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45" r:id="rId2"/>
    <p:sldMasterId id="2147483757" r:id="rId3"/>
    <p:sldMasterId id="2147483769" r:id="rId4"/>
    <p:sldMasterId id="2147483781" r:id="rId5"/>
    <p:sldMasterId id="2147483793" r:id="rId6"/>
    <p:sldMasterId id="2147483805" r:id="rId7"/>
    <p:sldMasterId id="2147483817" r:id="rId8"/>
    <p:sldMasterId id="2147483829" r:id="rId9"/>
    <p:sldMasterId id="2147483841" r:id="rId10"/>
    <p:sldMasterId id="2147483853" r:id="rId11"/>
    <p:sldMasterId id="2147483865" r:id="rId12"/>
  </p:sldMasterIdLst>
  <p:notesMasterIdLst>
    <p:notesMasterId r:id="rId51"/>
  </p:notesMasterIdLst>
  <p:handoutMasterIdLst>
    <p:handoutMasterId r:id="rId52"/>
  </p:handoutMasterIdLst>
  <p:sldIdLst>
    <p:sldId id="486" r:id="rId13"/>
    <p:sldId id="523" r:id="rId14"/>
    <p:sldId id="507" r:id="rId15"/>
    <p:sldId id="515" r:id="rId16"/>
    <p:sldId id="516" r:id="rId17"/>
    <p:sldId id="519" r:id="rId18"/>
    <p:sldId id="514" r:id="rId19"/>
    <p:sldId id="520" r:id="rId20"/>
    <p:sldId id="521" r:id="rId21"/>
    <p:sldId id="522" r:id="rId22"/>
    <p:sldId id="542" r:id="rId23"/>
    <p:sldId id="525" r:id="rId24"/>
    <p:sldId id="526" r:id="rId25"/>
    <p:sldId id="527" r:id="rId26"/>
    <p:sldId id="528" r:id="rId27"/>
    <p:sldId id="529" r:id="rId28"/>
    <p:sldId id="530" r:id="rId29"/>
    <p:sldId id="531" r:id="rId30"/>
    <p:sldId id="532" r:id="rId31"/>
    <p:sldId id="533" r:id="rId32"/>
    <p:sldId id="534" r:id="rId33"/>
    <p:sldId id="535" r:id="rId34"/>
    <p:sldId id="536" r:id="rId35"/>
    <p:sldId id="537" r:id="rId36"/>
    <p:sldId id="538" r:id="rId37"/>
    <p:sldId id="539" r:id="rId38"/>
    <p:sldId id="540" r:id="rId39"/>
    <p:sldId id="541" r:id="rId40"/>
    <p:sldId id="512" r:id="rId41"/>
    <p:sldId id="543" r:id="rId42"/>
    <p:sldId id="544" r:id="rId43"/>
    <p:sldId id="545" r:id="rId44"/>
    <p:sldId id="546" r:id="rId45"/>
    <p:sldId id="547" r:id="rId46"/>
    <p:sldId id="548" r:id="rId47"/>
    <p:sldId id="549" r:id="rId48"/>
    <p:sldId id="550" r:id="rId49"/>
    <p:sldId id="551"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1296">
          <p15:clr>
            <a:srgbClr val="A4A3A4"/>
          </p15:clr>
        </p15:guide>
        <p15:guide id="2" pos="5568">
          <p15:clr>
            <a:srgbClr val="A4A3A4"/>
          </p15:clr>
        </p15:guide>
        <p15:guide id="3" pos="62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3333CC"/>
    <a:srgbClr val="FF0000"/>
    <a:srgbClr val="6600CC"/>
    <a:srgbClr val="CC0099"/>
    <a:srgbClr val="006600"/>
    <a:srgbClr val="006666"/>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6" autoAdjust="0"/>
    <p:restoredTop sz="99544" autoAdjust="0"/>
  </p:normalViewPr>
  <p:slideViewPr>
    <p:cSldViewPr>
      <p:cViewPr>
        <p:scale>
          <a:sx n="51" d="100"/>
          <a:sy n="51" d="100"/>
        </p:scale>
        <p:origin x="-1956" y="-690"/>
      </p:cViewPr>
      <p:guideLst>
        <p:guide orient="horz" pos="1296"/>
        <p:guide pos="5568"/>
        <p:guide pos="6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84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xmlns="" id="{15B54A96-F44A-4F35-BC32-5B1EF2B94A5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271363" name="Rectangle 3">
            <a:extLst>
              <a:ext uri="{FF2B5EF4-FFF2-40B4-BE49-F238E27FC236}">
                <a16:creationId xmlns:a16="http://schemas.microsoft.com/office/drawing/2014/main" xmlns="" id="{0E802CE9-89D7-4EC2-80D5-3C334DB0F815}"/>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71364" name="Rectangle 4">
            <a:extLst>
              <a:ext uri="{FF2B5EF4-FFF2-40B4-BE49-F238E27FC236}">
                <a16:creationId xmlns:a16="http://schemas.microsoft.com/office/drawing/2014/main" xmlns="" id="{5483264F-A804-469B-8674-DBFCED17B944}"/>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271365" name="Rectangle 5">
            <a:extLst>
              <a:ext uri="{FF2B5EF4-FFF2-40B4-BE49-F238E27FC236}">
                <a16:creationId xmlns:a16="http://schemas.microsoft.com/office/drawing/2014/main" xmlns="" id="{AF93F0C5-F6F7-44F5-A47B-7F394983E06B}"/>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ADA6445-711B-4350-90CA-62453BA83C9D}" type="slidenum">
              <a:rPr lang="en-US" altLang="en-US"/>
              <a:pPr/>
              <a:t>‹#›</a:t>
            </a:fld>
            <a:endParaRPr lang="en-US" altLang="en-US"/>
          </a:p>
        </p:txBody>
      </p:sp>
    </p:spTree>
    <p:extLst>
      <p:ext uri="{BB962C8B-B14F-4D97-AF65-F5344CB8AC3E}">
        <p14:creationId xmlns:p14="http://schemas.microsoft.com/office/powerpoint/2010/main" val="247574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xmlns="" id="{DE05873F-124F-4EBF-87CE-DC10AB30445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00035" name="Rectangle 3">
            <a:extLst>
              <a:ext uri="{FF2B5EF4-FFF2-40B4-BE49-F238E27FC236}">
                <a16:creationId xmlns:a16="http://schemas.microsoft.com/office/drawing/2014/main" xmlns="" id="{AB06023A-B833-4C07-BA69-96866BFD3D4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a:extLst>
              <a:ext uri="{FF2B5EF4-FFF2-40B4-BE49-F238E27FC236}">
                <a16:creationId xmlns:a16="http://schemas.microsoft.com/office/drawing/2014/main" xmlns="" id="{98AE531B-541C-4C1C-B46C-F1344B34DFC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0037" name="Rectangle 5">
            <a:extLst>
              <a:ext uri="{FF2B5EF4-FFF2-40B4-BE49-F238E27FC236}">
                <a16:creationId xmlns:a16="http://schemas.microsoft.com/office/drawing/2014/main" xmlns="" id="{6CB44CFE-8D48-4395-BF85-BDDEA018483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0038" name="Rectangle 6">
            <a:extLst>
              <a:ext uri="{FF2B5EF4-FFF2-40B4-BE49-F238E27FC236}">
                <a16:creationId xmlns:a16="http://schemas.microsoft.com/office/drawing/2014/main" xmlns="" id="{60063A28-6331-4F58-9219-84EAE2CAEBE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300039" name="Rectangle 7">
            <a:extLst>
              <a:ext uri="{FF2B5EF4-FFF2-40B4-BE49-F238E27FC236}">
                <a16:creationId xmlns:a16="http://schemas.microsoft.com/office/drawing/2014/main" xmlns="" id="{A1CF3FED-0745-4F2C-B4AA-2CC930DE3731}"/>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8FA228F-70F6-4435-9057-BD28992BA000}" type="slidenum">
              <a:rPr lang="en-US" altLang="en-US"/>
              <a:pPr/>
              <a:t>‹#›</a:t>
            </a:fld>
            <a:endParaRPr lang="en-US" altLang="en-US"/>
          </a:p>
        </p:txBody>
      </p:sp>
    </p:spTree>
    <p:extLst>
      <p:ext uri="{BB962C8B-B14F-4D97-AF65-F5344CB8AC3E}">
        <p14:creationId xmlns:p14="http://schemas.microsoft.com/office/powerpoint/2010/main" val="3031378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xmlns="" id="{7082C5A3-F278-4C5D-94C8-23E50983D6F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31865D-C785-4B90-9BF5-AF3B9BD182D0}" type="slidenum">
              <a:rPr lang="en-US" altLang="en-US"/>
              <a:pPr/>
              <a:t>7</a:t>
            </a:fld>
            <a:endParaRPr lang="en-US" altLang="en-US"/>
          </a:p>
        </p:txBody>
      </p:sp>
      <p:sp>
        <p:nvSpPr>
          <p:cNvPr id="12291" name="Rectangle 2">
            <a:extLst>
              <a:ext uri="{FF2B5EF4-FFF2-40B4-BE49-F238E27FC236}">
                <a16:creationId xmlns:a16="http://schemas.microsoft.com/office/drawing/2014/main" xmlns="" id="{F8ABC941-332E-4702-B78D-3982E82ADF78}"/>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xmlns="" id="{3A8AA463-381A-4589-8F81-9CCFF98D2596}"/>
              </a:ext>
            </a:extLst>
          </p:cNvPr>
          <p:cNvSpPr>
            <a:spLocks noGrp="1" noChangeArrowheads="1"/>
          </p:cNvSpPr>
          <p:nvPr>
            <p:ph type="body" idx="1"/>
          </p:nvPr>
        </p:nvSpPr>
        <p:spPr>
          <a:xfrm>
            <a:off x="914400" y="4343400"/>
            <a:ext cx="5029200" cy="4114800"/>
          </a:xfrm>
          <a:noFill/>
        </p:spPr>
        <p:txBody>
          <a:bodyPr/>
          <a:lstStyle/>
          <a:p>
            <a:pPr eaLnBrk="1" hangingPunct="1">
              <a:spcBef>
                <a:spcPct val="0"/>
              </a:spcBef>
            </a:pPr>
            <a:endParaRPr kumimoji="1" lang="en-US" altLang="en-US" sz="2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EAF7A3A2-A42C-4E23-AC2A-D8ABC2A362F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9DA3B7-925F-46EC-ACEB-6AB1D217798F}" type="slidenum">
              <a:rPr lang="en-US" altLang="en-US"/>
              <a:pPr/>
              <a:t>8</a:t>
            </a:fld>
            <a:endParaRPr lang="en-US" altLang="en-US"/>
          </a:p>
        </p:txBody>
      </p:sp>
      <p:sp>
        <p:nvSpPr>
          <p:cNvPr id="14339" name="Rectangle 2">
            <a:extLst>
              <a:ext uri="{FF2B5EF4-FFF2-40B4-BE49-F238E27FC236}">
                <a16:creationId xmlns:a16="http://schemas.microsoft.com/office/drawing/2014/main" xmlns="" id="{137D1042-A91C-4319-81DE-9A6D45F52B45}"/>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5EC435DD-971C-41BE-B757-6282D6E27721}"/>
              </a:ext>
            </a:extLst>
          </p:cNvPr>
          <p:cNvSpPr>
            <a:spLocks noGrp="1" noChangeArrowheads="1"/>
          </p:cNvSpPr>
          <p:nvPr>
            <p:ph type="body" idx="1"/>
          </p:nvPr>
        </p:nvSpPr>
        <p:spPr>
          <a:xfrm>
            <a:off x="914400" y="4343400"/>
            <a:ext cx="5029200" cy="4114800"/>
          </a:xfrm>
          <a:noFill/>
        </p:spPr>
        <p:txBody>
          <a:bodyPr/>
          <a:lstStyle/>
          <a:p>
            <a:pPr eaLnBrk="1" hangingPunct="1">
              <a:spcBef>
                <a:spcPct val="0"/>
              </a:spcBef>
            </a:pPr>
            <a:endParaRPr kumimoji="1" lang="en-US" altLang="en-US" sz="2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xmlns="" id="{FE4A6917-0E0B-4803-894F-A70CBBB1B19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FA7680-821E-4FE7-9F2A-CB1C03A81937}" type="slidenum">
              <a:rPr lang="en-US" altLang="en-US"/>
              <a:pPr/>
              <a:t>9</a:t>
            </a:fld>
            <a:endParaRPr lang="en-US" altLang="en-US"/>
          </a:p>
        </p:txBody>
      </p:sp>
      <p:sp>
        <p:nvSpPr>
          <p:cNvPr id="16387" name="Rectangle 2">
            <a:extLst>
              <a:ext uri="{FF2B5EF4-FFF2-40B4-BE49-F238E27FC236}">
                <a16:creationId xmlns:a16="http://schemas.microsoft.com/office/drawing/2014/main" xmlns="" id="{7985DF6F-B416-4D32-90EC-67FF7D71F75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xmlns="" id="{97953D99-0C6A-4BB1-8E78-D6167E3B972B}"/>
              </a:ext>
            </a:extLst>
          </p:cNvPr>
          <p:cNvSpPr>
            <a:spLocks noGrp="1" noChangeArrowheads="1"/>
          </p:cNvSpPr>
          <p:nvPr>
            <p:ph type="body" idx="1"/>
          </p:nvPr>
        </p:nvSpPr>
        <p:spPr>
          <a:xfrm>
            <a:off x="914400" y="4343400"/>
            <a:ext cx="5029200" cy="4114800"/>
          </a:xfrm>
          <a:noFill/>
        </p:spPr>
        <p:txBody>
          <a:bodyPr/>
          <a:lstStyle/>
          <a:p>
            <a:pPr eaLnBrk="1" hangingPunct="1">
              <a:spcBef>
                <a:spcPct val="0"/>
              </a:spcBef>
            </a:pPr>
            <a:endParaRPr kumimoji="1" lang="en-US" altLang="en-US"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B81E2F7D-E600-4A91-A67D-A42EB6464DE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A5F42F-B343-4A5E-8509-CB07A1F9D486}" type="slidenum">
              <a:rPr lang="en-US" altLang="en-US"/>
              <a:pPr/>
              <a:t>10</a:t>
            </a:fld>
            <a:endParaRPr lang="en-US" altLang="en-US"/>
          </a:p>
        </p:txBody>
      </p:sp>
      <p:sp>
        <p:nvSpPr>
          <p:cNvPr id="18435" name="Rectangle 2">
            <a:extLst>
              <a:ext uri="{FF2B5EF4-FFF2-40B4-BE49-F238E27FC236}">
                <a16:creationId xmlns:a16="http://schemas.microsoft.com/office/drawing/2014/main" xmlns="" id="{EF6F0447-5A59-404F-A5AD-96C3DD6A195A}"/>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xmlns="" id="{6EDF0CB1-AA14-4108-966B-1D2238329470}"/>
              </a:ext>
            </a:extLst>
          </p:cNvPr>
          <p:cNvSpPr>
            <a:spLocks noGrp="1" noChangeArrowheads="1"/>
          </p:cNvSpPr>
          <p:nvPr>
            <p:ph type="body" idx="1"/>
          </p:nvPr>
        </p:nvSpPr>
        <p:spPr>
          <a:xfrm>
            <a:off x="914400" y="4343400"/>
            <a:ext cx="5029200" cy="4114800"/>
          </a:xfrm>
          <a:noFill/>
        </p:spPr>
        <p:txBody>
          <a:bodyPr/>
          <a:lstStyle/>
          <a:p>
            <a:pPr eaLnBrk="1" hangingPunct="1">
              <a:spcBef>
                <a:spcPct val="0"/>
              </a:spcBef>
            </a:pPr>
            <a:endParaRPr kumimoji="1" lang="en-US" altLang="en-US" sz="24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a:extLst>
              <a:ext uri="{FF2B5EF4-FFF2-40B4-BE49-F238E27FC236}">
                <a16:creationId xmlns:a16="http://schemas.microsoft.com/office/drawing/2014/main" xmlns="" id="{0C5EF1DA-70F1-43D5-9F1F-18C7672311C3}"/>
              </a:ext>
            </a:extLst>
          </p:cNvPr>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vi-VN" altLang="en-US" sz="2400">
              <a:latin typeface="Times New Roman" panose="02020603050405020304" pitchFamily="18" charset="0"/>
            </a:endParaRPr>
          </a:p>
        </p:txBody>
      </p:sp>
      <p:pic>
        <p:nvPicPr>
          <p:cNvPr id="5" name="Picture 3" descr="minispir">
            <a:extLst>
              <a:ext uri="{FF2B5EF4-FFF2-40B4-BE49-F238E27FC236}">
                <a16:creationId xmlns:a16="http://schemas.microsoft.com/office/drawing/2014/main" xmlns="" id="{0129A449-1798-4B8B-B0F4-906EC28EE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a:extLst>
              <a:ext uri="{FF2B5EF4-FFF2-40B4-BE49-F238E27FC236}">
                <a16:creationId xmlns:a16="http://schemas.microsoft.com/office/drawing/2014/main" xmlns="" id="{DE206571-D1CA-45E1-BB01-B6F87C2F3A45}"/>
              </a:ext>
            </a:extLst>
          </p:cNvPr>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vi-VN" altLang="en-US" sz="2400">
              <a:latin typeface="Times New Roman" panose="02020603050405020304" pitchFamily="18" charset="0"/>
            </a:endParaRPr>
          </a:p>
        </p:txBody>
      </p:sp>
      <p:pic>
        <p:nvPicPr>
          <p:cNvPr id="7" name="Picture 5" descr="minispir">
            <a:extLst>
              <a:ext uri="{FF2B5EF4-FFF2-40B4-BE49-F238E27FC236}">
                <a16:creationId xmlns:a16="http://schemas.microsoft.com/office/drawing/2014/main" xmlns="" id="{558EF10F-CEC9-4542-ADE5-04C79A340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190" name="Rectangle 6"/>
          <p:cNvSpPr>
            <a:spLocks noGrp="1" noChangeArrowheads="1"/>
          </p:cNvSpPr>
          <p:nvPr>
            <p:ph type="ctrTitle"/>
          </p:nvPr>
        </p:nvSpPr>
        <p:spPr bwMode="auto">
          <a:xfrm>
            <a:off x="914400" y="2057400"/>
            <a:ext cx="7721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altLang="en-US" noProof="0"/>
              <a:t>Click to edit Master title style</a:t>
            </a:r>
          </a:p>
        </p:txBody>
      </p:sp>
      <p:sp>
        <p:nvSpPr>
          <p:cNvPr id="477191" name="Rectangle 7"/>
          <p:cNvSpPr>
            <a:spLocks noGrp="1" noChangeArrowheads="1"/>
          </p:cNvSpPr>
          <p:nvPr>
            <p:ph type="subTitle" idx="1"/>
          </p:nvPr>
        </p:nvSpPr>
        <p:spPr bwMode="auto">
          <a:xfrm>
            <a:off x="1625600" y="3886200"/>
            <a:ext cx="6400800" cy="17716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a:lvl1pPr>
          </a:lstStyle>
          <a:p>
            <a:pPr lvl="0"/>
            <a:r>
              <a:rPr lang="en-US" altLang="en-US" noProof="0"/>
              <a:t>Click to edit Master subtitle style</a:t>
            </a:r>
          </a:p>
        </p:txBody>
      </p:sp>
      <p:sp>
        <p:nvSpPr>
          <p:cNvPr id="8" name="Rectangle 8">
            <a:extLst>
              <a:ext uri="{FF2B5EF4-FFF2-40B4-BE49-F238E27FC236}">
                <a16:creationId xmlns:a16="http://schemas.microsoft.com/office/drawing/2014/main" xmlns="" id="{F55CEB27-B6DA-452B-972C-6C37A0FDD6A6}"/>
              </a:ext>
            </a:extLst>
          </p:cNvPr>
          <p:cNvSpPr>
            <a:spLocks noGrp="1" noChangeArrowheads="1"/>
          </p:cNvSpPr>
          <p:nvPr>
            <p:ph type="dt" sz="quarter" idx="10"/>
          </p:nvPr>
        </p:nvSpPr>
        <p:spPr bwMode="auto">
          <a:xfrm>
            <a:off x="1084263" y="60960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9" name="Rectangle 9">
            <a:extLst>
              <a:ext uri="{FF2B5EF4-FFF2-40B4-BE49-F238E27FC236}">
                <a16:creationId xmlns:a16="http://schemas.microsoft.com/office/drawing/2014/main" xmlns="" id="{78BBF097-54FD-4166-8F6D-9734C844F286}"/>
              </a:ext>
            </a:extLst>
          </p:cNvPr>
          <p:cNvSpPr>
            <a:spLocks noGrp="1" noChangeArrowheads="1"/>
          </p:cNvSpPr>
          <p:nvPr>
            <p:ph type="ftr" sz="quarter" idx="11"/>
          </p:nvPr>
        </p:nvSpPr>
        <p:spPr bwMode="auto">
          <a:xfrm>
            <a:off x="3522663" y="60960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 name="Rectangle 10">
            <a:extLst>
              <a:ext uri="{FF2B5EF4-FFF2-40B4-BE49-F238E27FC236}">
                <a16:creationId xmlns:a16="http://schemas.microsoft.com/office/drawing/2014/main" xmlns="" id="{F05AC505-FA64-427C-AB26-7DF645C3791E}"/>
              </a:ext>
            </a:extLst>
          </p:cNvPr>
          <p:cNvSpPr>
            <a:spLocks noGrp="1" noChangeArrowheads="1"/>
          </p:cNvSpPr>
          <p:nvPr>
            <p:ph type="sldNum" sz="quarter" idx="12"/>
          </p:nvPr>
        </p:nvSpPr>
        <p:spPr bwMode="auto">
          <a:xfrm>
            <a:off x="6951663" y="60960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fld id="{E9BE864A-CB4A-4BE2-9607-3797DC50EA2F}" type="slidenum">
              <a:rPr lang="en-US" altLang="en-US"/>
              <a:pPr/>
              <a:t>‹#›</a:t>
            </a:fld>
            <a:endParaRPr lang="en-US" altLang="en-US"/>
          </a:p>
        </p:txBody>
      </p:sp>
    </p:spTree>
    <p:extLst>
      <p:ext uri="{BB962C8B-B14F-4D97-AF65-F5344CB8AC3E}">
        <p14:creationId xmlns:p14="http://schemas.microsoft.com/office/powerpoint/2010/main" val="146407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13273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6109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9099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4613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0106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9648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3082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2635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1630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9111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51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5601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6385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6582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6778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8713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3854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7192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946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454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1532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615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01810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366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1547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7619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775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1840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6195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2681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8726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5742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411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BD6654-EABA-4D43-B242-1901503660B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B6AD251-B91D-4887-8919-58CDC7BBFA2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5285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0451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199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0690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389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194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DBE58-6367-480F-B114-9D9453EB5FFA}"/>
              </a:ext>
            </a:extLst>
          </p:cNvPr>
          <p:cNvSpPr>
            <a:spLocks noGrp="1"/>
          </p:cNvSpPr>
          <p:nvPr>
            <p:ph type="title"/>
          </p:nvPr>
        </p:nvSpPr>
        <p:spPr>
          <a:xfrm>
            <a:off x="623888" y="1709755"/>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62341E4-13FD-4E4D-BCDC-172FF360732F}"/>
              </a:ext>
            </a:extLst>
          </p:cNvPr>
          <p:cNvSpPr>
            <a:spLocks noGrp="1"/>
          </p:cNvSpPr>
          <p:nvPr>
            <p:ph type="body" idx="1"/>
          </p:nvPr>
        </p:nvSpPr>
        <p:spPr>
          <a:xfrm>
            <a:off x="623888" y="458948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307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AF6F49C-58BF-4D7B-9C84-63D06B7772E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AB23686-2A0F-4EDE-AEDB-C7BE06523A7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945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D64570-5D27-4466-8233-DD4F39B10FD0}"/>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6CAEE3B-7890-46AE-910E-F9D5459440B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2917E56-156D-4906-84E0-EF0495AB222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0E54CDD-4E06-4DEB-A124-E88442860A5F}"/>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D9B8601-3331-43DF-8132-C71CA580995C}"/>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851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378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97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471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223F20-7D14-454E-B82B-20FBFD00583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BEDB786-11E5-40B4-BF3A-0A5A1E6EF18E}"/>
              </a:ext>
            </a:extLst>
          </p:cNvPr>
          <p:cNvSpPr>
            <a:spLocks noGrp="1"/>
          </p:cNvSpPr>
          <p:nvPr>
            <p:ph idx="1"/>
          </p:nvPr>
        </p:nvSpPr>
        <p:spPr>
          <a:xfrm>
            <a:off x="3887391" y="98744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DE334AB-D125-4FDC-A811-BF96C4CF95C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587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613C9-F342-4F39-99B8-1B90FC59DAA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BA99DF1-5BF9-4A5C-8BF6-C3B2057813E8}"/>
              </a:ext>
            </a:extLst>
          </p:cNvPr>
          <p:cNvSpPr>
            <a:spLocks noGrp="1"/>
          </p:cNvSpPr>
          <p:nvPr>
            <p:ph type="pic" idx="1"/>
          </p:nvPr>
        </p:nvSpPr>
        <p:spPr>
          <a:xfrm>
            <a:off x="3887391" y="98744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025FA8-0526-4346-BFC7-65403D5BDB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666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915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1D7811F-727A-422A-856F-45B85A048CD4}"/>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101C796-B81D-43EE-896E-3EB59839F3D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500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099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667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DBE58-6367-480F-B114-9D9453EB5FFA}"/>
              </a:ext>
            </a:extLst>
          </p:cNvPr>
          <p:cNvSpPr>
            <a:spLocks noGrp="1"/>
          </p:cNvSpPr>
          <p:nvPr>
            <p:ph type="title"/>
          </p:nvPr>
        </p:nvSpPr>
        <p:spPr>
          <a:xfrm>
            <a:off x="623888" y="1709743"/>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2341E4-13FD-4E4D-BCDC-172FF360732F}"/>
              </a:ext>
            </a:extLst>
          </p:cNvPr>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436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F6F49C-58BF-4D7B-9C84-63D06B7772E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AB23686-2A0F-4EDE-AEDB-C7BE06523A7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451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64570-5D27-4466-8233-DD4F39B10FD0}"/>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6CAEE3B-7890-46AE-910E-F9D5459440B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2917E56-156D-4906-84E0-EF0495AB222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E54CDD-4E06-4DEB-A124-E88442860A5F}"/>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D9B8601-3331-43DF-8132-C71CA580995C}"/>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989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93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310337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444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23F20-7D14-454E-B82B-20FBFD00583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BEDB786-11E5-40B4-BF3A-0A5A1E6EF18E}"/>
              </a:ext>
            </a:extLst>
          </p:cNvPr>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E334AB-D125-4FDC-A811-BF96C4CF95C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078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613C9-F342-4F39-99B8-1B90FC59DAA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BA99DF1-5BF9-4A5C-8BF6-C3B2057813E8}"/>
              </a:ext>
            </a:extLst>
          </p:cNvPr>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A025FA8-0526-4346-BFC7-65403D5BDB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7108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135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D7811F-727A-422A-856F-45B85A048CD4}"/>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01C796-B81D-43EE-896E-3EB59839F3D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9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552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254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6457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272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347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4428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89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391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590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4231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613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5178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790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104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277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79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674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5529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682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2287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1016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7271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3730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0436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549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6663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62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918160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4088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006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0185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2370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7223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6008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024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5567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372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53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992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7803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0159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8827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5717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7164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2241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3683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5172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3695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57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389357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6607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2983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2006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445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3593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45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2014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562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8715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72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148596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3610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4049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0218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5359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9542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9998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7780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0021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4140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ED9F-E9A4-4A2B-ADAA-0ADEAC42ED05}" type="datetimeFigureOut">
              <a:rPr lang="en-US" smtClean="0">
                <a:solidFill>
                  <a:prstClr val="black">
                    <a:tint val="75000"/>
                  </a:prstClr>
                </a:solidFill>
              </a:rPr>
              <a:pPr/>
              <a:t>04/07/2021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A34558-5451-4A7C-98BA-8D90A44B8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751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E6436312-75F5-4D1F-A75C-C12300FD102A}"/>
              </a:ext>
            </a:extLst>
          </p:cNvPr>
          <p:cNvSpPr>
            <a:spLocks noChangeArrowheads="1"/>
          </p:cNvSpPr>
          <p:nvPr/>
        </p:nvSpPr>
        <p:spPr bwMode="ltGray">
          <a:xfrm>
            <a:off x="323850" y="252413"/>
            <a:ext cx="8610600" cy="6391275"/>
          </a:xfrm>
          <a:prstGeom prst="rect">
            <a:avLst/>
          </a:prstGeom>
          <a:solidFill>
            <a:srgbClr val="EDE7E3"/>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vi-VN" altLang="en-US" sz="2400">
              <a:latin typeface="Times New Roman" panose="02020603050405020304" pitchFamily="18" charset="0"/>
            </a:endParaRPr>
          </a:p>
        </p:txBody>
      </p:sp>
      <p:sp>
        <p:nvSpPr>
          <p:cNvPr id="1027" name="Line 3">
            <a:extLst>
              <a:ext uri="{FF2B5EF4-FFF2-40B4-BE49-F238E27FC236}">
                <a16:creationId xmlns:a16="http://schemas.microsoft.com/office/drawing/2014/main" xmlns="" id="{7D7C8BA8-77BD-4903-8C0F-F834FF9AA8D8}"/>
              </a:ext>
            </a:extLst>
          </p:cNvPr>
          <p:cNvSpPr>
            <a:spLocks noChangeShapeType="1"/>
          </p:cNvSpPr>
          <p:nvPr/>
        </p:nvSpPr>
        <p:spPr bwMode="ltGray">
          <a:xfrm>
            <a:off x="892175" y="1112838"/>
            <a:ext cx="7870825" cy="0"/>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7A714F"/>
                  </a:outerShdw>
                </a:effectLst>
              </a14:hiddenEffects>
            </a:ext>
          </a:extLst>
        </p:spPr>
        <p:txBody>
          <a:bodyPr wrap="none" anchor="ctr"/>
          <a:lstStyle/>
          <a:p>
            <a:endParaRPr lang="en-US"/>
          </a:p>
        </p:txBody>
      </p:sp>
      <p:grpSp>
        <p:nvGrpSpPr>
          <p:cNvPr id="1028" name="Group 4">
            <a:extLst>
              <a:ext uri="{FF2B5EF4-FFF2-40B4-BE49-F238E27FC236}">
                <a16:creationId xmlns:a16="http://schemas.microsoft.com/office/drawing/2014/main" xmlns="" id="{6219C86E-8F93-4BBA-8876-FAEF74B10FAC}"/>
              </a:ext>
            </a:extLst>
          </p:cNvPr>
          <p:cNvGrpSpPr>
            <a:grpSpLocks/>
          </p:cNvGrpSpPr>
          <p:nvPr/>
        </p:nvGrpSpPr>
        <p:grpSpPr bwMode="auto">
          <a:xfrm>
            <a:off x="0" y="79375"/>
            <a:ext cx="609600" cy="6743700"/>
            <a:chOff x="-6" y="50"/>
            <a:chExt cx="528" cy="4248"/>
          </a:xfrm>
        </p:grpSpPr>
        <p:pic>
          <p:nvPicPr>
            <p:cNvPr id="1031" name="Picture 5" descr="minispir">
              <a:extLst>
                <a:ext uri="{FF2B5EF4-FFF2-40B4-BE49-F238E27FC236}">
                  <a16:creationId xmlns:a16="http://schemas.microsoft.com/office/drawing/2014/main" xmlns="" id="{665B0431-55F5-49CB-B726-DB73CCC1F0C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b="5333"/>
            <a:stretch>
              <a:fillRect/>
            </a:stretch>
          </p:blipFill>
          <p:spPr bwMode="ltGray">
            <a:xfrm>
              <a:off x="-6" y="50"/>
              <a:ext cx="528" cy="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6" descr="minispir">
              <a:extLst>
                <a:ext uri="{FF2B5EF4-FFF2-40B4-BE49-F238E27FC236}">
                  <a16:creationId xmlns:a16="http://schemas.microsoft.com/office/drawing/2014/main" xmlns="" id="{DA6BE0CA-3DF1-432E-8AF1-8E20D416713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t="39999"/>
            <a:stretch>
              <a:fillRect/>
            </a:stretch>
          </p:blipFill>
          <p:spPr bwMode="ltGray">
            <a:xfrm>
              <a:off x="-6" y="2678"/>
              <a:ext cx="528"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7" descr="minispir">
              <a:extLst>
                <a:ext uri="{FF2B5EF4-FFF2-40B4-BE49-F238E27FC236}">
                  <a16:creationId xmlns:a16="http://schemas.microsoft.com/office/drawing/2014/main" xmlns="" id="{138BC2E6-5FD0-4FA2-A815-8C373B98AD2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b="5333"/>
            <a:stretch>
              <a:fillRect/>
            </a:stretch>
          </p:blipFill>
          <p:spPr bwMode="ltGray">
            <a:xfrm>
              <a:off x="-6" y="54"/>
              <a:ext cx="528" cy="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8" descr="minispir">
              <a:extLst>
                <a:ext uri="{FF2B5EF4-FFF2-40B4-BE49-F238E27FC236}">
                  <a16:creationId xmlns:a16="http://schemas.microsoft.com/office/drawing/2014/main" xmlns="" id="{58EB2810-0A93-44EE-B868-16EE38309BD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t="39999"/>
            <a:stretch>
              <a:fillRect/>
            </a:stretch>
          </p:blipFill>
          <p:spPr bwMode="ltGray">
            <a:xfrm>
              <a:off x="-6" y="2678"/>
              <a:ext cx="528"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9" name="AutoShape 9">
            <a:extLst>
              <a:ext uri="{FF2B5EF4-FFF2-40B4-BE49-F238E27FC236}">
                <a16:creationId xmlns:a16="http://schemas.microsoft.com/office/drawing/2014/main" xmlns="" id="{708C405B-5DD4-4657-B25E-E688E498DE69}"/>
              </a:ext>
            </a:extLst>
          </p:cNvPr>
          <p:cNvSpPr>
            <a:spLocks noChangeArrowheads="1"/>
          </p:cNvSpPr>
          <p:nvPr/>
        </p:nvSpPr>
        <p:spPr bwMode="auto">
          <a:xfrm>
            <a:off x="876300" y="381000"/>
            <a:ext cx="609600" cy="609600"/>
          </a:xfrm>
          <a:prstGeom prst="diamond">
            <a:avLst/>
          </a:prstGeom>
          <a:solidFill>
            <a:srgbClr val="B2B2B2"/>
          </a:solidFill>
          <a:ln>
            <a:noFill/>
          </a:ln>
          <a:effectLst/>
          <a:extLst>
            <a:ext uri="{91240B29-F687-4F45-9708-019B960494DF}">
              <a14:hiddenLine xmlns:a14="http://schemas.microsoft.com/office/drawing/2010/main" w="57150">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30" name="AutoShape 10">
            <a:extLst>
              <a:ext uri="{FF2B5EF4-FFF2-40B4-BE49-F238E27FC236}">
                <a16:creationId xmlns:a16="http://schemas.microsoft.com/office/drawing/2014/main" xmlns="" id="{CECCAF7D-DFF9-455F-A054-25096416F130}"/>
              </a:ext>
            </a:extLst>
          </p:cNvPr>
          <p:cNvSpPr>
            <a:spLocks noChangeArrowheads="1"/>
          </p:cNvSpPr>
          <p:nvPr/>
        </p:nvSpPr>
        <p:spPr bwMode="auto">
          <a:xfrm>
            <a:off x="723900" y="381000"/>
            <a:ext cx="609600" cy="609600"/>
          </a:xfrm>
          <a:prstGeom prst="diamond">
            <a:avLst/>
          </a:prstGeom>
          <a:solidFill>
            <a:srgbClr val="FF7C8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7D2ED9F-E9A4-4A2B-ADAA-0ADEAC42ED05}" type="datetimeFigureOut">
              <a:rPr lang="en-US" smtClean="0">
                <a:solidFill>
                  <a:prstClr val="black">
                    <a:tint val="75000"/>
                  </a:prstClr>
                </a:solidFill>
                <a:latin typeface="Calibri"/>
              </a:rPr>
              <a:pPr eaLnBrk="1" fontAlgn="auto" hangingPunct="1">
                <a:spcBef>
                  <a:spcPts val="0"/>
                </a:spcBef>
                <a:spcAft>
                  <a:spcPts val="0"/>
                </a:spcAft>
              </a:pPr>
              <a:t>04/07/2021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BA34558-5451-4A7C-98BA-8D90A44B8838}"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433600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7D2ED9F-E9A4-4A2B-ADAA-0ADEAC42ED05}" type="datetimeFigureOut">
              <a:rPr lang="en-US" smtClean="0">
                <a:solidFill>
                  <a:prstClr val="black">
                    <a:tint val="75000"/>
                  </a:prstClr>
                </a:solidFill>
                <a:latin typeface="Calibri"/>
              </a:rPr>
              <a:pPr eaLnBrk="1" fontAlgn="auto" hangingPunct="1">
                <a:spcBef>
                  <a:spcPts val="0"/>
                </a:spcBef>
                <a:spcAft>
                  <a:spcPts val="0"/>
                </a:spcAft>
              </a:pPr>
              <a:t>04/07/2021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BA34558-5451-4A7C-98BA-8D90A44B8838}"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850047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7D2ED9F-E9A4-4A2B-ADAA-0ADEAC42ED05}" type="datetimeFigureOut">
              <a:rPr lang="en-US" smtClean="0">
                <a:solidFill>
                  <a:prstClr val="black">
                    <a:tint val="75000"/>
                  </a:prstClr>
                </a:solidFill>
                <a:latin typeface="Calibri"/>
              </a:rPr>
              <a:pPr eaLnBrk="1" fontAlgn="auto" hangingPunct="1">
                <a:spcBef>
                  <a:spcPts val="0"/>
                </a:spcBef>
                <a:spcAft>
                  <a:spcPts val="0"/>
                </a:spcAft>
              </a:pPr>
              <a:t>04/07/2021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BA34558-5451-4A7C-98BA-8D90A44B8838}"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379740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2F8DF80-5E69-48EB-9390-9178CF9CBB03}"/>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47227BE-2C9B-4023-BE30-A43BBAE7BF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BF15CF-DDEC-40BF-B48D-B7B57876A045}"/>
              </a:ext>
            </a:extLst>
          </p:cNvPr>
          <p:cNvSpPr>
            <a:spLocks noGrp="1"/>
          </p:cNvSpPr>
          <p:nvPr>
            <p:ph type="dt" sz="half" idx="2"/>
          </p:nvPr>
        </p:nvSpPr>
        <p:spPr>
          <a:xfrm>
            <a:off x="628650" y="635636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70635D2-1FD4-42FB-A3A0-B9DFEF7C7F90}" type="datetimeFigureOut">
              <a:rPr lang="en-US" smtClean="0">
                <a:solidFill>
                  <a:prstClr val="black">
                    <a:tint val="75000"/>
                  </a:prstClr>
                </a:solidFill>
                <a:latin typeface="Calibri"/>
              </a:rPr>
              <a:pPr eaLnBrk="1" fontAlgn="auto" hangingPunct="1">
                <a:spcBef>
                  <a:spcPts val="0"/>
                </a:spcBef>
                <a:spcAft>
                  <a:spcPts val="0"/>
                </a:spcAft>
              </a:pPr>
              <a:t>04/07/2021</a:t>
            </a:fld>
            <a:endParaRPr lang="en-US">
              <a:solidFill>
                <a:prstClr val="black">
                  <a:tint val="75000"/>
                </a:prstClr>
              </a:solidFill>
              <a:latin typeface="Calibri"/>
            </a:endParaRPr>
          </a:p>
        </p:txBody>
      </p:sp>
      <p:sp>
        <p:nvSpPr>
          <p:cNvPr id="5" name="Footer Placeholder 4">
            <a:extLst>
              <a:ext uri="{FF2B5EF4-FFF2-40B4-BE49-F238E27FC236}">
                <a16:creationId xmlns="" xmlns:a16="http://schemas.microsoft.com/office/drawing/2014/main" id="{6166434F-C472-42AA-B7F9-778250EE2F4C}"/>
              </a:ext>
            </a:extLst>
          </p:cNvPr>
          <p:cNvSpPr>
            <a:spLocks noGrp="1"/>
          </p:cNvSpPr>
          <p:nvPr>
            <p:ph type="ftr" sz="quarter" idx="3"/>
          </p:nvPr>
        </p:nvSpPr>
        <p:spPr>
          <a:xfrm>
            <a:off x="3028950" y="635636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a:extLst>
              <a:ext uri="{FF2B5EF4-FFF2-40B4-BE49-F238E27FC236}">
                <a16:creationId xmlns="" xmlns:a16="http://schemas.microsoft.com/office/drawing/2014/main" id="{2D06E6B8-E79C-41EA-A055-7A235E741882}"/>
              </a:ext>
            </a:extLst>
          </p:cNvPr>
          <p:cNvSpPr>
            <a:spLocks noGrp="1"/>
          </p:cNvSpPr>
          <p:nvPr>
            <p:ph type="sldNum" sz="quarter" idx="4"/>
          </p:nvPr>
        </p:nvSpPr>
        <p:spPr>
          <a:xfrm>
            <a:off x="6457950" y="635636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C8A4EFB-0D95-4D66-8DB7-7B35D2AA2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580531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F8DF80-5E69-48EB-9390-9178CF9CBB03}"/>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7227BE-2C9B-4023-BE30-A43BBAE7BF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BF15CF-DDEC-40BF-B48D-B7B57876A045}"/>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70635D2-1FD4-42FB-A3A0-B9DFEF7C7F90}" type="datetimeFigureOut">
              <a:rPr lang="en-US" smtClean="0">
                <a:solidFill>
                  <a:prstClr val="black">
                    <a:tint val="75000"/>
                  </a:prstClr>
                </a:solidFill>
                <a:latin typeface="Calibri"/>
              </a:rPr>
              <a:pPr eaLnBrk="1" fontAlgn="auto" hangingPunct="1">
                <a:spcBef>
                  <a:spcPts val="0"/>
                </a:spcBef>
                <a:spcAft>
                  <a:spcPts val="0"/>
                </a:spcAft>
              </a:pPr>
              <a:t>04/07/2021</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xmlns="" id="{6166434F-C472-42AA-B7F9-778250EE2F4C}"/>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xmlns="" id="{2D06E6B8-E79C-41EA-A055-7A235E741882}"/>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C8A4EFB-0D95-4D66-8DB7-7B35D2AA2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3731260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7D2ED9F-E9A4-4A2B-ADAA-0ADEAC42ED05}" type="datetimeFigureOut">
              <a:rPr lang="en-US" smtClean="0">
                <a:solidFill>
                  <a:prstClr val="black">
                    <a:tint val="75000"/>
                  </a:prstClr>
                </a:solidFill>
                <a:latin typeface="Calibri"/>
              </a:rPr>
              <a:pPr eaLnBrk="1" fontAlgn="auto" hangingPunct="1">
                <a:spcBef>
                  <a:spcPts val="0"/>
                </a:spcBef>
                <a:spcAft>
                  <a:spcPts val="0"/>
                </a:spcAft>
              </a:pPr>
              <a:t>04/07/2021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BA34558-5451-4A7C-98BA-8D90A44B8838}"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197094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7D2ED9F-E9A4-4A2B-ADAA-0ADEAC42ED05}" type="datetimeFigureOut">
              <a:rPr lang="en-US" smtClean="0">
                <a:solidFill>
                  <a:prstClr val="black">
                    <a:tint val="75000"/>
                  </a:prstClr>
                </a:solidFill>
                <a:latin typeface="Calibri"/>
              </a:rPr>
              <a:pPr eaLnBrk="1" fontAlgn="auto" hangingPunct="1">
                <a:spcBef>
                  <a:spcPts val="0"/>
                </a:spcBef>
                <a:spcAft>
                  <a:spcPts val="0"/>
                </a:spcAft>
              </a:pPr>
              <a:t>04/07/2021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BA34558-5451-4A7C-98BA-8D90A44B8838}"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1093492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7D2ED9F-E9A4-4A2B-ADAA-0ADEAC42ED05}" type="datetimeFigureOut">
              <a:rPr lang="en-US" smtClean="0">
                <a:solidFill>
                  <a:prstClr val="black">
                    <a:tint val="75000"/>
                  </a:prstClr>
                </a:solidFill>
                <a:latin typeface="Calibri"/>
              </a:rPr>
              <a:pPr eaLnBrk="1" fontAlgn="auto" hangingPunct="1">
                <a:spcBef>
                  <a:spcPts val="0"/>
                </a:spcBef>
                <a:spcAft>
                  <a:spcPts val="0"/>
                </a:spcAft>
              </a:pPr>
              <a:t>04/07/2021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BA34558-5451-4A7C-98BA-8D90A44B8838}"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289408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7D2ED9F-E9A4-4A2B-ADAA-0ADEAC42ED05}" type="datetimeFigureOut">
              <a:rPr lang="en-US" smtClean="0">
                <a:solidFill>
                  <a:prstClr val="black">
                    <a:tint val="75000"/>
                  </a:prstClr>
                </a:solidFill>
                <a:latin typeface="Calibri"/>
              </a:rPr>
              <a:pPr eaLnBrk="1" fontAlgn="auto" hangingPunct="1">
                <a:spcBef>
                  <a:spcPts val="0"/>
                </a:spcBef>
                <a:spcAft>
                  <a:spcPts val="0"/>
                </a:spcAft>
              </a:pPr>
              <a:t>04/07/2021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BA34558-5451-4A7C-98BA-8D90A44B8838}"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508774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7D2ED9F-E9A4-4A2B-ADAA-0ADEAC42ED05}" type="datetimeFigureOut">
              <a:rPr lang="en-US" smtClean="0">
                <a:solidFill>
                  <a:prstClr val="black">
                    <a:tint val="75000"/>
                  </a:prstClr>
                </a:solidFill>
                <a:latin typeface="Calibri"/>
              </a:rPr>
              <a:pPr eaLnBrk="1" fontAlgn="auto" hangingPunct="1">
                <a:spcBef>
                  <a:spcPts val="0"/>
                </a:spcBef>
                <a:spcAft>
                  <a:spcPts val="0"/>
                </a:spcAft>
              </a:pPr>
              <a:t>04/07/2021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BA34558-5451-4A7C-98BA-8D90A44B8838}"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862382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7D2ED9F-E9A4-4A2B-ADAA-0ADEAC42ED05}" type="datetimeFigureOut">
              <a:rPr lang="en-US" smtClean="0">
                <a:solidFill>
                  <a:prstClr val="black">
                    <a:tint val="75000"/>
                  </a:prstClr>
                </a:solidFill>
                <a:latin typeface="Calibri"/>
              </a:rPr>
              <a:pPr eaLnBrk="1" fontAlgn="auto" hangingPunct="1">
                <a:spcBef>
                  <a:spcPts val="0"/>
                </a:spcBef>
                <a:spcAft>
                  <a:spcPts val="0"/>
                </a:spcAft>
              </a:pPr>
              <a:t>04/07/2021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BA34558-5451-4A7C-98BA-8D90A44B8838}"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5062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audio" Target="file:///C:\Users\LAN%20TUNG\Downloads\Compressed\VI&#7870;NG%20L&#258;NG%20B&#193;C\Vieng%20Lang%20Bac%20-%20Thanh%20Thuy%20%5bNCT%2057633944120107772500%5d.mp3" TargetMode="Externa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gif"/><Relationship Id="rId3" Type="http://schemas.openxmlformats.org/officeDocument/2006/relationships/image" Target="../media/image17.jpeg"/><Relationship Id="rId7" Type="http://schemas.openxmlformats.org/officeDocument/2006/relationships/slide" Target="slide4.xml"/><Relationship Id="rId12" Type="http://schemas.openxmlformats.org/officeDocument/2006/relationships/image" Target="../media/image23.png"/><Relationship Id="rId2" Type="http://schemas.openxmlformats.org/officeDocument/2006/relationships/image" Target="../media/image16.jpg"/><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slide" Target="slide5.xml"/><Relationship Id="rId4" Type="http://schemas.openxmlformats.org/officeDocument/2006/relationships/slide" Target="slide3.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1.gif"/><Relationship Id="rId3" Type="http://schemas.openxmlformats.org/officeDocument/2006/relationships/audio" Target="../media/audio2.wav"/><Relationship Id="rId7" Type="http://schemas.openxmlformats.org/officeDocument/2006/relationships/image" Target="../media/image19.png"/><Relationship Id="rId12" Type="http://schemas.openxmlformats.org/officeDocument/2006/relationships/image" Target="../media/image30.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3.xml"/><Relationship Id="rId6" Type="http://schemas.openxmlformats.org/officeDocument/2006/relationships/image" Target="../media/image18.png"/><Relationship Id="rId11" Type="http://schemas.openxmlformats.org/officeDocument/2006/relationships/image" Target="../media/image29.gif"/><Relationship Id="rId5" Type="http://schemas.openxmlformats.org/officeDocument/2006/relationships/image" Target="../media/image26.gif"/><Relationship Id="rId15" Type="http://schemas.openxmlformats.org/officeDocument/2006/relationships/image" Target="../media/image33.gif"/><Relationship Id="rId10" Type="http://schemas.openxmlformats.org/officeDocument/2006/relationships/image" Target="../media/image28.gif"/><Relationship Id="rId4" Type="http://schemas.openxmlformats.org/officeDocument/2006/relationships/image" Target="../media/image25.PNG"/><Relationship Id="rId9" Type="http://schemas.openxmlformats.org/officeDocument/2006/relationships/slide" Target="slide2.xml"/><Relationship Id="rId14" Type="http://schemas.openxmlformats.org/officeDocument/2006/relationships/image" Target="../media/image32.gif"/></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1.gif"/><Relationship Id="rId3" Type="http://schemas.openxmlformats.org/officeDocument/2006/relationships/audio" Target="../media/audio2.wav"/><Relationship Id="rId7" Type="http://schemas.openxmlformats.org/officeDocument/2006/relationships/image" Target="../media/image21.png"/><Relationship Id="rId12" Type="http://schemas.openxmlformats.org/officeDocument/2006/relationships/image" Target="../media/image30.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9.gif"/><Relationship Id="rId5" Type="http://schemas.openxmlformats.org/officeDocument/2006/relationships/image" Target="../media/image26.gif"/><Relationship Id="rId15" Type="http://schemas.openxmlformats.org/officeDocument/2006/relationships/image" Target="../media/image33.gif"/><Relationship Id="rId10" Type="http://schemas.openxmlformats.org/officeDocument/2006/relationships/image" Target="../media/image28.gif"/><Relationship Id="rId4" Type="http://schemas.openxmlformats.org/officeDocument/2006/relationships/image" Target="../media/image25.PNG"/><Relationship Id="rId9" Type="http://schemas.openxmlformats.org/officeDocument/2006/relationships/slide" Target="slide2.xml"/><Relationship Id="rId14" Type="http://schemas.openxmlformats.org/officeDocument/2006/relationships/image" Target="../media/image32.gif"/></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1.gif"/><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30.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9.gif"/><Relationship Id="rId5" Type="http://schemas.openxmlformats.org/officeDocument/2006/relationships/image" Target="../media/image26.gif"/><Relationship Id="rId15" Type="http://schemas.openxmlformats.org/officeDocument/2006/relationships/image" Target="../media/image33.gif"/><Relationship Id="rId10" Type="http://schemas.openxmlformats.org/officeDocument/2006/relationships/image" Target="../media/image28.gif"/><Relationship Id="rId4" Type="http://schemas.openxmlformats.org/officeDocument/2006/relationships/image" Target="../media/image25.PNG"/><Relationship Id="rId9" Type="http://schemas.openxmlformats.org/officeDocument/2006/relationships/slide" Target="slide2.xml"/><Relationship Id="rId14" Type="http://schemas.openxmlformats.org/officeDocument/2006/relationships/image" Target="../media/image3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audio" Target="file:///C:\Users\LAN%20TUNG\Downloads\Compressed\VI&#7870;NG%20L&#258;NG%20B&#193;C\Vieng%20Lang%20Bac%20-%20Thanh%20Thuy%20%5bNCT%2057633944120107772500%5d.mp3" TargetMode="Externa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audio" Target="../media/audio4.wav"/><Relationship Id="rId7" Type="http://schemas.openxmlformats.org/officeDocument/2006/relationships/slide" Target="slide4.xml"/><Relationship Id="rId12" Type="http://schemas.openxmlformats.org/officeDocument/2006/relationships/slide" Target="slide1.xml"/><Relationship Id="rId2" Type="http://schemas.openxmlformats.org/officeDocument/2006/relationships/audio" Target="../media/audio3.wav"/><Relationship Id="rId1" Type="http://schemas.openxmlformats.org/officeDocument/2006/relationships/slideLayout" Target="../slideLayouts/slideLayout36.xml"/><Relationship Id="rId6" Type="http://schemas.openxmlformats.org/officeDocument/2006/relationships/slide" Target="slide6.xml"/><Relationship Id="rId11" Type="http://schemas.openxmlformats.org/officeDocument/2006/relationships/image" Target="../media/image43.GIF"/><Relationship Id="rId5" Type="http://schemas.openxmlformats.org/officeDocument/2006/relationships/slide" Target="slide8.xml"/><Relationship Id="rId10" Type="http://schemas.openxmlformats.org/officeDocument/2006/relationships/slide" Target="slide3.xml"/><Relationship Id="rId4" Type="http://schemas.openxmlformats.org/officeDocument/2006/relationships/audio" Target="../media/audio5.wav"/><Relationship Id="rId9" Type="http://schemas.openxmlformats.org/officeDocument/2006/relationships/slide" Target="slide5.xml"/></Relationships>
</file>

<file path=ppt/slides/_rels/slide31.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oleObject" Target="../embeddings/oleObject1.bin"/><Relationship Id="rId7" Type="http://schemas.openxmlformats.org/officeDocument/2006/relationships/image" Target="../media/image46.GIF"/><Relationship Id="rId2" Type="http://schemas.openxmlformats.org/officeDocument/2006/relationships/slideLayout" Target="../slideLayouts/slideLayout52.xml"/><Relationship Id="rId1" Type="http://schemas.openxmlformats.org/officeDocument/2006/relationships/vmlDrawing" Target="../drawings/vmlDrawing1.vml"/><Relationship Id="rId6" Type="http://schemas.openxmlformats.org/officeDocument/2006/relationships/image" Target="../media/image45.wmf"/><Relationship Id="rId5" Type="http://schemas.openxmlformats.org/officeDocument/2006/relationships/oleObject" Target="../embeddings/oleObject2.bin"/><Relationship Id="rId4" Type="http://schemas.openxmlformats.org/officeDocument/2006/relationships/image" Target="../media/image44.wmf"/></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slide" Target="slide1.xml"/><Relationship Id="rId2" Type="http://schemas.openxmlformats.org/officeDocument/2006/relationships/audio" Target="file:///D:\Pro\Giao%20an%20dien%20tu%20mon%20hoa\Hoa%208%20-%20Dieu%20che%20Hidro\Duong%20toi%20dinh%20vinh%20quang.mp3" TargetMode="External"/><Relationship Id="rId1" Type="http://schemas.microsoft.com/office/2007/relationships/media" Target="file:///D:\Pro\Giao%20an%20dien%20tu%20mon%20hoa\Hoa%208%20-%20Dieu%20che%20Hidro\Duong%20toi%20dinh%20vinh%20quang.mp3" TargetMode="External"/><Relationship Id="rId6" Type="http://schemas.openxmlformats.org/officeDocument/2006/relationships/image" Target="../media/image47.png"/><Relationship Id="rId5" Type="http://schemas.openxmlformats.org/officeDocument/2006/relationships/hyperlink" Target="file:///C:\Documents%20and%20Settings\Pham%20Duy%20Anh\Local%20Settings\Temp\Rar$DI26.957\Hoa%208%20-%20Bai%2033%20Tiet%2050%20DIEU%20CHE%20HIDRO%20-%20PHAN%20UNG%20THE.ppt#12.%20Slide%2012" TargetMode="External"/><Relationship Id="rId4" Type="http://schemas.openxmlformats.org/officeDocument/2006/relationships/audio" Target="../media/audio6.wav"/></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slide" Target="slide1.xml"/><Relationship Id="rId2" Type="http://schemas.openxmlformats.org/officeDocument/2006/relationships/audio" Target="file:///D:\Pro\Giao%20an%20dien%20tu%20mon%20hoa\Hoa%208%20-%20Dieu%20che%20Hidro\Duong%20toi%20dinh%20vinh%20quang.mp3" TargetMode="External"/><Relationship Id="rId1" Type="http://schemas.microsoft.com/office/2007/relationships/media" Target="file:///D:\Pro\Giao%20an%20dien%20tu%20mon%20hoa\Hoa%208%20-%20Dieu%20che%20Hidro\Duong%20toi%20dinh%20vinh%20quang.mp3" TargetMode="External"/><Relationship Id="rId6" Type="http://schemas.openxmlformats.org/officeDocument/2006/relationships/image" Target="../media/image47.png"/><Relationship Id="rId5" Type="http://schemas.openxmlformats.org/officeDocument/2006/relationships/hyperlink" Target="file:///C:\Documents%20and%20Settings\Pham%20Duy%20Anh\Local%20Settings\Temp\Rar$DI26.957\Hoa%208%20-%20Bai%2033%20Tiet%2050%20DIEU%20CHE%20HIDRO%20-%20PHAN%20UNG%20THE.ppt#12.%20Slide%2012" TargetMode="External"/><Relationship Id="rId4" Type="http://schemas.openxmlformats.org/officeDocument/2006/relationships/audio" Target="../media/audio6.wav"/></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7.wav"/><Relationship Id="rId1" Type="http://schemas.openxmlformats.org/officeDocument/2006/relationships/slideLayout" Target="../slideLayouts/slideLayout85.xml"/><Relationship Id="rId4" Type="http://schemas.openxmlformats.org/officeDocument/2006/relationships/image" Target="../media/image48.GIF"/></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7.wav"/><Relationship Id="rId1" Type="http://schemas.openxmlformats.org/officeDocument/2006/relationships/slideLayout" Target="../slideLayouts/slideLayout96.xml"/><Relationship Id="rId4" Type="http://schemas.openxmlformats.org/officeDocument/2006/relationships/image" Target="../media/image48.GIF"/></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7.wav"/><Relationship Id="rId1" Type="http://schemas.openxmlformats.org/officeDocument/2006/relationships/slideLayout" Target="../slideLayouts/slideLayout107.xml"/><Relationship Id="rId4" Type="http://schemas.openxmlformats.org/officeDocument/2006/relationships/image" Target="../media/image48.GIF"/></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7.wav"/><Relationship Id="rId1" Type="http://schemas.openxmlformats.org/officeDocument/2006/relationships/slideLayout" Target="../slideLayouts/slideLayout118.xml"/><Relationship Id="rId4" Type="http://schemas.openxmlformats.org/officeDocument/2006/relationships/image" Target="../media/image48.GIF"/></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26.xml"/><Relationship Id="rId5" Type="http://schemas.openxmlformats.org/officeDocument/2006/relationships/image" Target="../media/image51.png"/><Relationship Id="rId4" Type="http://schemas.openxmlformats.org/officeDocument/2006/relationships/hyperlink" Target="../My%20Comput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xmlns="" id="{6F9F1EA8-12E2-4319-AEA6-BECBB30F70E9}"/>
              </a:ext>
            </a:extLst>
          </p:cNvPr>
          <p:cNvGrpSpPr>
            <a:grpSpLocks/>
          </p:cNvGrpSpPr>
          <p:nvPr/>
        </p:nvGrpSpPr>
        <p:grpSpPr bwMode="auto">
          <a:xfrm>
            <a:off x="0" y="0"/>
            <a:ext cx="9144000" cy="6858000"/>
            <a:chOff x="0" y="-32"/>
            <a:chExt cx="5783" cy="4383"/>
          </a:xfrm>
        </p:grpSpPr>
        <p:pic>
          <p:nvPicPr>
            <p:cNvPr id="5126" name="Picture 3" descr="BAR">
              <a:extLst>
                <a:ext uri="{FF2B5EF4-FFF2-40B4-BE49-F238E27FC236}">
                  <a16:creationId xmlns:a16="http://schemas.microsoft.com/office/drawing/2014/main" xmlns="" id="{6ED22F20-7EA3-4935-ACA5-964E0005C29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 descr="BAR">
              <a:extLst>
                <a:ext uri="{FF2B5EF4-FFF2-40B4-BE49-F238E27FC236}">
                  <a16:creationId xmlns:a16="http://schemas.microsoft.com/office/drawing/2014/main" xmlns="" id="{AF4E2000-0560-4975-8B50-E40DB03D805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descr="BAR">
              <a:extLst>
                <a:ext uri="{FF2B5EF4-FFF2-40B4-BE49-F238E27FC236}">
                  <a16:creationId xmlns:a16="http://schemas.microsoft.com/office/drawing/2014/main" xmlns="" id="{7732F454-4F21-4182-9C65-440D321557E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6" descr="BAR">
              <a:extLst>
                <a:ext uri="{FF2B5EF4-FFF2-40B4-BE49-F238E27FC236}">
                  <a16:creationId xmlns:a16="http://schemas.microsoft.com/office/drawing/2014/main" xmlns="" id="{17CA08E8-C18D-4175-8CA5-A618B2CB9B6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2119" name="Vieng Lang Bac - Thanh Thuy [NCT 57633944120107772500].mp3">
            <a:hlinkClick r:id="" action="ppaction://media"/>
            <a:extLst>
              <a:ext uri="{FF2B5EF4-FFF2-40B4-BE49-F238E27FC236}">
                <a16:creationId xmlns:a16="http://schemas.microsoft.com/office/drawing/2014/main" xmlns="" id="{1BBD7584-3493-4A63-9E09-89402DA83D05}"/>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458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9" descr="Doi_chim">
            <a:extLst>
              <a:ext uri="{FF2B5EF4-FFF2-40B4-BE49-F238E27FC236}">
                <a16:creationId xmlns:a16="http://schemas.microsoft.com/office/drawing/2014/main" xmlns="" id="{1689C06E-5046-4C99-92D1-4C55CA1587D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841625"/>
            <a:ext cx="50292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31">
            <a:extLst>
              <a:ext uri="{FF2B5EF4-FFF2-40B4-BE49-F238E27FC236}">
                <a16:creationId xmlns:a16="http://schemas.microsoft.com/office/drawing/2014/main" xmlns="" id="{B333C669-8400-47C1-B8B4-38CF97383325}"/>
              </a:ext>
            </a:extLst>
          </p:cNvPr>
          <p:cNvSpPr>
            <a:spLocks noChangeArrowheads="1"/>
          </p:cNvSpPr>
          <p:nvPr/>
        </p:nvSpPr>
        <p:spPr bwMode="auto">
          <a:xfrm>
            <a:off x="1258888" y="1371600"/>
            <a:ext cx="63246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5400" b="1">
                <a:solidFill>
                  <a:srgbClr val="FF0000"/>
                </a:solidFill>
                <a:latin typeface="Times New Roman" panose="02020603050405020304" pitchFamily="18" charset="0"/>
                <a:cs typeface="Times New Roman" panose="02020603050405020304" pitchFamily="18" charset="0"/>
              </a:rPr>
              <a:t>NGỮ VĂN 6</a:t>
            </a:r>
            <a:endParaRPr lang="en-US" altLang="en-US" sz="5400">
              <a:solidFill>
                <a:srgbClr val="FF0000"/>
              </a:solidFill>
              <a:latin typeface="Times New Roman" panose="02020603050405020304" pitchFamily="18" charset="0"/>
              <a:cs typeface="Times New Roman" panose="02020603050405020304" pitchFamily="18" charset="0"/>
            </a:endParaRPr>
          </a:p>
          <a:p>
            <a:pPr>
              <a:lnSpc>
                <a:spcPct val="150000"/>
              </a:lnSpc>
              <a:spcBef>
                <a:spcPts val="600"/>
              </a:spcBef>
              <a:spcAft>
                <a:spcPts val="600"/>
              </a:spcAft>
            </a:pPr>
            <a:r>
              <a:rPr lang="vi-VN" altLang="en-US" sz="5400" b="1">
                <a:solidFill>
                  <a:srgbClr val="000000"/>
                </a:solidFill>
                <a:latin typeface="Times New Roman" panose="02020603050405020304" pitchFamily="18" charset="0"/>
                <a:cs typeface="Calibri" panose="020F0502020204030204" pitchFamily="34" charset="0"/>
              </a:rPr>
              <a:t>                                                                            </a:t>
            </a:r>
            <a:endParaRPr lang="en-US" altLang="en-US" sz="5400">
              <a:solidFill>
                <a:srgbClr val="000000"/>
              </a:solidFill>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88140" fill="hold"/>
                                        <p:tgtEl>
                                          <p:spTgt spid="6021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0211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985D00C9-9D0D-4206-93E7-89A00D532C82}"/>
              </a:ext>
            </a:extLst>
          </p:cNvPr>
          <p:cNvSpPr>
            <a:spLocks noChangeArrowheads="1"/>
          </p:cNvSpPr>
          <p:nvPr/>
        </p:nvSpPr>
        <p:spPr bwMode="ltGray">
          <a:xfrm flipV="1">
            <a:off x="695325" y="333375"/>
            <a:ext cx="838200" cy="698500"/>
          </a:xfrm>
          <a:prstGeom prst="rect">
            <a:avLst/>
          </a:prstGeom>
          <a:solidFill>
            <a:srgbClr val="EDE7E3"/>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vi-VN" altLang="en-US" sz="2400">
              <a:latin typeface="Times New Roman" panose="02020603050405020304" pitchFamily="18" charset="0"/>
            </a:endParaRPr>
          </a:p>
        </p:txBody>
      </p:sp>
      <p:grpSp>
        <p:nvGrpSpPr>
          <p:cNvPr id="17411" name="Group 49">
            <a:extLst>
              <a:ext uri="{FF2B5EF4-FFF2-40B4-BE49-F238E27FC236}">
                <a16:creationId xmlns:a16="http://schemas.microsoft.com/office/drawing/2014/main" xmlns="" id="{1B1BE99C-EA6D-476A-8142-4C2D36D0AC78}"/>
              </a:ext>
            </a:extLst>
          </p:cNvPr>
          <p:cNvGrpSpPr>
            <a:grpSpLocks/>
          </p:cNvGrpSpPr>
          <p:nvPr/>
        </p:nvGrpSpPr>
        <p:grpSpPr bwMode="auto">
          <a:xfrm>
            <a:off x="152400" y="0"/>
            <a:ext cx="9144000" cy="6858000"/>
            <a:chOff x="0" y="0"/>
            <a:chExt cx="5760" cy="4320"/>
          </a:xfrm>
        </p:grpSpPr>
        <p:pic>
          <p:nvPicPr>
            <p:cNvPr id="17424" name="Picture 50" descr="Frames PPT 015">
              <a:extLst>
                <a:ext uri="{FF2B5EF4-FFF2-40B4-BE49-F238E27FC236}">
                  <a16:creationId xmlns:a16="http://schemas.microsoft.com/office/drawing/2014/main" xmlns="" id="{ED04D52C-E4C7-4D92-8357-D8825ACC2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76200">
              <a:solidFill>
                <a:srgbClr val="800080"/>
              </a:solidFill>
              <a:miter lim="800000"/>
              <a:headEnd/>
              <a:tailEnd/>
            </a:ln>
            <a:extLst>
              <a:ext uri="{909E8E84-426E-40DD-AFC4-6F175D3DCCD1}">
                <a14:hiddenFill xmlns:a14="http://schemas.microsoft.com/office/drawing/2010/main">
                  <a:solidFill>
                    <a:srgbClr val="FFFFFF"/>
                  </a:solidFill>
                </a14:hiddenFill>
              </a:ext>
            </a:extLst>
          </p:spPr>
        </p:pic>
        <p:grpSp>
          <p:nvGrpSpPr>
            <p:cNvPr id="17425" name="Group 51">
              <a:extLst>
                <a:ext uri="{FF2B5EF4-FFF2-40B4-BE49-F238E27FC236}">
                  <a16:creationId xmlns:a16="http://schemas.microsoft.com/office/drawing/2014/main" xmlns="" id="{721476A0-093E-4D97-94DE-EC9C37EC9A27}"/>
                </a:ext>
              </a:extLst>
            </p:cNvPr>
            <p:cNvGrpSpPr>
              <a:grpSpLocks/>
            </p:cNvGrpSpPr>
            <p:nvPr/>
          </p:nvGrpSpPr>
          <p:grpSpPr bwMode="auto">
            <a:xfrm>
              <a:off x="0" y="0"/>
              <a:ext cx="5760" cy="4320"/>
              <a:chOff x="0" y="0"/>
              <a:chExt cx="5760" cy="4320"/>
            </a:xfrm>
          </p:grpSpPr>
          <p:grpSp>
            <p:nvGrpSpPr>
              <p:cNvPr id="17426" name="Group 52">
                <a:extLst>
                  <a:ext uri="{FF2B5EF4-FFF2-40B4-BE49-F238E27FC236}">
                    <a16:creationId xmlns:a16="http://schemas.microsoft.com/office/drawing/2014/main" xmlns="" id="{2E1C021C-DAE3-47B3-83D6-34120B69ADF8}"/>
                  </a:ext>
                </a:extLst>
              </p:cNvPr>
              <p:cNvGrpSpPr>
                <a:grpSpLocks/>
              </p:cNvGrpSpPr>
              <p:nvPr/>
            </p:nvGrpSpPr>
            <p:grpSpPr bwMode="auto">
              <a:xfrm>
                <a:off x="0" y="0"/>
                <a:ext cx="5760" cy="305"/>
                <a:chOff x="0" y="0"/>
                <a:chExt cx="5760" cy="305"/>
              </a:xfrm>
            </p:grpSpPr>
            <p:pic>
              <p:nvPicPr>
                <p:cNvPr id="17452" name="Picture 53" descr="Hoa khong nen(2)">
                  <a:extLst>
                    <a:ext uri="{FF2B5EF4-FFF2-40B4-BE49-F238E27FC236}">
                      <a16:creationId xmlns:a16="http://schemas.microsoft.com/office/drawing/2014/main" xmlns="" id="{66955385-8D03-4E52-A4C1-E160CBF78D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3" name="Picture 54" descr="Hoa khong nen(2)">
                  <a:extLst>
                    <a:ext uri="{FF2B5EF4-FFF2-40B4-BE49-F238E27FC236}">
                      <a16:creationId xmlns:a16="http://schemas.microsoft.com/office/drawing/2014/main" xmlns="" id="{1B010851-9E48-44B7-A17F-671848B99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 y="0"/>
                  <a:ext cx="33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54" name="Group 55">
                  <a:extLst>
                    <a:ext uri="{FF2B5EF4-FFF2-40B4-BE49-F238E27FC236}">
                      <a16:creationId xmlns:a16="http://schemas.microsoft.com/office/drawing/2014/main" xmlns="" id="{02F74158-E571-4E52-A8E7-45F4D3E83AC1}"/>
                    </a:ext>
                  </a:extLst>
                </p:cNvPr>
                <p:cNvGrpSpPr>
                  <a:grpSpLocks/>
                </p:cNvGrpSpPr>
                <p:nvPr/>
              </p:nvGrpSpPr>
              <p:grpSpPr bwMode="auto">
                <a:xfrm>
                  <a:off x="288" y="0"/>
                  <a:ext cx="5184" cy="192"/>
                  <a:chOff x="240" y="864"/>
                  <a:chExt cx="5438" cy="192"/>
                </a:xfrm>
              </p:grpSpPr>
              <p:grpSp>
                <p:nvGrpSpPr>
                  <p:cNvPr id="17455" name="Group 56">
                    <a:extLst>
                      <a:ext uri="{FF2B5EF4-FFF2-40B4-BE49-F238E27FC236}">
                        <a16:creationId xmlns:a16="http://schemas.microsoft.com/office/drawing/2014/main" xmlns="" id="{21E596C6-3240-4ADE-B43F-0AAF822AA407}"/>
                      </a:ext>
                    </a:extLst>
                  </p:cNvPr>
                  <p:cNvGrpSpPr>
                    <a:grpSpLocks/>
                  </p:cNvGrpSpPr>
                  <p:nvPr/>
                </p:nvGrpSpPr>
                <p:grpSpPr bwMode="auto">
                  <a:xfrm>
                    <a:off x="240" y="864"/>
                    <a:ext cx="4526" cy="192"/>
                    <a:chOff x="240" y="864"/>
                    <a:chExt cx="4526" cy="192"/>
                  </a:xfrm>
                </p:grpSpPr>
                <p:pic>
                  <p:nvPicPr>
                    <p:cNvPr id="17457" name="Picture 57" descr="Hoa khong nen(6)">
                      <a:extLst>
                        <a:ext uri="{FF2B5EF4-FFF2-40B4-BE49-F238E27FC236}">
                          <a16:creationId xmlns:a16="http://schemas.microsoft.com/office/drawing/2014/main" xmlns="" id="{4BE16541-5B19-47CD-A3B2-CF07343E44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8" name="Picture 58" descr="Hoa khong nen(6)">
                      <a:extLst>
                        <a:ext uri="{FF2B5EF4-FFF2-40B4-BE49-F238E27FC236}">
                          <a16:creationId xmlns:a16="http://schemas.microsoft.com/office/drawing/2014/main" xmlns="" id="{C6449092-82B6-4988-8216-EE701337DB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9" name="Picture 59" descr="Hoa khong nen(6)">
                      <a:extLst>
                        <a:ext uri="{FF2B5EF4-FFF2-40B4-BE49-F238E27FC236}">
                          <a16:creationId xmlns:a16="http://schemas.microsoft.com/office/drawing/2014/main" xmlns="" id="{8BA349DB-4245-4D94-8A09-C6F4DCB8F2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6"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0" name="Picture 60" descr="Hoa khong nen(6)">
                      <a:extLst>
                        <a:ext uri="{FF2B5EF4-FFF2-40B4-BE49-F238E27FC236}">
                          <a16:creationId xmlns:a16="http://schemas.microsoft.com/office/drawing/2014/main" xmlns="" id="{1849FDD3-9B1E-494C-8E15-70603FBFC1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0"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1" name="Picture 61" descr="Hoa khong nen(6)">
                      <a:extLst>
                        <a:ext uri="{FF2B5EF4-FFF2-40B4-BE49-F238E27FC236}">
                          <a16:creationId xmlns:a16="http://schemas.microsoft.com/office/drawing/2014/main" xmlns="" id="{77CF311C-3F60-46AB-B0C5-C71C808C17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56" name="Picture 62" descr="Hoa khong nen(6)">
                    <a:extLst>
                      <a:ext uri="{FF2B5EF4-FFF2-40B4-BE49-F238E27FC236}">
                        <a16:creationId xmlns:a16="http://schemas.microsoft.com/office/drawing/2014/main" xmlns="" id="{2F246DCB-0B85-4757-B21B-B430B56467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2"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7427" name="Group 63">
                <a:extLst>
                  <a:ext uri="{FF2B5EF4-FFF2-40B4-BE49-F238E27FC236}">
                    <a16:creationId xmlns:a16="http://schemas.microsoft.com/office/drawing/2014/main" xmlns="" id="{CC9F3F7E-B2F4-42AB-B41A-0FE249970B79}"/>
                  </a:ext>
                </a:extLst>
              </p:cNvPr>
              <p:cNvGrpSpPr>
                <a:grpSpLocks/>
              </p:cNvGrpSpPr>
              <p:nvPr/>
            </p:nvGrpSpPr>
            <p:grpSpPr bwMode="auto">
              <a:xfrm>
                <a:off x="0" y="4015"/>
                <a:ext cx="5760" cy="305"/>
                <a:chOff x="0" y="4015"/>
                <a:chExt cx="5760" cy="305"/>
              </a:xfrm>
            </p:grpSpPr>
            <p:pic>
              <p:nvPicPr>
                <p:cNvPr id="17442" name="Picture 64" descr="Hoa khong nen(2)">
                  <a:extLst>
                    <a:ext uri="{FF2B5EF4-FFF2-40B4-BE49-F238E27FC236}">
                      <a16:creationId xmlns:a16="http://schemas.microsoft.com/office/drawing/2014/main" xmlns="" id="{51D843D1-8AE3-40E7-B3C0-B90389476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15"/>
                  <a:ext cx="33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3" name="Picture 65" descr="Hoa khong nen(2)">
                  <a:extLst>
                    <a:ext uri="{FF2B5EF4-FFF2-40B4-BE49-F238E27FC236}">
                      <a16:creationId xmlns:a16="http://schemas.microsoft.com/office/drawing/2014/main" xmlns="" id="{34F1D9E4-5EE3-45C6-881F-8AC4914E1D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2" y="4058"/>
                  <a:ext cx="28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44" name="Group 66">
                  <a:extLst>
                    <a:ext uri="{FF2B5EF4-FFF2-40B4-BE49-F238E27FC236}">
                      <a16:creationId xmlns:a16="http://schemas.microsoft.com/office/drawing/2014/main" xmlns="" id="{000D04FF-3932-4798-94F2-95A49122B106}"/>
                    </a:ext>
                  </a:extLst>
                </p:cNvPr>
                <p:cNvGrpSpPr>
                  <a:grpSpLocks/>
                </p:cNvGrpSpPr>
                <p:nvPr/>
              </p:nvGrpSpPr>
              <p:grpSpPr bwMode="auto">
                <a:xfrm>
                  <a:off x="288" y="4128"/>
                  <a:ext cx="5232" cy="192"/>
                  <a:chOff x="144" y="3216"/>
                  <a:chExt cx="5280" cy="192"/>
                </a:xfrm>
              </p:grpSpPr>
              <p:grpSp>
                <p:nvGrpSpPr>
                  <p:cNvPr id="17445" name="Group 67">
                    <a:extLst>
                      <a:ext uri="{FF2B5EF4-FFF2-40B4-BE49-F238E27FC236}">
                        <a16:creationId xmlns:a16="http://schemas.microsoft.com/office/drawing/2014/main" xmlns="" id="{CEB68DC8-9D2D-4166-B966-900CB26572E8}"/>
                      </a:ext>
                    </a:extLst>
                  </p:cNvPr>
                  <p:cNvGrpSpPr>
                    <a:grpSpLocks/>
                  </p:cNvGrpSpPr>
                  <p:nvPr/>
                </p:nvGrpSpPr>
                <p:grpSpPr bwMode="auto">
                  <a:xfrm>
                    <a:off x="144" y="3216"/>
                    <a:ext cx="4394" cy="192"/>
                    <a:chOff x="240" y="864"/>
                    <a:chExt cx="4526" cy="192"/>
                  </a:xfrm>
                </p:grpSpPr>
                <p:pic>
                  <p:nvPicPr>
                    <p:cNvPr id="17447" name="Picture 68" descr="Hoa khong nen(6)">
                      <a:extLst>
                        <a:ext uri="{FF2B5EF4-FFF2-40B4-BE49-F238E27FC236}">
                          <a16:creationId xmlns:a16="http://schemas.microsoft.com/office/drawing/2014/main" xmlns="" id="{D2FF9F9C-6D34-4D5D-866C-E4E11326FD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8" name="Picture 69" descr="Hoa khong nen(6)">
                      <a:extLst>
                        <a:ext uri="{FF2B5EF4-FFF2-40B4-BE49-F238E27FC236}">
                          <a16:creationId xmlns:a16="http://schemas.microsoft.com/office/drawing/2014/main" xmlns="" id="{B1CFC992-CC30-428B-B604-F13788FC81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9" name="Picture 70" descr="Hoa khong nen(6)">
                      <a:extLst>
                        <a:ext uri="{FF2B5EF4-FFF2-40B4-BE49-F238E27FC236}">
                          <a16:creationId xmlns:a16="http://schemas.microsoft.com/office/drawing/2014/main" xmlns="" id="{C901E8F7-D82F-4CC6-A8C2-97E73232BD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6"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0" name="Picture 71" descr="Hoa khong nen(6)">
                      <a:extLst>
                        <a:ext uri="{FF2B5EF4-FFF2-40B4-BE49-F238E27FC236}">
                          <a16:creationId xmlns:a16="http://schemas.microsoft.com/office/drawing/2014/main" xmlns="" id="{50CC2EE9-D66A-477C-BD35-B2F91361A3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0"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1" name="Picture 72" descr="Hoa khong nen(6)">
                      <a:extLst>
                        <a:ext uri="{FF2B5EF4-FFF2-40B4-BE49-F238E27FC236}">
                          <a16:creationId xmlns:a16="http://schemas.microsoft.com/office/drawing/2014/main" xmlns="" id="{B8981A02-E6E6-44B9-B214-49C9EF2DD5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46" name="Picture 73" descr="Hoa khong nen(6)">
                    <a:extLst>
                      <a:ext uri="{FF2B5EF4-FFF2-40B4-BE49-F238E27FC236}">
                        <a16:creationId xmlns:a16="http://schemas.microsoft.com/office/drawing/2014/main" xmlns="" id="{4771EB33-B49E-42BF-9EEB-11F9CEBD2A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5" y="3216"/>
                    <a:ext cx="8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7428" name="Group 74">
                <a:extLst>
                  <a:ext uri="{FF2B5EF4-FFF2-40B4-BE49-F238E27FC236}">
                    <a16:creationId xmlns:a16="http://schemas.microsoft.com/office/drawing/2014/main" xmlns="" id="{E5418203-922E-41A9-98A0-A074C8BEAAD9}"/>
                  </a:ext>
                </a:extLst>
              </p:cNvPr>
              <p:cNvGrpSpPr>
                <a:grpSpLocks/>
              </p:cNvGrpSpPr>
              <p:nvPr/>
            </p:nvGrpSpPr>
            <p:grpSpPr bwMode="auto">
              <a:xfrm>
                <a:off x="5568" y="288"/>
                <a:ext cx="192" cy="3840"/>
                <a:chOff x="2640" y="192"/>
                <a:chExt cx="192" cy="4128"/>
              </a:xfrm>
            </p:grpSpPr>
            <p:pic>
              <p:nvPicPr>
                <p:cNvPr id="17436" name="Picture 75" descr="Picture1">
                  <a:extLst>
                    <a:ext uri="{FF2B5EF4-FFF2-40B4-BE49-F238E27FC236}">
                      <a16:creationId xmlns:a16="http://schemas.microsoft.com/office/drawing/2014/main" xmlns="" id="{938D2A0F-FF2D-443D-BEF9-3C18B02D0A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3456"/>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7" name="Group 76">
                  <a:extLst>
                    <a:ext uri="{FF2B5EF4-FFF2-40B4-BE49-F238E27FC236}">
                      <a16:creationId xmlns:a16="http://schemas.microsoft.com/office/drawing/2014/main" xmlns="" id="{3C8B1D30-8023-45ED-91DA-7B4334DFF8A1}"/>
                    </a:ext>
                  </a:extLst>
                </p:cNvPr>
                <p:cNvGrpSpPr>
                  <a:grpSpLocks/>
                </p:cNvGrpSpPr>
                <p:nvPr/>
              </p:nvGrpSpPr>
              <p:grpSpPr bwMode="auto">
                <a:xfrm>
                  <a:off x="2640" y="192"/>
                  <a:ext cx="192" cy="3312"/>
                  <a:chOff x="2640" y="192"/>
                  <a:chExt cx="192" cy="3312"/>
                </a:xfrm>
              </p:grpSpPr>
              <p:pic>
                <p:nvPicPr>
                  <p:cNvPr id="17438" name="Picture 77" descr="Picture1">
                    <a:extLst>
                      <a:ext uri="{FF2B5EF4-FFF2-40B4-BE49-F238E27FC236}">
                        <a16:creationId xmlns:a16="http://schemas.microsoft.com/office/drawing/2014/main" xmlns="" id="{3C817EB6-AC63-45AA-A6B4-F85BD9D29E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2640"/>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78" descr="Picture1">
                    <a:extLst>
                      <a:ext uri="{FF2B5EF4-FFF2-40B4-BE49-F238E27FC236}">
                        <a16:creationId xmlns:a16="http://schemas.microsoft.com/office/drawing/2014/main" xmlns="" id="{E16EB5AB-A1D4-4A1E-9DCD-7BC38E40DA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92"/>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0" name="Picture 79" descr="Picture1">
                    <a:extLst>
                      <a:ext uri="{FF2B5EF4-FFF2-40B4-BE49-F238E27FC236}">
                        <a16:creationId xmlns:a16="http://schemas.microsoft.com/office/drawing/2014/main" xmlns="" id="{3A3FCDB6-312A-49E5-A80D-1A57CBF4E7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824"/>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80" descr="Picture1">
                    <a:extLst>
                      <a:ext uri="{FF2B5EF4-FFF2-40B4-BE49-F238E27FC236}">
                        <a16:creationId xmlns:a16="http://schemas.microsoft.com/office/drawing/2014/main" xmlns="" id="{4897F84C-03DA-48AE-8108-DE747D8B98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008"/>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7429" name="Group 81">
                <a:extLst>
                  <a:ext uri="{FF2B5EF4-FFF2-40B4-BE49-F238E27FC236}">
                    <a16:creationId xmlns:a16="http://schemas.microsoft.com/office/drawing/2014/main" xmlns="" id="{57AAA254-B456-42AE-B8D0-7E7141CC03B9}"/>
                  </a:ext>
                </a:extLst>
              </p:cNvPr>
              <p:cNvGrpSpPr>
                <a:grpSpLocks/>
              </p:cNvGrpSpPr>
              <p:nvPr/>
            </p:nvGrpSpPr>
            <p:grpSpPr bwMode="auto">
              <a:xfrm>
                <a:off x="0" y="288"/>
                <a:ext cx="192" cy="3840"/>
                <a:chOff x="2640" y="192"/>
                <a:chExt cx="192" cy="4128"/>
              </a:xfrm>
            </p:grpSpPr>
            <p:pic>
              <p:nvPicPr>
                <p:cNvPr id="17430" name="Picture 82" descr="Picture1">
                  <a:extLst>
                    <a:ext uri="{FF2B5EF4-FFF2-40B4-BE49-F238E27FC236}">
                      <a16:creationId xmlns:a16="http://schemas.microsoft.com/office/drawing/2014/main" xmlns="" id="{4117C860-6BA1-4907-A22E-E1231FD662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3456"/>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1" name="Group 83">
                  <a:extLst>
                    <a:ext uri="{FF2B5EF4-FFF2-40B4-BE49-F238E27FC236}">
                      <a16:creationId xmlns:a16="http://schemas.microsoft.com/office/drawing/2014/main" xmlns="" id="{6B550E5A-E2AA-4D82-9921-0C931441CF9F}"/>
                    </a:ext>
                  </a:extLst>
                </p:cNvPr>
                <p:cNvGrpSpPr>
                  <a:grpSpLocks/>
                </p:cNvGrpSpPr>
                <p:nvPr/>
              </p:nvGrpSpPr>
              <p:grpSpPr bwMode="auto">
                <a:xfrm>
                  <a:off x="2640" y="192"/>
                  <a:ext cx="192" cy="3312"/>
                  <a:chOff x="2640" y="192"/>
                  <a:chExt cx="192" cy="3312"/>
                </a:xfrm>
              </p:grpSpPr>
              <p:pic>
                <p:nvPicPr>
                  <p:cNvPr id="17432" name="Picture 84" descr="Picture1">
                    <a:extLst>
                      <a:ext uri="{FF2B5EF4-FFF2-40B4-BE49-F238E27FC236}">
                        <a16:creationId xmlns:a16="http://schemas.microsoft.com/office/drawing/2014/main" xmlns="" id="{D5A7B32C-FE7E-4589-8094-9E5E423D0F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2640"/>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85" descr="Picture1">
                    <a:extLst>
                      <a:ext uri="{FF2B5EF4-FFF2-40B4-BE49-F238E27FC236}">
                        <a16:creationId xmlns:a16="http://schemas.microsoft.com/office/drawing/2014/main" xmlns="" id="{C1DD12F3-B193-4CE1-94BB-A8D0F58434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92"/>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86" descr="Picture1">
                    <a:extLst>
                      <a:ext uri="{FF2B5EF4-FFF2-40B4-BE49-F238E27FC236}">
                        <a16:creationId xmlns:a16="http://schemas.microsoft.com/office/drawing/2014/main" xmlns="" id="{57848B74-7792-4C7A-836C-0BE04605F6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824"/>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87" descr="Picture1">
                    <a:extLst>
                      <a:ext uri="{FF2B5EF4-FFF2-40B4-BE49-F238E27FC236}">
                        <a16:creationId xmlns:a16="http://schemas.microsoft.com/office/drawing/2014/main" xmlns="" id="{7AB1A12E-EE29-4949-9277-A1312C1EAB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008"/>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pic>
        <p:nvPicPr>
          <p:cNvPr id="17412" name="Picture 93" descr="BOOK_10">
            <a:extLst>
              <a:ext uri="{FF2B5EF4-FFF2-40B4-BE49-F238E27FC236}">
                <a16:creationId xmlns:a16="http://schemas.microsoft.com/office/drawing/2014/main" xmlns="" id="{1FFF7779-ADB1-4089-B9A0-4F40B0669A0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1066800"/>
            <a:ext cx="5969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3">
            <a:extLst>
              <a:ext uri="{FF2B5EF4-FFF2-40B4-BE49-F238E27FC236}">
                <a16:creationId xmlns:a16="http://schemas.microsoft.com/office/drawing/2014/main" xmlns="" id="{8755D8C4-357A-4768-9878-E55FA4DF3827}"/>
              </a:ext>
            </a:extLst>
          </p:cNvPr>
          <p:cNvSpPr>
            <a:spLocks noChangeArrowheads="1"/>
          </p:cNvSpPr>
          <p:nvPr/>
        </p:nvSpPr>
        <p:spPr bwMode="auto">
          <a:xfrm>
            <a:off x="517525" y="1074738"/>
            <a:ext cx="2960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000" b="1">
                <a:solidFill>
                  <a:srgbClr val="800080"/>
                </a:solidFill>
                <a:latin typeface="Times New Roman" panose="02020603050405020304" pitchFamily="18" charset="0"/>
                <a:cs typeface="Times New Roman" panose="02020603050405020304" pitchFamily="18" charset="0"/>
              </a:rPr>
              <a:t>I</a:t>
            </a:r>
            <a:r>
              <a:rPr lang="en-US" altLang="en-US" sz="2000" b="1">
                <a:solidFill>
                  <a:srgbClr val="800080"/>
                </a:solidFill>
                <a:latin typeface="Times New Roman" panose="02020603050405020304" pitchFamily="18" charset="0"/>
                <a:cs typeface="Times New Roman" panose="02020603050405020304" pitchFamily="18" charset="0"/>
              </a:rPr>
              <a:t>I</a:t>
            </a:r>
            <a:r>
              <a:rPr lang="vi-VN" altLang="en-US" sz="2000" b="1">
                <a:solidFill>
                  <a:srgbClr val="800080"/>
                </a:solidFill>
                <a:latin typeface="Times New Roman" panose="02020603050405020304" pitchFamily="18" charset="0"/>
                <a:cs typeface="Times New Roman" panose="02020603050405020304" pitchFamily="18" charset="0"/>
              </a:rPr>
              <a:t>. TÌM HIỂU CH</a:t>
            </a:r>
            <a:r>
              <a:rPr lang="en-US" altLang="en-US" sz="2000" b="1">
                <a:solidFill>
                  <a:srgbClr val="800080"/>
                </a:solidFill>
                <a:latin typeface="Times New Roman" panose="02020603050405020304" pitchFamily="18" charset="0"/>
                <a:cs typeface="Times New Roman" panose="02020603050405020304" pitchFamily="18" charset="0"/>
              </a:rPr>
              <a:t>I TIẾT</a:t>
            </a:r>
            <a:endParaRPr lang="en-US" altLang="en-US" sz="2000">
              <a:solidFill>
                <a:srgbClr val="800080"/>
              </a:solidFill>
            </a:endParaRPr>
          </a:p>
        </p:txBody>
      </p:sp>
      <p:pic>
        <p:nvPicPr>
          <p:cNvPr id="17414" name="Picture 29" descr="Doi_chim">
            <a:extLst>
              <a:ext uri="{FF2B5EF4-FFF2-40B4-BE49-F238E27FC236}">
                <a16:creationId xmlns:a16="http://schemas.microsoft.com/office/drawing/2014/main" xmlns="" id="{74F29A9D-E1D2-45C8-83AB-CFF99051C807}"/>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851525" y="3125788"/>
            <a:ext cx="3255963"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58">
            <a:extLst>
              <a:ext uri="{FF2B5EF4-FFF2-40B4-BE49-F238E27FC236}">
                <a16:creationId xmlns:a16="http://schemas.microsoft.com/office/drawing/2014/main" xmlns="" id="{05F6E7EB-73AC-4494-B2FD-1BEFD13B1CB7}"/>
              </a:ext>
            </a:extLst>
          </p:cNvPr>
          <p:cNvSpPr>
            <a:spLocks noChangeArrowheads="1"/>
          </p:cNvSpPr>
          <p:nvPr/>
        </p:nvSpPr>
        <p:spPr bwMode="auto">
          <a:xfrm>
            <a:off x="2235200" y="246063"/>
            <a:ext cx="4583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a:solidFill>
                  <a:srgbClr val="6600CC"/>
                </a:solidFill>
                <a:latin typeface="Times New Roman" panose="02020603050405020304" pitchFamily="18" charset="0"/>
                <a:cs typeface="Times New Roman" panose="02020603050405020304" pitchFamily="18" charset="0"/>
              </a:rPr>
              <a:t>HAI LOẠI KHÁC BIỆT</a:t>
            </a:r>
            <a:endParaRPr lang="en-US" altLang="en-US" sz="2400">
              <a:solidFill>
                <a:srgbClr val="6600CC"/>
              </a:solidFill>
              <a:latin typeface="Times New Roman" panose="02020603050405020304" pitchFamily="18" charset="0"/>
              <a:cs typeface="Times New Roman" panose="02020603050405020304" pitchFamily="18" charset="0"/>
            </a:endParaRPr>
          </a:p>
        </p:txBody>
      </p:sp>
      <p:sp>
        <p:nvSpPr>
          <p:cNvPr id="17416" name="Rectangle 2">
            <a:extLst>
              <a:ext uri="{FF2B5EF4-FFF2-40B4-BE49-F238E27FC236}">
                <a16:creationId xmlns:a16="http://schemas.microsoft.com/office/drawing/2014/main" xmlns="" id="{4F4BB899-5DE5-4EF7-B16C-35E794986990}"/>
              </a:ext>
            </a:extLst>
          </p:cNvPr>
          <p:cNvSpPr>
            <a:spLocks noChangeArrowheads="1"/>
          </p:cNvSpPr>
          <p:nvPr/>
        </p:nvSpPr>
        <p:spPr bwMode="auto">
          <a:xfrm>
            <a:off x="4926013" y="646113"/>
            <a:ext cx="274796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699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spcBef>
                <a:spcPts val="600"/>
              </a:spcBef>
              <a:spcAft>
                <a:spcPts val="600"/>
              </a:spcAft>
            </a:pPr>
            <a:r>
              <a:rPr lang="vi-VN" altLang="en-US" b="1">
                <a:solidFill>
                  <a:srgbClr val="FF0000"/>
                </a:solidFill>
                <a:latin typeface="Times New Roman" panose="02020603050405020304" pitchFamily="18" charset="0"/>
                <a:cs typeface="Calibri" panose="020F0502020204030204" pitchFamily="34" charset="0"/>
              </a:rPr>
              <a:t>– </a:t>
            </a:r>
            <a:r>
              <a:rPr lang="en-US" altLang="en-US" b="1" i="1">
                <a:solidFill>
                  <a:srgbClr val="FF0000"/>
                </a:solidFill>
                <a:latin typeface="Times New Roman" panose="02020603050405020304" pitchFamily="18" charset="0"/>
                <a:cs typeface="Calibri" panose="020F0502020204030204" pitchFamily="34" charset="0"/>
              </a:rPr>
              <a:t>Giong – mi Mun </a:t>
            </a:r>
            <a:r>
              <a:rPr lang="vi-VN" altLang="en-US" b="1">
                <a:solidFill>
                  <a:srgbClr val="FF0000"/>
                </a:solidFill>
                <a:latin typeface="Times New Roman" panose="02020603050405020304" pitchFamily="18" charset="0"/>
                <a:cs typeface="Calibri" panose="020F0502020204030204" pitchFamily="34" charset="0"/>
              </a:rPr>
              <a:t>– </a:t>
            </a:r>
            <a:endParaRPr lang="en-US" altLang="en-US">
              <a:solidFill>
                <a:srgbClr val="FF0000"/>
              </a:solidFill>
              <a:latin typeface="Times New Roman" panose="02020603050405020304" pitchFamily="18" charset="0"/>
              <a:cs typeface="Calibri" panose="020F0502020204030204" pitchFamily="34" charset="0"/>
            </a:endParaRPr>
          </a:p>
        </p:txBody>
      </p:sp>
      <p:cxnSp>
        <p:nvCxnSpPr>
          <p:cNvPr id="17417" name="Straight Connector 4">
            <a:extLst>
              <a:ext uri="{FF2B5EF4-FFF2-40B4-BE49-F238E27FC236}">
                <a16:creationId xmlns:a16="http://schemas.microsoft.com/office/drawing/2014/main" xmlns="" id="{7C3A3756-305D-4F08-B86A-251403BACF16}"/>
              </a:ext>
            </a:extLst>
          </p:cNvPr>
          <p:cNvCxnSpPr>
            <a:cxnSpLocks noChangeShapeType="1"/>
          </p:cNvCxnSpPr>
          <p:nvPr/>
        </p:nvCxnSpPr>
        <p:spPr bwMode="auto">
          <a:xfrm>
            <a:off x="5740400" y="1155700"/>
            <a:ext cx="46038" cy="5643563"/>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ectangle 53">
            <a:extLst>
              <a:ext uri="{FF2B5EF4-FFF2-40B4-BE49-F238E27FC236}">
                <a16:creationId xmlns:a16="http://schemas.microsoft.com/office/drawing/2014/main" xmlns="" id="{9B5A34E3-7D70-4173-A103-E475C47886CE}"/>
              </a:ext>
            </a:extLst>
          </p:cNvPr>
          <p:cNvSpPr>
            <a:spLocks noChangeArrowheads="1"/>
          </p:cNvSpPr>
          <p:nvPr/>
        </p:nvSpPr>
        <p:spPr bwMode="auto">
          <a:xfrm>
            <a:off x="509588" y="1462088"/>
            <a:ext cx="196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000" b="1">
                <a:solidFill>
                  <a:srgbClr val="800080"/>
                </a:solidFill>
                <a:latin typeface="Times New Roman" panose="02020603050405020304" pitchFamily="18" charset="0"/>
                <a:cs typeface="Times New Roman" panose="02020603050405020304" pitchFamily="18" charset="0"/>
              </a:rPr>
              <a:t>I</a:t>
            </a:r>
            <a:r>
              <a:rPr lang="en-US" altLang="en-US" sz="2000" b="1">
                <a:solidFill>
                  <a:srgbClr val="800080"/>
                </a:solidFill>
                <a:latin typeface="Times New Roman" panose="02020603050405020304" pitchFamily="18" charset="0"/>
                <a:cs typeface="Times New Roman" panose="02020603050405020304" pitchFamily="18" charset="0"/>
              </a:rPr>
              <a:t>II</a:t>
            </a:r>
            <a:r>
              <a:rPr lang="vi-VN" altLang="en-US" sz="2000" b="1">
                <a:solidFill>
                  <a:srgbClr val="800080"/>
                </a:solidFill>
                <a:latin typeface="Times New Roman" panose="02020603050405020304" pitchFamily="18" charset="0"/>
                <a:cs typeface="Times New Roman" panose="02020603050405020304" pitchFamily="18" charset="0"/>
              </a:rPr>
              <a:t>. T</a:t>
            </a:r>
            <a:r>
              <a:rPr lang="en-US" altLang="en-US" sz="2000" b="1">
                <a:solidFill>
                  <a:srgbClr val="800080"/>
                </a:solidFill>
                <a:latin typeface="Times New Roman" panose="02020603050405020304" pitchFamily="18" charset="0"/>
                <a:cs typeface="Times New Roman" panose="02020603050405020304" pitchFamily="18" charset="0"/>
              </a:rPr>
              <a:t>ỔNG KẾT</a:t>
            </a:r>
            <a:endParaRPr lang="en-US" altLang="en-US" sz="2000">
              <a:solidFill>
                <a:srgbClr val="800080"/>
              </a:solidFill>
            </a:endParaRPr>
          </a:p>
        </p:txBody>
      </p:sp>
      <p:sp>
        <p:nvSpPr>
          <p:cNvPr id="8" name="Rectangle 7">
            <a:extLst>
              <a:ext uri="{FF2B5EF4-FFF2-40B4-BE49-F238E27FC236}">
                <a16:creationId xmlns:a16="http://schemas.microsoft.com/office/drawing/2014/main" xmlns="" id="{5B1BAD64-2022-4996-9F45-52DFCAB78DA3}"/>
              </a:ext>
            </a:extLst>
          </p:cNvPr>
          <p:cNvSpPr>
            <a:spLocks noChangeArrowheads="1"/>
          </p:cNvSpPr>
          <p:nvPr/>
        </p:nvSpPr>
        <p:spPr bwMode="auto">
          <a:xfrm>
            <a:off x="541338" y="1758950"/>
            <a:ext cx="1543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nl-NL" altLang="en-US" b="1" i="1">
                <a:solidFill>
                  <a:srgbClr val="800080"/>
                </a:solidFill>
                <a:latin typeface="Times New Roman" panose="02020603050405020304" pitchFamily="18" charset="0"/>
                <a:ea typeface="Calibri" panose="020F0502020204030204" pitchFamily="34" charset="0"/>
                <a:cs typeface="Times New Roman" panose="02020603050405020304" pitchFamily="18" charset="0"/>
              </a:rPr>
              <a:t>1. Nghệ thuật </a:t>
            </a:r>
            <a:endParaRPr lang="en-US" altLang="en-US">
              <a:solidFill>
                <a:srgbClr val="80008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A0060474-7B98-449B-B799-0C63AF5F3EFB}"/>
              </a:ext>
            </a:extLst>
          </p:cNvPr>
          <p:cNvSpPr>
            <a:spLocks noChangeArrowheads="1"/>
          </p:cNvSpPr>
          <p:nvPr/>
        </p:nvSpPr>
        <p:spPr bwMode="auto">
          <a:xfrm>
            <a:off x="428625" y="2130425"/>
            <a:ext cx="533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fr-FR"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Lí lẽ, dẫn chứng phù hợp, cụ thể, có tính thuyết phục.</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58" name="Rectangle 57">
            <a:extLst>
              <a:ext uri="{FF2B5EF4-FFF2-40B4-BE49-F238E27FC236}">
                <a16:creationId xmlns:a16="http://schemas.microsoft.com/office/drawing/2014/main" xmlns="" id="{E3CF8A10-ABC7-4D80-A48C-25727A0C1B58}"/>
              </a:ext>
            </a:extLst>
          </p:cNvPr>
          <p:cNvSpPr>
            <a:spLocks noChangeArrowheads="1"/>
          </p:cNvSpPr>
          <p:nvPr/>
        </p:nvSpPr>
        <p:spPr bwMode="auto">
          <a:xfrm>
            <a:off x="512763" y="2519363"/>
            <a:ext cx="13652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nl-NL" altLang="en-US" b="1" i="1">
                <a:solidFill>
                  <a:srgbClr val="800080"/>
                </a:solidFill>
                <a:latin typeface="Times New Roman" panose="02020603050405020304" pitchFamily="18" charset="0"/>
                <a:ea typeface="Calibri" panose="020F0502020204030204" pitchFamily="34" charset="0"/>
                <a:cs typeface="Times New Roman" panose="02020603050405020304" pitchFamily="18" charset="0"/>
              </a:rPr>
              <a:t>2. Nội dung </a:t>
            </a:r>
            <a:endParaRPr lang="en-US" altLang="en-US">
              <a:solidFill>
                <a:srgbClr val="80008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 name="Rectangle 60">
            <a:extLst>
              <a:ext uri="{FF2B5EF4-FFF2-40B4-BE49-F238E27FC236}">
                <a16:creationId xmlns:a16="http://schemas.microsoft.com/office/drawing/2014/main" xmlns="" id="{16699D47-01FF-4DA2-810A-B96C7644AFC6}"/>
              </a:ext>
            </a:extLst>
          </p:cNvPr>
          <p:cNvSpPr>
            <a:spLocks noChangeArrowheads="1"/>
          </p:cNvSpPr>
          <p:nvPr/>
        </p:nvSpPr>
        <p:spPr bwMode="auto">
          <a:xfrm>
            <a:off x="442913" y="2924175"/>
            <a:ext cx="5256212"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fr-FR"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 bản đề cập  đến vấn đề sự khác biệt ở mỗi người. Qua đó khẳng định sự khác biệt có ý nghĩa là sự khác biệt thực sự.</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10C47B93-5BC0-48C5-9522-AE2C3177A25F}"/>
              </a:ext>
            </a:extLst>
          </p:cNvPr>
          <p:cNvSpPr>
            <a:spLocks noChangeArrowheads="1"/>
          </p:cNvSpPr>
          <p:nvPr/>
        </p:nvSpPr>
        <p:spPr bwMode="auto">
          <a:xfrm>
            <a:off x="415925" y="4211638"/>
            <a:ext cx="53244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fr-FR" altLang="en-US" b="1" i="1">
                <a:solidFill>
                  <a:srgbClr val="800080"/>
                </a:solidFill>
                <a:latin typeface="Times New Roman" panose="02020603050405020304" pitchFamily="18" charset="0"/>
                <a:ea typeface="Calibri" panose="020F0502020204030204" pitchFamily="34" charset="0"/>
                <a:cs typeface="Times New Roman" panose="02020603050405020304" pitchFamily="18" charset="0"/>
              </a:rPr>
              <a:t>3.Ý nghĩa:</a:t>
            </a:r>
            <a:endParaRPr lang="en-US" altLang="en-US" i="1">
              <a:solidFill>
                <a:srgbClr val="80008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fr-FR"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Khẳng định sự khác biệt có ý nghĩa là sự khác biệt thực sự, là thứ làm nên cá tính, phong cách, chất riêng của mỗi cá nhân.</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ppt_x"/>
                                          </p:val>
                                        </p:tav>
                                        <p:tav tm="100000">
                                          <p:val>
                                            <p:strVal val="#ppt_x"/>
                                          </p:val>
                                        </p:tav>
                                      </p:tavLst>
                                    </p:anim>
                                    <p:anim calcmode="lin" valueType="num">
                                      <p:cBhvr additive="base">
                                        <p:cTn id="2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Effect transition="in" filter="fade">
                                      <p:cBhvr>
                                        <p:cTn id="41" dur="1000"/>
                                        <p:tgtEl>
                                          <p:spTgt spid="12">
                                            <p:txEl>
                                              <p:pRg st="1" end="1"/>
                                            </p:txEl>
                                          </p:spTgt>
                                        </p:tgtEl>
                                      </p:cBhvr>
                                    </p:animEffect>
                                    <p:anim calcmode="lin" valueType="num">
                                      <p:cBhvr>
                                        <p:cTn id="4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8" grpId="0"/>
      <p:bldP spid="11" grpId="0"/>
      <p:bldP spid="58"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981200" y="304800"/>
            <a:ext cx="5791200" cy="762000"/>
          </a:xfrm>
          <a:prstGeom prst="rect">
            <a:avLst/>
          </a:prstGeom>
          <a:no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mn-lt"/>
              </a:rPr>
              <a:t>VIẾT</a:t>
            </a:r>
            <a:r>
              <a:rPr kumimoji="0" lang="en-US" sz="2400" b="1" i="0" u="none" strike="noStrike" cap="none" normalizeH="0" smtClean="0">
                <a:ln>
                  <a:noFill/>
                </a:ln>
                <a:solidFill>
                  <a:srgbClr val="FF0000"/>
                </a:solidFill>
                <a:effectLst/>
                <a:latin typeface="+mn-lt"/>
              </a:rPr>
              <a:t> KẾT NỐI VỚI ĐỌC</a:t>
            </a:r>
            <a:endParaRPr kumimoji="0" lang="en-US" sz="2400" b="1" i="0" u="none" strike="noStrike" cap="none" normalizeH="0" baseline="0" smtClean="0">
              <a:ln>
                <a:noFill/>
              </a:ln>
              <a:solidFill>
                <a:srgbClr val="FF0000"/>
              </a:solidFill>
              <a:effectLst/>
              <a:latin typeface="+mn-lt"/>
            </a:endParaRPr>
          </a:p>
        </p:txBody>
      </p:sp>
      <p:sp>
        <p:nvSpPr>
          <p:cNvPr id="4" name="Oval 3"/>
          <p:cNvSpPr/>
          <p:nvPr/>
        </p:nvSpPr>
        <p:spPr bwMode="auto">
          <a:xfrm>
            <a:off x="914400" y="2133600"/>
            <a:ext cx="7696200" cy="3810000"/>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mtClean="0"/>
          </a:p>
          <a:p>
            <a:pPr marL="0" marR="0" indent="0" algn="ctr" defTabSz="914400" rtl="0" eaLnBrk="0" fontAlgn="base" latinLnBrk="0" hangingPunct="0">
              <a:lnSpc>
                <a:spcPct val="100000"/>
              </a:lnSpc>
              <a:spcBef>
                <a:spcPct val="0"/>
              </a:spcBef>
              <a:spcAft>
                <a:spcPct val="0"/>
              </a:spcAft>
              <a:buClrTx/>
              <a:buSzTx/>
              <a:buFontTx/>
              <a:buNone/>
              <a:tabLst/>
            </a:pPr>
            <a:r>
              <a:rPr lang="en-US" sz="2400" b="1" smtClean="0">
                <a:solidFill>
                  <a:schemeClr val="bg1">
                    <a:lumMod val="10000"/>
                  </a:schemeClr>
                </a:solidFill>
                <a:latin typeface="+mn-lt"/>
              </a:rPr>
              <a:t>Với câu mở đầu: Tôi không muốn khác biệt vô</a:t>
            </a:r>
          </a:p>
          <a:p>
            <a:pPr marL="0" marR="0" indent="0" algn="ctr" defTabSz="914400" rtl="0" eaLnBrk="0" fontAlgn="base" latinLnBrk="0" hangingPunct="0">
              <a:lnSpc>
                <a:spcPct val="100000"/>
              </a:lnSpc>
              <a:spcBef>
                <a:spcPct val="0"/>
              </a:spcBef>
              <a:spcAft>
                <a:spcPct val="0"/>
              </a:spcAft>
              <a:buClrTx/>
              <a:buSzTx/>
              <a:buFontTx/>
              <a:buNone/>
              <a:tabLst/>
            </a:pPr>
            <a:r>
              <a:rPr lang="en-US" sz="2400" b="1" smtClean="0">
                <a:solidFill>
                  <a:schemeClr val="bg1">
                    <a:lumMod val="10000"/>
                  </a:schemeClr>
                </a:solidFill>
                <a:latin typeface="+mn-lt"/>
              </a:rPr>
              <a:t> nghĩa…, hãy viết tiếp 5-7 câu để hoàn thành</a:t>
            </a:r>
          </a:p>
          <a:p>
            <a:pPr marL="0" marR="0" indent="0" algn="ctr" defTabSz="914400" rtl="0" eaLnBrk="0" fontAlgn="base" latinLnBrk="0" hangingPunct="0">
              <a:lnSpc>
                <a:spcPct val="100000"/>
              </a:lnSpc>
              <a:spcBef>
                <a:spcPct val="0"/>
              </a:spcBef>
              <a:spcAft>
                <a:spcPct val="0"/>
              </a:spcAft>
              <a:buClrTx/>
              <a:buSzTx/>
              <a:buFontTx/>
              <a:buNone/>
              <a:tabLst/>
            </a:pPr>
            <a:r>
              <a:rPr lang="en-US" sz="2400" b="1" smtClean="0">
                <a:solidFill>
                  <a:schemeClr val="bg1">
                    <a:lumMod val="10000"/>
                  </a:schemeClr>
                </a:solidFill>
                <a:latin typeface="+mn-lt"/>
              </a:rPr>
              <a:t> một đoạn văn.</a:t>
            </a:r>
            <a:endParaRPr kumimoji="0" lang="en-US" sz="2400" b="1" i="0" u="none" strike="noStrike" cap="none" normalizeH="0" baseline="0" smtClean="0">
              <a:ln>
                <a:noFill/>
              </a:ln>
              <a:solidFill>
                <a:schemeClr val="bg1">
                  <a:lumMod val="10000"/>
                </a:schemeClr>
              </a:solidFill>
              <a:effectLst/>
              <a:latin typeface="+mn-lt"/>
            </a:endParaRPr>
          </a:p>
        </p:txBody>
      </p:sp>
    </p:spTree>
    <p:extLst>
      <p:ext uri="{BB962C8B-B14F-4D97-AF65-F5344CB8AC3E}">
        <p14:creationId xmlns:p14="http://schemas.microsoft.com/office/powerpoint/2010/main" val="30414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6335562D-47C3-42BC-BC7D-7AF52EE5A71A}"/>
              </a:ext>
            </a:extLst>
          </p:cNvPr>
          <p:cNvSpPr/>
          <p:nvPr/>
        </p:nvSpPr>
        <p:spPr>
          <a:xfrm>
            <a:off x="0" y="3429004"/>
            <a:ext cx="9144000" cy="1141745"/>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8" name="Picture 7">
            <a:hlinkClick r:id="rId4" action="ppaction://hlinksldjump"/>
            <a:extLst>
              <a:ext uri="{FF2B5EF4-FFF2-40B4-BE49-F238E27FC236}">
                <a16:creationId xmlns="" xmlns:a16="http://schemas.microsoft.com/office/drawing/2014/main" id="{165D02D2-111C-48DA-B806-17EDA77B2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993" y="2371213"/>
            <a:ext cx="1476884" cy="1743607"/>
          </a:xfrm>
          <a:prstGeom prst="rect">
            <a:avLst/>
          </a:prstGeom>
        </p:spPr>
      </p:pic>
      <p:pic>
        <p:nvPicPr>
          <p:cNvPr id="9" name="Picture 8">
            <a:extLst>
              <a:ext uri="{FF2B5EF4-FFF2-40B4-BE49-F238E27FC236}">
                <a16:creationId xmlns="" xmlns:a16="http://schemas.microsoft.com/office/drawing/2014/main" id="{DE93B167-9DF8-4F7B-A15E-DCA0F1988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700" y="1816488"/>
            <a:ext cx="1545470" cy="1383912"/>
          </a:xfrm>
          <a:prstGeom prst="rect">
            <a:avLst/>
          </a:prstGeom>
        </p:spPr>
      </p:pic>
      <p:pic>
        <p:nvPicPr>
          <p:cNvPr id="10" name="Picture 9">
            <a:hlinkClick r:id="rId7" action="ppaction://hlinksldjump"/>
            <a:extLst>
              <a:ext uri="{FF2B5EF4-FFF2-40B4-BE49-F238E27FC236}">
                <a16:creationId xmlns="" xmlns:a16="http://schemas.microsoft.com/office/drawing/2014/main" id="{99F79902-D845-4948-9A8D-BC737DA839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3558" y="2371213"/>
            <a:ext cx="1476884" cy="1743607"/>
          </a:xfrm>
          <a:prstGeom prst="rect">
            <a:avLst/>
          </a:prstGeom>
        </p:spPr>
      </p:pic>
      <p:pic>
        <p:nvPicPr>
          <p:cNvPr id="11" name="Picture 10">
            <a:extLst>
              <a:ext uri="{FF2B5EF4-FFF2-40B4-BE49-F238E27FC236}">
                <a16:creationId xmlns="" xmlns:a16="http://schemas.microsoft.com/office/drawing/2014/main" id="{F5A3D29D-2006-4BE0-AEF2-ABC918DCEA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99265" y="1816488"/>
            <a:ext cx="1545470" cy="1383912"/>
          </a:xfrm>
          <a:prstGeom prst="rect">
            <a:avLst/>
          </a:prstGeom>
        </p:spPr>
      </p:pic>
      <p:pic>
        <p:nvPicPr>
          <p:cNvPr id="12" name="Picture 11">
            <a:hlinkClick r:id="rId10" action="ppaction://hlinksldjump"/>
            <a:extLst>
              <a:ext uri="{FF2B5EF4-FFF2-40B4-BE49-F238E27FC236}">
                <a16:creationId xmlns="" xmlns:a16="http://schemas.microsoft.com/office/drawing/2014/main" id="{B9F6EF56-EFE5-46AA-BEED-938FE1E31A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58011" y="2371213"/>
            <a:ext cx="1476884" cy="1743607"/>
          </a:xfrm>
          <a:prstGeom prst="rect">
            <a:avLst/>
          </a:prstGeom>
        </p:spPr>
      </p:pic>
      <p:pic>
        <p:nvPicPr>
          <p:cNvPr id="13" name="Picture 12">
            <a:extLst>
              <a:ext uri="{FF2B5EF4-FFF2-40B4-BE49-F238E27FC236}">
                <a16:creationId xmlns="" xmlns:a16="http://schemas.microsoft.com/office/drawing/2014/main" id="{CABCEBFF-5DE1-4042-94D0-113FF0A7D80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23718" y="1828800"/>
            <a:ext cx="1545470" cy="1383912"/>
          </a:xfrm>
          <a:prstGeom prst="rect">
            <a:avLst/>
          </a:prstGeom>
        </p:spPr>
      </p:pic>
      <p:pic>
        <p:nvPicPr>
          <p:cNvPr id="37" name="Picture 36">
            <a:extLst>
              <a:ext uri="{FF2B5EF4-FFF2-40B4-BE49-F238E27FC236}">
                <a16:creationId xmlns="" xmlns:a16="http://schemas.microsoft.com/office/drawing/2014/main" id="{16677DD5-4B38-44EE-AE03-4CE69860F1F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 y="6308788"/>
            <a:ext cx="4571999" cy="334819"/>
          </a:xfrm>
          <a:prstGeom prst="rect">
            <a:avLst/>
          </a:prstGeom>
        </p:spPr>
      </p:pic>
      <p:pic>
        <p:nvPicPr>
          <p:cNvPr id="38" name="Picture 37">
            <a:extLst>
              <a:ext uri="{FF2B5EF4-FFF2-40B4-BE49-F238E27FC236}">
                <a16:creationId xmlns="" xmlns:a16="http://schemas.microsoft.com/office/drawing/2014/main" id="{8E58EB64-C11F-4AA8-BD51-6B7EDB33655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12" y="6308788"/>
            <a:ext cx="4571999" cy="334819"/>
          </a:xfrm>
          <a:prstGeom prst="rect">
            <a:avLst/>
          </a:prstGeom>
        </p:spPr>
      </p:pic>
      <p:pic>
        <p:nvPicPr>
          <p:cNvPr id="39" name="Picture 38">
            <a:extLst>
              <a:ext uri="{FF2B5EF4-FFF2-40B4-BE49-F238E27FC236}">
                <a16:creationId xmlns="" xmlns:a16="http://schemas.microsoft.com/office/drawing/2014/main" id="{468116E2-9E2A-444E-92F8-B1A7CB14769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 y="20"/>
            <a:ext cx="4571999" cy="334819"/>
          </a:xfrm>
          <a:prstGeom prst="rect">
            <a:avLst/>
          </a:prstGeom>
        </p:spPr>
      </p:pic>
      <p:pic>
        <p:nvPicPr>
          <p:cNvPr id="40" name="Picture 39">
            <a:extLst>
              <a:ext uri="{FF2B5EF4-FFF2-40B4-BE49-F238E27FC236}">
                <a16:creationId xmlns="" xmlns:a16="http://schemas.microsoft.com/office/drawing/2014/main" id="{4AF2A1C0-A62D-4A01-AB2A-74ABC46C1AC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12" y="20"/>
            <a:ext cx="4571999" cy="334819"/>
          </a:xfrm>
          <a:prstGeom prst="rect">
            <a:avLst/>
          </a:prstGeom>
        </p:spPr>
      </p:pic>
      <p:sp>
        <p:nvSpPr>
          <p:cNvPr id="42" name="Flowchart: Summing Junction 41">
            <a:hlinkClick r:id="" action="ppaction://noaction"/>
            <a:extLst>
              <a:ext uri="{FF2B5EF4-FFF2-40B4-BE49-F238E27FC236}">
                <a16:creationId xmlns="" xmlns:a16="http://schemas.microsoft.com/office/drawing/2014/main" id="{E51D645D-F5EB-48AD-9720-05E0BE57DF46}"/>
              </a:ext>
            </a:extLst>
          </p:cNvPr>
          <p:cNvSpPr/>
          <p:nvPr/>
        </p:nvSpPr>
        <p:spPr>
          <a:xfrm>
            <a:off x="8549018" y="6114928"/>
            <a:ext cx="486801"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9" name="Rectangle 28">
            <a:extLst>
              <a:ext uri="{FF2B5EF4-FFF2-40B4-BE49-F238E27FC236}">
                <a16:creationId xmlns="" xmlns:a16="http://schemas.microsoft.com/office/drawing/2014/main" id="{6FE0A47F-DE0D-4AFB-A019-3B65ECEF2308}"/>
              </a:ext>
            </a:extLst>
          </p:cNvPr>
          <p:cNvSpPr/>
          <p:nvPr/>
        </p:nvSpPr>
        <p:spPr>
          <a:xfrm>
            <a:off x="1233586" y="5144889"/>
            <a:ext cx="6676829" cy="646331"/>
          </a:xfrm>
          <a:prstGeom prst="rect">
            <a:avLst/>
          </a:prstGeom>
          <a:noFill/>
        </p:spPr>
        <p:txBody>
          <a:bodyPr wrap="none" lIns="91440" tIns="45720" rIns="91440" bIns="45720">
            <a:spAutoFit/>
          </a:bodyPr>
          <a:lstStyle/>
          <a:p>
            <a:pPr algn="ctr" eaLnBrk="1" fontAlgn="auto" hangingPunct="1">
              <a:spcBef>
                <a:spcPts val="0"/>
              </a:spcBef>
              <a:spcAft>
                <a:spcPts val="0"/>
              </a:spcAft>
            </a:pPr>
            <a:r>
              <a:rPr lang="en-US" sz="3600" b="1" dirty="0">
                <a:ln w="6600">
                  <a:solidFill>
                    <a:srgbClr val="7030A0"/>
                  </a:solidFill>
                  <a:prstDash val="solid"/>
                </a:ln>
                <a:solidFill>
                  <a:srgbClr val="FFFF0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TRÒ CH</a:t>
            </a:r>
            <a:r>
              <a:rPr lang="vi-VN" sz="3600" b="1" dirty="0">
                <a:ln w="6600">
                  <a:solidFill>
                    <a:srgbClr val="7030A0"/>
                  </a:solidFill>
                  <a:prstDash val="solid"/>
                </a:ln>
                <a:solidFill>
                  <a:srgbClr val="FFFF0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Ơ</a:t>
            </a:r>
            <a:r>
              <a:rPr lang="en-US" sz="3600" b="1" dirty="0">
                <a:ln w="6600">
                  <a:solidFill>
                    <a:srgbClr val="7030A0"/>
                  </a:solidFill>
                  <a:prstDash val="solid"/>
                </a:ln>
                <a:solidFill>
                  <a:srgbClr val="FFFF0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I HỘP QUÀ BÍ MẬT</a:t>
            </a:r>
          </a:p>
        </p:txBody>
      </p:sp>
    </p:spTree>
    <p:extLst>
      <p:ext uri="{BB962C8B-B14F-4D97-AF65-F5344CB8AC3E}">
        <p14:creationId xmlns:p14="http://schemas.microsoft.com/office/powerpoint/2010/main" val="259217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29"/>
                                        </p:tgtEl>
                                        <p:attrNameLst>
                                          <p:attrName>style.color</p:attrName>
                                        </p:attrNameLst>
                                      </p:cBhvr>
                                      <p:by>
                                        <p:hsl h="7200000" s="0" l="0"/>
                                      </p:by>
                                    </p:animClr>
                                    <p:animClr clrSpc="hsl" dir="cw">
                                      <p:cBhvr>
                                        <p:cTn id="7" dur="500" fill="hold"/>
                                        <p:tgtEl>
                                          <p:spTgt spid="29"/>
                                        </p:tgtEl>
                                        <p:attrNameLst>
                                          <p:attrName>fillcolor</p:attrName>
                                        </p:attrNameLst>
                                      </p:cBhvr>
                                      <p:by>
                                        <p:hsl h="7200000" s="0" l="0"/>
                                      </p:by>
                                    </p:animClr>
                                    <p:animClr clrSpc="hsl" dir="cw">
                                      <p:cBhvr>
                                        <p:cTn id="8" dur="500" fill="hold"/>
                                        <p:tgtEl>
                                          <p:spTgt spid="29"/>
                                        </p:tgtEl>
                                        <p:attrNameLst>
                                          <p:attrName>stroke.color</p:attrName>
                                        </p:attrNameLst>
                                      </p:cBhvr>
                                      <p:by>
                                        <p:hsl h="7200000" s="0" l="0"/>
                                      </p:by>
                                    </p:animClr>
                                    <p:set>
                                      <p:cBhvr>
                                        <p:cTn id="9" dur="500" fill="hold"/>
                                        <p:tgtEl>
                                          <p:spTgt spid="29"/>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0 2.59259E-6 L 0 -0.07222 " pathEditMode="relative" rAng="0" ptsTypes="AA">
                                      <p:cBhvr>
                                        <p:cTn id="11" dur="250" accel="50000" decel="50000" autoRev="1" fill="hold">
                                          <p:stCondLst>
                                            <p:cond delay="0"/>
                                          </p:stCondLst>
                                        </p:cTn>
                                        <p:tgtEl>
                                          <p:spTgt spid="29"/>
                                        </p:tgtEl>
                                        <p:attrNameLst>
                                          <p:attrName>ppt_x</p:attrName>
                                          <p:attrName>ppt_y</p:attrName>
                                        </p:attrNameLst>
                                      </p:cBhvr>
                                      <p:rCtr x="0" y="-3611"/>
                                    </p:animMotion>
                                    <p:animRot by="1500000">
                                      <p:cBhvr>
                                        <p:cTn id="12" dur="125" fill="hold">
                                          <p:stCondLst>
                                            <p:cond delay="0"/>
                                          </p:stCondLst>
                                        </p:cTn>
                                        <p:tgtEl>
                                          <p:spTgt spid="29"/>
                                        </p:tgtEl>
                                        <p:attrNameLst>
                                          <p:attrName>r</p:attrName>
                                        </p:attrNameLst>
                                      </p:cBhvr>
                                    </p:animRot>
                                    <p:animRot by="-1500000">
                                      <p:cBhvr>
                                        <p:cTn id="13" dur="125" fill="hold">
                                          <p:stCondLst>
                                            <p:cond delay="125"/>
                                          </p:stCondLst>
                                        </p:cTn>
                                        <p:tgtEl>
                                          <p:spTgt spid="29"/>
                                        </p:tgtEl>
                                        <p:attrNameLst>
                                          <p:attrName>r</p:attrName>
                                        </p:attrNameLst>
                                      </p:cBhvr>
                                    </p:animRot>
                                    <p:animRot by="-1500000">
                                      <p:cBhvr>
                                        <p:cTn id="14" dur="125" fill="hold">
                                          <p:stCondLst>
                                            <p:cond delay="250"/>
                                          </p:stCondLst>
                                        </p:cTn>
                                        <p:tgtEl>
                                          <p:spTgt spid="29"/>
                                        </p:tgtEl>
                                        <p:attrNameLst>
                                          <p:attrName>r</p:attrName>
                                        </p:attrNameLst>
                                      </p:cBhvr>
                                    </p:animRot>
                                    <p:animRot by="1500000">
                                      <p:cBhvr>
                                        <p:cTn id="15" dur="125" fill="hold">
                                          <p:stCondLst>
                                            <p:cond delay="375"/>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9" grpId="0"/>
      <p:bldP spid="29"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4813" y="-50426"/>
            <a:ext cx="1456072" cy="1856600"/>
          </a:xfrm>
          <a:prstGeom prst="rect">
            <a:avLst/>
          </a:prstGeom>
        </p:spPr>
      </p:pic>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9622" y="4860864"/>
            <a:ext cx="1476884" cy="1743607"/>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5329" y="4348732"/>
            <a:ext cx="1545470" cy="1383912"/>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7444907" y="3437733"/>
            <a:ext cx="1102995" cy="1810533"/>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Con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nhận</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9</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 xmlns:a16="http://schemas.microsoft.com/office/drawing/2014/main" id="{A468FF43-48BE-45C8-AE0E-72371E21D00D}"/>
              </a:ext>
            </a:extLst>
          </p:cNvPr>
          <p:cNvSpPr/>
          <p:nvPr/>
        </p:nvSpPr>
        <p:spPr>
          <a:xfrm>
            <a:off x="381000" y="275771"/>
            <a:ext cx="7906881"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spcBef>
                <a:spcPct val="50000"/>
              </a:spcBef>
            </a:pPr>
            <a:r>
              <a:rPr lang="en-US" sz="3600" b="1" i="1" dirty="0" err="1" smtClean="0">
                <a:solidFill>
                  <a:srgbClr val="0070C0"/>
                </a:solidFill>
                <a:latin typeface="Times New Roman" pitchFamily="18" charset="0"/>
                <a:ea typeface="Tahoma" panose="020B0604030504040204" pitchFamily="34" charset="0"/>
                <a:cs typeface="Times New Roman" pitchFamily="18" charset="0"/>
              </a:rPr>
              <a:t>Câu</a:t>
            </a:r>
            <a:r>
              <a:rPr lang="en-US" sz="3600" b="1" i="1" dirty="0" smtClean="0">
                <a:solidFill>
                  <a:srgbClr val="0070C0"/>
                </a:solidFill>
                <a:latin typeface="Times New Roman" pitchFamily="18" charset="0"/>
                <a:ea typeface="Tahoma" panose="020B0604030504040204" pitchFamily="34" charset="0"/>
                <a:cs typeface="Times New Roman" pitchFamily="18" charset="0"/>
              </a:rPr>
              <a:t> 1: </a:t>
            </a:r>
            <a:r>
              <a:rPr lang="vi-VN" sz="3600" b="1" i="1" dirty="0">
                <a:solidFill>
                  <a:srgbClr val="0070C0"/>
                </a:solidFill>
                <a:latin typeface="Times New Roman" pitchFamily="18" charset="0"/>
                <a:ea typeface="Arial Unicode MS" pitchFamily="34" charset="-128"/>
                <a:cs typeface="Times New Roman" pitchFamily="18" charset="0"/>
              </a:rPr>
              <a:t>Theo em, muốn lựa chọn từ ngữ phù hợp trong câu, ta cần phải làm gì? </a:t>
            </a:r>
            <a:endParaRPr lang="en-US" sz="3600" b="1" i="1" dirty="0">
              <a:solidFill>
                <a:srgbClr val="0070C0"/>
              </a:solidFill>
              <a:latin typeface="Times New Roman" pitchFamily="18" charset="0"/>
              <a:ea typeface="Tahoma" panose="020B0604030504040204" pitchFamily="34" charset="0"/>
              <a:cs typeface="Times New Roman" pitchFamily="18" charset="0"/>
            </a:endParaRPr>
          </a:p>
        </p:txBody>
      </p:sp>
      <p:sp>
        <p:nvSpPr>
          <p:cNvPr id="28" name="Rectangle: Folded Corner 27">
            <a:extLst>
              <a:ext uri="{FF2B5EF4-FFF2-40B4-BE49-F238E27FC236}">
                <a16:creationId xmlns="" xmlns:a16="http://schemas.microsoft.com/office/drawing/2014/main" id="{02105D08-1F14-416F-86C2-51DFEA1D8826}"/>
              </a:ext>
            </a:extLst>
          </p:cNvPr>
          <p:cNvSpPr/>
          <p:nvPr/>
        </p:nvSpPr>
        <p:spPr>
          <a:xfrm>
            <a:off x="380999" y="2131142"/>
            <a:ext cx="7031493" cy="1306591"/>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3200" b="1" i="1" dirty="0" smtClean="0">
                <a:solidFill>
                  <a:srgbClr val="002060"/>
                </a:solidFill>
                <a:latin typeface="Times New Roman" pitchFamily="18" charset="0"/>
                <a:ea typeface="Tahoma" panose="020B0604030504040204" pitchFamily="34" charset="0"/>
                <a:cs typeface="Times New Roman" pitchFamily="18" charset="0"/>
              </a:rPr>
              <a:t>C</a:t>
            </a:r>
            <a:r>
              <a:rPr lang="vi-VN" sz="3200" b="1" i="1" dirty="0" smtClean="0">
                <a:solidFill>
                  <a:srgbClr val="002060"/>
                </a:solidFill>
                <a:latin typeface="Times New Roman" pitchFamily="18" charset="0"/>
                <a:ea typeface="Tahoma" panose="020B0604030504040204" pitchFamily="34" charset="0"/>
                <a:cs typeface="Times New Roman" pitchFamily="18" charset="0"/>
              </a:rPr>
              <a:t>ần </a:t>
            </a:r>
            <a:r>
              <a:rPr lang="vi-VN" sz="3200" b="1" i="1" dirty="0">
                <a:solidFill>
                  <a:srgbClr val="002060"/>
                </a:solidFill>
                <a:latin typeface="Times New Roman" pitchFamily="18" charset="0"/>
                <a:ea typeface="Tahoma" panose="020B0604030504040204" pitchFamily="34" charset="0"/>
                <a:cs typeface="Times New Roman" pitchFamily="18" charset="0"/>
              </a:rPr>
              <a:t>hiểu nghĩa của từ định dùng</a:t>
            </a:r>
            <a:endParaRPr lang="en-US" sz="2400" b="1" i="1" dirty="0" smtClean="0">
              <a:solidFill>
                <a:srgbClr val="333333"/>
              </a:solidFill>
              <a:latin typeface="Times New Roman" pitchFamily="18" charset="0"/>
              <a:cs typeface="Times New Roman" pitchFamily="18" charset="0"/>
            </a:endParaRPr>
          </a:p>
        </p:txBody>
      </p:sp>
      <p:sp>
        <p:nvSpPr>
          <p:cNvPr id="33" name="Rectangle 32">
            <a:extLst>
              <a:ext uri="{FF2B5EF4-FFF2-40B4-BE49-F238E27FC236}">
                <a16:creationId xmlns="" xmlns:a16="http://schemas.microsoft.com/office/drawing/2014/main" id="{8A1AF95E-ACBD-46E9-8F43-1F6D65A0D221}"/>
              </a:ext>
            </a:extLst>
          </p:cNvPr>
          <p:cNvSpPr/>
          <p:nvPr/>
        </p:nvSpPr>
        <p:spPr>
          <a:xfrm rot="5600923">
            <a:off x="1818703" y="5025496"/>
            <a:ext cx="2438330" cy="18823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1" name="Arrow: Pentagon 30">
            <a:hlinkClick r:id="rId9" action="ppaction://hlinksldjump"/>
            <a:extLst>
              <a:ext uri="{FF2B5EF4-FFF2-40B4-BE49-F238E27FC236}">
                <a16:creationId xmlns="" xmlns:a16="http://schemas.microsoft.com/office/drawing/2014/main" id="{AA693000-41B6-4481-BACC-F3E8F4F6DBBA}"/>
              </a:ext>
            </a:extLst>
          </p:cNvPr>
          <p:cNvSpPr/>
          <p:nvPr/>
        </p:nvSpPr>
        <p:spPr>
          <a:xfrm rot="586976" flipH="1">
            <a:off x="2101057" y="4069021"/>
            <a:ext cx="1733204" cy="899514"/>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0682" y="5457489"/>
            <a:ext cx="714375"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3019436"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52012" y="5154122"/>
            <a:ext cx="873043"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 y="3972260"/>
            <a:ext cx="873043"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418432" y="3664879"/>
            <a:ext cx="660121"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12492" y="3919037"/>
            <a:ext cx="371475"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87881" y="3822057"/>
            <a:ext cx="535781" cy="1190625"/>
          </a:xfrm>
          <a:prstGeom prst="rect">
            <a:avLst/>
          </a:prstGeom>
        </p:spPr>
      </p:pic>
    </p:spTree>
    <p:extLst>
      <p:ext uri="{BB962C8B-B14F-4D97-AF65-F5344CB8AC3E}">
        <p14:creationId xmlns:p14="http://schemas.microsoft.com/office/powerpoint/2010/main" val="119090187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4813" y="-50426"/>
            <a:ext cx="1456072" cy="1856600"/>
          </a:xfrm>
          <a:prstGeom prst="rect">
            <a:avLst/>
          </a:prstGeom>
        </p:spPr>
      </p:pic>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9622" y="4860864"/>
            <a:ext cx="1476884" cy="1743607"/>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5329" y="4348732"/>
            <a:ext cx="1545470" cy="1383912"/>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7444907" y="3437733"/>
            <a:ext cx="1102995" cy="1810533"/>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Con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nhận</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lời</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khen</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 xmlns:a16="http://schemas.microsoft.com/office/drawing/2014/main" id="{A468FF43-48BE-45C8-AE0E-72371E21D00D}"/>
              </a:ext>
            </a:extLst>
          </p:cNvPr>
          <p:cNvSpPr/>
          <p:nvPr/>
        </p:nvSpPr>
        <p:spPr>
          <a:xfrm>
            <a:off x="381001" y="0"/>
            <a:ext cx="8459798" cy="2002971"/>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endParaRPr lang="en-US" sz="3200" b="1" i="1" smtClean="0">
              <a:solidFill>
                <a:srgbClr val="0070C0"/>
              </a:solidFill>
              <a:latin typeface="Times New Roman" pitchFamily="18" charset="0"/>
              <a:ea typeface="Tahoma" panose="020B0604030504040204" pitchFamily="34" charset="0"/>
              <a:cs typeface="Times New Roman" pitchFamily="18" charset="0"/>
            </a:endParaRPr>
          </a:p>
          <a:p>
            <a:pPr algn="just" eaLnBrk="1" hangingPunct="1"/>
            <a:r>
              <a:rPr lang="en-US" sz="3200" b="1" i="1" smtClean="0">
                <a:solidFill>
                  <a:srgbClr val="0070C0"/>
                </a:solidFill>
                <a:latin typeface="Times New Roman" pitchFamily="18" charset="0"/>
                <a:ea typeface="Tahoma" panose="020B0604030504040204" pitchFamily="34" charset="0"/>
                <a:cs typeface="Times New Roman" pitchFamily="18" charset="0"/>
              </a:rPr>
              <a:t>Câu </a:t>
            </a:r>
            <a:r>
              <a:rPr lang="en-US" sz="3200" b="1" i="1" dirty="0" smtClean="0">
                <a:solidFill>
                  <a:srgbClr val="0070C0"/>
                </a:solidFill>
                <a:latin typeface="Times New Roman" pitchFamily="18" charset="0"/>
                <a:ea typeface="Tahoma" panose="020B0604030504040204" pitchFamily="34" charset="0"/>
                <a:cs typeface="Times New Roman" pitchFamily="18" charset="0"/>
              </a:rPr>
              <a:t>2</a:t>
            </a:r>
            <a:r>
              <a:rPr lang="en-US" sz="3200" b="1" i="1" smtClean="0">
                <a:solidFill>
                  <a:srgbClr val="0070C0"/>
                </a:solidFill>
                <a:latin typeface="Times New Roman" pitchFamily="18" charset="0"/>
                <a:ea typeface="Tahoma" panose="020B0604030504040204" pitchFamily="34" charset="0"/>
                <a:cs typeface="Times New Roman" pitchFamily="18" charset="0"/>
              </a:rPr>
              <a:t>: Phát hiện lỗi dùng từ trong câu sau và chữa lại cho đúng: </a:t>
            </a:r>
            <a:r>
              <a:rPr lang="en-US" sz="3200" b="1" i="1" smtClean="0">
                <a:solidFill>
                  <a:srgbClr val="0070C0"/>
                </a:solidFill>
                <a:latin typeface="Times New Roman" pitchFamily="18" charset="0"/>
                <a:ea typeface="Arial Unicode MS" pitchFamily="34" charset="-128"/>
                <a:cs typeface="Times New Roman" pitchFamily="18" charset="0"/>
              </a:rPr>
              <a:t>“Anh </a:t>
            </a:r>
            <a:r>
              <a:rPr lang="en-US" sz="3200" b="1" i="1" dirty="0" err="1" smtClean="0">
                <a:solidFill>
                  <a:srgbClr val="0070C0"/>
                </a:solidFill>
                <a:latin typeface="Times New Roman" pitchFamily="18" charset="0"/>
                <a:ea typeface="Arial Unicode MS" pitchFamily="34" charset="-128"/>
                <a:cs typeface="Times New Roman" pitchFamily="18" charset="0"/>
              </a:rPr>
              <a:t>hàng</a:t>
            </a:r>
            <a:r>
              <a:rPr lang="en-US" sz="3200" b="1" i="1" dirty="0" smtClean="0">
                <a:solidFill>
                  <a:srgbClr val="0070C0"/>
                </a:solidFill>
                <a:latin typeface="Times New Roman" pitchFamily="18" charset="0"/>
                <a:ea typeface="Arial Unicode MS" pitchFamily="34" charset="-128"/>
                <a:cs typeface="Times New Roman" pitchFamily="18" charset="0"/>
              </a:rPr>
              <a:t> </a:t>
            </a:r>
            <a:r>
              <a:rPr lang="en-US" sz="3200" b="1" i="1" dirty="0" err="1" smtClean="0">
                <a:solidFill>
                  <a:srgbClr val="0070C0"/>
                </a:solidFill>
                <a:latin typeface="Times New Roman" pitchFamily="18" charset="0"/>
                <a:ea typeface="Arial Unicode MS" pitchFamily="34" charset="-128"/>
                <a:cs typeface="Times New Roman" pitchFamily="18" charset="0"/>
              </a:rPr>
              <a:t>xóm</a:t>
            </a:r>
            <a:r>
              <a:rPr lang="en-US" sz="3200" b="1" i="1" dirty="0" smtClean="0">
                <a:solidFill>
                  <a:srgbClr val="0070C0"/>
                </a:solidFill>
                <a:latin typeface="Times New Roman" pitchFamily="18" charset="0"/>
                <a:ea typeface="Arial Unicode MS" pitchFamily="34" charset="-128"/>
                <a:cs typeface="Times New Roman" pitchFamily="18" charset="0"/>
              </a:rPr>
              <a:t> </a:t>
            </a:r>
            <a:r>
              <a:rPr lang="en-US" sz="3200" b="1" i="1" dirty="0" err="1" smtClean="0">
                <a:solidFill>
                  <a:srgbClr val="0070C0"/>
                </a:solidFill>
                <a:latin typeface="Times New Roman" pitchFamily="18" charset="0"/>
                <a:ea typeface="Arial Unicode MS" pitchFamily="34" charset="-128"/>
                <a:cs typeface="Times New Roman" pitchFamily="18" charset="0"/>
              </a:rPr>
              <a:t>của</a:t>
            </a:r>
            <a:r>
              <a:rPr lang="en-US" sz="3200" b="1" i="1" dirty="0" smtClean="0">
                <a:solidFill>
                  <a:srgbClr val="0070C0"/>
                </a:solidFill>
                <a:latin typeface="Times New Roman" pitchFamily="18" charset="0"/>
                <a:ea typeface="Arial Unicode MS" pitchFamily="34" charset="-128"/>
                <a:cs typeface="Times New Roman" pitchFamily="18" charset="0"/>
              </a:rPr>
              <a:t> </a:t>
            </a:r>
            <a:r>
              <a:rPr lang="en-US" sz="3200" b="1" i="1" dirty="0" err="1" smtClean="0">
                <a:solidFill>
                  <a:srgbClr val="0070C0"/>
                </a:solidFill>
                <a:latin typeface="Times New Roman" pitchFamily="18" charset="0"/>
                <a:ea typeface="Arial Unicode MS" pitchFamily="34" charset="-128"/>
                <a:cs typeface="Times New Roman" pitchFamily="18" charset="0"/>
              </a:rPr>
              <a:t>tôi</a:t>
            </a:r>
            <a:r>
              <a:rPr lang="en-US" sz="3200" b="1" i="1" dirty="0" smtClean="0">
                <a:solidFill>
                  <a:srgbClr val="0070C0"/>
                </a:solidFill>
                <a:latin typeface="Times New Roman" pitchFamily="18" charset="0"/>
                <a:ea typeface="Arial Unicode MS" pitchFamily="34" charset="-128"/>
                <a:cs typeface="Times New Roman" pitchFamily="18" charset="0"/>
              </a:rPr>
              <a:t> </a:t>
            </a:r>
            <a:r>
              <a:rPr lang="en-US" sz="3200" b="1" i="1" dirty="0" err="1" smtClean="0">
                <a:solidFill>
                  <a:srgbClr val="0070C0"/>
                </a:solidFill>
                <a:latin typeface="Times New Roman" pitchFamily="18" charset="0"/>
                <a:ea typeface="Arial Unicode MS" pitchFamily="34" charset="-128"/>
                <a:cs typeface="Times New Roman" pitchFamily="18" charset="0"/>
              </a:rPr>
              <a:t>là</a:t>
            </a:r>
            <a:r>
              <a:rPr lang="en-US" sz="3200" b="1" i="1" dirty="0" smtClean="0">
                <a:solidFill>
                  <a:srgbClr val="0070C0"/>
                </a:solidFill>
                <a:latin typeface="Times New Roman" pitchFamily="18" charset="0"/>
                <a:ea typeface="Arial Unicode MS" pitchFamily="34" charset="-128"/>
                <a:cs typeface="Times New Roman" pitchFamily="18" charset="0"/>
              </a:rPr>
              <a:t> </a:t>
            </a:r>
            <a:r>
              <a:rPr lang="en-US" sz="3200" b="1" i="1" dirty="0" err="1" smtClean="0">
                <a:solidFill>
                  <a:srgbClr val="0070C0"/>
                </a:solidFill>
                <a:latin typeface="Times New Roman" pitchFamily="18" charset="0"/>
                <a:ea typeface="Arial Unicode MS" pitchFamily="34" charset="-128"/>
                <a:cs typeface="Times New Roman" pitchFamily="18" charset="0"/>
              </a:rPr>
              <a:t>một</a:t>
            </a:r>
            <a:r>
              <a:rPr lang="en-US" sz="3200" b="1" i="1" dirty="0" smtClean="0">
                <a:solidFill>
                  <a:srgbClr val="0070C0"/>
                </a:solidFill>
                <a:latin typeface="Times New Roman" pitchFamily="18" charset="0"/>
                <a:ea typeface="Arial Unicode MS" pitchFamily="34" charset="-128"/>
                <a:cs typeface="Times New Roman" pitchFamily="18" charset="0"/>
              </a:rPr>
              <a:t> </a:t>
            </a:r>
            <a:r>
              <a:rPr lang="en-US" sz="3200" b="1" i="1" dirty="0" err="1" smtClean="0">
                <a:solidFill>
                  <a:srgbClr val="0070C0"/>
                </a:solidFill>
                <a:latin typeface="Times New Roman" pitchFamily="18" charset="0"/>
                <a:ea typeface="Arial Unicode MS" pitchFamily="34" charset="-128"/>
                <a:cs typeface="Times New Roman" pitchFamily="18" charset="0"/>
              </a:rPr>
              <a:t>đức</a:t>
            </a:r>
            <a:r>
              <a:rPr lang="en-US" sz="3200" b="1" i="1" dirty="0" smtClean="0">
                <a:solidFill>
                  <a:srgbClr val="0070C0"/>
                </a:solidFill>
                <a:latin typeface="Times New Roman" pitchFamily="18" charset="0"/>
                <a:ea typeface="Arial Unicode MS" pitchFamily="34" charset="-128"/>
                <a:cs typeface="Times New Roman" pitchFamily="18" charset="0"/>
              </a:rPr>
              <a:t> </a:t>
            </a:r>
            <a:r>
              <a:rPr lang="en-US" sz="3200" b="1" i="1" dirty="0" err="1" smtClean="0">
                <a:solidFill>
                  <a:srgbClr val="0070C0"/>
                </a:solidFill>
                <a:latin typeface="Times New Roman" pitchFamily="18" charset="0"/>
                <a:ea typeface="Arial Unicode MS" pitchFamily="34" charset="-128"/>
                <a:cs typeface="Times New Roman" pitchFamily="18" charset="0"/>
              </a:rPr>
              <a:t>lang</a:t>
            </a:r>
            <a:r>
              <a:rPr lang="en-US" sz="3200" b="1" i="1" dirty="0" smtClean="0">
                <a:solidFill>
                  <a:srgbClr val="0070C0"/>
                </a:solidFill>
                <a:latin typeface="Times New Roman" pitchFamily="18" charset="0"/>
                <a:ea typeface="Arial Unicode MS" pitchFamily="34" charset="-128"/>
                <a:cs typeface="Times New Roman" pitchFamily="18" charset="0"/>
              </a:rPr>
              <a:t> </a:t>
            </a:r>
            <a:r>
              <a:rPr lang="en-US" sz="3200" b="1" i="1" dirty="0" err="1" smtClean="0">
                <a:solidFill>
                  <a:srgbClr val="0070C0"/>
                </a:solidFill>
                <a:latin typeface="Times New Roman" pitchFamily="18" charset="0"/>
                <a:ea typeface="Arial Unicode MS" pitchFamily="34" charset="-128"/>
                <a:cs typeface="Times New Roman" pitchFamily="18" charset="0"/>
              </a:rPr>
              <a:t>quân</a:t>
            </a:r>
            <a:r>
              <a:rPr lang="en-US" sz="3200" b="1" i="1" dirty="0" smtClean="0">
                <a:solidFill>
                  <a:srgbClr val="0070C0"/>
                </a:solidFill>
                <a:latin typeface="Times New Roman" pitchFamily="18" charset="0"/>
                <a:ea typeface="Arial Unicode MS" pitchFamily="34" charset="-128"/>
                <a:cs typeface="Times New Roman" pitchFamily="18" charset="0"/>
              </a:rPr>
              <a:t> </a:t>
            </a:r>
            <a:r>
              <a:rPr lang="en-US" sz="3200" b="1" i="1" dirty="0" err="1" smtClean="0">
                <a:solidFill>
                  <a:srgbClr val="0070C0"/>
                </a:solidFill>
                <a:latin typeface="Times New Roman" pitchFamily="18" charset="0"/>
                <a:ea typeface="Arial Unicode MS" pitchFamily="34" charset="-128"/>
                <a:cs typeface="Times New Roman" pitchFamily="18" charset="0"/>
              </a:rPr>
              <a:t>luôn</a:t>
            </a:r>
            <a:r>
              <a:rPr lang="en-US" sz="3200" b="1" i="1" dirty="0" smtClean="0">
                <a:solidFill>
                  <a:srgbClr val="0070C0"/>
                </a:solidFill>
                <a:latin typeface="Times New Roman" pitchFamily="18" charset="0"/>
                <a:ea typeface="Arial Unicode MS" pitchFamily="34" charset="-128"/>
                <a:cs typeface="Times New Roman" pitchFamily="18" charset="0"/>
              </a:rPr>
              <a:t> </a:t>
            </a:r>
            <a:r>
              <a:rPr lang="en-US" sz="3200" b="1" i="1" dirty="0" err="1" smtClean="0">
                <a:solidFill>
                  <a:srgbClr val="0070C0"/>
                </a:solidFill>
                <a:latin typeface="Times New Roman" pitchFamily="18" charset="0"/>
                <a:ea typeface="Arial Unicode MS" pitchFamily="34" charset="-128"/>
                <a:cs typeface="Times New Roman" pitchFamily="18" charset="0"/>
              </a:rPr>
              <a:t>yêu</a:t>
            </a:r>
            <a:r>
              <a:rPr lang="en-US" sz="3200" b="1" i="1" dirty="0" smtClean="0">
                <a:solidFill>
                  <a:srgbClr val="0070C0"/>
                </a:solidFill>
                <a:latin typeface="Times New Roman" pitchFamily="18" charset="0"/>
                <a:ea typeface="Arial Unicode MS" pitchFamily="34" charset="-128"/>
                <a:cs typeface="Times New Roman" pitchFamily="18" charset="0"/>
              </a:rPr>
              <a:t> </a:t>
            </a:r>
            <a:r>
              <a:rPr lang="en-US" sz="3200" b="1" i="1" dirty="0" err="1" smtClean="0">
                <a:solidFill>
                  <a:srgbClr val="0070C0"/>
                </a:solidFill>
                <a:latin typeface="Times New Roman" pitchFamily="18" charset="0"/>
                <a:ea typeface="Arial Unicode MS" pitchFamily="34" charset="-128"/>
                <a:cs typeface="Times New Roman" pitchFamily="18" charset="0"/>
              </a:rPr>
              <a:t>thương</a:t>
            </a:r>
            <a:r>
              <a:rPr lang="en-US" sz="3200" b="1" i="1" dirty="0" smtClean="0">
                <a:solidFill>
                  <a:srgbClr val="0070C0"/>
                </a:solidFill>
                <a:latin typeface="Times New Roman" pitchFamily="18" charset="0"/>
                <a:ea typeface="Arial Unicode MS" pitchFamily="34" charset="-128"/>
                <a:cs typeface="Times New Roman" pitchFamily="18" charset="0"/>
              </a:rPr>
              <a:t> </a:t>
            </a:r>
            <a:r>
              <a:rPr lang="en-US" sz="3200" b="1" i="1" dirty="0" err="1" smtClean="0">
                <a:solidFill>
                  <a:srgbClr val="0070C0"/>
                </a:solidFill>
                <a:latin typeface="Times New Roman" pitchFamily="18" charset="0"/>
                <a:ea typeface="Arial Unicode MS" pitchFamily="34" charset="-128"/>
                <a:cs typeface="Times New Roman" pitchFamily="18" charset="0"/>
              </a:rPr>
              <a:t>nương</a:t>
            </a:r>
            <a:r>
              <a:rPr lang="en-US" sz="3200" b="1" i="1" dirty="0" smtClean="0">
                <a:solidFill>
                  <a:srgbClr val="0070C0"/>
                </a:solidFill>
                <a:latin typeface="Times New Roman" pitchFamily="18" charset="0"/>
                <a:ea typeface="Arial Unicode MS" pitchFamily="34" charset="-128"/>
                <a:cs typeface="Times New Roman" pitchFamily="18" charset="0"/>
              </a:rPr>
              <a:t> </a:t>
            </a:r>
            <a:r>
              <a:rPr lang="en-US" sz="3200" b="1" i="1" dirty="0" err="1" smtClean="0">
                <a:solidFill>
                  <a:srgbClr val="0070C0"/>
                </a:solidFill>
                <a:latin typeface="Times New Roman" pitchFamily="18" charset="0"/>
                <a:ea typeface="Arial Unicode MS" pitchFamily="34" charset="-128"/>
                <a:cs typeface="Times New Roman" pitchFamily="18" charset="0"/>
              </a:rPr>
              <a:t>tử</a:t>
            </a:r>
            <a:r>
              <a:rPr lang="en-US" sz="3200" b="1" i="1" dirty="0" smtClean="0">
                <a:solidFill>
                  <a:srgbClr val="0070C0"/>
                </a:solidFill>
                <a:latin typeface="Times New Roman" pitchFamily="18" charset="0"/>
                <a:ea typeface="Arial Unicode MS" pitchFamily="34" charset="-128"/>
                <a:cs typeface="Times New Roman" pitchFamily="18" charset="0"/>
              </a:rPr>
              <a:t> </a:t>
            </a:r>
            <a:r>
              <a:rPr lang="en-US" sz="3200" b="1" i="1" dirty="0" err="1" smtClean="0">
                <a:solidFill>
                  <a:srgbClr val="0070C0"/>
                </a:solidFill>
                <a:latin typeface="Times New Roman" pitchFamily="18" charset="0"/>
                <a:ea typeface="Arial Unicode MS" pitchFamily="34" charset="-128"/>
                <a:cs typeface="Times New Roman" pitchFamily="18" charset="0"/>
              </a:rPr>
              <a:t>của</a:t>
            </a:r>
            <a:r>
              <a:rPr lang="en-US" sz="3200" b="1" i="1" dirty="0" smtClean="0">
                <a:solidFill>
                  <a:srgbClr val="0070C0"/>
                </a:solidFill>
                <a:latin typeface="Times New Roman" pitchFamily="18" charset="0"/>
                <a:ea typeface="Arial Unicode MS" pitchFamily="34" charset="-128"/>
                <a:cs typeface="Times New Roman" pitchFamily="18" charset="0"/>
              </a:rPr>
              <a:t> </a:t>
            </a:r>
            <a:r>
              <a:rPr lang="en-US" sz="3200" b="1" i="1" dirty="0" err="1" smtClean="0">
                <a:solidFill>
                  <a:srgbClr val="0070C0"/>
                </a:solidFill>
                <a:latin typeface="Times New Roman" pitchFamily="18" charset="0"/>
                <a:ea typeface="Arial Unicode MS" pitchFamily="34" charset="-128"/>
                <a:cs typeface="Times New Roman" pitchFamily="18" charset="0"/>
              </a:rPr>
              <a:t>mình</a:t>
            </a:r>
            <a:r>
              <a:rPr lang="en-US" sz="3200" b="1" i="1" dirty="0" smtClean="0">
                <a:solidFill>
                  <a:srgbClr val="0070C0"/>
                </a:solidFill>
                <a:latin typeface="Times New Roman" pitchFamily="18" charset="0"/>
                <a:ea typeface="Arial Unicode MS" pitchFamily="34" charset="-128"/>
                <a:cs typeface="Times New Roman" pitchFamily="18" charset="0"/>
              </a:rPr>
              <a:t>”.</a:t>
            </a:r>
            <a:endParaRPr lang="en-US" sz="3200" b="1" i="1" dirty="0">
              <a:solidFill>
                <a:srgbClr val="0070C0"/>
              </a:solidFill>
              <a:latin typeface="Times New Roman" pitchFamily="18" charset="0"/>
              <a:ea typeface="Tahoma" panose="020B0604030504040204" pitchFamily="34" charset="0"/>
              <a:cs typeface="Times New Roman" pitchFamily="18" charset="0"/>
            </a:endParaRPr>
          </a:p>
        </p:txBody>
      </p:sp>
      <p:sp>
        <p:nvSpPr>
          <p:cNvPr id="28" name="Rectangle: Folded Corner 27">
            <a:extLst>
              <a:ext uri="{FF2B5EF4-FFF2-40B4-BE49-F238E27FC236}">
                <a16:creationId xmlns="" xmlns:a16="http://schemas.microsoft.com/office/drawing/2014/main" id="{02105D08-1F14-416F-86C2-51DFEA1D8826}"/>
              </a:ext>
            </a:extLst>
          </p:cNvPr>
          <p:cNvSpPr/>
          <p:nvPr/>
        </p:nvSpPr>
        <p:spPr>
          <a:xfrm>
            <a:off x="381000" y="2131123"/>
            <a:ext cx="6738852"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vi-VN" sz="2800" b="1" i="1" dirty="0">
                <a:solidFill>
                  <a:srgbClr val="000000"/>
                </a:solidFill>
                <a:latin typeface="Times New Roman" pitchFamily="18" charset="0"/>
                <a:ea typeface="Arial Unicode MS" pitchFamily="34" charset="-128"/>
                <a:cs typeface="Times New Roman" pitchFamily="18" charset="0"/>
              </a:rPr>
              <a:t>Anh hàng xóm của tôi là một </a:t>
            </a:r>
            <a:r>
              <a:rPr lang="en-US" sz="2800" b="1" i="1" dirty="0" err="1" smtClean="0">
                <a:solidFill>
                  <a:srgbClr val="000000"/>
                </a:solidFill>
                <a:latin typeface="Times New Roman" pitchFamily="18" charset="0"/>
                <a:ea typeface="Arial Unicode MS" pitchFamily="34" charset="-128"/>
                <a:cs typeface="Times New Roman" pitchFamily="18" charset="0"/>
              </a:rPr>
              <a:t>người</a:t>
            </a:r>
            <a:r>
              <a:rPr lang="en-US" sz="2800" b="1" i="1" dirty="0" smtClean="0">
                <a:solidFill>
                  <a:srgbClr val="000000"/>
                </a:solidFill>
                <a:latin typeface="Times New Roman" pitchFamily="18" charset="0"/>
                <a:ea typeface="Arial Unicode MS" pitchFamily="34" charset="-128"/>
                <a:cs typeface="Times New Roman" pitchFamily="18" charset="0"/>
              </a:rPr>
              <a:t> </a:t>
            </a:r>
            <a:r>
              <a:rPr lang="en-US" sz="2800" b="1" i="1" dirty="0" err="1" smtClean="0">
                <a:solidFill>
                  <a:srgbClr val="000000"/>
                </a:solidFill>
                <a:latin typeface="Times New Roman" pitchFamily="18" charset="0"/>
                <a:ea typeface="Arial Unicode MS" pitchFamily="34" charset="-128"/>
                <a:cs typeface="Times New Roman" pitchFamily="18" charset="0"/>
              </a:rPr>
              <a:t>chồng</a:t>
            </a:r>
            <a:r>
              <a:rPr lang="en-US" sz="2800" b="1" i="1" dirty="0" smtClean="0">
                <a:solidFill>
                  <a:srgbClr val="000000"/>
                </a:solidFill>
                <a:latin typeface="Times New Roman" pitchFamily="18" charset="0"/>
                <a:ea typeface="Arial Unicode MS" pitchFamily="34" charset="-128"/>
                <a:cs typeface="Times New Roman" pitchFamily="18" charset="0"/>
              </a:rPr>
              <a:t> </a:t>
            </a:r>
            <a:r>
              <a:rPr lang="vi-VN" sz="2800" b="1" i="1" dirty="0" smtClean="0">
                <a:solidFill>
                  <a:srgbClr val="000000"/>
                </a:solidFill>
                <a:latin typeface="Times New Roman" pitchFamily="18" charset="0"/>
                <a:ea typeface="Arial Unicode MS" pitchFamily="34" charset="-128"/>
                <a:cs typeface="Times New Roman" pitchFamily="18" charset="0"/>
              </a:rPr>
              <a:t>luôn </a:t>
            </a:r>
            <a:r>
              <a:rPr lang="vi-VN" sz="2800" b="1" i="1" dirty="0">
                <a:solidFill>
                  <a:srgbClr val="000000"/>
                </a:solidFill>
                <a:latin typeface="Times New Roman" pitchFamily="18" charset="0"/>
                <a:ea typeface="Arial Unicode MS" pitchFamily="34" charset="-128"/>
                <a:cs typeface="Times New Roman" pitchFamily="18" charset="0"/>
              </a:rPr>
              <a:t>yêu thương </a:t>
            </a:r>
            <a:r>
              <a:rPr lang="en-US" sz="2800" b="1" i="1" dirty="0" err="1" smtClean="0">
                <a:solidFill>
                  <a:srgbClr val="000000"/>
                </a:solidFill>
                <a:latin typeface="Times New Roman" pitchFamily="18" charset="0"/>
                <a:ea typeface="Arial Unicode MS" pitchFamily="34" charset="-128"/>
                <a:cs typeface="Times New Roman" pitchFamily="18" charset="0"/>
              </a:rPr>
              <a:t>vợ</a:t>
            </a:r>
            <a:r>
              <a:rPr lang="en-US" sz="2800" b="1" i="1" dirty="0" smtClean="0">
                <a:solidFill>
                  <a:srgbClr val="000000"/>
                </a:solidFill>
                <a:latin typeface="Times New Roman" pitchFamily="18" charset="0"/>
                <a:ea typeface="Arial Unicode MS" pitchFamily="34" charset="-128"/>
                <a:cs typeface="Times New Roman" pitchFamily="18" charset="0"/>
              </a:rPr>
              <a:t> </a:t>
            </a:r>
            <a:r>
              <a:rPr lang="vi-VN" sz="2800" b="1" i="1" dirty="0" smtClean="0">
                <a:solidFill>
                  <a:srgbClr val="000000"/>
                </a:solidFill>
                <a:latin typeface="Times New Roman" pitchFamily="18" charset="0"/>
                <a:ea typeface="Arial Unicode MS" pitchFamily="34" charset="-128"/>
                <a:cs typeface="Times New Roman" pitchFamily="18" charset="0"/>
              </a:rPr>
              <a:t>của </a:t>
            </a:r>
            <a:r>
              <a:rPr lang="vi-VN" sz="2800" b="1" i="1" dirty="0">
                <a:solidFill>
                  <a:srgbClr val="000000"/>
                </a:solidFill>
                <a:latin typeface="Times New Roman" pitchFamily="18" charset="0"/>
                <a:ea typeface="Arial Unicode MS" pitchFamily="34" charset="-128"/>
                <a:cs typeface="Times New Roman" pitchFamily="18" charset="0"/>
              </a:rPr>
              <a:t>mình</a:t>
            </a:r>
            <a:endParaRPr lang="en-US" sz="2800" b="1" i="1" dirty="0">
              <a:solidFill>
                <a:srgbClr val="000000"/>
              </a:solidFill>
              <a:latin typeface="Times New Roman" pitchFamily="18" charset="0"/>
              <a:ea typeface="Arial Unicode MS" pitchFamily="34" charset="-128"/>
              <a:cs typeface="Times New Roman" pitchFamily="18" charset="0"/>
            </a:endParaRPr>
          </a:p>
        </p:txBody>
      </p:sp>
      <p:sp>
        <p:nvSpPr>
          <p:cNvPr id="33" name="Rectangle 32">
            <a:extLst>
              <a:ext uri="{FF2B5EF4-FFF2-40B4-BE49-F238E27FC236}">
                <a16:creationId xmlns="" xmlns:a16="http://schemas.microsoft.com/office/drawing/2014/main" id="{8A1AF95E-ACBD-46E9-8F43-1F6D65A0D221}"/>
              </a:ext>
            </a:extLst>
          </p:cNvPr>
          <p:cNvSpPr/>
          <p:nvPr/>
        </p:nvSpPr>
        <p:spPr>
          <a:xfrm rot="5600923">
            <a:off x="1818703" y="5025496"/>
            <a:ext cx="2438330" cy="18823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a:solidFill>
                <a:prstClr val="white"/>
              </a:solidFill>
            </a:endParaRPr>
          </a:p>
        </p:txBody>
      </p:sp>
      <p:sp>
        <p:nvSpPr>
          <p:cNvPr id="31" name="Arrow: Pentagon 30">
            <a:hlinkClick r:id="rId9" action="ppaction://hlinksldjump"/>
            <a:extLst>
              <a:ext uri="{FF2B5EF4-FFF2-40B4-BE49-F238E27FC236}">
                <a16:creationId xmlns="" xmlns:a16="http://schemas.microsoft.com/office/drawing/2014/main" id="{AA693000-41B6-4481-BACC-F3E8F4F6DBBA}"/>
              </a:ext>
            </a:extLst>
          </p:cNvPr>
          <p:cNvSpPr/>
          <p:nvPr/>
        </p:nvSpPr>
        <p:spPr>
          <a:xfrm rot="586976" flipH="1">
            <a:off x="2101057" y="4069021"/>
            <a:ext cx="1733204" cy="899514"/>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0682" y="5457489"/>
            <a:ext cx="714375"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3019436"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a:solidFill>
                <a:prstClr val="white"/>
              </a:solidFill>
            </a:endParaRPr>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52012" y="5154122"/>
            <a:ext cx="873043"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 y="3972260"/>
            <a:ext cx="873043"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418432" y="3664879"/>
            <a:ext cx="660121"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12492" y="3919037"/>
            <a:ext cx="371475"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87881" y="3822057"/>
            <a:ext cx="535781" cy="1190625"/>
          </a:xfrm>
          <a:prstGeom prst="rect">
            <a:avLst/>
          </a:prstGeom>
        </p:spPr>
      </p:pic>
    </p:spTree>
    <p:extLst>
      <p:ext uri="{BB962C8B-B14F-4D97-AF65-F5344CB8AC3E}">
        <p14:creationId xmlns:p14="http://schemas.microsoft.com/office/powerpoint/2010/main" val="137033253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4813" y="-50426"/>
            <a:ext cx="1456072" cy="1856600"/>
          </a:xfrm>
          <a:prstGeom prst="rect">
            <a:avLst/>
          </a:prstGeom>
        </p:spPr>
      </p:pic>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9622" y="4860864"/>
            <a:ext cx="1476884" cy="1743607"/>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5329" y="4348732"/>
            <a:ext cx="1545470" cy="1383912"/>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7444907"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Vỗ</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tay</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 xmlns:a16="http://schemas.microsoft.com/office/drawing/2014/main" id="{A468FF43-48BE-45C8-AE0E-72371E21D00D}"/>
              </a:ext>
            </a:extLst>
          </p:cNvPr>
          <p:cNvSpPr/>
          <p:nvPr/>
        </p:nvSpPr>
        <p:spPr>
          <a:xfrm>
            <a:off x="228610" y="152400"/>
            <a:ext cx="8612197" cy="165377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spcBef>
                <a:spcPts val="0"/>
              </a:spcBef>
              <a:spcAft>
                <a:spcPts val="0"/>
              </a:spcAft>
            </a:pPr>
            <a:endParaRPr lang="en-US" sz="3200" b="1" i="1" dirty="0" smtClean="0">
              <a:solidFill>
                <a:srgbClr val="0070C0"/>
              </a:solidFill>
              <a:latin typeface="Times New Roman" pitchFamily="18" charset="0"/>
              <a:cs typeface="Times New Roman" pitchFamily="18" charset="0"/>
            </a:endParaRPr>
          </a:p>
          <a:p>
            <a:pPr algn="just" eaLnBrk="1" fontAlgn="auto" hangingPunct="1">
              <a:spcBef>
                <a:spcPts val="0"/>
              </a:spcBef>
              <a:spcAft>
                <a:spcPts val="0"/>
              </a:spcAft>
            </a:pPr>
            <a:r>
              <a:rPr lang="en-US" sz="3200" b="1" i="1" dirty="0" err="1" smtClean="0">
                <a:solidFill>
                  <a:srgbClr val="0070C0"/>
                </a:solidFill>
                <a:latin typeface="Times New Roman" pitchFamily="18" charset="0"/>
                <a:cs typeface="Times New Roman" pitchFamily="18" charset="0"/>
              </a:rPr>
              <a:t>Câu</a:t>
            </a:r>
            <a:r>
              <a:rPr lang="en-US" sz="3200" b="1" i="1" dirty="0" smtClean="0">
                <a:solidFill>
                  <a:srgbClr val="0070C0"/>
                </a:solidFill>
                <a:latin typeface="Times New Roman" pitchFamily="18" charset="0"/>
                <a:cs typeface="Times New Roman" pitchFamily="18" charset="0"/>
              </a:rPr>
              <a:t> 3: </a:t>
            </a:r>
            <a:r>
              <a:rPr lang="en-US" sz="3200" b="1" i="1" dirty="0" err="1">
                <a:solidFill>
                  <a:srgbClr val="0070C0"/>
                </a:solidFill>
                <a:latin typeface="Times New Roman" pitchFamily="18" charset="0"/>
                <a:cs typeface="Times New Roman" pitchFamily="18" charset="0"/>
              </a:rPr>
              <a:t>Khi</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viết</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câu</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em</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cần</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chú</a:t>
            </a:r>
            <a:r>
              <a:rPr lang="en-US" sz="3200" b="1" i="1" dirty="0">
                <a:solidFill>
                  <a:srgbClr val="0070C0"/>
                </a:solidFill>
                <a:latin typeface="Times New Roman" pitchFamily="18" charset="0"/>
                <a:cs typeface="Times New Roman" pitchFamily="18" charset="0"/>
              </a:rPr>
              <a:t> ý </a:t>
            </a:r>
            <a:r>
              <a:rPr lang="en-US" sz="3200" b="1" i="1" dirty="0" err="1">
                <a:solidFill>
                  <a:srgbClr val="0070C0"/>
                </a:solidFill>
                <a:latin typeface="Times New Roman" pitchFamily="18" charset="0"/>
                <a:cs typeface="Times New Roman" pitchFamily="18" charset="0"/>
              </a:rPr>
              <a:t>những</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yếu</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tố</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nào</a:t>
            </a:r>
            <a:r>
              <a:rPr lang="en-US" sz="3200" b="1" i="1" dirty="0">
                <a:solidFill>
                  <a:srgbClr val="0070C0"/>
                </a:solidFill>
                <a:latin typeface="Times New Roman" pitchFamily="18" charset="0"/>
                <a:cs typeface="Times New Roman" pitchFamily="18" charset="0"/>
              </a:rPr>
              <a:t>?</a:t>
            </a:r>
            <a:endParaRPr lang="vi-VN" sz="3200" b="1" i="1" dirty="0">
              <a:solidFill>
                <a:srgbClr val="C00000"/>
              </a:solidFill>
              <a:latin typeface="Times New Roman" pitchFamily="18" charset="0"/>
              <a:cs typeface="Times New Roman" pitchFamily="18" charset="0"/>
            </a:endParaRPr>
          </a:p>
        </p:txBody>
      </p:sp>
      <p:sp>
        <p:nvSpPr>
          <p:cNvPr id="28" name="Rectangle: Folded Corner 27">
            <a:extLst>
              <a:ext uri="{FF2B5EF4-FFF2-40B4-BE49-F238E27FC236}">
                <a16:creationId xmlns="" xmlns:a16="http://schemas.microsoft.com/office/drawing/2014/main" id="{02105D08-1F14-416F-86C2-51DFEA1D8826}"/>
              </a:ext>
            </a:extLst>
          </p:cNvPr>
          <p:cNvSpPr/>
          <p:nvPr/>
        </p:nvSpPr>
        <p:spPr>
          <a:xfrm>
            <a:off x="381000" y="2606334"/>
            <a:ext cx="6738852"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3200" b="1" dirty="0" smtClean="0">
                <a:solidFill>
                  <a:srgbClr val="002060"/>
                </a:solidFill>
                <a:latin typeface="Times New Roman" pitchFamily="18" charset="0"/>
                <a:ea typeface="Tahoma" panose="020B0604030504040204" pitchFamily="34" charset="0"/>
                <a:cs typeface="Times New Roman" pitchFamily="18" charset="0"/>
              </a:rPr>
              <a:t> </a:t>
            </a:r>
            <a:r>
              <a:rPr lang="en-US" sz="3200" b="1" dirty="0" err="1" smtClean="0">
                <a:solidFill>
                  <a:srgbClr val="002060"/>
                </a:solidFill>
                <a:latin typeface="Times New Roman" pitchFamily="18" charset="0"/>
                <a:ea typeface="Tahoma" panose="020B0604030504040204" pitchFamily="34" charset="0"/>
                <a:cs typeface="Times New Roman" pitchFamily="18" charset="0"/>
              </a:rPr>
              <a:t>Dùng</a:t>
            </a:r>
            <a:r>
              <a:rPr lang="en-US" sz="3200" b="1" dirty="0" smtClean="0">
                <a:solidFill>
                  <a:srgbClr val="002060"/>
                </a:solidFill>
                <a:latin typeface="Times New Roman" pitchFamily="18" charset="0"/>
                <a:ea typeface="Tahoma" panose="020B0604030504040204" pitchFamily="34" charset="0"/>
                <a:cs typeface="Times New Roman" pitchFamily="18" charset="0"/>
              </a:rPr>
              <a:t> </a:t>
            </a:r>
            <a:r>
              <a:rPr lang="vi-VN" sz="3200" b="1" dirty="0" smtClean="0">
                <a:solidFill>
                  <a:srgbClr val="002060"/>
                </a:solidFill>
                <a:latin typeface="Times New Roman" pitchFamily="18" charset="0"/>
                <a:ea typeface="Tahoma" panose="020B0604030504040204" pitchFamily="34" charset="0"/>
                <a:cs typeface="Times New Roman" pitchFamily="18" charset="0"/>
              </a:rPr>
              <a:t>đúng </a:t>
            </a:r>
            <a:r>
              <a:rPr lang="vi-VN" sz="3200" b="1" dirty="0">
                <a:solidFill>
                  <a:srgbClr val="002060"/>
                </a:solidFill>
                <a:latin typeface="Times New Roman" pitchFamily="18" charset="0"/>
                <a:ea typeface="Tahoma" panose="020B0604030504040204" pitchFamily="34" charset="0"/>
                <a:cs typeface="Times New Roman" pitchFamily="18" charset="0"/>
              </a:rPr>
              <a:t>ngữ pháp và mục đích của </a:t>
            </a:r>
            <a:r>
              <a:rPr lang="vi-VN" sz="3200" b="1" dirty="0" smtClean="0">
                <a:solidFill>
                  <a:srgbClr val="002060"/>
                </a:solidFill>
                <a:latin typeface="Times New Roman" pitchFamily="18" charset="0"/>
                <a:ea typeface="Tahoma" panose="020B0604030504040204" pitchFamily="34" charset="0"/>
                <a:cs typeface="Times New Roman" pitchFamily="18" charset="0"/>
              </a:rPr>
              <a:t>câu.</a:t>
            </a:r>
            <a:endParaRPr lang="en-US" sz="3200" b="1" i="1" dirty="0">
              <a:solidFill>
                <a:srgbClr val="002060"/>
              </a:solidFill>
              <a:latin typeface="Times New Roman" pitchFamily="18" charset="0"/>
              <a:ea typeface="Tahoma" panose="020B0604030504040204" pitchFamily="34" charset="0"/>
              <a:cs typeface="Times New Roman" pitchFamily="18" charset="0"/>
            </a:endParaRPr>
          </a:p>
        </p:txBody>
      </p:sp>
      <p:sp>
        <p:nvSpPr>
          <p:cNvPr id="33" name="Rectangle 32">
            <a:extLst>
              <a:ext uri="{FF2B5EF4-FFF2-40B4-BE49-F238E27FC236}">
                <a16:creationId xmlns="" xmlns:a16="http://schemas.microsoft.com/office/drawing/2014/main" id="{8A1AF95E-ACBD-46E9-8F43-1F6D65A0D221}"/>
              </a:ext>
            </a:extLst>
          </p:cNvPr>
          <p:cNvSpPr/>
          <p:nvPr/>
        </p:nvSpPr>
        <p:spPr>
          <a:xfrm rot="5600923">
            <a:off x="1818703" y="5025496"/>
            <a:ext cx="2438330" cy="18823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a:solidFill>
                <a:prstClr val="white"/>
              </a:solidFill>
            </a:endParaRPr>
          </a:p>
        </p:txBody>
      </p:sp>
      <p:sp>
        <p:nvSpPr>
          <p:cNvPr id="31" name="Arrow: Pentagon 30">
            <a:hlinkClick r:id="rId9" action="ppaction://hlinksldjump"/>
            <a:extLst>
              <a:ext uri="{FF2B5EF4-FFF2-40B4-BE49-F238E27FC236}">
                <a16:creationId xmlns="" xmlns:a16="http://schemas.microsoft.com/office/drawing/2014/main" id="{AA693000-41B6-4481-BACC-F3E8F4F6DBBA}"/>
              </a:ext>
            </a:extLst>
          </p:cNvPr>
          <p:cNvSpPr/>
          <p:nvPr/>
        </p:nvSpPr>
        <p:spPr>
          <a:xfrm rot="586976" flipH="1">
            <a:off x="2101057" y="4069021"/>
            <a:ext cx="1733204" cy="899514"/>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0682" y="5457489"/>
            <a:ext cx="714375"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3019436"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a:solidFill>
                <a:prstClr val="white"/>
              </a:solidFill>
            </a:endParaRPr>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52012" y="5154122"/>
            <a:ext cx="873043"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 y="3972260"/>
            <a:ext cx="873043"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418432" y="3664879"/>
            <a:ext cx="660121"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12492" y="3919037"/>
            <a:ext cx="371475"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87881" y="3822057"/>
            <a:ext cx="535781" cy="1190625"/>
          </a:xfrm>
          <a:prstGeom prst="rect">
            <a:avLst/>
          </a:prstGeom>
        </p:spPr>
      </p:pic>
    </p:spTree>
    <p:extLst>
      <p:ext uri="{BB962C8B-B14F-4D97-AF65-F5344CB8AC3E}">
        <p14:creationId xmlns:p14="http://schemas.microsoft.com/office/powerpoint/2010/main" val="317955062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42913172"/>
              </p:ext>
            </p:extLst>
          </p:nvPr>
        </p:nvGraphicFramePr>
        <p:xfrm>
          <a:off x="578070" y="1145346"/>
          <a:ext cx="8100848" cy="5059680"/>
        </p:xfrm>
        <a:graphic>
          <a:graphicData uri="http://schemas.openxmlformats.org/drawingml/2006/table">
            <a:tbl>
              <a:tblPr firstRow="1" bandRow="1">
                <a:tableStyleId>{5C22544A-7EE6-4342-B048-85BDC9FD1C3A}</a:tableStyleId>
              </a:tblPr>
              <a:tblGrid>
                <a:gridCol w="717330"/>
                <a:gridCol w="5716315"/>
                <a:gridCol w="874986"/>
                <a:gridCol w="792217"/>
              </a:tblGrid>
              <a:tr h="370840">
                <a:tc>
                  <a:txBody>
                    <a:bodyPr/>
                    <a:lstStyle/>
                    <a:p>
                      <a:pPr algn="ctr"/>
                      <a:r>
                        <a:rPr lang="en-US" sz="2000" dirty="0" smtClean="0">
                          <a:latin typeface="Times New Roman" pitchFamily="18" charset="0"/>
                          <a:cs typeface="Times New Roman" pitchFamily="18" charset="0"/>
                        </a:rPr>
                        <a:t>STT</a:t>
                      </a:r>
                      <a:endParaRPr lang="en-US" sz="2000" dirty="0">
                        <a:latin typeface="Times New Roman" pitchFamily="18" charset="0"/>
                        <a:cs typeface="Times New Roman" pitchFamily="18" charset="0"/>
                      </a:endParaRPr>
                    </a:p>
                  </a:txBody>
                  <a:tcPr marL="68580" marR="68580"/>
                </a:tc>
                <a:tc>
                  <a:txBody>
                    <a:bodyPr/>
                    <a:lstStyle/>
                    <a:p>
                      <a:endParaRPr lang="en-US" dirty="0"/>
                    </a:p>
                  </a:txBody>
                  <a:tcPr marL="68580" marR="68580"/>
                </a:tc>
                <a:tc>
                  <a:txBody>
                    <a:bodyPr/>
                    <a:lstStyle/>
                    <a:p>
                      <a:pPr algn="ctr"/>
                      <a:r>
                        <a:rPr lang="en-US" dirty="0" smtClean="0">
                          <a:latin typeface="Times New Roman" pitchFamily="18" charset="0"/>
                          <a:cs typeface="Times New Roman" pitchFamily="18" charset="0"/>
                        </a:rPr>
                        <a:t>Đ</a:t>
                      </a:r>
                      <a:endParaRPr lang="en-US" dirty="0">
                        <a:latin typeface="Times New Roman" pitchFamily="18" charset="0"/>
                        <a:cs typeface="Times New Roman" pitchFamily="18" charset="0"/>
                      </a:endParaRPr>
                    </a:p>
                  </a:txBody>
                  <a:tcPr marL="68580" marR="68580"/>
                </a:tc>
                <a:tc>
                  <a:txBody>
                    <a:bodyPr/>
                    <a:lstStyle/>
                    <a:p>
                      <a:pPr algn="ctr"/>
                      <a:r>
                        <a:rPr lang="en-US" dirty="0" smtClean="0">
                          <a:latin typeface="Times New Roman" pitchFamily="18" charset="0"/>
                          <a:cs typeface="Times New Roman" pitchFamily="18" charset="0"/>
                        </a:rPr>
                        <a:t>S</a:t>
                      </a:r>
                      <a:endParaRPr lang="en-US" dirty="0">
                        <a:latin typeface="Times New Roman" pitchFamily="18" charset="0"/>
                        <a:cs typeface="Times New Roman" pitchFamily="18" charset="0"/>
                      </a:endParaRPr>
                    </a:p>
                  </a:txBody>
                  <a:tcPr marL="68580" marR="68580"/>
                </a:tc>
              </a:tr>
              <a:tr h="370840">
                <a:tc>
                  <a:txBody>
                    <a:bodyPr/>
                    <a:lstStyle/>
                    <a:p>
                      <a:pPr algn="ctr"/>
                      <a:r>
                        <a:rPr lang="en-US" sz="2000" dirty="0" smtClean="0">
                          <a:latin typeface="Times New Roman" pitchFamily="18" charset="0"/>
                          <a:cs typeface="Times New Roman" pitchFamily="18" charset="0"/>
                        </a:rPr>
                        <a:t>1</a:t>
                      </a:r>
                      <a:endParaRPr lang="en-US" sz="2000" dirty="0">
                        <a:latin typeface="Times New Roman" pitchFamily="18" charset="0"/>
                        <a:cs typeface="Times New Roman" pitchFamily="18" charset="0"/>
                      </a:endParaRPr>
                    </a:p>
                  </a:txBody>
                  <a:tcPr marL="68580" marR="68580"/>
                </a:tc>
                <a:tc>
                  <a:txBody>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Tổng</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thống</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và</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smtClean="0">
                          <a:ln>
                            <a:noFill/>
                          </a:ln>
                          <a:solidFill>
                            <a:srgbClr val="000000"/>
                          </a:solidFill>
                          <a:effectLst/>
                          <a:uLnTx/>
                          <a:uFillTx/>
                          <a:latin typeface="Times New Roman"/>
                          <a:ea typeface="Times New Roman"/>
                          <a:cs typeface="+mn-cs"/>
                        </a:rPr>
                        <a:t>phu</a:t>
                      </a:r>
                      <a:r>
                        <a:rPr kumimoji="0" lang="en-US" sz="24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smtClean="0">
                          <a:ln>
                            <a:noFill/>
                          </a:ln>
                          <a:solidFill>
                            <a:srgbClr val="000000"/>
                          </a:solidFill>
                          <a:effectLst/>
                          <a:uLnTx/>
                          <a:uFillTx/>
                          <a:latin typeface="Times New Roman"/>
                          <a:ea typeface="Times New Roman"/>
                          <a:cs typeface="+mn-cs"/>
                        </a:rPr>
                        <a:t>nhân</a:t>
                      </a:r>
                      <a:endParaRPr kumimoji="0" lang="en-US" sz="24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a:tc>
                <a:tc>
                  <a:txBody>
                    <a:bodyPr/>
                    <a:lstStyle/>
                    <a:p>
                      <a:endParaRPr lang="en-US"/>
                    </a:p>
                  </a:txBody>
                  <a:tcPr marL="68580" marR="68580"/>
                </a:tc>
                <a:tc>
                  <a:txBody>
                    <a:bodyPr/>
                    <a:lstStyle/>
                    <a:p>
                      <a:endParaRPr lang="en-US"/>
                    </a:p>
                  </a:txBody>
                  <a:tcPr marL="68580" marR="68580"/>
                </a:tc>
              </a:tr>
              <a:tr h="370840">
                <a:tc>
                  <a:txBody>
                    <a:bodyPr/>
                    <a:lstStyle/>
                    <a:p>
                      <a:pPr algn="ctr"/>
                      <a:r>
                        <a:rPr lang="en-US" sz="2000" dirty="0" smtClean="0">
                          <a:latin typeface="Times New Roman" pitchFamily="18" charset="0"/>
                          <a:cs typeface="Times New Roman" pitchFamily="18" charset="0"/>
                        </a:rPr>
                        <a:t>2</a:t>
                      </a:r>
                      <a:endParaRPr lang="en-US" sz="2000" dirty="0">
                        <a:latin typeface="Times New Roman" pitchFamily="18" charset="0"/>
                        <a:cs typeface="Times New Roman" pitchFamily="18" charset="0"/>
                      </a:endParaRPr>
                    </a:p>
                  </a:txBody>
                  <a:tcPr marL="68580" marR="68580"/>
                </a:tc>
                <a:tc>
                  <a:txBody>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Chị</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là</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smtClean="0">
                          <a:ln>
                            <a:noFill/>
                          </a:ln>
                          <a:solidFill>
                            <a:srgbClr val="000000"/>
                          </a:solidFill>
                          <a:effectLst/>
                          <a:uLnTx/>
                          <a:uFillTx/>
                          <a:latin typeface="Times New Roman"/>
                          <a:ea typeface="Times New Roman"/>
                          <a:cs typeface="+mn-cs"/>
                        </a:rPr>
                        <a:t>phu</a:t>
                      </a:r>
                      <a:r>
                        <a:rPr kumimoji="0" lang="en-US" sz="24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smtClean="0">
                          <a:ln>
                            <a:noFill/>
                          </a:ln>
                          <a:solidFill>
                            <a:srgbClr val="000000"/>
                          </a:solidFill>
                          <a:effectLst/>
                          <a:uLnTx/>
                          <a:uFillTx/>
                          <a:latin typeface="Times New Roman"/>
                          <a:ea typeface="Times New Roman"/>
                          <a:cs typeface="+mn-cs"/>
                        </a:rPr>
                        <a:t>nhân</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chiều</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chồng</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chăm</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con. </a:t>
                      </a:r>
                      <a:endParaRPr kumimoji="0" lang="en-US" sz="24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a:tc>
                <a:tc>
                  <a:txBody>
                    <a:bodyPr/>
                    <a:lstStyle/>
                    <a:p>
                      <a:endParaRPr lang="en-US"/>
                    </a:p>
                  </a:txBody>
                  <a:tcPr marL="68580" marR="68580"/>
                </a:tc>
                <a:tc>
                  <a:txBody>
                    <a:bodyPr/>
                    <a:lstStyle/>
                    <a:p>
                      <a:endParaRPr lang="en-US" dirty="0"/>
                    </a:p>
                  </a:txBody>
                  <a:tcPr marL="68580" marR="68580"/>
                </a:tc>
              </a:tr>
              <a:tr h="370840">
                <a:tc>
                  <a:txBody>
                    <a:bodyPr/>
                    <a:lstStyle/>
                    <a:p>
                      <a:pPr algn="ctr"/>
                      <a:r>
                        <a:rPr lang="en-US" sz="2000" dirty="0" smtClean="0">
                          <a:latin typeface="Times New Roman" pitchFamily="18" charset="0"/>
                          <a:cs typeface="Times New Roman" pitchFamily="18" charset="0"/>
                        </a:rPr>
                        <a:t>3</a:t>
                      </a:r>
                      <a:endParaRPr lang="en-US" sz="2000" dirty="0">
                        <a:latin typeface="Times New Roman" pitchFamily="18" charset="0"/>
                        <a:cs typeface="Times New Roman" pitchFamily="18" charset="0"/>
                      </a:endParaRPr>
                    </a:p>
                  </a:txBody>
                  <a:tcPr marL="68580" marR="68580"/>
                </a:tc>
                <a:tc>
                  <a:txBody>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Báo</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smtClean="0">
                          <a:ln>
                            <a:noFill/>
                          </a:ln>
                          <a:solidFill>
                            <a:srgbClr val="000000"/>
                          </a:solidFill>
                          <a:effectLst/>
                          <a:uLnTx/>
                          <a:uFillTx/>
                          <a:latin typeface="Times New Roman"/>
                          <a:ea typeface="Times New Roman"/>
                          <a:cs typeface="+mn-cs"/>
                        </a:rPr>
                        <a:t>Thiếu</a:t>
                      </a:r>
                      <a:r>
                        <a:rPr kumimoji="0" lang="en-US" sz="24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smtClean="0">
                          <a:ln>
                            <a:noFill/>
                          </a:ln>
                          <a:solidFill>
                            <a:srgbClr val="000000"/>
                          </a:solidFill>
                          <a:effectLst/>
                          <a:uLnTx/>
                          <a:uFillTx/>
                          <a:latin typeface="Times New Roman"/>
                          <a:ea typeface="Times New Roman"/>
                          <a:cs typeface="+mn-cs"/>
                        </a:rPr>
                        <a:t>niên</a:t>
                      </a:r>
                      <a:r>
                        <a:rPr kumimoji="0" lang="en-US" sz="24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smtClean="0">
                          <a:ln>
                            <a:noFill/>
                          </a:ln>
                          <a:solidFill>
                            <a:srgbClr val="000000"/>
                          </a:solidFill>
                          <a:effectLst/>
                          <a:uLnTx/>
                          <a:uFillTx/>
                          <a:latin typeface="Times New Roman"/>
                          <a:ea typeface="Times New Roman"/>
                          <a:cs typeface="+mn-cs"/>
                        </a:rPr>
                        <a:t>nhi</a:t>
                      </a:r>
                      <a:r>
                        <a:rPr kumimoji="0" lang="en-US" sz="24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smtClean="0">
                          <a:ln>
                            <a:noFill/>
                          </a:ln>
                          <a:solidFill>
                            <a:srgbClr val="000000"/>
                          </a:solidFill>
                          <a:effectLst/>
                          <a:uLnTx/>
                          <a:uFillTx/>
                          <a:latin typeface="Times New Roman"/>
                          <a:ea typeface="Times New Roman"/>
                          <a:cs typeface="+mn-cs"/>
                        </a:rPr>
                        <a:t>đồng</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a:tc>
                <a:tc>
                  <a:txBody>
                    <a:bodyPr/>
                    <a:lstStyle/>
                    <a:p>
                      <a:endParaRPr lang="en-US"/>
                    </a:p>
                  </a:txBody>
                  <a:tcPr marL="68580" marR="68580"/>
                </a:tc>
                <a:tc>
                  <a:txBody>
                    <a:bodyPr/>
                    <a:lstStyle/>
                    <a:p>
                      <a:endParaRPr lang="en-US"/>
                    </a:p>
                  </a:txBody>
                  <a:tcPr marL="68580" marR="68580"/>
                </a:tc>
              </a:tr>
              <a:tr h="370840">
                <a:tc>
                  <a:txBody>
                    <a:bodyPr/>
                    <a:lstStyle/>
                    <a:p>
                      <a:pPr algn="ctr"/>
                      <a:r>
                        <a:rPr lang="en-US" sz="2000" dirty="0" smtClean="0">
                          <a:latin typeface="Times New Roman" pitchFamily="18" charset="0"/>
                          <a:cs typeface="Times New Roman" pitchFamily="18" charset="0"/>
                        </a:rPr>
                        <a:t>4</a:t>
                      </a:r>
                      <a:endParaRPr lang="en-US" sz="2000" dirty="0">
                        <a:latin typeface="Times New Roman" pitchFamily="18" charset="0"/>
                        <a:cs typeface="Times New Roman" pitchFamily="18" charset="0"/>
                      </a:endParaRPr>
                    </a:p>
                  </a:txBody>
                  <a:tcPr marL="68580" marR="68580"/>
                </a:tc>
                <a:tc>
                  <a:txBody>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err="1" smtClean="0">
                          <a:ln>
                            <a:noFill/>
                          </a:ln>
                          <a:solidFill>
                            <a:srgbClr val="000000"/>
                          </a:solidFill>
                          <a:effectLst/>
                          <a:uLnTx/>
                          <a:uFillTx/>
                          <a:latin typeface="Times New Roman"/>
                          <a:ea typeface="Times New Roman"/>
                          <a:cs typeface="+mn-cs"/>
                        </a:rPr>
                        <a:t>Thiếu</a:t>
                      </a:r>
                      <a:r>
                        <a:rPr kumimoji="0" lang="en-US" sz="24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smtClean="0">
                          <a:ln>
                            <a:noFill/>
                          </a:ln>
                          <a:solidFill>
                            <a:srgbClr val="000000"/>
                          </a:solidFill>
                          <a:effectLst/>
                          <a:uLnTx/>
                          <a:uFillTx/>
                          <a:latin typeface="Times New Roman"/>
                          <a:ea typeface="Times New Roman"/>
                          <a:cs typeface="+mn-cs"/>
                        </a:rPr>
                        <a:t>niên</a:t>
                      </a:r>
                      <a:r>
                        <a:rPr kumimoji="0" lang="en-US" sz="24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smtClean="0">
                          <a:ln>
                            <a:noFill/>
                          </a:ln>
                          <a:solidFill>
                            <a:srgbClr val="000000"/>
                          </a:solidFill>
                          <a:effectLst/>
                          <a:uLnTx/>
                          <a:uFillTx/>
                          <a:latin typeface="Times New Roman"/>
                          <a:ea typeface="Times New Roman"/>
                          <a:cs typeface="+mn-cs"/>
                        </a:rPr>
                        <a:t>nhi</a:t>
                      </a:r>
                      <a:r>
                        <a:rPr kumimoji="0" lang="en-US" sz="24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smtClean="0">
                          <a:ln>
                            <a:noFill/>
                          </a:ln>
                          <a:solidFill>
                            <a:srgbClr val="000000"/>
                          </a:solidFill>
                          <a:effectLst/>
                          <a:uLnTx/>
                          <a:uFillTx/>
                          <a:latin typeface="Times New Roman"/>
                          <a:ea typeface="Times New Roman"/>
                          <a:cs typeface="+mn-cs"/>
                        </a:rPr>
                        <a:t>đồng</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lang</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thang</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cơ</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nhỡ</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a:tc>
                <a:tc>
                  <a:txBody>
                    <a:bodyPr/>
                    <a:lstStyle/>
                    <a:p>
                      <a:endParaRPr lang="en-US"/>
                    </a:p>
                  </a:txBody>
                  <a:tcPr marL="68580" marR="68580"/>
                </a:tc>
                <a:tc>
                  <a:txBody>
                    <a:bodyPr/>
                    <a:lstStyle/>
                    <a:p>
                      <a:endParaRPr lang="en-US"/>
                    </a:p>
                  </a:txBody>
                  <a:tcPr marL="68580" marR="68580"/>
                </a:tc>
              </a:tr>
              <a:tr h="370840">
                <a:tc>
                  <a:txBody>
                    <a:bodyPr/>
                    <a:lstStyle/>
                    <a:p>
                      <a:pPr algn="ctr"/>
                      <a:r>
                        <a:rPr lang="en-US" sz="2000" dirty="0" smtClean="0">
                          <a:latin typeface="Times New Roman" pitchFamily="18" charset="0"/>
                          <a:cs typeface="Times New Roman" pitchFamily="18" charset="0"/>
                        </a:rPr>
                        <a:t>5</a:t>
                      </a:r>
                      <a:endParaRPr lang="en-US" sz="2000" dirty="0">
                        <a:latin typeface="Times New Roman" pitchFamily="18" charset="0"/>
                        <a:cs typeface="Times New Roman" pitchFamily="18" charset="0"/>
                      </a:endParaRPr>
                    </a:p>
                  </a:txBody>
                  <a:tcPr marL="68580" marR="68580"/>
                </a:tc>
                <a:tc>
                  <a:txBody>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Tổng</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thống</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và</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smtClean="0">
                          <a:ln>
                            <a:noFill/>
                          </a:ln>
                          <a:solidFill>
                            <a:srgbClr val="000000"/>
                          </a:solidFill>
                          <a:effectLst/>
                          <a:uLnTx/>
                          <a:uFillTx/>
                          <a:latin typeface="Times New Roman"/>
                          <a:ea typeface="Times New Roman"/>
                          <a:cs typeface="+mn-cs"/>
                        </a:rPr>
                        <a:t>vợ</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a:tc>
                <a:tc>
                  <a:txBody>
                    <a:bodyPr/>
                    <a:lstStyle/>
                    <a:p>
                      <a:endParaRPr lang="en-US"/>
                    </a:p>
                  </a:txBody>
                  <a:tcPr marL="68580" marR="68580"/>
                </a:tc>
                <a:tc>
                  <a:txBody>
                    <a:bodyPr/>
                    <a:lstStyle/>
                    <a:p>
                      <a:endParaRPr lang="en-US"/>
                    </a:p>
                  </a:txBody>
                  <a:tcPr marL="68580" marR="68580"/>
                </a:tc>
              </a:tr>
              <a:tr h="370840">
                <a:tc>
                  <a:txBody>
                    <a:bodyPr/>
                    <a:lstStyle/>
                    <a:p>
                      <a:pPr algn="ctr"/>
                      <a:r>
                        <a:rPr lang="en-US" sz="2000" dirty="0" smtClean="0">
                          <a:latin typeface="Times New Roman" pitchFamily="18" charset="0"/>
                          <a:cs typeface="Times New Roman" pitchFamily="18" charset="0"/>
                        </a:rPr>
                        <a:t>6</a:t>
                      </a:r>
                      <a:endParaRPr lang="en-US" sz="2000" dirty="0">
                        <a:latin typeface="Times New Roman" pitchFamily="18" charset="0"/>
                        <a:cs typeface="Times New Roman" pitchFamily="18" charset="0"/>
                      </a:endParaRPr>
                    </a:p>
                  </a:txBody>
                  <a:tcPr marL="68580" marR="68580"/>
                </a:tc>
                <a:tc>
                  <a:txBody>
                    <a:bodyPr/>
                    <a:lstStyle/>
                    <a:p>
                      <a:pPr algn="just"/>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Chị</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là</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smtClean="0">
                          <a:ln>
                            <a:noFill/>
                          </a:ln>
                          <a:solidFill>
                            <a:srgbClr val="000000"/>
                          </a:solidFill>
                          <a:effectLst/>
                          <a:uLnTx/>
                          <a:uFillTx/>
                          <a:latin typeface="Times New Roman"/>
                          <a:ea typeface="Times New Roman"/>
                          <a:cs typeface="+mn-cs"/>
                        </a:rPr>
                        <a:t>một</a:t>
                      </a:r>
                      <a:r>
                        <a:rPr kumimoji="0" lang="en-US" sz="24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smtClean="0">
                          <a:ln>
                            <a:noFill/>
                          </a:ln>
                          <a:solidFill>
                            <a:srgbClr val="000000"/>
                          </a:solidFill>
                          <a:effectLst/>
                          <a:uLnTx/>
                          <a:uFillTx/>
                          <a:latin typeface="Times New Roman"/>
                          <a:ea typeface="Times New Roman"/>
                          <a:cs typeface="+mn-cs"/>
                        </a:rPr>
                        <a:t>người</a:t>
                      </a:r>
                      <a:r>
                        <a:rPr kumimoji="0" lang="en-US" sz="24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smtClean="0">
                          <a:ln>
                            <a:noFill/>
                          </a:ln>
                          <a:solidFill>
                            <a:srgbClr val="000000"/>
                          </a:solidFill>
                          <a:effectLst/>
                          <a:uLnTx/>
                          <a:uFillTx/>
                          <a:latin typeface="Times New Roman"/>
                          <a:ea typeface="Times New Roman"/>
                          <a:cs typeface="+mn-cs"/>
                        </a:rPr>
                        <a:t>vợ</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chiều</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chồng</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chăm</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con. </a:t>
                      </a:r>
                      <a:endParaRPr lang="en-US" sz="1600" dirty="0"/>
                    </a:p>
                  </a:txBody>
                  <a:tcPr marL="68580" marR="68580"/>
                </a:tc>
                <a:tc>
                  <a:txBody>
                    <a:bodyPr/>
                    <a:lstStyle/>
                    <a:p>
                      <a:endParaRPr lang="en-US"/>
                    </a:p>
                  </a:txBody>
                  <a:tcPr marL="68580" marR="68580"/>
                </a:tc>
                <a:tc>
                  <a:txBody>
                    <a:bodyPr/>
                    <a:lstStyle/>
                    <a:p>
                      <a:endParaRPr lang="en-US"/>
                    </a:p>
                  </a:txBody>
                  <a:tcPr marL="68580" marR="68580"/>
                </a:tc>
              </a:tr>
              <a:tr h="370840">
                <a:tc>
                  <a:txBody>
                    <a:bodyPr/>
                    <a:lstStyle/>
                    <a:p>
                      <a:pPr algn="ctr"/>
                      <a:r>
                        <a:rPr lang="en-US" sz="2000" dirty="0" smtClean="0">
                          <a:latin typeface="Times New Roman" pitchFamily="18" charset="0"/>
                          <a:cs typeface="Times New Roman" pitchFamily="18" charset="0"/>
                        </a:rPr>
                        <a:t>7</a:t>
                      </a:r>
                      <a:endParaRPr lang="en-US" sz="2000" dirty="0">
                        <a:latin typeface="Times New Roman" pitchFamily="18" charset="0"/>
                        <a:cs typeface="Times New Roman" pitchFamily="18" charset="0"/>
                      </a:endParaRPr>
                    </a:p>
                  </a:txBody>
                  <a:tcPr marL="68580" marR="68580"/>
                </a:tc>
                <a:tc>
                  <a:txBody>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pt-BR" sz="2400" b="0" i="0" u="none" strike="noStrike" kern="1200" cap="none" spc="0" normalizeH="0" baseline="0" noProof="0" dirty="0" smtClean="0">
                          <a:ln>
                            <a:noFill/>
                          </a:ln>
                          <a:solidFill>
                            <a:srgbClr val="000000"/>
                          </a:solidFill>
                          <a:effectLst/>
                          <a:uLnTx/>
                          <a:uFillTx/>
                          <a:latin typeface="Times New Roman"/>
                          <a:ea typeface="Times New Roman"/>
                          <a:cs typeface="+mn-cs"/>
                        </a:rPr>
                        <a:t>Báo </a:t>
                      </a:r>
                      <a:r>
                        <a:rPr kumimoji="0" lang="pt-BR" sz="2400" b="0" i="1" u="none" strike="noStrike" kern="1200" cap="none" spc="0" normalizeH="0" baseline="0" noProof="0" dirty="0" smtClean="0">
                          <a:ln>
                            <a:noFill/>
                          </a:ln>
                          <a:solidFill>
                            <a:srgbClr val="000000"/>
                          </a:solidFill>
                          <a:effectLst/>
                          <a:uLnTx/>
                          <a:uFillTx/>
                          <a:latin typeface="Times New Roman"/>
                          <a:ea typeface="Times New Roman"/>
                          <a:cs typeface="+mn-cs"/>
                        </a:rPr>
                        <a:t>Trẻ em</a:t>
                      </a:r>
                      <a:endParaRPr kumimoji="0" lang="en-US" sz="24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a:tc>
                <a:tc>
                  <a:txBody>
                    <a:bodyPr/>
                    <a:lstStyle/>
                    <a:p>
                      <a:endParaRPr lang="en-US"/>
                    </a:p>
                  </a:txBody>
                  <a:tcPr marL="68580" marR="68580"/>
                </a:tc>
                <a:tc>
                  <a:txBody>
                    <a:bodyPr/>
                    <a:lstStyle/>
                    <a:p>
                      <a:endParaRPr lang="en-US" dirty="0"/>
                    </a:p>
                  </a:txBody>
                  <a:tcPr marL="68580" marR="68580"/>
                </a:tc>
              </a:tr>
            </a:tbl>
          </a:graphicData>
        </a:graphic>
      </p:graphicFrame>
      <p:sp>
        <p:nvSpPr>
          <p:cNvPr id="5" name="Smiley Face 4"/>
          <p:cNvSpPr/>
          <p:nvPr/>
        </p:nvSpPr>
        <p:spPr>
          <a:xfrm>
            <a:off x="7184210" y="1600200"/>
            <a:ext cx="486762" cy="583320"/>
          </a:xfrm>
          <a:prstGeom prst="smileyFac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 name="Smiley Face 5"/>
          <p:cNvSpPr/>
          <p:nvPr/>
        </p:nvSpPr>
        <p:spPr>
          <a:xfrm>
            <a:off x="8055699" y="2183520"/>
            <a:ext cx="516802" cy="566252"/>
          </a:xfrm>
          <a:prstGeom prst="smileyFace">
            <a:avLst>
              <a:gd name="adj" fmla="val -4653"/>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7" name="Smiley Face 6"/>
          <p:cNvSpPr/>
          <p:nvPr/>
        </p:nvSpPr>
        <p:spPr>
          <a:xfrm>
            <a:off x="8055702" y="3478920"/>
            <a:ext cx="516802" cy="566252"/>
          </a:xfrm>
          <a:prstGeom prst="smileyFace">
            <a:avLst>
              <a:gd name="adj" fmla="val -4653"/>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8" name="Smiley Face 7"/>
          <p:cNvSpPr/>
          <p:nvPr/>
        </p:nvSpPr>
        <p:spPr>
          <a:xfrm>
            <a:off x="8055702" y="4142559"/>
            <a:ext cx="516802" cy="566252"/>
          </a:xfrm>
          <a:prstGeom prst="smileyFace">
            <a:avLst>
              <a:gd name="adj" fmla="val -4653"/>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9" name="Smiley Face 8"/>
          <p:cNvSpPr/>
          <p:nvPr/>
        </p:nvSpPr>
        <p:spPr>
          <a:xfrm>
            <a:off x="8055702" y="5551590"/>
            <a:ext cx="516802" cy="566252"/>
          </a:xfrm>
          <a:prstGeom prst="smileyFace">
            <a:avLst>
              <a:gd name="adj" fmla="val -4653"/>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0" name="Smiley Face 9"/>
          <p:cNvSpPr/>
          <p:nvPr/>
        </p:nvSpPr>
        <p:spPr>
          <a:xfrm>
            <a:off x="7210753" y="2799333"/>
            <a:ext cx="486762" cy="583320"/>
          </a:xfrm>
          <a:prstGeom prst="smileyFac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1" name="Smiley Face 10"/>
          <p:cNvSpPr/>
          <p:nvPr/>
        </p:nvSpPr>
        <p:spPr>
          <a:xfrm>
            <a:off x="7210753" y="4859709"/>
            <a:ext cx="486762" cy="583320"/>
          </a:xfrm>
          <a:prstGeom prst="smileyFac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2" name="Rectangle 11"/>
          <p:cNvSpPr/>
          <p:nvPr/>
        </p:nvSpPr>
        <p:spPr>
          <a:xfrm>
            <a:off x="524206" y="182483"/>
            <a:ext cx="8225659" cy="738664"/>
          </a:xfrm>
          <a:prstGeom prst="rect">
            <a:avLst/>
          </a:prstGeom>
        </p:spPr>
        <p:txBody>
          <a:bodyPr wrap="square">
            <a:spAutoFit/>
          </a:bodyPr>
          <a:lstStyle/>
          <a:p>
            <a:pPr algn="ctr" eaLnBrk="1" fontAlgn="auto" hangingPunct="1">
              <a:lnSpc>
                <a:spcPct val="150000"/>
              </a:lnSpc>
              <a:spcBef>
                <a:spcPts val="0"/>
              </a:spcBef>
              <a:spcAft>
                <a:spcPts val="0"/>
              </a:spcAft>
            </a:pPr>
            <a:r>
              <a:rPr lang="en-US" sz="2800" b="1" i="1" dirty="0" err="1">
                <a:solidFill>
                  <a:srgbClr val="000000"/>
                </a:solidFill>
                <a:latin typeface="Times New Roman"/>
                <a:ea typeface="PMingLiU"/>
              </a:rPr>
              <a:t>Hãy</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xác</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định</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cách</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dùng</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từ</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trong</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câu</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nào</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đúng</a:t>
            </a:r>
            <a:r>
              <a:rPr lang="en-US" sz="2800" b="1" i="1" dirty="0">
                <a:solidFill>
                  <a:srgbClr val="000000"/>
                </a:solidFill>
                <a:latin typeface="Times New Roman"/>
                <a:ea typeface="PMingLiU"/>
              </a:rPr>
              <a:t>/</a:t>
            </a:r>
            <a:r>
              <a:rPr lang="en-US" sz="2800" b="1" i="1" dirty="0" err="1">
                <a:solidFill>
                  <a:srgbClr val="000000"/>
                </a:solidFill>
                <a:latin typeface="Times New Roman"/>
                <a:ea typeface="PMingLiU"/>
              </a:rPr>
              <a:t>sai</a:t>
            </a:r>
            <a:r>
              <a:rPr lang="en-US" sz="2800" b="1" i="1" dirty="0">
                <a:solidFill>
                  <a:srgbClr val="000000"/>
                </a:solidFill>
                <a:latin typeface="Times New Roman"/>
                <a:ea typeface="PMingLiU"/>
              </a:rPr>
              <a:t>?</a:t>
            </a:r>
            <a:endParaRPr lang="en-US" sz="2800" b="1" i="1" dirty="0">
              <a:solidFill>
                <a:prstClr val="black"/>
              </a:solidFill>
              <a:latin typeface="Times New Roman"/>
              <a:ea typeface="Times New Roman"/>
            </a:endParaRPr>
          </a:p>
        </p:txBody>
      </p:sp>
    </p:spTree>
    <p:extLst>
      <p:ext uri="{BB962C8B-B14F-4D97-AF65-F5344CB8AC3E}">
        <p14:creationId xmlns:p14="http://schemas.microsoft.com/office/powerpoint/2010/main" val="25091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ân tích một cách ngắn gọn bài Phong cách Hồ Chí M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11" y="663932"/>
            <a:ext cx="3105971" cy="55461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31" y="2204449"/>
            <a:ext cx="5491163"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5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8998"/>
            <a:ext cx="7886700" cy="943413"/>
          </a:xfrm>
          <a:solidFill>
            <a:schemeClr val="accent4">
              <a:lumMod val="20000"/>
              <a:lumOff val="80000"/>
            </a:schemeClr>
          </a:solidFill>
        </p:spPr>
        <p:txBody>
          <a:bodyPr/>
          <a:lstStyle/>
          <a:p>
            <a:pPr algn="ctr"/>
            <a:r>
              <a:rPr lang="en-US" b="1" dirty="0" smtClean="0">
                <a:solidFill>
                  <a:schemeClr val="accent1">
                    <a:lumMod val="50000"/>
                  </a:schemeClr>
                </a:solidFill>
                <a:latin typeface="Times New Roman" pitchFamily="18" charset="0"/>
                <a:cs typeface="Times New Roman" pitchFamily="18" charset="0"/>
              </a:rPr>
              <a:t>I. LÍ THUYẾT</a:t>
            </a:r>
            <a:endParaRPr lang="en-US" b="1" dirty="0">
              <a:solidFill>
                <a:schemeClr val="accent1">
                  <a:lumMod val="50000"/>
                </a:schemeClr>
              </a:solidFill>
              <a:latin typeface="Times New Roman" pitchFamily="18" charset="0"/>
              <a:cs typeface="Times New Roman" pitchFamily="18" charset="0"/>
            </a:endParaRPr>
          </a:p>
        </p:txBody>
      </p:sp>
      <p:sp>
        <p:nvSpPr>
          <p:cNvPr id="4" name="Rectangle 4"/>
          <p:cNvSpPr>
            <a:spLocks noGrp="1" noChangeArrowheads="1"/>
          </p:cNvSpPr>
          <p:nvPr>
            <p:ph idx="1"/>
          </p:nvPr>
        </p:nvSpPr>
        <p:spPr>
          <a:xfrm>
            <a:off x="461150" y="1494539"/>
            <a:ext cx="8276899" cy="4351338"/>
          </a:xfrm>
          <a:noFill/>
        </p:spPr>
        <p:txBody>
          <a:bodyPr>
            <a:noAutofit/>
          </a:bodyPr>
          <a:lstStyle/>
          <a:p>
            <a:pPr algn="just">
              <a:lnSpc>
                <a:spcPct val="150000"/>
              </a:lnSpc>
              <a:buFont typeface="Wingdings" pitchFamily="2" charset="2"/>
              <a:buChar char="v"/>
            </a:pPr>
            <a:r>
              <a:rPr lang="vi-VN" b="1" i="1" u="sng" dirty="0">
                <a:solidFill>
                  <a:srgbClr val="0000FF"/>
                </a:solidFill>
                <a:latin typeface="+mj-lt"/>
                <a:cs typeface="Times New Roman" pitchFamily="18" charset="0"/>
              </a:rPr>
              <a:t>1. Lựa chọn từ ngữ trong tạo lập văn bản</a:t>
            </a:r>
          </a:p>
          <a:p>
            <a:pPr marL="0" indent="0" algn="just">
              <a:lnSpc>
                <a:spcPct val="150000"/>
              </a:lnSpc>
              <a:buNone/>
            </a:pPr>
            <a:r>
              <a:rPr lang="vi-VN" dirty="0">
                <a:latin typeface="+mj-lt"/>
              </a:rPr>
              <a:t>- Cần lựa chọn, sử dụng từ phù hợp nhất trong nói và viết.</a:t>
            </a:r>
          </a:p>
          <a:p>
            <a:pPr algn="just">
              <a:lnSpc>
                <a:spcPct val="150000"/>
              </a:lnSpc>
              <a:buFont typeface="Wingdings" pitchFamily="2" charset="2"/>
              <a:buChar char="v"/>
            </a:pPr>
            <a:r>
              <a:rPr lang="vi-VN" b="1" i="1" u="sng" dirty="0">
                <a:solidFill>
                  <a:srgbClr val="0000FF"/>
                </a:solidFill>
                <a:latin typeface="+mj-lt"/>
                <a:cs typeface="Times New Roman" pitchFamily="18" charset="0"/>
              </a:rPr>
              <a:t>2. Lựa chọn cấu trúc câu trong tạo lập văn bản</a:t>
            </a:r>
          </a:p>
          <a:p>
            <a:pPr marL="0" indent="0" algn="just">
              <a:lnSpc>
                <a:spcPct val="150000"/>
              </a:lnSpc>
              <a:buNone/>
            </a:pPr>
            <a:r>
              <a:rPr lang="vi-VN" dirty="0">
                <a:latin typeface="+mj-lt"/>
              </a:rPr>
              <a:t>- Khi viết, cần chú ý những yếu tố:  tạo câu đúng ngữ pháp, chú ý ngữ cảnh, mục đích viết/nói, đặc điểm văn bản.</a:t>
            </a:r>
          </a:p>
          <a:p>
            <a:pPr algn="just">
              <a:lnSpc>
                <a:spcPct val="150000"/>
              </a:lnSpc>
              <a:buFontTx/>
              <a:buNone/>
            </a:pPr>
            <a:endParaRPr lang="en-US" dirty="0">
              <a:solidFill>
                <a:srgbClr val="0000FF"/>
              </a:solidFill>
              <a:latin typeface="Times New Roman" pitchFamily="18" charset="0"/>
              <a:cs typeface="Times New Roman" pitchFamily="18" charset="0"/>
            </a:endParaRPr>
          </a:p>
          <a:p>
            <a:pPr algn="just">
              <a:lnSpc>
                <a:spcPct val="150000"/>
              </a:lnSpc>
              <a:buFontTx/>
              <a:buNone/>
            </a:pPr>
            <a:endParaRPr lang="en-US"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4631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ircle(in)">
                                      <p:cBhvr>
                                        <p:cTn id="15" dur="2000"/>
                                        <p:tgtEl>
                                          <p:spTgt spid="4">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circle(in)">
                                      <p:cBhvr>
                                        <p:cTn id="18"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673" y="304808"/>
            <a:ext cx="2402927" cy="1938992"/>
          </a:xfrm>
          <a:prstGeom prst="rect">
            <a:avLst/>
          </a:prstGeom>
          <a:noFill/>
        </p:spPr>
        <p:txBody>
          <a:bodyPr wrap="square" rtlCol="0">
            <a:spAutoFit/>
          </a:bodyPr>
          <a:lstStyle/>
          <a:p>
            <a:pPr algn="ctr" eaLnBrk="1" fontAlgn="auto" hangingPunct="1">
              <a:spcBef>
                <a:spcPts val="0"/>
              </a:spcBef>
              <a:spcAft>
                <a:spcPts val="0"/>
              </a:spcAft>
            </a:pPr>
            <a:r>
              <a:rPr lang="en-US" sz="6000" b="1" dirty="0" err="1" smtClean="0">
                <a:solidFill>
                  <a:srgbClr val="F79646">
                    <a:lumMod val="50000"/>
                  </a:srgbClr>
                </a:solidFill>
                <a:latin typeface="Times New Roman" panose="02020603050405020304" pitchFamily="18" charset="0"/>
                <a:cs typeface="Times New Roman" panose="02020603050405020304" pitchFamily="18" charset="0"/>
              </a:rPr>
              <a:t>Luyện</a:t>
            </a:r>
            <a:r>
              <a:rPr lang="en-US" sz="6000" b="1" dirty="0" smtClean="0">
                <a:solidFill>
                  <a:srgbClr val="F79646">
                    <a:lumMod val="50000"/>
                  </a:srgbClr>
                </a:solidFill>
                <a:latin typeface="Times New Roman" panose="02020603050405020304" pitchFamily="18" charset="0"/>
                <a:cs typeface="Times New Roman" panose="02020603050405020304" pitchFamily="18" charset="0"/>
              </a:rPr>
              <a:t> </a:t>
            </a:r>
            <a:r>
              <a:rPr lang="en-US" sz="6000" b="1" dirty="0" err="1" smtClean="0">
                <a:solidFill>
                  <a:srgbClr val="F79646">
                    <a:lumMod val="50000"/>
                  </a:srgbClr>
                </a:solidFill>
                <a:latin typeface="Times New Roman" panose="02020603050405020304" pitchFamily="18" charset="0"/>
                <a:cs typeface="Times New Roman" panose="02020603050405020304" pitchFamily="18" charset="0"/>
              </a:rPr>
              <a:t>tập</a:t>
            </a:r>
            <a:endParaRPr lang="en-US" sz="6000" b="1" dirty="0">
              <a:solidFill>
                <a:srgbClr val="F79646">
                  <a:lumMod val="50000"/>
                </a:srgbClr>
              </a:solidFill>
              <a:latin typeface="Times New Roman" panose="02020603050405020304" pitchFamily="18" charset="0"/>
              <a:cs typeface="Times New Roman" panose="02020603050405020304" pitchFamily="18" charset="0"/>
            </a:endParaRPr>
          </a:p>
        </p:txBody>
      </p:sp>
      <p:pic>
        <p:nvPicPr>
          <p:cNvPr id="11" name="Picture 41" descr="cau ho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6241" y="381000"/>
            <a:ext cx="60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736416" y="311719"/>
            <a:ext cx="5038307" cy="1938992"/>
          </a:xfrm>
          <a:prstGeom prst="rect">
            <a:avLst/>
          </a:prstGeom>
          <a:noFill/>
        </p:spPr>
        <p:txBody>
          <a:bodyPr wrap="square" rtlCol="0">
            <a:spAutoFit/>
          </a:bodyPr>
          <a:lstStyle/>
          <a:p>
            <a:pPr algn="just" eaLnBrk="1" fontAlgn="auto" hangingPunct="1">
              <a:spcBef>
                <a:spcPts val="0"/>
              </a:spcBef>
              <a:spcAft>
                <a:spcPts val="0"/>
              </a:spcAft>
            </a:pPr>
            <a:r>
              <a:rPr lang="vi-VN" sz="2400" b="1" i="1" dirty="0">
                <a:solidFill>
                  <a:srgbClr val="1F497D"/>
                </a:solidFill>
                <a:latin typeface="Times New Roman" panose="02020603050405020304" pitchFamily="18" charset="0"/>
                <a:cs typeface="Times New Roman" panose="02020603050405020304" pitchFamily="18" charset="0"/>
              </a:rPr>
              <a:t>Với </a:t>
            </a:r>
            <a:r>
              <a:rPr lang="vi-VN" sz="2400" b="1" i="1" dirty="0" smtClean="0">
                <a:solidFill>
                  <a:srgbClr val="1F497D"/>
                </a:solidFill>
                <a:latin typeface="Times New Roman" panose="02020603050405020304" pitchFamily="18" charset="0"/>
                <a:cs typeface="Times New Roman" panose="02020603050405020304" pitchFamily="18" charset="0"/>
              </a:rPr>
              <a:t>c</a:t>
            </a:r>
            <a:r>
              <a:rPr lang="en-US" sz="2400" b="1" i="1" dirty="0">
                <a:solidFill>
                  <a:srgbClr val="1F497D"/>
                </a:solidFill>
                <a:latin typeface="Times New Roman" panose="02020603050405020304" pitchFamily="18" charset="0"/>
                <a:cs typeface="Times New Roman" panose="02020603050405020304" pitchFamily="18" charset="0"/>
              </a:rPr>
              <a:t>â</a:t>
            </a:r>
            <a:r>
              <a:rPr lang="vi-VN" sz="2400" b="1" i="1" dirty="0" smtClean="0">
                <a:solidFill>
                  <a:srgbClr val="1F497D"/>
                </a:solidFill>
                <a:latin typeface="Times New Roman" panose="02020603050405020304" pitchFamily="18" charset="0"/>
                <a:cs typeface="Times New Roman" panose="02020603050405020304" pitchFamily="18" charset="0"/>
              </a:rPr>
              <a:t>u</a:t>
            </a:r>
            <a:r>
              <a:rPr lang="en-US" sz="2400" b="1" i="1" dirty="0" smtClean="0">
                <a:solidFill>
                  <a:srgbClr val="1F497D"/>
                </a:solidFill>
                <a:latin typeface="Times New Roman" panose="02020603050405020304" pitchFamily="18" charset="0"/>
                <a:cs typeface="Times New Roman" panose="02020603050405020304" pitchFamily="18" charset="0"/>
              </a:rPr>
              <a:t> “</a:t>
            </a:r>
            <a:r>
              <a:rPr lang="en-US" sz="2400" b="1" i="1" dirty="0" err="1" smtClean="0">
                <a:solidFill>
                  <a:srgbClr val="1F497D"/>
                </a:solidFill>
                <a:latin typeface="Times New Roman" panose="02020603050405020304" pitchFamily="18" charset="0"/>
                <a:cs typeface="Times New Roman" panose="02020603050405020304" pitchFamily="18" charset="0"/>
              </a:rPr>
              <a:t>Những</a:t>
            </a:r>
            <a:r>
              <a:rPr lang="en-US" sz="2400" b="1" i="1" dirty="0" smtClean="0">
                <a:solidFill>
                  <a:srgbClr val="1F497D"/>
                </a:solidFill>
                <a:latin typeface="Times New Roman" panose="02020603050405020304" pitchFamily="18" charset="0"/>
                <a:cs typeface="Times New Roman" panose="02020603050405020304" pitchFamily="18" charset="0"/>
              </a:rPr>
              <a:t> </a:t>
            </a:r>
            <a:r>
              <a:rPr lang="en-US" sz="2400" b="1" i="1" dirty="0" err="1" smtClean="0">
                <a:solidFill>
                  <a:srgbClr val="1F497D"/>
                </a:solidFill>
                <a:latin typeface="Times New Roman" panose="02020603050405020304" pitchFamily="18" charset="0"/>
                <a:cs typeface="Times New Roman" panose="02020603050405020304" pitchFamily="18" charset="0"/>
              </a:rPr>
              <a:t>người</a:t>
            </a:r>
            <a:r>
              <a:rPr lang="en-US" sz="2400" b="1" i="1" dirty="0" smtClean="0">
                <a:solidFill>
                  <a:srgbClr val="1F497D"/>
                </a:solidFill>
                <a:latin typeface="Times New Roman" panose="02020603050405020304" pitchFamily="18" charset="0"/>
                <a:cs typeface="Times New Roman" panose="02020603050405020304" pitchFamily="18" charset="0"/>
              </a:rPr>
              <a:t> </a:t>
            </a:r>
            <a:r>
              <a:rPr lang="en-US" sz="2400" b="1" i="1" dirty="0" err="1" smtClean="0">
                <a:solidFill>
                  <a:srgbClr val="1F497D"/>
                </a:solidFill>
                <a:latin typeface="Times New Roman" panose="02020603050405020304" pitchFamily="18" charset="0"/>
                <a:cs typeface="Times New Roman" panose="02020603050405020304" pitchFamily="18" charset="0"/>
              </a:rPr>
              <a:t>còn</a:t>
            </a:r>
            <a:r>
              <a:rPr lang="en-US" sz="2400" b="1" i="1" dirty="0" smtClean="0">
                <a:solidFill>
                  <a:srgbClr val="1F497D"/>
                </a:solidFill>
                <a:latin typeface="Times New Roman" panose="02020603050405020304" pitchFamily="18" charset="0"/>
                <a:cs typeface="Times New Roman" panose="02020603050405020304" pitchFamily="18" charset="0"/>
              </a:rPr>
              <a:t> </a:t>
            </a:r>
            <a:r>
              <a:rPr lang="en-US" sz="2400" b="1" i="1" dirty="0" err="1" smtClean="0">
                <a:solidFill>
                  <a:srgbClr val="1F497D"/>
                </a:solidFill>
                <a:latin typeface="Times New Roman" panose="02020603050405020304" pitchFamily="18" charset="0"/>
                <a:cs typeface="Times New Roman" panose="02020603050405020304" pitchFamily="18" charset="0"/>
              </a:rPr>
              <a:t>lại</a:t>
            </a:r>
            <a:r>
              <a:rPr lang="vi-VN" sz="2400" b="1" i="1" dirty="0" smtClean="0">
                <a:solidFill>
                  <a:srgbClr val="1F497D"/>
                </a:solidFill>
                <a:latin typeface="Times New Roman" panose="02020603050405020304" pitchFamily="18" charset="0"/>
                <a:cs typeface="Times New Roman" panose="02020603050405020304" pitchFamily="18" charset="0"/>
              </a:rPr>
              <a:t> </a:t>
            </a:r>
            <a:r>
              <a:rPr lang="vi-VN" sz="2400" b="1" i="1" dirty="0">
                <a:solidFill>
                  <a:srgbClr val="1F497D"/>
                </a:solidFill>
                <a:latin typeface="Times New Roman" panose="02020603050405020304" pitchFamily="18" charset="0"/>
                <a:cs typeface="Times New Roman" panose="02020603050405020304" pitchFamily="18" charset="0"/>
              </a:rPr>
              <a:t>trong lớp tôi ngày </a:t>
            </a:r>
            <a:r>
              <a:rPr lang="vi-VN" sz="2400" b="1" i="1" dirty="0" smtClean="0">
                <a:solidFill>
                  <a:srgbClr val="1F497D"/>
                </a:solidFill>
                <a:latin typeface="Times New Roman" panose="02020603050405020304" pitchFamily="18" charset="0"/>
                <a:cs typeface="Times New Roman" panose="02020603050405020304" pitchFamily="18" charset="0"/>
              </a:rPr>
              <a:t>trước</a:t>
            </a:r>
            <a:r>
              <a:rPr lang="vi-VN" sz="2400" b="1" i="1" dirty="0">
                <a:solidFill>
                  <a:srgbClr val="1F497D"/>
                </a:solidFill>
                <a:latin typeface="Times New Roman" panose="02020603050405020304" pitchFamily="18" charset="0"/>
                <a:cs typeface="Times New Roman" panose="02020603050405020304" pitchFamily="18" charset="0"/>
              </a:rPr>
              <a:t>, mỗi người một vẻ, sinh động biết </a:t>
            </a:r>
            <a:r>
              <a:rPr lang="vi-VN" sz="2400" b="1" i="1" dirty="0" smtClean="0">
                <a:solidFill>
                  <a:srgbClr val="1F497D"/>
                </a:solidFill>
                <a:latin typeface="Times New Roman" panose="02020603050405020304" pitchFamily="18" charset="0"/>
                <a:cs typeface="Times New Roman" panose="02020603050405020304" pitchFamily="18" charset="0"/>
              </a:rPr>
              <a:t>bao</a:t>
            </a:r>
            <a:r>
              <a:rPr lang="en-US" sz="2400" b="1" i="1" dirty="0" smtClean="0">
                <a:solidFill>
                  <a:srgbClr val="1F497D"/>
                </a:solidFill>
                <a:latin typeface="Times New Roman" panose="02020603050405020304" pitchFamily="18" charset="0"/>
                <a:cs typeface="Times New Roman" panose="02020603050405020304" pitchFamily="18" charset="0"/>
              </a:rPr>
              <a:t>”,</a:t>
            </a:r>
            <a:r>
              <a:rPr lang="vi-VN" sz="2400" b="1" i="1" dirty="0" smtClean="0">
                <a:solidFill>
                  <a:srgbClr val="1F497D"/>
                </a:solidFill>
                <a:latin typeface="Times New Roman" panose="02020603050405020304" pitchFamily="18" charset="0"/>
                <a:cs typeface="Times New Roman" panose="02020603050405020304" pitchFamily="18" charset="0"/>
              </a:rPr>
              <a:t> </a:t>
            </a:r>
            <a:r>
              <a:rPr lang="vi-VN" sz="2400" b="1" i="1" dirty="0">
                <a:solidFill>
                  <a:srgbClr val="1F497D"/>
                </a:solidFill>
                <a:latin typeface="Times New Roman" panose="02020603050405020304" pitchFamily="18" charset="0"/>
                <a:cs typeface="Times New Roman" panose="02020603050405020304" pitchFamily="18" charset="0"/>
              </a:rPr>
              <a:t>có thể dùng từ </a:t>
            </a:r>
            <a:r>
              <a:rPr lang="en-US" sz="2400" b="1" i="1" dirty="0" smtClean="0">
                <a:solidFill>
                  <a:srgbClr val="1F497D"/>
                </a:solidFill>
                <a:latin typeface="Times New Roman" panose="02020603050405020304" pitchFamily="18" charset="0"/>
                <a:cs typeface="Times New Roman" panose="02020603050405020304" pitchFamily="18" charset="0"/>
              </a:rPr>
              <a:t>“</a:t>
            </a:r>
            <a:r>
              <a:rPr lang="vi-VN" sz="2400" b="1" i="1" dirty="0" smtClean="0">
                <a:solidFill>
                  <a:srgbClr val="1F497D"/>
                </a:solidFill>
                <a:latin typeface="Times New Roman" panose="02020603050405020304" pitchFamily="18" charset="0"/>
                <a:cs typeface="Times New Roman" panose="02020603050405020304" pitchFamily="18" charset="0"/>
              </a:rPr>
              <a:t>kiểu</a:t>
            </a:r>
            <a:r>
              <a:rPr lang="en-US" sz="2400" b="1" i="1" dirty="0" smtClean="0">
                <a:solidFill>
                  <a:srgbClr val="1F497D"/>
                </a:solidFill>
                <a:latin typeface="Times New Roman" panose="02020603050405020304" pitchFamily="18" charset="0"/>
                <a:cs typeface="Times New Roman" panose="02020603050405020304" pitchFamily="18" charset="0"/>
              </a:rPr>
              <a:t>”</a:t>
            </a:r>
            <a:r>
              <a:rPr lang="vi-VN" sz="2400" b="1" i="1" dirty="0" smtClean="0">
                <a:solidFill>
                  <a:srgbClr val="1F497D"/>
                </a:solidFill>
                <a:latin typeface="Times New Roman" panose="02020603050405020304" pitchFamily="18" charset="0"/>
                <a:cs typeface="Times New Roman" panose="02020603050405020304" pitchFamily="18" charset="0"/>
              </a:rPr>
              <a:t> </a:t>
            </a:r>
            <a:r>
              <a:rPr lang="vi-VN" sz="2400" b="1" i="1" dirty="0">
                <a:solidFill>
                  <a:srgbClr val="1F497D"/>
                </a:solidFill>
                <a:latin typeface="Times New Roman" panose="02020603050405020304" pitchFamily="18" charset="0"/>
                <a:cs typeface="Times New Roman" panose="02020603050405020304" pitchFamily="18" charset="0"/>
              </a:rPr>
              <a:t>để thay cho từ </a:t>
            </a:r>
            <a:r>
              <a:rPr lang="en-US" sz="2400" b="1" i="1" dirty="0" smtClean="0">
                <a:solidFill>
                  <a:srgbClr val="1F497D"/>
                </a:solidFill>
                <a:latin typeface="Times New Roman" panose="02020603050405020304" pitchFamily="18" charset="0"/>
                <a:cs typeface="Times New Roman" panose="02020603050405020304" pitchFamily="18" charset="0"/>
              </a:rPr>
              <a:t>“</a:t>
            </a:r>
            <a:r>
              <a:rPr lang="vi-VN" sz="2400" b="1" i="1" dirty="0" smtClean="0">
                <a:solidFill>
                  <a:srgbClr val="1F497D"/>
                </a:solidFill>
                <a:latin typeface="Times New Roman" panose="02020603050405020304" pitchFamily="18" charset="0"/>
                <a:cs typeface="Times New Roman" panose="02020603050405020304" pitchFamily="18" charset="0"/>
              </a:rPr>
              <a:t>vẻ</a:t>
            </a:r>
            <a:r>
              <a:rPr lang="en-US" sz="2400" b="1" i="1" dirty="0" smtClean="0">
                <a:solidFill>
                  <a:srgbClr val="1F497D"/>
                </a:solidFill>
                <a:latin typeface="Times New Roman" panose="02020603050405020304" pitchFamily="18" charset="0"/>
                <a:cs typeface="Times New Roman" panose="02020603050405020304" pitchFamily="18" charset="0"/>
              </a:rPr>
              <a:t>”</a:t>
            </a:r>
            <a:r>
              <a:rPr lang="vi-VN" sz="2400" b="1" i="1" dirty="0" smtClean="0">
                <a:solidFill>
                  <a:srgbClr val="1F497D"/>
                </a:solidFill>
                <a:latin typeface="Times New Roman" panose="02020603050405020304" pitchFamily="18" charset="0"/>
                <a:cs typeface="Times New Roman" panose="02020603050405020304" pitchFamily="18" charset="0"/>
              </a:rPr>
              <a:t> </a:t>
            </a:r>
            <a:r>
              <a:rPr lang="vi-VN" sz="2400" b="1" i="1" dirty="0">
                <a:solidFill>
                  <a:srgbClr val="1F497D"/>
                </a:solidFill>
                <a:latin typeface="Times New Roman" panose="02020603050405020304" pitchFamily="18" charset="0"/>
                <a:cs typeface="Times New Roman" panose="02020603050405020304" pitchFamily="18" charset="0"/>
              </a:rPr>
              <a:t>được không? Vì sao?</a:t>
            </a:r>
            <a:endParaRPr lang="en-US" sz="2400" b="1" i="1" dirty="0">
              <a:solidFill>
                <a:srgbClr val="1F497D"/>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11674" y="2362200"/>
            <a:ext cx="8879928" cy="42950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spcBef>
                <a:spcPts val="0"/>
              </a:spcBef>
              <a:spcAft>
                <a:spcPts val="0"/>
              </a:spcAft>
            </a:pPr>
            <a:r>
              <a:rPr lang="en-US" sz="3200" b="1" dirty="0" smtClean="0">
                <a:solidFill>
                  <a:prstClr val="black"/>
                </a:solidFill>
                <a:latin typeface="Times New Roman" panose="02020603050405020304" pitchFamily="18" charset="0"/>
                <a:cs typeface="Times New Roman" panose="02020603050405020304" pitchFamily="18" charset="0"/>
              </a:rPr>
              <a:t>K</a:t>
            </a:r>
            <a:r>
              <a:rPr lang="vi-VN" sz="3200" b="1" dirty="0" smtClean="0">
                <a:solidFill>
                  <a:prstClr val="black"/>
                </a:solidFill>
                <a:latin typeface="Times New Roman" panose="02020603050405020304" pitchFamily="18" charset="0"/>
                <a:cs typeface="Times New Roman" panose="02020603050405020304" pitchFamily="18" charset="0"/>
              </a:rPr>
              <a:t>hông </a:t>
            </a:r>
            <a:r>
              <a:rPr lang="vi-VN" sz="3200" b="1" dirty="0">
                <a:solidFill>
                  <a:prstClr val="black"/>
                </a:solidFill>
                <a:latin typeface="Times New Roman" panose="02020603050405020304" pitchFamily="18" charset="0"/>
                <a:cs typeface="Times New Roman" panose="02020603050405020304" pitchFamily="18" charset="0"/>
              </a:rPr>
              <a:t>thể dùng từ kiểu để thay cho vẻ được. Hai từ này tuy gần nghĩa, nhưng vẫn có những nét khác nhau. Từ kiểu thường dùng để nói về hành động của con người </a:t>
            </a:r>
            <a:r>
              <a:rPr lang="vi-VN" sz="3200" b="1" dirty="0" smtClean="0">
                <a:solidFill>
                  <a:prstClr val="black"/>
                </a:solidFill>
                <a:latin typeface="Times New Roman" panose="02020603050405020304" pitchFamily="18" charset="0"/>
                <a:cs typeface="Times New Roman" panose="02020603050405020304" pitchFamily="18" charset="0"/>
              </a:rPr>
              <a:t>(kiểu ăn nói, kiểu đi đứng,...) hoặc </a:t>
            </a:r>
            <a:r>
              <a:rPr lang="vi-VN" sz="3200" b="1" dirty="0">
                <a:solidFill>
                  <a:prstClr val="black"/>
                </a:solidFill>
                <a:latin typeface="Times New Roman" panose="02020603050405020304" pitchFamily="18" charset="0"/>
                <a:cs typeface="Times New Roman" panose="02020603050405020304" pitchFamily="18" charset="0"/>
              </a:rPr>
              <a:t>một dạng riêng của đối tượng (kiểu nhà, kiểu quần áo</a:t>
            </a:r>
            <a:r>
              <a:rPr lang="vi-VN" sz="3200" b="1" dirty="0" smtClean="0">
                <a:solidFill>
                  <a:prstClr val="black"/>
                </a:solidFill>
                <a:latin typeface="Times New Roman" panose="02020603050405020304" pitchFamily="18" charset="0"/>
                <a:cs typeface="Times New Roman" panose="02020603050405020304" pitchFamily="18" charset="0"/>
              </a:rPr>
              <a:t>,...), </a:t>
            </a:r>
            <a:r>
              <a:rPr lang="vi-VN" sz="3200" b="1" dirty="0">
                <a:solidFill>
                  <a:prstClr val="black"/>
                </a:solidFill>
                <a:latin typeface="Times New Roman" panose="02020603050405020304" pitchFamily="18" charset="0"/>
                <a:cs typeface="Times New Roman" panose="02020603050405020304" pitchFamily="18" charset="0"/>
              </a:rPr>
              <a:t>trong khi vẻ thường dùng để chỉ đặc điểm, tính cách của con người (vẻ trầm ngâm, vẻ sôi nổi, vẻ lo lắng,...).</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652539" y="0"/>
            <a:ext cx="45719" cy="236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656794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xmlns="" id="{644BC0F0-56F3-4F27-BA02-BEE5BDF045E9}"/>
              </a:ext>
            </a:extLst>
          </p:cNvPr>
          <p:cNvGrpSpPr>
            <a:grpSpLocks/>
          </p:cNvGrpSpPr>
          <p:nvPr/>
        </p:nvGrpSpPr>
        <p:grpSpPr bwMode="auto">
          <a:xfrm>
            <a:off x="0" y="0"/>
            <a:ext cx="9144000" cy="6858000"/>
            <a:chOff x="0" y="-32"/>
            <a:chExt cx="5783" cy="4383"/>
          </a:xfrm>
        </p:grpSpPr>
        <p:pic>
          <p:nvPicPr>
            <p:cNvPr id="6150" name="Picture 3" descr="BAR">
              <a:extLst>
                <a:ext uri="{FF2B5EF4-FFF2-40B4-BE49-F238E27FC236}">
                  <a16:creationId xmlns:a16="http://schemas.microsoft.com/office/drawing/2014/main" xmlns="" id="{1AAD0AFF-D8B8-4CA3-A057-7D049D5FA89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4" descr="BAR">
              <a:extLst>
                <a:ext uri="{FF2B5EF4-FFF2-40B4-BE49-F238E27FC236}">
                  <a16:creationId xmlns:a16="http://schemas.microsoft.com/office/drawing/2014/main" xmlns="" id="{603DFEEA-0204-4781-A40A-B0113FC4BFF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5" descr="BAR">
              <a:extLst>
                <a:ext uri="{FF2B5EF4-FFF2-40B4-BE49-F238E27FC236}">
                  <a16:creationId xmlns:a16="http://schemas.microsoft.com/office/drawing/2014/main" xmlns="" id="{31E14681-AA13-4E57-B7E1-9282C998890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6" descr="BAR">
              <a:extLst>
                <a:ext uri="{FF2B5EF4-FFF2-40B4-BE49-F238E27FC236}">
                  <a16:creationId xmlns:a16="http://schemas.microsoft.com/office/drawing/2014/main" xmlns="" id="{1CB28B7D-C690-4EB9-BDF5-5460CA30F59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2119" name="Vieng Lang Bac - Thanh Thuy [NCT 57633944120107772500].mp3">
            <a:hlinkClick r:id="" action="ppaction://media"/>
            <a:extLst>
              <a:ext uri="{FF2B5EF4-FFF2-40B4-BE49-F238E27FC236}">
                <a16:creationId xmlns:a16="http://schemas.microsoft.com/office/drawing/2014/main" xmlns="" id="{F0CB7F9C-9FA2-4CE1-8B44-DFA9FB9FB0FC}"/>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458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9" descr="Doi_chim">
            <a:extLst>
              <a:ext uri="{FF2B5EF4-FFF2-40B4-BE49-F238E27FC236}">
                <a16:creationId xmlns:a16="http://schemas.microsoft.com/office/drawing/2014/main" xmlns="" id="{71DF941E-359B-4F56-9C51-644CF3082DF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841625"/>
            <a:ext cx="50292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31">
            <a:extLst>
              <a:ext uri="{FF2B5EF4-FFF2-40B4-BE49-F238E27FC236}">
                <a16:creationId xmlns:a16="http://schemas.microsoft.com/office/drawing/2014/main" xmlns="" id="{D2C6E8DE-457E-4CAD-9504-57EC71542199}"/>
              </a:ext>
            </a:extLst>
          </p:cNvPr>
          <p:cNvSpPr>
            <a:spLocks noChangeArrowheads="1"/>
          </p:cNvSpPr>
          <p:nvPr/>
        </p:nvSpPr>
        <p:spPr bwMode="auto">
          <a:xfrm>
            <a:off x="1336675" y="457200"/>
            <a:ext cx="6324600"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5400" b="1" smtClean="0">
                <a:solidFill>
                  <a:srgbClr val="FF0000"/>
                </a:solidFill>
                <a:latin typeface="Times New Roman" panose="02020603050405020304" pitchFamily="18" charset="0"/>
                <a:cs typeface="Times New Roman" panose="02020603050405020304" pitchFamily="18" charset="0"/>
              </a:rPr>
              <a:t>Trò </a:t>
            </a:r>
            <a:r>
              <a:rPr lang="en-US" altLang="en-US" sz="5400" b="1">
                <a:solidFill>
                  <a:srgbClr val="FF0000"/>
                </a:solidFill>
                <a:latin typeface="Times New Roman" panose="02020603050405020304" pitchFamily="18" charset="0"/>
                <a:cs typeface="Times New Roman" panose="02020603050405020304" pitchFamily="18" charset="0"/>
              </a:rPr>
              <a:t>chơi</a:t>
            </a:r>
          </a:p>
          <a:p>
            <a:pPr algn="ctr">
              <a:lnSpc>
                <a:spcPct val="150000"/>
              </a:lnSpc>
            </a:pPr>
            <a:r>
              <a:rPr lang="en-US" altLang="en-US" sz="2400" b="1">
                <a:solidFill>
                  <a:srgbClr val="3333CC"/>
                </a:solidFill>
                <a:latin typeface="Times New Roman" panose="02020603050405020304" pitchFamily="18" charset="0"/>
                <a:cs typeface="Times New Roman" panose="02020603050405020304" pitchFamily="18" charset="0"/>
              </a:rPr>
              <a:t>Tìm điểm khác nhau giữa hai bức tranh</a:t>
            </a:r>
            <a:endParaRPr lang="en-US" altLang="en-US" sz="2400">
              <a:solidFill>
                <a:srgbClr val="3333CC"/>
              </a:solidFill>
              <a:latin typeface="Times New Roman" panose="02020603050405020304" pitchFamily="18" charset="0"/>
              <a:cs typeface="Times New Roman" panose="02020603050405020304" pitchFamily="18" charset="0"/>
            </a:endParaRPr>
          </a:p>
          <a:p>
            <a:pPr>
              <a:lnSpc>
                <a:spcPct val="150000"/>
              </a:lnSpc>
              <a:spcBef>
                <a:spcPts val="600"/>
              </a:spcBef>
              <a:spcAft>
                <a:spcPts val="600"/>
              </a:spcAft>
            </a:pPr>
            <a:r>
              <a:rPr lang="vi-VN" altLang="en-US" sz="5400" b="1">
                <a:solidFill>
                  <a:srgbClr val="000000"/>
                </a:solidFill>
                <a:latin typeface="Times New Roman" panose="02020603050405020304" pitchFamily="18" charset="0"/>
                <a:cs typeface="Calibri" panose="020F0502020204030204" pitchFamily="34" charset="0"/>
              </a:rPr>
              <a:t>                                                                            </a:t>
            </a:r>
            <a:endParaRPr lang="en-US" altLang="en-US" sz="5400">
              <a:solidFill>
                <a:srgbClr val="000000"/>
              </a:solidFill>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88140" fill="hold"/>
                                        <p:tgtEl>
                                          <p:spTgt spid="6021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0211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673" y="304808"/>
            <a:ext cx="2402927" cy="1938992"/>
          </a:xfrm>
          <a:prstGeom prst="rect">
            <a:avLst/>
          </a:prstGeom>
          <a:noFill/>
        </p:spPr>
        <p:txBody>
          <a:bodyPr wrap="square" rtlCol="0">
            <a:spAutoFit/>
          </a:bodyPr>
          <a:lstStyle/>
          <a:p>
            <a:pPr algn="ctr" eaLnBrk="1" fontAlgn="auto" hangingPunct="1">
              <a:spcBef>
                <a:spcPts val="0"/>
              </a:spcBef>
              <a:spcAft>
                <a:spcPts val="0"/>
              </a:spcAft>
            </a:pPr>
            <a:r>
              <a:rPr lang="en-US" sz="6000" b="1" dirty="0" err="1" smtClean="0">
                <a:solidFill>
                  <a:srgbClr val="F79646">
                    <a:lumMod val="50000"/>
                  </a:srgbClr>
                </a:solidFill>
                <a:latin typeface="Times New Roman" panose="02020603050405020304" pitchFamily="18" charset="0"/>
                <a:cs typeface="Times New Roman" panose="02020603050405020304" pitchFamily="18" charset="0"/>
              </a:rPr>
              <a:t>Luyện</a:t>
            </a:r>
            <a:r>
              <a:rPr lang="en-US" sz="6000" b="1" dirty="0" smtClean="0">
                <a:solidFill>
                  <a:srgbClr val="F79646">
                    <a:lumMod val="50000"/>
                  </a:srgbClr>
                </a:solidFill>
                <a:latin typeface="Times New Roman" panose="02020603050405020304" pitchFamily="18" charset="0"/>
                <a:cs typeface="Times New Roman" panose="02020603050405020304" pitchFamily="18" charset="0"/>
              </a:rPr>
              <a:t> </a:t>
            </a:r>
            <a:r>
              <a:rPr lang="en-US" sz="6000" b="1" dirty="0" err="1" smtClean="0">
                <a:solidFill>
                  <a:srgbClr val="F79646">
                    <a:lumMod val="50000"/>
                  </a:srgbClr>
                </a:solidFill>
                <a:latin typeface="Times New Roman" panose="02020603050405020304" pitchFamily="18" charset="0"/>
                <a:cs typeface="Times New Roman" panose="02020603050405020304" pitchFamily="18" charset="0"/>
              </a:rPr>
              <a:t>tập</a:t>
            </a:r>
            <a:endParaRPr lang="en-US" sz="6000" b="1" dirty="0">
              <a:solidFill>
                <a:srgbClr val="F79646">
                  <a:lumMod val="50000"/>
                </a:srgbClr>
              </a:solidFill>
              <a:latin typeface="Times New Roman" panose="02020603050405020304" pitchFamily="18" charset="0"/>
              <a:cs typeface="Times New Roman" panose="02020603050405020304" pitchFamily="18" charset="0"/>
            </a:endParaRPr>
          </a:p>
        </p:txBody>
      </p:sp>
      <p:pic>
        <p:nvPicPr>
          <p:cNvPr id="11" name="Picture 41" descr="cau ho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6241" y="381000"/>
            <a:ext cx="60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736416" y="311719"/>
            <a:ext cx="5038307" cy="1938992"/>
          </a:xfrm>
          <a:prstGeom prst="rect">
            <a:avLst/>
          </a:prstGeom>
          <a:noFill/>
        </p:spPr>
        <p:txBody>
          <a:bodyPr wrap="square" rtlCol="0">
            <a:spAutoFit/>
          </a:bodyPr>
          <a:lstStyle/>
          <a:p>
            <a:pPr algn="just" eaLnBrk="1" fontAlgn="auto" hangingPunct="1">
              <a:spcBef>
                <a:spcPts val="0"/>
              </a:spcBef>
              <a:spcAft>
                <a:spcPts val="0"/>
              </a:spcAft>
            </a:pPr>
            <a:r>
              <a:rPr lang="vi-VN" sz="2400" b="1" i="1" dirty="0">
                <a:solidFill>
                  <a:srgbClr val="1F497D"/>
                </a:solidFill>
                <a:latin typeface="Times New Roman" panose="02020603050405020304" pitchFamily="18" charset="0"/>
                <a:cs typeface="Times New Roman" panose="02020603050405020304" pitchFamily="18" charset="0"/>
              </a:rPr>
              <a:t>Từ khuất được dùng trong </a:t>
            </a:r>
            <a:r>
              <a:rPr lang="vi-VN" sz="2400" b="1" i="1" dirty="0" smtClean="0">
                <a:solidFill>
                  <a:srgbClr val="1F497D"/>
                </a:solidFill>
                <a:latin typeface="Times New Roman" panose="02020603050405020304" pitchFamily="18" charset="0"/>
                <a:cs typeface="Times New Roman" panose="02020603050405020304" pitchFamily="18" charset="0"/>
              </a:rPr>
              <a:t>câu </a:t>
            </a:r>
            <a:r>
              <a:rPr lang="en-US" sz="2400" b="1" i="1" dirty="0" smtClean="0">
                <a:solidFill>
                  <a:srgbClr val="1F497D"/>
                </a:solidFill>
                <a:latin typeface="Times New Roman" panose="02020603050405020304" pitchFamily="18" charset="0"/>
                <a:cs typeface="Times New Roman" panose="02020603050405020304" pitchFamily="18" charset="0"/>
              </a:rPr>
              <a:t>“</a:t>
            </a:r>
            <a:r>
              <a:rPr lang="vi-VN" sz="2400" b="1" i="1" dirty="0" smtClean="0">
                <a:solidFill>
                  <a:srgbClr val="1F497D"/>
                </a:solidFill>
                <a:latin typeface="Times New Roman" panose="02020603050405020304" pitchFamily="18" charset="0"/>
                <a:cs typeface="Times New Roman" panose="02020603050405020304" pitchFamily="18" charset="0"/>
              </a:rPr>
              <a:t>Giờ </a:t>
            </a:r>
            <a:r>
              <a:rPr lang="vi-VN" sz="2400" b="1" i="1" dirty="0">
                <a:solidFill>
                  <a:srgbClr val="1F497D"/>
                </a:solidFill>
                <a:latin typeface="Times New Roman" panose="02020603050405020304" pitchFamily="18" charset="0"/>
                <a:cs typeface="Times New Roman" panose="02020603050405020304" pitchFamily="18" charset="0"/>
              </a:rPr>
              <a:t>đây, mẹ tôi đã khuất và tôi cũng đã </a:t>
            </a:r>
            <a:r>
              <a:rPr lang="vi-VN" sz="2400" b="1" i="1" dirty="0" smtClean="0">
                <a:solidFill>
                  <a:srgbClr val="1F497D"/>
                </a:solidFill>
                <a:latin typeface="Times New Roman" panose="02020603050405020304" pitchFamily="18" charset="0"/>
                <a:cs typeface="Times New Roman" panose="02020603050405020304" pitchFamily="18" charset="0"/>
              </a:rPr>
              <a:t>lớn</a:t>
            </a:r>
            <a:r>
              <a:rPr lang="en-US" sz="2400" b="1" i="1" dirty="0" smtClean="0">
                <a:solidFill>
                  <a:srgbClr val="1F497D"/>
                </a:solidFill>
                <a:latin typeface="Times New Roman" panose="02020603050405020304" pitchFamily="18" charset="0"/>
                <a:cs typeface="Times New Roman" panose="02020603050405020304" pitchFamily="18" charset="0"/>
              </a:rPr>
              <a:t>”</a:t>
            </a:r>
            <a:r>
              <a:rPr lang="vi-VN" sz="2400" b="1" i="1" dirty="0" smtClean="0">
                <a:solidFill>
                  <a:srgbClr val="1F497D"/>
                </a:solidFill>
                <a:latin typeface="Times New Roman" panose="02020603050405020304" pitchFamily="18" charset="0"/>
                <a:cs typeface="Times New Roman" panose="02020603050405020304" pitchFamily="18" charset="0"/>
              </a:rPr>
              <a:t> </a:t>
            </a:r>
            <a:r>
              <a:rPr lang="vi-VN" sz="2400" b="1" i="1" dirty="0">
                <a:solidFill>
                  <a:srgbClr val="1F497D"/>
                </a:solidFill>
                <a:latin typeface="Times New Roman" panose="02020603050405020304" pitchFamily="18" charset="0"/>
                <a:cs typeface="Times New Roman" panose="02020603050405020304" pitchFamily="18" charset="0"/>
              </a:rPr>
              <a:t>có </a:t>
            </a:r>
            <a:r>
              <a:rPr lang="vi-VN" sz="2400" b="1" i="1" dirty="0" smtClean="0">
                <a:solidFill>
                  <a:srgbClr val="1F497D"/>
                </a:solidFill>
                <a:latin typeface="Times New Roman" panose="02020603050405020304" pitchFamily="18" charset="0"/>
                <a:cs typeface="Times New Roman" panose="02020603050405020304" pitchFamily="18" charset="0"/>
              </a:rPr>
              <a:t>ph</a:t>
            </a:r>
            <a:r>
              <a:rPr lang="en-US" sz="2400" b="1" i="1" dirty="0">
                <a:solidFill>
                  <a:srgbClr val="1F497D"/>
                </a:solidFill>
                <a:latin typeface="Times New Roman" panose="02020603050405020304" pitchFamily="18" charset="0"/>
                <a:cs typeface="Times New Roman" panose="02020603050405020304" pitchFamily="18" charset="0"/>
              </a:rPr>
              <a:t>ù</a:t>
            </a:r>
            <a:r>
              <a:rPr lang="vi-VN" sz="2400" b="1" i="1" dirty="0" smtClean="0">
                <a:solidFill>
                  <a:srgbClr val="1F497D"/>
                </a:solidFill>
                <a:latin typeface="Times New Roman" panose="02020603050405020304" pitchFamily="18" charset="0"/>
                <a:cs typeface="Times New Roman" panose="02020603050405020304" pitchFamily="18" charset="0"/>
              </a:rPr>
              <a:t> </a:t>
            </a:r>
            <a:r>
              <a:rPr lang="vi-VN" sz="2400" b="1" i="1" dirty="0">
                <a:solidFill>
                  <a:srgbClr val="1F497D"/>
                </a:solidFill>
                <a:latin typeface="Times New Roman" panose="02020603050405020304" pitchFamily="18" charset="0"/>
                <a:cs typeface="Times New Roman" panose="02020603050405020304" pitchFamily="18" charset="0"/>
              </a:rPr>
              <a:t>hợp hơn so với một số </a:t>
            </a:r>
            <a:r>
              <a:rPr lang="vi-VN" sz="2400" b="1" i="1" dirty="0" smtClean="0">
                <a:solidFill>
                  <a:srgbClr val="1F497D"/>
                </a:solidFill>
                <a:latin typeface="Times New Roman" panose="02020603050405020304" pitchFamily="18" charset="0"/>
                <a:cs typeface="Times New Roman" panose="02020603050405020304" pitchFamily="18" charset="0"/>
              </a:rPr>
              <a:t>t</a:t>
            </a:r>
            <a:r>
              <a:rPr lang="en-US" sz="2400" b="1" i="1" dirty="0">
                <a:solidFill>
                  <a:srgbClr val="1F497D"/>
                </a:solidFill>
                <a:latin typeface="Times New Roman" panose="02020603050405020304" pitchFamily="18" charset="0"/>
                <a:cs typeface="Times New Roman" panose="02020603050405020304" pitchFamily="18" charset="0"/>
              </a:rPr>
              <a:t>ừ</a:t>
            </a:r>
            <a:r>
              <a:rPr lang="vi-VN" sz="2400" b="1" i="1" dirty="0" smtClean="0">
                <a:solidFill>
                  <a:srgbClr val="1F497D"/>
                </a:solidFill>
                <a:latin typeface="Times New Roman" panose="02020603050405020304" pitchFamily="18" charset="0"/>
                <a:cs typeface="Times New Roman" panose="02020603050405020304" pitchFamily="18" charset="0"/>
              </a:rPr>
              <a:t> </a:t>
            </a:r>
            <a:r>
              <a:rPr lang="vi-VN" sz="2400" b="1" i="1" dirty="0">
                <a:solidFill>
                  <a:srgbClr val="1F497D"/>
                </a:solidFill>
                <a:latin typeface="Times New Roman" panose="02020603050405020304" pitchFamily="18" charset="0"/>
                <a:cs typeface="Times New Roman" panose="02020603050405020304" pitchFamily="18" charset="0"/>
              </a:rPr>
              <a:t>khác cũng có nghĩa là chết như: </a:t>
            </a:r>
            <a:r>
              <a:rPr lang="vi-VN" sz="2400" b="1" i="1" dirty="0" smtClean="0">
                <a:solidFill>
                  <a:srgbClr val="1F497D"/>
                </a:solidFill>
                <a:latin typeface="Times New Roman" panose="02020603050405020304" pitchFamily="18" charset="0"/>
                <a:cs typeface="Times New Roman" panose="02020603050405020304" pitchFamily="18" charset="0"/>
              </a:rPr>
              <a:t>m</a:t>
            </a:r>
            <a:r>
              <a:rPr lang="en-US" sz="2400" b="1" i="1" dirty="0" smtClean="0">
                <a:solidFill>
                  <a:srgbClr val="1F497D"/>
                </a:solidFill>
                <a:latin typeface="Times New Roman" panose="02020603050405020304" pitchFamily="18" charset="0"/>
                <a:cs typeface="Times New Roman" panose="02020603050405020304" pitchFamily="18" charset="0"/>
              </a:rPr>
              <a:t>ấ</a:t>
            </a:r>
            <a:r>
              <a:rPr lang="vi-VN" sz="2400" b="1" i="1" dirty="0" smtClean="0">
                <a:solidFill>
                  <a:srgbClr val="1F497D"/>
                </a:solidFill>
                <a:latin typeface="Times New Roman" panose="02020603050405020304" pitchFamily="18" charset="0"/>
                <a:cs typeface="Times New Roman" panose="02020603050405020304" pitchFamily="18" charset="0"/>
              </a:rPr>
              <a:t>t</a:t>
            </a:r>
            <a:r>
              <a:rPr lang="vi-VN" sz="2400" b="1" i="1" dirty="0">
                <a:solidFill>
                  <a:srgbClr val="1F497D"/>
                </a:solidFill>
                <a:latin typeface="Times New Roman" panose="02020603050405020304" pitchFamily="18" charset="0"/>
                <a:cs typeface="Times New Roman" panose="02020603050405020304" pitchFamily="18" charset="0"/>
              </a:rPr>
              <a:t>, từ trần, hi </a:t>
            </a:r>
            <a:r>
              <a:rPr lang="vi-VN" sz="2400" b="1" i="1" dirty="0" smtClean="0">
                <a:solidFill>
                  <a:srgbClr val="1F497D"/>
                </a:solidFill>
                <a:latin typeface="Times New Roman" panose="02020603050405020304" pitchFamily="18" charset="0"/>
                <a:cs typeface="Times New Roman" panose="02020603050405020304" pitchFamily="18" charset="0"/>
              </a:rPr>
              <a:t>sinh</a:t>
            </a:r>
            <a:r>
              <a:rPr lang="en-US" sz="2400" b="1" i="1" dirty="0" smtClean="0">
                <a:solidFill>
                  <a:srgbClr val="1F497D"/>
                </a:solidFill>
                <a:latin typeface="Times New Roman" panose="02020603050405020304" pitchFamily="18" charset="0"/>
                <a:cs typeface="Times New Roman" panose="02020603050405020304" pitchFamily="18" charset="0"/>
              </a:rPr>
              <a:t>…</a:t>
            </a:r>
            <a:endParaRPr lang="en-US" sz="2400" b="1" i="1" dirty="0">
              <a:solidFill>
                <a:srgbClr val="1F497D"/>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11674" y="2971800"/>
            <a:ext cx="8879928" cy="36854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spcBef>
                <a:spcPts val="0"/>
              </a:spcBef>
              <a:spcAft>
                <a:spcPts val="0"/>
              </a:spcAft>
            </a:pPr>
            <a:r>
              <a:rPr lang="vi-VN" sz="3600" b="1" dirty="0">
                <a:solidFill>
                  <a:prstClr val="black"/>
                </a:solidFill>
                <a:latin typeface="Times New Roman" panose="02020603050405020304" pitchFamily="18" charset="0"/>
                <a:cs typeface="Times New Roman" panose="02020603050405020304" pitchFamily="18" charset="0"/>
              </a:rPr>
              <a:t>Nhắc đến cái chết của mẹ, người con dùng từ khuất thể hiện cách nói giảm, nhằm giấu bớt nỗi đau mất mát</a:t>
            </a:r>
            <a:r>
              <a:rPr lang="vi-VN" sz="3600" b="1" dirty="0" smtClean="0">
                <a:solidFill>
                  <a:prstClr val="black"/>
                </a:solidFill>
                <a:latin typeface="Times New Roman" panose="02020603050405020304" pitchFamily="18" charset="0"/>
                <a:cs typeface="Times New Roman" panose="02020603050405020304" pitchFamily="18" charset="0"/>
              </a:rPr>
              <a:t>.</a:t>
            </a:r>
            <a:endParaRPr lang="en-US" sz="3600" b="1" dirty="0" smtClean="0">
              <a:solidFill>
                <a:prstClr val="black"/>
              </a:solidFill>
              <a:latin typeface="Times New Roman" panose="02020603050405020304" pitchFamily="18" charset="0"/>
              <a:cs typeface="Times New Roman" panose="02020603050405020304" pitchFamily="18" charset="0"/>
            </a:endParaRPr>
          </a:p>
          <a:p>
            <a:pPr algn="just" eaLnBrk="1" fontAlgn="auto" hangingPunct="1">
              <a:spcBef>
                <a:spcPts val="0"/>
              </a:spcBef>
              <a:spcAft>
                <a:spcPts val="0"/>
              </a:spcAft>
            </a:pPr>
            <a:endParaRPr lang="en-US" sz="3600" b="1" dirty="0">
              <a:solidFill>
                <a:prstClr val="black"/>
              </a:solidFill>
              <a:latin typeface="Times New Roman" panose="02020603050405020304" pitchFamily="18" charset="0"/>
              <a:cs typeface="Times New Roman" panose="02020603050405020304" pitchFamily="18" charset="0"/>
            </a:endParaRPr>
          </a:p>
          <a:p>
            <a:pPr algn="just" eaLnBrk="1" fontAlgn="auto" hangingPunct="1">
              <a:spcBef>
                <a:spcPts val="0"/>
              </a:spcBef>
              <a:spcAft>
                <a:spcPts val="0"/>
              </a:spcAft>
            </a:pPr>
            <a:r>
              <a:rPr lang="en-US" sz="3600" b="1" dirty="0" smtClean="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600" b="1" dirty="0" err="1" smtClean="0">
                <a:solidFill>
                  <a:prstClr val="black"/>
                </a:solidFill>
                <a:latin typeface="Times New Roman" panose="02020603050405020304" pitchFamily="18" charset="0"/>
                <a:cs typeface="Times New Roman" panose="02020603050405020304" pitchFamily="18" charset="0"/>
                <a:sym typeface="Wingdings" pitchFamily="2" charset="2"/>
              </a:rPr>
              <a:t>Phù</a:t>
            </a:r>
            <a:r>
              <a:rPr lang="en-US" sz="3600" b="1" dirty="0" smtClean="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600" b="1" dirty="0" err="1" smtClean="0">
                <a:solidFill>
                  <a:prstClr val="black"/>
                </a:solidFill>
                <a:latin typeface="Times New Roman" panose="02020603050405020304" pitchFamily="18" charset="0"/>
                <a:cs typeface="Times New Roman" panose="02020603050405020304" pitchFamily="18" charset="0"/>
                <a:sym typeface="Wingdings" pitchFamily="2" charset="2"/>
              </a:rPr>
              <a:t>hợp</a:t>
            </a:r>
            <a:r>
              <a:rPr lang="en-US" sz="3600" b="1" dirty="0" smtClean="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600" b="1" dirty="0" err="1" smtClean="0">
                <a:solidFill>
                  <a:prstClr val="black"/>
                </a:solidFill>
                <a:latin typeface="Times New Roman" panose="02020603050405020304" pitchFamily="18" charset="0"/>
                <a:cs typeface="Times New Roman" panose="02020603050405020304" pitchFamily="18" charset="0"/>
                <a:sym typeface="Wingdings" pitchFamily="2" charset="2"/>
              </a:rPr>
              <a:t>hơn</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652539" y="0"/>
            <a:ext cx="45719" cy="297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22392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673" y="304808"/>
            <a:ext cx="2402927" cy="1938992"/>
          </a:xfrm>
          <a:prstGeom prst="rect">
            <a:avLst/>
          </a:prstGeom>
          <a:noFill/>
        </p:spPr>
        <p:txBody>
          <a:bodyPr wrap="square" rtlCol="0">
            <a:spAutoFit/>
          </a:bodyPr>
          <a:lstStyle/>
          <a:p>
            <a:pPr algn="ctr" eaLnBrk="1" fontAlgn="auto" hangingPunct="1">
              <a:spcBef>
                <a:spcPts val="0"/>
              </a:spcBef>
              <a:spcAft>
                <a:spcPts val="0"/>
              </a:spcAft>
            </a:pPr>
            <a:r>
              <a:rPr lang="en-US" sz="6000" b="1" dirty="0" err="1" smtClean="0">
                <a:solidFill>
                  <a:srgbClr val="F79646">
                    <a:lumMod val="50000"/>
                  </a:srgbClr>
                </a:solidFill>
                <a:latin typeface="Times New Roman" panose="02020603050405020304" pitchFamily="18" charset="0"/>
                <a:cs typeface="Times New Roman" panose="02020603050405020304" pitchFamily="18" charset="0"/>
              </a:rPr>
              <a:t>Luyện</a:t>
            </a:r>
            <a:r>
              <a:rPr lang="en-US" sz="6000" b="1" dirty="0" smtClean="0">
                <a:solidFill>
                  <a:srgbClr val="F79646">
                    <a:lumMod val="50000"/>
                  </a:srgbClr>
                </a:solidFill>
                <a:latin typeface="Times New Roman" panose="02020603050405020304" pitchFamily="18" charset="0"/>
                <a:cs typeface="Times New Roman" panose="02020603050405020304" pitchFamily="18" charset="0"/>
              </a:rPr>
              <a:t> </a:t>
            </a:r>
            <a:r>
              <a:rPr lang="en-US" sz="6000" b="1" dirty="0" err="1" smtClean="0">
                <a:solidFill>
                  <a:srgbClr val="F79646">
                    <a:lumMod val="50000"/>
                  </a:srgbClr>
                </a:solidFill>
                <a:latin typeface="Times New Roman" panose="02020603050405020304" pitchFamily="18" charset="0"/>
                <a:cs typeface="Times New Roman" panose="02020603050405020304" pitchFamily="18" charset="0"/>
              </a:rPr>
              <a:t>tập</a:t>
            </a:r>
            <a:endParaRPr lang="en-US" sz="6000" b="1" dirty="0">
              <a:solidFill>
                <a:srgbClr val="F79646">
                  <a:lumMod val="50000"/>
                </a:srgbClr>
              </a:solidFill>
              <a:latin typeface="Times New Roman" panose="02020603050405020304" pitchFamily="18" charset="0"/>
              <a:cs typeface="Times New Roman" panose="02020603050405020304" pitchFamily="18" charset="0"/>
            </a:endParaRPr>
          </a:p>
        </p:txBody>
      </p:sp>
      <p:pic>
        <p:nvPicPr>
          <p:cNvPr id="11" name="Picture 41" descr="cau ho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6241" y="381000"/>
            <a:ext cx="60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736416" y="311719"/>
            <a:ext cx="5038307" cy="1569660"/>
          </a:xfrm>
          <a:prstGeom prst="rect">
            <a:avLst/>
          </a:prstGeom>
          <a:noFill/>
        </p:spPr>
        <p:txBody>
          <a:bodyPr wrap="square" rtlCol="0">
            <a:spAutoFit/>
          </a:bodyPr>
          <a:lstStyle/>
          <a:p>
            <a:pPr algn="just" eaLnBrk="1" fontAlgn="auto" hangingPunct="1">
              <a:spcBef>
                <a:spcPts val="0"/>
              </a:spcBef>
              <a:spcAft>
                <a:spcPts val="0"/>
              </a:spcAft>
            </a:pPr>
            <a:r>
              <a:rPr lang="vi-VN" sz="2400" b="1" i="1" dirty="0">
                <a:solidFill>
                  <a:srgbClr val="1F497D"/>
                </a:solidFill>
                <a:latin typeface="Times New Roman" panose="02020603050405020304" pitchFamily="18" charset="0"/>
                <a:cs typeface="Times New Roman" panose="02020603050405020304" pitchFamily="18" charset="0"/>
              </a:rPr>
              <a:t>Vì sao trong </a:t>
            </a:r>
            <a:r>
              <a:rPr lang="vi-VN" sz="2400" b="1" i="1" dirty="0" smtClean="0">
                <a:solidFill>
                  <a:srgbClr val="1F497D"/>
                </a:solidFill>
                <a:latin typeface="Times New Roman" panose="02020603050405020304" pitchFamily="18" charset="0"/>
                <a:cs typeface="Times New Roman" panose="02020603050405020304" pitchFamily="18" charset="0"/>
              </a:rPr>
              <a:t>câu </a:t>
            </a:r>
            <a:r>
              <a:rPr lang="en-US" sz="2400" b="1" i="1" dirty="0" smtClean="0">
                <a:solidFill>
                  <a:srgbClr val="1F497D"/>
                </a:solidFill>
                <a:latin typeface="Times New Roman" panose="02020603050405020304" pitchFamily="18" charset="0"/>
                <a:cs typeface="Times New Roman" panose="02020603050405020304" pitchFamily="18" charset="0"/>
              </a:rPr>
              <a:t>“</a:t>
            </a:r>
            <a:r>
              <a:rPr lang="vi-VN" sz="2400" b="1" i="1" dirty="0" smtClean="0">
                <a:solidFill>
                  <a:srgbClr val="1F497D"/>
                </a:solidFill>
                <a:latin typeface="Times New Roman" panose="02020603050405020304" pitchFamily="18" charset="0"/>
                <a:cs typeface="Times New Roman" panose="02020603050405020304" pitchFamily="18" charset="0"/>
              </a:rPr>
              <a:t>Tôi </a:t>
            </a:r>
            <a:r>
              <a:rPr lang="vi-VN" sz="2400" b="1" i="1" dirty="0">
                <a:solidFill>
                  <a:srgbClr val="1F497D"/>
                </a:solidFill>
                <a:latin typeface="Times New Roman" panose="02020603050405020304" pitchFamily="18" charset="0"/>
                <a:cs typeface="Times New Roman" panose="02020603050405020304" pitchFamily="18" charset="0"/>
              </a:rPr>
              <a:t>luôn nhớ về mẹ </a:t>
            </a:r>
            <a:r>
              <a:rPr lang="vi-VN" sz="2400" b="1" i="1" dirty="0" smtClean="0">
                <a:solidFill>
                  <a:srgbClr val="1F497D"/>
                </a:solidFill>
                <a:latin typeface="Times New Roman" panose="02020603050405020304" pitchFamily="18" charset="0"/>
                <a:cs typeface="Times New Roman" panose="02020603050405020304" pitchFamily="18" charset="0"/>
              </a:rPr>
              <a:t>v</a:t>
            </a:r>
            <a:r>
              <a:rPr lang="en-US" sz="2400" b="1" i="1" dirty="0" err="1" smtClean="0">
                <a:solidFill>
                  <a:srgbClr val="1F497D"/>
                </a:solidFill>
                <a:latin typeface="Times New Roman" panose="02020603050405020304" pitchFamily="18" charset="0"/>
                <a:cs typeface="Times New Roman" panose="02020603050405020304" pitchFamily="18" charset="0"/>
              </a:rPr>
              <a:t>ới</a:t>
            </a:r>
            <a:r>
              <a:rPr lang="vi-VN" sz="2400" b="1" i="1" dirty="0" smtClean="0">
                <a:solidFill>
                  <a:srgbClr val="1F497D"/>
                </a:solidFill>
                <a:latin typeface="Times New Roman" panose="02020603050405020304" pitchFamily="18" charset="0"/>
                <a:cs typeface="Times New Roman" panose="02020603050405020304" pitchFamily="18" charset="0"/>
              </a:rPr>
              <a:t> </a:t>
            </a:r>
            <a:r>
              <a:rPr lang="vi-VN" sz="2400" b="1" i="1" dirty="0">
                <a:solidFill>
                  <a:srgbClr val="1F497D"/>
                </a:solidFill>
                <a:latin typeface="Times New Roman" panose="02020603050405020304" pitchFamily="18" charset="0"/>
                <a:cs typeface="Times New Roman" panose="02020603050405020304" pitchFamily="18" charset="0"/>
              </a:rPr>
              <a:t>niềm xúc động khôn </a:t>
            </a:r>
            <a:r>
              <a:rPr lang="vi-VN" sz="2400" b="1" i="1" dirty="0" smtClean="0">
                <a:solidFill>
                  <a:srgbClr val="1F497D"/>
                </a:solidFill>
                <a:latin typeface="Times New Roman" panose="02020603050405020304" pitchFamily="18" charset="0"/>
                <a:cs typeface="Times New Roman" panose="02020603050405020304" pitchFamily="18" charset="0"/>
              </a:rPr>
              <a:t>ng</a:t>
            </a:r>
            <a:r>
              <a:rPr lang="en-US" sz="2400" b="1" i="1" dirty="0" err="1" smtClean="0">
                <a:solidFill>
                  <a:srgbClr val="1F497D"/>
                </a:solidFill>
                <a:latin typeface="Times New Roman" panose="02020603050405020304" pitchFamily="18" charset="0"/>
                <a:cs typeface="Times New Roman" panose="02020603050405020304" pitchFamily="18" charset="0"/>
              </a:rPr>
              <a:t>uôi</a:t>
            </a:r>
            <a:r>
              <a:rPr lang="en-US" sz="2400" b="1" i="1" dirty="0" smtClean="0">
                <a:solidFill>
                  <a:srgbClr val="1F497D"/>
                </a:solidFill>
                <a:latin typeface="Times New Roman" panose="02020603050405020304" pitchFamily="18" charset="0"/>
                <a:cs typeface="Times New Roman" panose="02020603050405020304" pitchFamily="18" charset="0"/>
              </a:rPr>
              <a:t>”</a:t>
            </a:r>
            <a:r>
              <a:rPr lang="vi-VN" sz="2400" b="1" i="1" dirty="0" smtClean="0">
                <a:solidFill>
                  <a:srgbClr val="1F497D"/>
                </a:solidFill>
                <a:latin typeface="Times New Roman" panose="02020603050405020304" pitchFamily="18" charset="0"/>
                <a:cs typeface="Times New Roman" panose="02020603050405020304" pitchFamily="18" charset="0"/>
              </a:rPr>
              <a:t>, </a:t>
            </a:r>
            <a:r>
              <a:rPr lang="vi-VN" sz="2400" b="1" i="1" dirty="0">
                <a:solidFill>
                  <a:srgbClr val="1F497D"/>
                </a:solidFill>
                <a:latin typeface="Times New Roman" panose="02020603050405020304" pitchFamily="18" charset="0"/>
                <a:cs typeface="Times New Roman" panose="02020603050405020304" pitchFamily="18" charset="0"/>
              </a:rPr>
              <a:t>không thể dùng từ </a:t>
            </a:r>
            <a:r>
              <a:rPr lang="en-US" sz="2400" b="1" i="1" dirty="0" smtClean="0">
                <a:solidFill>
                  <a:srgbClr val="1F497D"/>
                </a:solidFill>
                <a:latin typeface="Times New Roman" panose="02020603050405020304" pitchFamily="18" charset="0"/>
                <a:cs typeface="Times New Roman" panose="02020603050405020304" pitchFamily="18" charset="0"/>
              </a:rPr>
              <a:t>“</a:t>
            </a:r>
            <a:r>
              <a:rPr lang="vi-VN" sz="2400" b="1" i="1" dirty="0" smtClean="0">
                <a:solidFill>
                  <a:srgbClr val="1F497D"/>
                </a:solidFill>
                <a:latin typeface="Times New Roman" panose="02020603050405020304" pitchFamily="18" charset="0"/>
                <a:cs typeface="Times New Roman" panose="02020603050405020304" pitchFamily="18" charset="0"/>
              </a:rPr>
              <a:t>rung động</a:t>
            </a:r>
            <a:r>
              <a:rPr lang="en-US" sz="2400" b="1" i="1" dirty="0" smtClean="0">
                <a:solidFill>
                  <a:srgbClr val="1F497D"/>
                </a:solidFill>
                <a:latin typeface="Times New Roman" panose="02020603050405020304" pitchFamily="18" charset="0"/>
                <a:cs typeface="Times New Roman" panose="02020603050405020304" pitchFamily="18" charset="0"/>
              </a:rPr>
              <a:t>”</a:t>
            </a:r>
            <a:r>
              <a:rPr lang="vi-VN" sz="2400" b="1" i="1" dirty="0" smtClean="0">
                <a:solidFill>
                  <a:srgbClr val="1F497D"/>
                </a:solidFill>
                <a:latin typeface="Times New Roman" panose="02020603050405020304" pitchFamily="18" charset="0"/>
                <a:cs typeface="Times New Roman" panose="02020603050405020304" pitchFamily="18" charset="0"/>
              </a:rPr>
              <a:t> </a:t>
            </a:r>
            <a:r>
              <a:rPr lang="vi-VN" sz="2400" b="1" i="1" dirty="0">
                <a:solidFill>
                  <a:srgbClr val="1F497D"/>
                </a:solidFill>
                <a:latin typeface="Times New Roman" panose="02020603050405020304" pitchFamily="18" charset="0"/>
                <a:cs typeface="Times New Roman" panose="02020603050405020304" pitchFamily="18" charset="0"/>
              </a:rPr>
              <a:t>thay cho </a:t>
            </a:r>
            <a:r>
              <a:rPr lang="vi-VN" sz="2400" b="1" i="1" dirty="0" smtClean="0">
                <a:solidFill>
                  <a:srgbClr val="1F497D"/>
                </a:solidFill>
                <a:latin typeface="Times New Roman" panose="02020603050405020304" pitchFamily="18" charset="0"/>
                <a:cs typeface="Times New Roman" panose="02020603050405020304" pitchFamily="18" charset="0"/>
              </a:rPr>
              <a:t>t</a:t>
            </a:r>
            <a:r>
              <a:rPr lang="en-US" sz="2400" b="1" i="1" dirty="0">
                <a:solidFill>
                  <a:srgbClr val="1F497D"/>
                </a:solidFill>
                <a:latin typeface="Times New Roman" panose="02020603050405020304" pitchFamily="18" charset="0"/>
                <a:cs typeface="Times New Roman" panose="02020603050405020304" pitchFamily="18" charset="0"/>
              </a:rPr>
              <a:t>ừ</a:t>
            </a:r>
            <a:r>
              <a:rPr lang="vi-VN" sz="2400" b="1" i="1" dirty="0" smtClean="0">
                <a:solidFill>
                  <a:srgbClr val="1F497D"/>
                </a:solidFill>
                <a:latin typeface="Times New Roman" panose="02020603050405020304" pitchFamily="18" charset="0"/>
                <a:cs typeface="Times New Roman" panose="02020603050405020304" pitchFamily="18" charset="0"/>
              </a:rPr>
              <a:t> </a:t>
            </a:r>
            <a:r>
              <a:rPr lang="en-US" sz="2400" b="1" i="1" dirty="0" smtClean="0">
                <a:solidFill>
                  <a:srgbClr val="1F497D"/>
                </a:solidFill>
                <a:latin typeface="Times New Roman" panose="02020603050405020304" pitchFamily="18" charset="0"/>
                <a:cs typeface="Times New Roman" panose="02020603050405020304" pitchFamily="18" charset="0"/>
              </a:rPr>
              <a:t>“</a:t>
            </a:r>
            <a:r>
              <a:rPr lang="vi-VN" sz="2400" b="1" i="1" dirty="0" smtClean="0">
                <a:solidFill>
                  <a:srgbClr val="1F497D"/>
                </a:solidFill>
                <a:latin typeface="Times New Roman" panose="02020603050405020304" pitchFamily="18" charset="0"/>
                <a:cs typeface="Times New Roman" panose="02020603050405020304" pitchFamily="18" charset="0"/>
              </a:rPr>
              <a:t>xúc động</a:t>
            </a:r>
            <a:r>
              <a:rPr lang="en-US" sz="2400" b="1" i="1" dirty="0" smtClean="0">
                <a:solidFill>
                  <a:srgbClr val="1F497D"/>
                </a:solidFill>
                <a:latin typeface="Times New Roman" panose="02020603050405020304" pitchFamily="18" charset="0"/>
                <a:cs typeface="Times New Roman" panose="02020603050405020304" pitchFamily="18" charset="0"/>
              </a:rPr>
              <a:t>”?</a:t>
            </a:r>
            <a:endParaRPr lang="en-US" sz="2400" b="1" i="1" dirty="0">
              <a:solidFill>
                <a:srgbClr val="1F497D"/>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11674" y="2971800"/>
            <a:ext cx="8879928" cy="36854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spcBef>
                <a:spcPts val="0"/>
              </a:spcBef>
              <a:spcAft>
                <a:spcPts val="0"/>
              </a:spcAft>
            </a:pPr>
            <a:r>
              <a:rPr lang="vi-VN" sz="3600" b="1" dirty="0">
                <a:solidFill>
                  <a:prstClr val="black"/>
                </a:solidFill>
                <a:latin typeface="Times New Roman" panose="02020603050405020304" pitchFamily="18" charset="0"/>
                <a:cs typeface="Times New Roman" panose="02020603050405020304" pitchFamily="18" charset="0"/>
              </a:rPr>
              <a:t>Xúc động biểu hiện cảm xúc mạnh hơn so với cảm động hay xúc cảm. Vì thế, từ xúc động là sự lựa chọn phù hợp nhất cho câu “Tôi luôn nhớ về mẹ với niềm xúc động không nguôi”</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652539" y="0"/>
            <a:ext cx="45719" cy="297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766330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oa 3D cánh nhọn bộ 12 b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916" y="4209394"/>
            <a:ext cx="2923082" cy="26486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4CA51A46-2B77-234C-BE21-9358D55D14BB}"/>
              </a:ext>
            </a:extLst>
          </p:cNvPr>
          <p:cNvSpPr txBox="1"/>
          <p:nvPr/>
        </p:nvSpPr>
        <p:spPr>
          <a:xfrm>
            <a:off x="592523" y="1471000"/>
            <a:ext cx="8229600" cy="3539430"/>
          </a:xfrm>
          <a:prstGeom prst="rect">
            <a:avLst/>
          </a:prstGeom>
          <a:noFill/>
        </p:spPr>
        <p:txBody>
          <a:bodyPr wrap="square" rtlCol="0">
            <a:spAutoFit/>
          </a:bodyPr>
          <a:lstStyle/>
          <a:p>
            <a:pPr algn="just" eaLnBrk="1" fontAlgn="auto" hangingPunct="1">
              <a:spcBef>
                <a:spcPts val="0"/>
              </a:spcBef>
              <a:spcAft>
                <a:spcPts val="0"/>
              </a:spcAft>
            </a:pPr>
            <a:r>
              <a:rPr lang="x-none" sz="2800" b="1" dirty="0">
                <a:solidFill>
                  <a:prstClr val="black"/>
                </a:solidFill>
                <a:latin typeface="Times New Roman" pitchFamily="18" charset="0"/>
                <a:cs typeface="Times New Roman" pitchFamily="18" charset="0"/>
              </a:rPr>
              <a:t>Câu </a:t>
            </a:r>
            <a:r>
              <a:rPr lang="x-none" sz="2800" b="1">
                <a:solidFill>
                  <a:prstClr val="black"/>
                </a:solidFill>
                <a:latin typeface="Times New Roman" pitchFamily="18" charset="0"/>
                <a:cs typeface="Times New Roman" pitchFamily="18" charset="0"/>
              </a:rPr>
              <a:t>hỏi </a:t>
            </a:r>
            <a:r>
              <a:rPr lang="x-none" sz="2800" b="1" smtClean="0">
                <a:solidFill>
                  <a:prstClr val="black"/>
                </a:solidFill>
                <a:latin typeface="Times New Roman" pitchFamily="18" charset="0"/>
                <a:cs typeface="Times New Roman" pitchFamily="18" charset="0"/>
              </a:rPr>
              <a:t>1</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Bị</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cười</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không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phải</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mọi</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người</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đều</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giống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nhau</a:t>
            </a:r>
            <a:r>
              <a:rPr lang="x-none" sz="2800" b="1" i="1" smtClean="0">
                <a:solidFill>
                  <a:prstClr val="black"/>
                </a:solidFill>
                <a:latin typeface="Times New Roman" pitchFamily="18" charset="0"/>
                <a:cs typeface="Times New Roman" pitchFamily="18" charset="0"/>
              </a:rPr>
              <a:t>"</a:t>
            </a:r>
            <a:r>
              <a:rPr lang="x-none" sz="2800" b="1" smtClean="0">
                <a:solidFill>
                  <a:prstClr val="black"/>
                </a:solidFill>
                <a:latin typeface="Times New Roman" pitchFamily="18" charset="0"/>
                <a:cs typeface="Times New Roman" pitchFamily="18" charset="0"/>
              </a:rPr>
              <a:t>. </a:t>
            </a:r>
            <a:r>
              <a:rPr lang="en-US" sz="2800" b="1" dirty="0" smtClean="0">
                <a:solidFill>
                  <a:prstClr val="black"/>
                </a:solidFill>
                <a:latin typeface="Times New Roman" pitchFamily="18" charset="0"/>
                <a:cs typeface="Times New Roman" pitchFamily="18" charset="0"/>
              </a:rPr>
              <a:t> </a:t>
            </a:r>
            <a:endParaRPr lang="x-none" sz="2800" smtClean="0">
              <a:solidFill>
                <a:prstClr val="black"/>
              </a:solidFill>
              <a:latin typeface="Times New Roman" pitchFamily="18" charset="0"/>
              <a:cs typeface="Times New Roman" pitchFamily="18" charset="0"/>
            </a:endParaRPr>
          </a:p>
          <a:p>
            <a:pPr eaLnBrk="1" fontAlgn="auto" hangingPunct="1">
              <a:spcBef>
                <a:spcPts val="0"/>
              </a:spcBef>
              <a:spcAft>
                <a:spcPts val="0"/>
              </a:spcAft>
            </a:pPr>
            <a:r>
              <a:rPr lang="x-none" sz="2800" smtClean="0">
                <a:solidFill>
                  <a:prstClr val="black"/>
                </a:solidFill>
                <a:latin typeface="Times New Roman" pitchFamily="18" charset="0"/>
                <a:cs typeface="Times New Roman" pitchFamily="18" charset="0"/>
              </a:rPr>
              <a:t/>
            </a:r>
            <a:br>
              <a:rPr lang="x-none" sz="2800" smtClean="0">
                <a:solidFill>
                  <a:prstClr val="black"/>
                </a:solidFill>
                <a:latin typeface="Times New Roman" pitchFamily="18" charset="0"/>
                <a:cs typeface="Times New Roman" pitchFamily="18" charset="0"/>
              </a:rPr>
            </a:br>
            <a:r>
              <a:rPr lang="x-none" sz="2800" smtClean="0">
                <a:solidFill>
                  <a:prstClr val="black"/>
                </a:solidFill>
                <a:latin typeface="Times New Roman" pitchFamily="18" charset="0"/>
                <a:cs typeface="Times New Roman" pitchFamily="18" charset="0"/>
              </a:rPr>
              <a:t>a. </a:t>
            </a:r>
            <a:r>
              <a:rPr lang="en-US" sz="2800" i="1" dirty="0" err="1" smtClean="0">
                <a:solidFill>
                  <a:prstClr val="black"/>
                </a:solidFill>
                <a:latin typeface="Times New Roman" pitchFamily="18" charset="0"/>
                <a:cs typeface="Times New Roman" pitchFamily="18" charset="0"/>
              </a:rPr>
              <a:t>Phản</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ứng</a:t>
            </a:r>
            <a:r>
              <a:rPr lang="x-none" sz="2800" smtClean="0">
                <a:solidFill>
                  <a:prstClr val="black"/>
                </a:solidFill>
                <a:latin typeface="Times New Roman" pitchFamily="18" charset="0"/>
                <a:cs typeface="Times New Roman" pitchFamily="18" charset="0"/>
              </a:rPr>
              <a:t>.</a:t>
            </a:r>
            <a:br>
              <a:rPr lang="x-none" sz="2800" smtClean="0">
                <a:solidFill>
                  <a:prstClr val="black"/>
                </a:solidFill>
                <a:latin typeface="Times New Roman" pitchFamily="18" charset="0"/>
                <a:cs typeface="Times New Roman" pitchFamily="18" charset="0"/>
              </a:rPr>
            </a:br>
            <a:r>
              <a:rPr lang="x-none" sz="2800" smtClean="0">
                <a:solidFill>
                  <a:prstClr val="black"/>
                </a:solidFill>
                <a:latin typeface="Times New Roman" pitchFamily="18" charset="0"/>
                <a:cs typeface="Times New Roman" pitchFamily="18" charset="0"/>
              </a:rPr>
              <a:t>b. </a:t>
            </a:r>
            <a:r>
              <a:rPr lang="en-US" sz="2800" i="1" dirty="0" err="1" smtClean="0">
                <a:solidFill>
                  <a:prstClr val="black"/>
                </a:solidFill>
                <a:latin typeface="Times New Roman" pitchFamily="18" charset="0"/>
                <a:cs typeface="Times New Roman" pitchFamily="18" charset="0"/>
              </a:rPr>
              <a:t>Phản</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xạ</a:t>
            </a:r>
            <a:r>
              <a:rPr lang="x-none" sz="2800" smtClean="0">
                <a:solidFill>
                  <a:prstClr val="black"/>
                </a:solidFill>
                <a:latin typeface="Times New Roman" pitchFamily="18" charset="0"/>
                <a:cs typeface="Times New Roman" pitchFamily="18" charset="0"/>
              </a:rPr>
              <a:t>.</a:t>
            </a:r>
            <a:br>
              <a:rPr lang="x-none" sz="2800" smtClean="0">
                <a:solidFill>
                  <a:prstClr val="black"/>
                </a:solidFill>
                <a:latin typeface="Times New Roman" pitchFamily="18" charset="0"/>
                <a:cs typeface="Times New Roman" pitchFamily="18" charset="0"/>
              </a:rPr>
            </a:br>
            <a:r>
              <a:rPr lang="x-none" sz="2800" smtClean="0">
                <a:solidFill>
                  <a:prstClr val="black"/>
                </a:solidFill>
                <a:latin typeface="Times New Roman" pitchFamily="18" charset="0"/>
                <a:cs typeface="Times New Roman" pitchFamily="18" charset="0"/>
              </a:rPr>
              <a:t>c. </a:t>
            </a:r>
            <a:r>
              <a:rPr lang="en-US" sz="2800" i="1" dirty="0" err="1" smtClean="0">
                <a:solidFill>
                  <a:prstClr val="black"/>
                </a:solidFill>
                <a:latin typeface="Times New Roman" pitchFamily="18" charset="0"/>
                <a:cs typeface="Times New Roman" pitchFamily="18" charset="0"/>
              </a:rPr>
              <a:t>Phản</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đối</a:t>
            </a:r>
            <a:r>
              <a:rPr lang="x-none" sz="2800" smtClean="0">
                <a:solidFill>
                  <a:prstClr val="black"/>
                </a:solidFill>
                <a:latin typeface="Times New Roman" pitchFamily="18" charset="0"/>
                <a:cs typeface="Times New Roman" pitchFamily="18" charset="0"/>
              </a:rPr>
              <a:t>.</a:t>
            </a:r>
            <a:br>
              <a:rPr lang="x-none" sz="2800" smtClean="0">
                <a:solidFill>
                  <a:prstClr val="black"/>
                </a:solidFill>
                <a:latin typeface="Times New Roman" pitchFamily="18" charset="0"/>
                <a:cs typeface="Times New Roman" pitchFamily="18" charset="0"/>
              </a:rPr>
            </a:br>
            <a:r>
              <a:rPr lang="x-none" sz="2800" smtClean="0">
                <a:solidFill>
                  <a:prstClr val="black"/>
                </a:solidFill>
                <a:latin typeface="Times New Roman" pitchFamily="18" charset="0"/>
                <a:cs typeface="Times New Roman" pitchFamily="18" charset="0"/>
              </a:rPr>
              <a:t>d. </a:t>
            </a:r>
            <a:r>
              <a:rPr lang="en-US" sz="2800" i="1" dirty="0" err="1" smtClean="0">
                <a:solidFill>
                  <a:prstClr val="black"/>
                </a:solidFill>
                <a:latin typeface="Times New Roman" pitchFamily="18" charset="0"/>
                <a:cs typeface="Times New Roman" pitchFamily="18" charset="0"/>
              </a:rPr>
              <a:t>Phản</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bác</a:t>
            </a:r>
            <a:r>
              <a:rPr lang="x-none" sz="2800" smtClean="0">
                <a:solidFill>
                  <a:prstClr val="black"/>
                </a:solidFill>
                <a:latin typeface="Times New Roman" pitchFamily="18" charset="0"/>
                <a:cs typeface="Times New Roman" pitchFamily="18" charset="0"/>
              </a:rPr>
              <a:t>.</a:t>
            </a:r>
            <a:r>
              <a:rPr lang="x-none" sz="2800" i="1" smtClean="0">
                <a:solidFill>
                  <a:prstClr val="black"/>
                </a:solidFill>
                <a:latin typeface="Times New Roman" pitchFamily="18" charset="0"/>
                <a:cs typeface="Times New Roman" pitchFamily="18" charset="0"/>
              </a:rPr>
              <a:t> </a:t>
            </a:r>
            <a:endParaRPr lang="x-none" sz="2800" smtClean="0">
              <a:solidFill>
                <a:prstClr val="black"/>
              </a:solidFill>
              <a:latin typeface="Times New Roman" pitchFamily="18" charset="0"/>
              <a:cs typeface="Times New Roman" pitchFamily="18" charset="0"/>
            </a:endParaRPr>
          </a:p>
          <a:p>
            <a:pPr eaLnBrk="1" fontAlgn="auto" hangingPunct="1">
              <a:spcBef>
                <a:spcPts val="0"/>
              </a:spcBef>
              <a:spcAft>
                <a:spcPts val="0"/>
              </a:spcAft>
            </a:pPr>
            <a:endParaRPr lang="vi-VN" sz="2800" dirty="0">
              <a:solidFill>
                <a:prstClr val="black"/>
              </a:solidFill>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D23E181F-DE89-334C-9D97-CCF47AB36396}"/>
              </a:ext>
            </a:extLst>
          </p:cNvPr>
          <p:cNvSpPr txBox="1"/>
          <p:nvPr/>
        </p:nvSpPr>
        <p:spPr>
          <a:xfrm>
            <a:off x="2438407" y="5310426"/>
            <a:ext cx="3972562" cy="861774"/>
          </a:xfrm>
          <a:prstGeom prst="rect">
            <a:avLst/>
          </a:prstGeom>
          <a:noFill/>
        </p:spPr>
        <p:txBody>
          <a:bodyPr wrap="none" rtlCol="0">
            <a:spAutoFit/>
          </a:bodyPr>
          <a:lstStyle/>
          <a:p>
            <a:pPr eaLnBrk="1" fontAlgn="auto" hangingPunct="1">
              <a:spcBef>
                <a:spcPts val="0"/>
              </a:spcBef>
              <a:spcAft>
                <a:spcPts val="0"/>
              </a:spcAft>
            </a:pPr>
            <a:r>
              <a:rPr lang="en-US" sz="3200" b="1" i="1" dirty="0" err="1" smtClean="0">
                <a:solidFill>
                  <a:srgbClr val="F79646">
                    <a:lumMod val="50000"/>
                  </a:srgbClr>
                </a:solidFill>
                <a:latin typeface="Times New Roman" pitchFamily="18" charset="0"/>
                <a:cs typeface="Times New Roman" pitchFamily="18" charset="0"/>
              </a:rPr>
              <a:t>Đáp</a:t>
            </a:r>
            <a:r>
              <a:rPr lang="en-US" sz="3200" b="1" i="1" dirty="0" smtClean="0">
                <a:solidFill>
                  <a:srgbClr val="F79646">
                    <a:lumMod val="50000"/>
                  </a:srgbClr>
                </a:solidFill>
                <a:latin typeface="Times New Roman" pitchFamily="18" charset="0"/>
                <a:cs typeface="Times New Roman" pitchFamily="18" charset="0"/>
              </a:rPr>
              <a:t> </a:t>
            </a:r>
            <a:r>
              <a:rPr lang="en-US" sz="3200" b="1" i="1" dirty="0" err="1" smtClean="0">
                <a:solidFill>
                  <a:srgbClr val="F79646">
                    <a:lumMod val="50000"/>
                  </a:srgbClr>
                </a:solidFill>
                <a:latin typeface="Times New Roman" pitchFamily="18" charset="0"/>
                <a:cs typeface="Times New Roman" pitchFamily="18" charset="0"/>
              </a:rPr>
              <a:t>án</a:t>
            </a:r>
            <a:r>
              <a:rPr lang="en-US" sz="3200" b="1" i="1" dirty="0" smtClean="0">
                <a:solidFill>
                  <a:srgbClr val="F79646">
                    <a:lumMod val="50000"/>
                  </a:srgbClr>
                </a:solidFill>
                <a:latin typeface="Times New Roman" pitchFamily="18" charset="0"/>
                <a:cs typeface="Times New Roman" pitchFamily="18" charset="0"/>
              </a:rPr>
              <a:t>: a</a:t>
            </a:r>
            <a:r>
              <a:rPr lang="x-none" sz="3200" b="1" i="1" smtClean="0">
                <a:solidFill>
                  <a:srgbClr val="F79646">
                    <a:lumMod val="50000"/>
                  </a:srgbClr>
                </a:solidFill>
                <a:latin typeface="Times New Roman" pitchFamily="18" charset="0"/>
                <a:cs typeface="Times New Roman" pitchFamily="18" charset="0"/>
              </a:rPr>
              <a:t>. </a:t>
            </a:r>
            <a:r>
              <a:rPr lang="en-US" sz="3200" b="1" i="1" dirty="0" err="1" smtClean="0">
                <a:solidFill>
                  <a:srgbClr val="F79646">
                    <a:lumMod val="50000"/>
                  </a:srgbClr>
                </a:solidFill>
                <a:latin typeface="Times New Roman" pitchFamily="18" charset="0"/>
                <a:cs typeface="Times New Roman" pitchFamily="18" charset="0"/>
              </a:rPr>
              <a:t>Phản</a:t>
            </a:r>
            <a:r>
              <a:rPr lang="en-US" sz="3200" b="1" i="1" dirty="0" smtClean="0">
                <a:solidFill>
                  <a:srgbClr val="F79646">
                    <a:lumMod val="50000"/>
                  </a:srgbClr>
                </a:solidFill>
                <a:latin typeface="Times New Roman" pitchFamily="18" charset="0"/>
                <a:cs typeface="Times New Roman" pitchFamily="18" charset="0"/>
              </a:rPr>
              <a:t> </a:t>
            </a:r>
            <a:r>
              <a:rPr lang="en-US" sz="3200" b="1" i="1" dirty="0" err="1" smtClean="0">
                <a:solidFill>
                  <a:srgbClr val="F79646">
                    <a:lumMod val="50000"/>
                  </a:srgbClr>
                </a:solidFill>
                <a:latin typeface="Times New Roman" pitchFamily="18" charset="0"/>
                <a:cs typeface="Times New Roman" pitchFamily="18" charset="0"/>
              </a:rPr>
              <a:t>ứng</a:t>
            </a:r>
            <a:r>
              <a:rPr lang="x-none" sz="3200" b="1" i="1" smtClean="0">
                <a:solidFill>
                  <a:srgbClr val="F79646">
                    <a:lumMod val="50000"/>
                  </a:srgbClr>
                </a:solidFill>
                <a:latin typeface="Times New Roman" pitchFamily="18" charset="0"/>
                <a:cs typeface="Times New Roman" pitchFamily="18" charset="0"/>
              </a:rPr>
              <a:t>.</a:t>
            </a:r>
            <a:r>
              <a:rPr lang="x-none" sz="3200" b="1" i="1" dirty="0">
                <a:solidFill>
                  <a:srgbClr val="F79646">
                    <a:lumMod val="50000"/>
                  </a:srgbClr>
                </a:solidFill>
                <a:latin typeface="Times New Roman" pitchFamily="18" charset="0"/>
                <a:cs typeface="Times New Roman" pitchFamily="18" charset="0"/>
              </a:rPr>
              <a:t> </a:t>
            </a:r>
          </a:p>
          <a:p>
            <a:pPr eaLnBrk="1" fontAlgn="auto" hangingPunct="1">
              <a:spcBef>
                <a:spcPts val="0"/>
              </a:spcBef>
              <a:spcAft>
                <a:spcPts val="0"/>
              </a:spcAft>
            </a:pPr>
            <a:endParaRPr lang="vi-VN" i="1" dirty="0">
              <a:solidFill>
                <a:srgbClr val="F79646">
                  <a:lumMod val="50000"/>
                </a:srgbClr>
              </a:solidFill>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D23E181F-DE89-334C-9D97-CCF47AB36396}"/>
              </a:ext>
            </a:extLst>
          </p:cNvPr>
          <p:cNvSpPr txBox="1"/>
          <p:nvPr/>
        </p:nvSpPr>
        <p:spPr>
          <a:xfrm>
            <a:off x="1295400" y="228609"/>
            <a:ext cx="7030964" cy="954107"/>
          </a:xfrm>
          <a:prstGeom prst="rect">
            <a:avLst/>
          </a:prstGeom>
          <a:noFill/>
        </p:spPr>
        <p:txBody>
          <a:bodyPr wrap="none" rtlCol="0">
            <a:spAutoFit/>
          </a:bodyPr>
          <a:lstStyle/>
          <a:p>
            <a:pPr eaLnBrk="1" fontAlgn="auto" hangingPunct="1">
              <a:spcBef>
                <a:spcPts val="0"/>
              </a:spcBef>
              <a:spcAft>
                <a:spcPts val="0"/>
              </a:spcAft>
            </a:pP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BÀI TẬP 2: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Chọn</a:t>
            </a: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phù</a:t>
            </a: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hợp</a:t>
            </a: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nhất</a:t>
            </a:r>
            <a:endParaRPr lang="x-none"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eaLnBrk="1" fontAlgn="auto" hangingPunct="1">
              <a:spcBef>
                <a:spcPts val="0"/>
              </a:spcBef>
              <a:spcAft>
                <a:spcPts val="0"/>
              </a:spcAft>
            </a:pPr>
            <a:endParaRPr lang="vi-VN" sz="2000"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9215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arn(inVertical)">
                                      <p:cBhvr>
                                        <p:cTn id="2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oa 3D cánh nhọn bộ 12 b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916" y="4209394"/>
            <a:ext cx="2923082" cy="26486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4CA51A46-2B77-234C-BE21-9358D55D14BB}"/>
              </a:ext>
            </a:extLst>
          </p:cNvPr>
          <p:cNvSpPr txBox="1"/>
          <p:nvPr/>
        </p:nvSpPr>
        <p:spPr>
          <a:xfrm>
            <a:off x="592523" y="1471000"/>
            <a:ext cx="8229600" cy="3539430"/>
          </a:xfrm>
          <a:prstGeom prst="rect">
            <a:avLst/>
          </a:prstGeom>
          <a:noFill/>
        </p:spPr>
        <p:txBody>
          <a:bodyPr wrap="square" rtlCol="0">
            <a:spAutoFit/>
          </a:bodyPr>
          <a:lstStyle/>
          <a:p>
            <a:pPr algn="just" eaLnBrk="1" fontAlgn="auto" hangingPunct="1">
              <a:spcBef>
                <a:spcPts val="0"/>
              </a:spcBef>
              <a:spcAft>
                <a:spcPts val="0"/>
              </a:spcAft>
            </a:pPr>
            <a:r>
              <a:rPr lang="x-none" sz="2800" b="1" dirty="0">
                <a:solidFill>
                  <a:prstClr val="black"/>
                </a:solidFill>
                <a:latin typeface="Times New Roman" pitchFamily="18" charset="0"/>
                <a:cs typeface="Times New Roman" pitchFamily="18" charset="0"/>
              </a:rPr>
              <a:t>Câu </a:t>
            </a:r>
            <a:r>
              <a:rPr lang="x-none" sz="2800" b="1">
                <a:solidFill>
                  <a:prstClr val="black"/>
                </a:solidFill>
                <a:latin typeface="Times New Roman" pitchFamily="18" charset="0"/>
                <a:cs typeface="Times New Roman" pitchFamily="18" charset="0"/>
              </a:rPr>
              <a:t>hỏi </a:t>
            </a:r>
            <a:r>
              <a:rPr lang="x-none" sz="2800" b="1" smtClean="0">
                <a:solidFill>
                  <a:prstClr val="black"/>
                </a:solidFill>
                <a:latin typeface="Times New Roman" pitchFamily="18" charset="0"/>
                <a:cs typeface="Times New Roman" pitchFamily="18" charset="0"/>
              </a:rPr>
              <a:t>1</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Bị</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cười</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không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phải</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mọi</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người</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đều</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giống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nhau</a:t>
            </a:r>
            <a:r>
              <a:rPr lang="x-none" sz="2800" b="1" i="1" smtClean="0">
                <a:solidFill>
                  <a:prstClr val="black"/>
                </a:solidFill>
                <a:latin typeface="Times New Roman" pitchFamily="18" charset="0"/>
                <a:cs typeface="Times New Roman" pitchFamily="18" charset="0"/>
              </a:rPr>
              <a:t>"</a:t>
            </a:r>
            <a:r>
              <a:rPr lang="x-none" sz="2800" b="1" smtClean="0">
                <a:solidFill>
                  <a:prstClr val="black"/>
                </a:solidFill>
                <a:latin typeface="Times New Roman" pitchFamily="18" charset="0"/>
                <a:cs typeface="Times New Roman" pitchFamily="18" charset="0"/>
              </a:rPr>
              <a:t>. </a:t>
            </a:r>
            <a:r>
              <a:rPr lang="en-US" sz="2800" b="1" dirty="0" smtClean="0">
                <a:solidFill>
                  <a:prstClr val="black"/>
                </a:solidFill>
                <a:latin typeface="Times New Roman" pitchFamily="18" charset="0"/>
                <a:cs typeface="Times New Roman" pitchFamily="18" charset="0"/>
              </a:rPr>
              <a:t> </a:t>
            </a:r>
            <a:endParaRPr lang="x-none" sz="2800" smtClean="0">
              <a:solidFill>
                <a:prstClr val="black"/>
              </a:solidFill>
              <a:latin typeface="Times New Roman" pitchFamily="18" charset="0"/>
              <a:cs typeface="Times New Roman" pitchFamily="18" charset="0"/>
            </a:endParaRPr>
          </a:p>
          <a:p>
            <a:pPr eaLnBrk="1" fontAlgn="auto" hangingPunct="1">
              <a:spcBef>
                <a:spcPts val="0"/>
              </a:spcBef>
              <a:spcAft>
                <a:spcPts val="0"/>
              </a:spcAft>
            </a:pPr>
            <a:r>
              <a:rPr lang="x-none" sz="2800" smtClean="0">
                <a:solidFill>
                  <a:prstClr val="black"/>
                </a:solidFill>
                <a:latin typeface="Times New Roman" pitchFamily="18" charset="0"/>
                <a:cs typeface="Times New Roman" pitchFamily="18" charset="0"/>
              </a:rPr>
              <a:t/>
            </a:r>
            <a:br>
              <a:rPr lang="x-none" sz="2800" smtClean="0">
                <a:solidFill>
                  <a:prstClr val="black"/>
                </a:solidFill>
                <a:latin typeface="Times New Roman" pitchFamily="18" charset="0"/>
                <a:cs typeface="Times New Roman" pitchFamily="18" charset="0"/>
              </a:rPr>
            </a:br>
            <a:r>
              <a:rPr lang="x-none" sz="2800" smtClean="0">
                <a:solidFill>
                  <a:prstClr val="black"/>
                </a:solidFill>
                <a:latin typeface="Times New Roman" pitchFamily="18" charset="0"/>
                <a:cs typeface="Times New Roman" pitchFamily="18" charset="0"/>
              </a:rPr>
              <a:t>a. </a:t>
            </a:r>
            <a:r>
              <a:rPr lang="en-US" sz="2800" i="1" dirty="0" err="1" smtClean="0">
                <a:solidFill>
                  <a:prstClr val="black"/>
                </a:solidFill>
                <a:latin typeface="Times New Roman" pitchFamily="18" charset="0"/>
                <a:cs typeface="Times New Roman" pitchFamily="18" charset="0"/>
              </a:rPr>
              <a:t>Phản</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ứng</a:t>
            </a:r>
            <a:r>
              <a:rPr lang="x-none" sz="2800" smtClean="0">
                <a:solidFill>
                  <a:prstClr val="black"/>
                </a:solidFill>
                <a:latin typeface="Times New Roman" pitchFamily="18" charset="0"/>
                <a:cs typeface="Times New Roman" pitchFamily="18" charset="0"/>
              </a:rPr>
              <a:t>.</a:t>
            </a:r>
            <a:br>
              <a:rPr lang="x-none" sz="2800" smtClean="0">
                <a:solidFill>
                  <a:prstClr val="black"/>
                </a:solidFill>
                <a:latin typeface="Times New Roman" pitchFamily="18" charset="0"/>
                <a:cs typeface="Times New Roman" pitchFamily="18" charset="0"/>
              </a:rPr>
            </a:br>
            <a:r>
              <a:rPr lang="x-none" sz="2800" smtClean="0">
                <a:solidFill>
                  <a:prstClr val="black"/>
                </a:solidFill>
                <a:latin typeface="Times New Roman" pitchFamily="18" charset="0"/>
                <a:cs typeface="Times New Roman" pitchFamily="18" charset="0"/>
              </a:rPr>
              <a:t>b. </a:t>
            </a:r>
            <a:r>
              <a:rPr lang="en-US" sz="2800" i="1" dirty="0" err="1" smtClean="0">
                <a:solidFill>
                  <a:prstClr val="black"/>
                </a:solidFill>
                <a:latin typeface="Times New Roman" pitchFamily="18" charset="0"/>
                <a:cs typeface="Times New Roman" pitchFamily="18" charset="0"/>
              </a:rPr>
              <a:t>Phản</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xạ</a:t>
            </a:r>
            <a:r>
              <a:rPr lang="x-none" sz="2800" smtClean="0">
                <a:solidFill>
                  <a:prstClr val="black"/>
                </a:solidFill>
                <a:latin typeface="Times New Roman" pitchFamily="18" charset="0"/>
                <a:cs typeface="Times New Roman" pitchFamily="18" charset="0"/>
              </a:rPr>
              <a:t>.</a:t>
            </a:r>
            <a:br>
              <a:rPr lang="x-none" sz="2800" smtClean="0">
                <a:solidFill>
                  <a:prstClr val="black"/>
                </a:solidFill>
                <a:latin typeface="Times New Roman" pitchFamily="18" charset="0"/>
                <a:cs typeface="Times New Roman" pitchFamily="18" charset="0"/>
              </a:rPr>
            </a:br>
            <a:r>
              <a:rPr lang="x-none" sz="2800" smtClean="0">
                <a:solidFill>
                  <a:prstClr val="black"/>
                </a:solidFill>
                <a:latin typeface="Times New Roman" pitchFamily="18" charset="0"/>
                <a:cs typeface="Times New Roman" pitchFamily="18" charset="0"/>
              </a:rPr>
              <a:t>c. </a:t>
            </a:r>
            <a:r>
              <a:rPr lang="en-US" sz="2800" i="1" dirty="0" err="1" smtClean="0">
                <a:solidFill>
                  <a:prstClr val="black"/>
                </a:solidFill>
                <a:latin typeface="Times New Roman" pitchFamily="18" charset="0"/>
                <a:cs typeface="Times New Roman" pitchFamily="18" charset="0"/>
              </a:rPr>
              <a:t>Phản</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đối</a:t>
            </a:r>
            <a:r>
              <a:rPr lang="x-none" sz="2800" smtClean="0">
                <a:solidFill>
                  <a:prstClr val="black"/>
                </a:solidFill>
                <a:latin typeface="Times New Roman" pitchFamily="18" charset="0"/>
                <a:cs typeface="Times New Roman" pitchFamily="18" charset="0"/>
              </a:rPr>
              <a:t>.</a:t>
            </a:r>
            <a:br>
              <a:rPr lang="x-none" sz="2800" smtClean="0">
                <a:solidFill>
                  <a:prstClr val="black"/>
                </a:solidFill>
                <a:latin typeface="Times New Roman" pitchFamily="18" charset="0"/>
                <a:cs typeface="Times New Roman" pitchFamily="18" charset="0"/>
              </a:rPr>
            </a:br>
            <a:r>
              <a:rPr lang="x-none" sz="2800" smtClean="0">
                <a:solidFill>
                  <a:prstClr val="black"/>
                </a:solidFill>
                <a:latin typeface="Times New Roman" pitchFamily="18" charset="0"/>
                <a:cs typeface="Times New Roman" pitchFamily="18" charset="0"/>
              </a:rPr>
              <a:t>d. </a:t>
            </a:r>
            <a:r>
              <a:rPr lang="en-US" sz="2800" i="1" dirty="0" err="1" smtClean="0">
                <a:solidFill>
                  <a:prstClr val="black"/>
                </a:solidFill>
                <a:latin typeface="Times New Roman" pitchFamily="18" charset="0"/>
                <a:cs typeface="Times New Roman" pitchFamily="18" charset="0"/>
              </a:rPr>
              <a:t>Phản</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bác</a:t>
            </a:r>
            <a:r>
              <a:rPr lang="x-none" sz="2800" smtClean="0">
                <a:solidFill>
                  <a:prstClr val="black"/>
                </a:solidFill>
                <a:latin typeface="Times New Roman" pitchFamily="18" charset="0"/>
                <a:cs typeface="Times New Roman" pitchFamily="18" charset="0"/>
              </a:rPr>
              <a:t>.</a:t>
            </a:r>
            <a:r>
              <a:rPr lang="x-none" sz="2800" i="1" smtClean="0">
                <a:solidFill>
                  <a:prstClr val="black"/>
                </a:solidFill>
                <a:latin typeface="Times New Roman" pitchFamily="18" charset="0"/>
                <a:cs typeface="Times New Roman" pitchFamily="18" charset="0"/>
              </a:rPr>
              <a:t> </a:t>
            </a:r>
            <a:endParaRPr lang="x-none" sz="2800" smtClean="0">
              <a:solidFill>
                <a:prstClr val="black"/>
              </a:solidFill>
              <a:latin typeface="Times New Roman" pitchFamily="18" charset="0"/>
              <a:cs typeface="Times New Roman" pitchFamily="18" charset="0"/>
            </a:endParaRPr>
          </a:p>
          <a:p>
            <a:pPr eaLnBrk="1" fontAlgn="auto" hangingPunct="1">
              <a:spcBef>
                <a:spcPts val="0"/>
              </a:spcBef>
              <a:spcAft>
                <a:spcPts val="0"/>
              </a:spcAft>
            </a:pPr>
            <a:endParaRPr lang="vi-VN" sz="2800" dirty="0">
              <a:solidFill>
                <a:prstClr val="black"/>
              </a:solidFill>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D23E181F-DE89-334C-9D97-CCF47AB36396}"/>
              </a:ext>
            </a:extLst>
          </p:cNvPr>
          <p:cNvSpPr txBox="1"/>
          <p:nvPr/>
        </p:nvSpPr>
        <p:spPr>
          <a:xfrm>
            <a:off x="2438407" y="5310426"/>
            <a:ext cx="3972562" cy="861774"/>
          </a:xfrm>
          <a:prstGeom prst="rect">
            <a:avLst/>
          </a:prstGeom>
          <a:noFill/>
        </p:spPr>
        <p:txBody>
          <a:bodyPr wrap="none" rtlCol="0">
            <a:spAutoFit/>
          </a:bodyPr>
          <a:lstStyle/>
          <a:p>
            <a:pPr eaLnBrk="1" fontAlgn="auto" hangingPunct="1">
              <a:spcBef>
                <a:spcPts val="0"/>
              </a:spcBef>
              <a:spcAft>
                <a:spcPts val="0"/>
              </a:spcAft>
            </a:pPr>
            <a:r>
              <a:rPr lang="en-US" sz="3200" b="1" i="1" dirty="0" err="1" smtClean="0">
                <a:solidFill>
                  <a:srgbClr val="F79646">
                    <a:lumMod val="50000"/>
                  </a:srgbClr>
                </a:solidFill>
                <a:latin typeface="Times New Roman" pitchFamily="18" charset="0"/>
                <a:cs typeface="Times New Roman" pitchFamily="18" charset="0"/>
              </a:rPr>
              <a:t>Đáp</a:t>
            </a:r>
            <a:r>
              <a:rPr lang="en-US" sz="3200" b="1" i="1" dirty="0" smtClean="0">
                <a:solidFill>
                  <a:srgbClr val="F79646">
                    <a:lumMod val="50000"/>
                  </a:srgbClr>
                </a:solidFill>
                <a:latin typeface="Times New Roman" pitchFamily="18" charset="0"/>
                <a:cs typeface="Times New Roman" pitchFamily="18" charset="0"/>
              </a:rPr>
              <a:t> </a:t>
            </a:r>
            <a:r>
              <a:rPr lang="en-US" sz="3200" b="1" i="1" dirty="0" err="1" smtClean="0">
                <a:solidFill>
                  <a:srgbClr val="F79646">
                    <a:lumMod val="50000"/>
                  </a:srgbClr>
                </a:solidFill>
                <a:latin typeface="Times New Roman" pitchFamily="18" charset="0"/>
                <a:cs typeface="Times New Roman" pitchFamily="18" charset="0"/>
              </a:rPr>
              <a:t>án</a:t>
            </a:r>
            <a:r>
              <a:rPr lang="en-US" sz="3200" b="1" i="1" dirty="0" smtClean="0">
                <a:solidFill>
                  <a:srgbClr val="F79646">
                    <a:lumMod val="50000"/>
                  </a:srgbClr>
                </a:solidFill>
                <a:latin typeface="Times New Roman" pitchFamily="18" charset="0"/>
                <a:cs typeface="Times New Roman" pitchFamily="18" charset="0"/>
              </a:rPr>
              <a:t>: a</a:t>
            </a:r>
            <a:r>
              <a:rPr lang="x-none" sz="3200" b="1" i="1" smtClean="0">
                <a:solidFill>
                  <a:srgbClr val="F79646">
                    <a:lumMod val="50000"/>
                  </a:srgbClr>
                </a:solidFill>
                <a:latin typeface="Times New Roman" pitchFamily="18" charset="0"/>
                <a:cs typeface="Times New Roman" pitchFamily="18" charset="0"/>
              </a:rPr>
              <a:t>. </a:t>
            </a:r>
            <a:r>
              <a:rPr lang="en-US" sz="3200" b="1" i="1" dirty="0" err="1" smtClean="0">
                <a:solidFill>
                  <a:srgbClr val="F79646">
                    <a:lumMod val="50000"/>
                  </a:srgbClr>
                </a:solidFill>
                <a:latin typeface="Times New Roman" pitchFamily="18" charset="0"/>
                <a:cs typeface="Times New Roman" pitchFamily="18" charset="0"/>
              </a:rPr>
              <a:t>Phản</a:t>
            </a:r>
            <a:r>
              <a:rPr lang="en-US" sz="3200" b="1" i="1" dirty="0" smtClean="0">
                <a:solidFill>
                  <a:srgbClr val="F79646">
                    <a:lumMod val="50000"/>
                  </a:srgbClr>
                </a:solidFill>
                <a:latin typeface="Times New Roman" pitchFamily="18" charset="0"/>
                <a:cs typeface="Times New Roman" pitchFamily="18" charset="0"/>
              </a:rPr>
              <a:t> </a:t>
            </a:r>
            <a:r>
              <a:rPr lang="en-US" sz="3200" b="1" i="1" dirty="0" err="1" smtClean="0">
                <a:solidFill>
                  <a:srgbClr val="F79646">
                    <a:lumMod val="50000"/>
                  </a:srgbClr>
                </a:solidFill>
                <a:latin typeface="Times New Roman" pitchFamily="18" charset="0"/>
                <a:cs typeface="Times New Roman" pitchFamily="18" charset="0"/>
              </a:rPr>
              <a:t>ứng</a:t>
            </a:r>
            <a:r>
              <a:rPr lang="x-none" sz="3200" b="1" i="1" smtClean="0">
                <a:solidFill>
                  <a:srgbClr val="F79646">
                    <a:lumMod val="50000"/>
                  </a:srgbClr>
                </a:solidFill>
                <a:latin typeface="Times New Roman" pitchFamily="18" charset="0"/>
                <a:cs typeface="Times New Roman" pitchFamily="18" charset="0"/>
              </a:rPr>
              <a:t>.</a:t>
            </a:r>
            <a:r>
              <a:rPr lang="x-none" sz="3200" b="1" i="1" dirty="0">
                <a:solidFill>
                  <a:srgbClr val="F79646">
                    <a:lumMod val="50000"/>
                  </a:srgbClr>
                </a:solidFill>
                <a:latin typeface="Times New Roman" pitchFamily="18" charset="0"/>
                <a:cs typeface="Times New Roman" pitchFamily="18" charset="0"/>
              </a:rPr>
              <a:t> </a:t>
            </a:r>
          </a:p>
          <a:p>
            <a:pPr eaLnBrk="1" fontAlgn="auto" hangingPunct="1">
              <a:spcBef>
                <a:spcPts val="0"/>
              </a:spcBef>
              <a:spcAft>
                <a:spcPts val="0"/>
              </a:spcAft>
            </a:pPr>
            <a:endParaRPr lang="vi-VN" i="1" dirty="0">
              <a:solidFill>
                <a:srgbClr val="F79646">
                  <a:lumMod val="50000"/>
                </a:srgbClr>
              </a:solidFill>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D23E181F-DE89-334C-9D97-CCF47AB36396}"/>
              </a:ext>
            </a:extLst>
          </p:cNvPr>
          <p:cNvSpPr txBox="1"/>
          <p:nvPr/>
        </p:nvSpPr>
        <p:spPr>
          <a:xfrm>
            <a:off x="1295400" y="228609"/>
            <a:ext cx="7030964" cy="954107"/>
          </a:xfrm>
          <a:prstGeom prst="rect">
            <a:avLst/>
          </a:prstGeom>
          <a:noFill/>
        </p:spPr>
        <p:txBody>
          <a:bodyPr wrap="none" rtlCol="0">
            <a:spAutoFit/>
          </a:bodyPr>
          <a:lstStyle/>
          <a:p>
            <a:pPr eaLnBrk="1" fontAlgn="auto" hangingPunct="1">
              <a:spcBef>
                <a:spcPts val="0"/>
              </a:spcBef>
              <a:spcAft>
                <a:spcPts val="0"/>
              </a:spcAft>
            </a:pP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BÀI TẬP 2: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Chọn</a:t>
            </a: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phù</a:t>
            </a: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hợp</a:t>
            </a: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nhất</a:t>
            </a:r>
            <a:endParaRPr lang="x-none"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eaLnBrk="1" fontAlgn="auto" hangingPunct="1">
              <a:spcBef>
                <a:spcPts val="0"/>
              </a:spcBef>
              <a:spcAft>
                <a:spcPts val="0"/>
              </a:spcAft>
            </a:pPr>
            <a:endParaRPr lang="vi-VN" sz="2000"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9215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arn(inVertical)">
                                      <p:cBhvr>
                                        <p:cTn id="2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hopee Việt Nam | Mua và Bán Trên Ứng Dụng Di Động Hoặc Webs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93" y="3878316"/>
            <a:ext cx="2234762" cy="29796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4CA51A46-2B77-234C-BE21-9358D55D14BB}"/>
              </a:ext>
            </a:extLst>
          </p:cNvPr>
          <p:cNvSpPr txBox="1"/>
          <p:nvPr/>
        </p:nvSpPr>
        <p:spPr>
          <a:xfrm>
            <a:off x="1685630" y="914402"/>
            <a:ext cx="6378433" cy="5447645"/>
          </a:xfrm>
          <a:prstGeom prst="rect">
            <a:avLst/>
          </a:prstGeom>
          <a:noFill/>
        </p:spPr>
        <p:txBody>
          <a:bodyPr wrap="square" rtlCol="0">
            <a:spAutoFit/>
          </a:bodyPr>
          <a:lstStyle/>
          <a:p>
            <a:pPr eaLnBrk="1" fontAlgn="auto" hangingPunct="1">
              <a:lnSpc>
                <a:spcPct val="150000"/>
              </a:lnSpc>
              <a:spcBef>
                <a:spcPts val="0"/>
              </a:spcBef>
              <a:spcAft>
                <a:spcPts val="0"/>
              </a:spcAft>
            </a:pPr>
            <a:r>
              <a:rPr lang="x-none" sz="3200" b="1" dirty="0">
                <a:solidFill>
                  <a:prstClr val="black"/>
                </a:solidFill>
                <a:latin typeface="Times New Roman" pitchFamily="18" charset="0"/>
                <a:cs typeface="Times New Roman" pitchFamily="18" charset="0"/>
              </a:rPr>
              <a:t>Câu hỏi </a:t>
            </a:r>
            <a:r>
              <a:rPr lang="x-none" sz="3200" b="1">
                <a:solidFill>
                  <a:prstClr val="black"/>
                </a:solidFill>
                <a:latin typeface="Times New Roman" pitchFamily="18" charset="0"/>
                <a:cs typeface="Times New Roman" pitchFamily="18" charset="0"/>
              </a:rPr>
              <a:t>3</a:t>
            </a:r>
            <a:r>
              <a:rPr lang="x-none" sz="3200" b="1" smtClean="0">
                <a:solidFill>
                  <a:prstClr val="black"/>
                </a:solidFill>
                <a:latin typeface="Times New Roman" pitchFamily="18" charset="0"/>
                <a:cs typeface="Times New Roman" pitchFamily="18" charset="0"/>
              </a:rPr>
              <a:t>:</a:t>
            </a:r>
            <a:r>
              <a:rPr lang="en-US" sz="3200" b="1" dirty="0" smtClean="0">
                <a:solidFill>
                  <a:prstClr val="black"/>
                </a:solidFill>
                <a:latin typeface="Times New Roman" pitchFamily="18" charset="0"/>
                <a:cs typeface="Times New Roman" pitchFamily="18" charset="0"/>
              </a:rPr>
              <a:t> </a:t>
            </a:r>
            <a:r>
              <a:rPr lang="en-US" sz="3200" b="1" i="1" dirty="0" smtClean="0">
                <a:solidFill>
                  <a:prstClr val="black"/>
                </a:solidFill>
                <a:latin typeface="Times New Roman" pitchFamily="18" charset="0"/>
                <a:cs typeface="Times New Roman" pitchFamily="18" charset="0"/>
              </a:rPr>
              <a:t>“</a:t>
            </a:r>
            <a:r>
              <a:rPr lang="en-US" sz="3200" b="1" i="1" dirty="0" err="1" smtClean="0">
                <a:solidFill>
                  <a:prstClr val="black"/>
                </a:solidFill>
                <a:latin typeface="Times New Roman" pitchFamily="18" charset="0"/>
                <a:cs typeface="Times New Roman" pitchFamily="18" charset="0"/>
              </a:rPr>
              <a:t>Đi</a:t>
            </a:r>
            <a:r>
              <a:rPr lang="en-US" sz="3200" b="1" i="1" dirty="0" smtClean="0">
                <a:solidFill>
                  <a:prstClr val="black"/>
                </a:solidFill>
                <a:latin typeface="Times New Roman" pitchFamily="18" charset="0"/>
                <a:cs typeface="Times New Roman" pitchFamily="18" charset="0"/>
              </a:rPr>
              <a:t> </a:t>
            </a:r>
            <a:r>
              <a:rPr lang="en-US" sz="3200" b="1" i="1" dirty="0" err="1" smtClean="0">
                <a:solidFill>
                  <a:prstClr val="black"/>
                </a:solidFill>
                <a:latin typeface="Times New Roman" pitchFamily="18" charset="0"/>
                <a:cs typeface="Times New Roman" pitchFamily="18" charset="0"/>
              </a:rPr>
              <a:t>đường</a:t>
            </a:r>
            <a:r>
              <a:rPr lang="en-US" sz="3200" b="1" i="1" dirty="0" smtClean="0">
                <a:solidFill>
                  <a:prstClr val="black"/>
                </a:solidFill>
                <a:latin typeface="Times New Roman" pitchFamily="18" charset="0"/>
                <a:cs typeface="Times New Roman" pitchFamily="18" charset="0"/>
              </a:rPr>
              <a:t> </a:t>
            </a:r>
            <a:r>
              <a:rPr lang="en-US" sz="3200" b="1" i="1" dirty="0" err="1" smtClean="0">
                <a:solidFill>
                  <a:prstClr val="black"/>
                </a:solidFill>
                <a:latin typeface="Times New Roman" pitchFamily="18" charset="0"/>
                <a:cs typeface="Times New Roman" pitchFamily="18" charset="0"/>
              </a:rPr>
              <a:t>phải</a:t>
            </a:r>
            <a:r>
              <a:rPr lang="en-US" sz="3200" b="1" i="1" dirty="0" smtClean="0">
                <a:solidFill>
                  <a:prstClr val="black"/>
                </a:solidFill>
                <a:latin typeface="Times New Roman" pitchFamily="18" charset="0"/>
                <a:cs typeface="Times New Roman" pitchFamily="18" charset="0"/>
              </a:rPr>
              <a:t> </a:t>
            </a:r>
            <a:r>
              <a:rPr lang="en-US" sz="3200" b="1" i="1" dirty="0" err="1" smtClean="0">
                <a:solidFill>
                  <a:prstClr val="black"/>
                </a:solidFill>
                <a:latin typeface="Times New Roman" pitchFamily="18" charset="0"/>
                <a:cs typeface="Times New Roman" pitchFamily="18" charset="0"/>
              </a:rPr>
              <a:t>luôn</a:t>
            </a:r>
            <a:r>
              <a:rPr lang="en-US" sz="3200" b="1" i="1" dirty="0" smtClean="0">
                <a:solidFill>
                  <a:prstClr val="black"/>
                </a:solidFill>
                <a:latin typeface="Times New Roman" pitchFamily="18" charset="0"/>
                <a:cs typeface="Times New Roman" pitchFamily="18" charset="0"/>
              </a:rPr>
              <a:t> </a:t>
            </a:r>
            <a:r>
              <a:rPr lang="en-US" sz="3200" b="1" i="1" dirty="0" err="1" smtClean="0">
                <a:solidFill>
                  <a:prstClr val="black"/>
                </a:solidFill>
                <a:latin typeface="Times New Roman" pitchFamily="18" charset="0"/>
                <a:cs typeface="Times New Roman" pitchFamily="18" charset="0"/>
              </a:rPr>
              <a:t>luôn</a:t>
            </a:r>
            <a:r>
              <a:rPr lang="en-US" sz="3200" b="1" i="1" dirty="0" smtClean="0">
                <a:solidFill>
                  <a:prstClr val="black"/>
                </a:solidFill>
                <a:latin typeface="Times New Roman" pitchFamily="18" charset="0"/>
                <a:cs typeface="Times New Roman" pitchFamily="18" charset="0"/>
              </a:rPr>
              <a:t> … </a:t>
            </a:r>
            <a:r>
              <a:rPr lang="en-US" sz="3200" b="1" i="1" dirty="0" err="1" smtClean="0">
                <a:solidFill>
                  <a:prstClr val="black"/>
                </a:solidFill>
                <a:latin typeface="Times New Roman" pitchFamily="18" charset="0"/>
                <a:cs typeface="Times New Roman" pitchFamily="18" charset="0"/>
              </a:rPr>
              <a:t>để</a:t>
            </a:r>
            <a:r>
              <a:rPr lang="en-US" sz="3200" b="1" i="1" dirty="0" smtClean="0">
                <a:solidFill>
                  <a:prstClr val="black"/>
                </a:solidFill>
                <a:latin typeface="Times New Roman" pitchFamily="18" charset="0"/>
                <a:cs typeface="Times New Roman" pitchFamily="18" charset="0"/>
              </a:rPr>
              <a:t> </a:t>
            </a:r>
            <a:r>
              <a:rPr lang="en-US" sz="3200" b="1" i="1" dirty="0" err="1" smtClean="0">
                <a:solidFill>
                  <a:prstClr val="black"/>
                </a:solidFill>
                <a:latin typeface="Times New Roman" pitchFamily="18" charset="0"/>
                <a:cs typeface="Times New Roman" pitchFamily="18" charset="0"/>
              </a:rPr>
              <a:t>tránh</a:t>
            </a:r>
            <a:r>
              <a:rPr lang="en-US" sz="3200" b="1" i="1" dirty="0" smtClean="0">
                <a:solidFill>
                  <a:prstClr val="black"/>
                </a:solidFill>
                <a:latin typeface="Times New Roman" pitchFamily="18" charset="0"/>
                <a:cs typeface="Times New Roman" pitchFamily="18" charset="0"/>
              </a:rPr>
              <a:t> </a:t>
            </a:r>
            <a:r>
              <a:rPr lang="en-US" sz="3200" b="1" i="1" dirty="0" err="1" smtClean="0">
                <a:solidFill>
                  <a:prstClr val="black"/>
                </a:solidFill>
                <a:latin typeface="Times New Roman" pitchFamily="18" charset="0"/>
                <a:cs typeface="Times New Roman" pitchFamily="18" charset="0"/>
              </a:rPr>
              <a:t>xảy</a:t>
            </a:r>
            <a:r>
              <a:rPr lang="en-US" sz="3200" b="1" i="1" dirty="0" smtClean="0">
                <a:solidFill>
                  <a:prstClr val="black"/>
                </a:solidFill>
                <a:latin typeface="Times New Roman" pitchFamily="18" charset="0"/>
                <a:cs typeface="Times New Roman" pitchFamily="18" charset="0"/>
              </a:rPr>
              <a:t> </a:t>
            </a:r>
            <a:r>
              <a:rPr lang="en-US" sz="3200" b="1" i="1" dirty="0" err="1" smtClean="0">
                <a:solidFill>
                  <a:prstClr val="black"/>
                </a:solidFill>
                <a:latin typeface="Times New Roman" pitchFamily="18" charset="0"/>
                <a:cs typeface="Times New Roman" pitchFamily="18" charset="0"/>
              </a:rPr>
              <a:t>ra</a:t>
            </a:r>
            <a:r>
              <a:rPr lang="en-US" sz="3200" b="1" i="1" dirty="0" smtClean="0">
                <a:solidFill>
                  <a:prstClr val="black"/>
                </a:solidFill>
                <a:latin typeface="Times New Roman" pitchFamily="18" charset="0"/>
                <a:cs typeface="Times New Roman" pitchFamily="18" charset="0"/>
              </a:rPr>
              <a:t> tai </a:t>
            </a:r>
            <a:r>
              <a:rPr lang="en-US" sz="3200" b="1" i="1" dirty="0" err="1" smtClean="0">
                <a:solidFill>
                  <a:prstClr val="black"/>
                </a:solidFill>
                <a:latin typeface="Times New Roman" pitchFamily="18" charset="0"/>
                <a:cs typeface="Times New Roman" pitchFamily="18" charset="0"/>
              </a:rPr>
              <a:t>nạn</a:t>
            </a:r>
            <a:r>
              <a:rPr lang="en-US" sz="3200" b="1" i="1" dirty="0" smtClean="0">
                <a:solidFill>
                  <a:prstClr val="black"/>
                </a:solidFill>
                <a:latin typeface="Times New Roman" pitchFamily="18" charset="0"/>
                <a:cs typeface="Times New Roman" pitchFamily="18" charset="0"/>
              </a:rPr>
              <a:t>”.</a:t>
            </a:r>
          </a:p>
          <a:p>
            <a:pPr eaLnBrk="1" fontAlgn="auto" hangingPunct="1">
              <a:lnSpc>
                <a:spcPct val="150000"/>
              </a:lnSpc>
              <a:spcBef>
                <a:spcPts val="0"/>
              </a:spcBef>
              <a:spcAft>
                <a:spcPts val="0"/>
              </a:spcAft>
            </a:pPr>
            <a:r>
              <a:rPr lang="x-none" sz="3200" smtClean="0">
                <a:solidFill>
                  <a:prstClr val="black"/>
                </a:solidFill>
                <a:latin typeface="Times New Roman" pitchFamily="18" charset="0"/>
                <a:cs typeface="Times New Roman" pitchFamily="18" charset="0"/>
              </a:rPr>
              <a:t>a</a:t>
            </a:r>
            <a:r>
              <a:rPr lang="x-none" sz="320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Nhìn</a:t>
            </a:r>
            <a:r>
              <a:rPr lang="en-US"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ngó</a:t>
            </a:r>
            <a:r>
              <a:rPr lang="x-none" sz="3200" smtClean="0">
                <a:solidFill>
                  <a:prstClr val="black"/>
                </a:solidFill>
                <a:latin typeface="Times New Roman" pitchFamily="18" charset="0"/>
                <a:cs typeface="Times New Roman" pitchFamily="18" charset="0"/>
              </a:rPr>
              <a:t>.</a:t>
            </a:r>
            <a:r>
              <a:rPr lang="x-none" sz="3200" dirty="0">
                <a:solidFill>
                  <a:prstClr val="black"/>
                </a:solidFill>
                <a:latin typeface="Times New Roman" pitchFamily="18" charset="0"/>
                <a:cs typeface="Times New Roman" pitchFamily="18" charset="0"/>
              </a:rPr>
              <a:t/>
            </a:r>
            <a:br>
              <a:rPr lang="x-none" sz="3200" dirty="0">
                <a:solidFill>
                  <a:prstClr val="black"/>
                </a:solidFill>
                <a:latin typeface="Times New Roman" pitchFamily="18" charset="0"/>
                <a:cs typeface="Times New Roman" pitchFamily="18" charset="0"/>
              </a:rPr>
            </a:br>
            <a:r>
              <a:rPr lang="x-none" sz="3200" dirty="0">
                <a:solidFill>
                  <a:prstClr val="black"/>
                </a:solidFill>
                <a:latin typeface="Times New Roman" pitchFamily="18" charset="0"/>
                <a:cs typeface="Times New Roman" pitchFamily="18" charset="0"/>
              </a:rPr>
              <a:t>b</a:t>
            </a:r>
            <a:r>
              <a:rPr lang="x-none" sz="320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Dòm</a:t>
            </a:r>
            <a:r>
              <a:rPr lang="en-US"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ngó</a:t>
            </a:r>
            <a:r>
              <a:rPr lang="x-none" sz="3200" smtClean="0">
                <a:solidFill>
                  <a:prstClr val="black"/>
                </a:solidFill>
                <a:latin typeface="Times New Roman" pitchFamily="18" charset="0"/>
                <a:cs typeface="Times New Roman" pitchFamily="18" charset="0"/>
              </a:rPr>
              <a:t>.</a:t>
            </a:r>
            <a:r>
              <a:rPr lang="x-none" sz="3200" dirty="0">
                <a:solidFill>
                  <a:prstClr val="black"/>
                </a:solidFill>
                <a:latin typeface="Times New Roman" pitchFamily="18" charset="0"/>
                <a:cs typeface="Times New Roman" pitchFamily="18" charset="0"/>
              </a:rPr>
              <a:t/>
            </a:r>
            <a:br>
              <a:rPr lang="x-none" sz="3200" dirty="0">
                <a:solidFill>
                  <a:prstClr val="black"/>
                </a:solidFill>
                <a:latin typeface="Times New Roman" pitchFamily="18" charset="0"/>
                <a:cs typeface="Times New Roman" pitchFamily="18" charset="0"/>
              </a:rPr>
            </a:br>
            <a:r>
              <a:rPr lang="x-none" sz="3200" dirty="0">
                <a:solidFill>
                  <a:prstClr val="black"/>
                </a:solidFill>
                <a:latin typeface="Times New Roman" pitchFamily="18" charset="0"/>
                <a:cs typeface="Times New Roman" pitchFamily="18" charset="0"/>
              </a:rPr>
              <a:t>c</a:t>
            </a:r>
            <a:r>
              <a:rPr lang="x-none" sz="320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Quan</a:t>
            </a:r>
            <a:r>
              <a:rPr lang="en-US"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sát</a:t>
            </a:r>
            <a:r>
              <a:rPr lang="x-none" sz="3200" smtClean="0">
                <a:solidFill>
                  <a:prstClr val="black"/>
                </a:solidFill>
                <a:latin typeface="Times New Roman" pitchFamily="18" charset="0"/>
                <a:cs typeface="Times New Roman" pitchFamily="18" charset="0"/>
              </a:rPr>
              <a:t>.</a:t>
            </a:r>
            <a:r>
              <a:rPr lang="x-none" sz="3200" dirty="0">
                <a:solidFill>
                  <a:prstClr val="black"/>
                </a:solidFill>
                <a:latin typeface="Times New Roman" pitchFamily="18" charset="0"/>
                <a:cs typeface="Times New Roman" pitchFamily="18" charset="0"/>
              </a:rPr>
              <a:t/>
            </a:r>
            <a:br>
              <a:rPr lang="x-none" sz="3200" dirty="0">
                <a:solidFill>
                  <a:prstClr val="black"/>
                </a:solidFill>
                <a:latin typeface="Times New Roman" pitchFamily="18" charset="0"/>
                <a:cs typeface="Times New Roman" pitchFamily="18" charset="0"/>
              </a:rPr>
            </a:br>
            <a:r>
              <a:rPr lang="x-none" sz="3200" dirty="0">
                <a:solidFill>
                  <a:prstClr val="black"/>
                </a:solidFill>
                <a:latin typeface="Times New Roman" pitchFamily="18" charset="0"/>
                <a:cs typeface="Times New Roman" pitchFamily="18" charset="0"/>
              </a:rPr>
              <a:t>d</a:t>
            </a:r>
            <a:r>
              <a:rPr lang="x-none" sz="320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Ngó</a:t>
            </a:r>
            <a:r>
              <a:rPr lang="en-US"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nghiêng</a:t>
            </a:r>
            <a:endParaRPr lang="x-none" sz="3200" dirty="0">
              <a:solidFill>
                <a:prstClr val="black"/>
              </a:solidFill>
              <a:latin typeface="Times New Roman" pitchFamily="18" charset="0"/>
              <a:cs typeface="Times New Roman" pitchFamily="18" charset="0"/>
            </a:endParaRPr>
          </a:p>
          <a:p>
            <a:pPr eaLnBrk="1" fontAlgn="auto" hangingPunct="1">
              <a:lnSpc>
                <a:spcPct val="150000"/>
              </a:lnSpc>
              <a:spcBef>
                <a:spcPts val="0"/>
              </a:spcBef>
              <a:spcAft>
                <a:spcPts val="0"/>
              </a:spcAft>
            </a:pPr>
            <a:endParaRPr lang="vi-VN" sz="4000" dirty="0">
              <a:solidFill>
                <a:prstClr val="black"/>
              </a:solidFill>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D23E181F-DE89-334C-9D97-CCF47AB36396}"/>
              </a:ext>
            </a:extLst>
          </p:cNvPr>
          <p:cNvSpPr txBox="1"/>
          <p:nvPr/>
        </p:nvSpPr>
        <p:spPr>
          <a:xfrm>
            <a:off x="4874846" y="5084564"/>
            <a:ext cx="3603872" cy="1077218"/>
          </a:xfrm>
          <a:prstGeom prst="rect">
            <a:avLst/>
          </a:prstGeom>
          <a:noFill/>
        </p:spPr>
        <p:txBody>
          <a:bodyPr wrap="none" rtlCol="0">
            <a:spAutoFit/>
          </a:bodyPr>
          <a:lstStyle/>
          <a:p>
            <a:pPr eaLnBrk="1" fontAlgn="auto" hangingPunct="1">
              <a:spcBef>
                <a:spcPts val="0"/>
              </a:spcBef>
              <a:spcAft>
                <a:spcPts val="0"/>
              </a:spcAft>
            </a:pPr>
            <a:r>
              <a:rPr lang="en-US" sz="3200" b="1" i="1" dirty="0" err="1" smtClean="0">
                <a:solidFill>
                  <a:srgbClr val="F79646">
                    <a:lumMod val="50000"/>
                  </a:srgbClr>
                </a:solidFill>
                <a:latin typeface="Times New Roman" pitchFamily="18" charset="0"/>
                <a:cs typeface="Times New Roman" pitchFamily="18" charset="0"/>
              </a:rPr>
              <a:t>Đáp</a:t>
            </a:r>
            <a:r>
              <a:rPr lang="en-US" sz="3200" b="1" i="1" dirty="0" smtClean="0">
                <a:solidFill>
                  <a:srgbClr val="F79646">
                    <a:lumMod val="50000"/>
                  </a:srgbClr>
                </a:solidFill>
                <a:latin typeface="Times New Roman" pitchFamily="18" charset="0"/>
                <a:cs typeface="Times New Roman" pitchFamily="18" charset="0"/>
              </a:rPr>
              <a:t> </a:t>
            </a:r>
            <a:r>
              <a:rPr lang="en-US" sz="3200" b="1" i="1" dirty="0" err="1" smtClean="0">
                <a:solidFill>
                  <a:srgbClr val="F79646">
                    <a:lumMod val="50000"/>
                  </a:srgbClr>
                </a:solidFill>
                <a:latin typeface="Times New Roman" pitchFamily="18" charset="0"/>
                <a:cs typeface="Times New Roman" pitchFamily="18" charset="0"/>
              </a:rPr>
              <a:t>án</a:t>
            </a:r>
            <a:r>
              <a:rPr lang="en-US" sz="3200" b="1" i="1" dirty="0" smtClean="0">
                <a:solidFill>
                  <a:srgbClr val="F79646">
                    <a:lumMod val="50000"/>
                  </a:srgbClr>
                </a:solidFill>
                <a:latin typeface="Times New Roman" pitchFamily="18" charset="0"/>
                <a:cs typeface="Times New Roman" pitchFamily="18" charset="0"/>
              </a:rPr>
              <a:t>: c</a:t>
            </a:r>
            <a:r>
              <a:rPr lang="x-none" sz="3200" b="1" i="1" smtClean="0">
                <a:solidFill>
                  <a:srgbClr val="F79646">
                    <a:lumMod val="50000"/>
                  </a:srgbClr>
                </a:solidFill>
                <a:latin typeface="Times New Roman" pitchFamily="18" charset="0"/>
                <a:cs typeface="Times New Roman" pitchFamily="18" charset="0"/>
              </a:rPr>
              <a:t>. </a:t>
            </a:r>
            <a:r>
              <a:rPr lang="en-US" sz="3200" b="1" i="1" dirty="0" err="1" smtClean="0">
                <a:solidFill>
                  <a:srgbClr val="F79646">
                    <a:lumMod val="50000"/>
                  </a:srgbClr>
                </a:solidFill>
                <a:latin typeface="Times New Roman" pitchFamily="18" charset="0"/>
                <a:cs typeface="Times New Roman" pitchFamily="18" charset="0"/>
              </a:rPr>
              <a:t>quan</a:t>
            </a:r>
            <a:r>
              <a:rPr lang="en-US" sz="3200" b="1" i="1" dirty="0" smtClean="0">
                <a:solidFill>
                  <a:srgbClr val="F79646">
                    <a:lumMod val="50000"/>
                  </a:srgbClr>
                </a:solidFill>
                <a:latin typeface="Times New Roman" pitchFamily="18" charset="0"/>
                <a:cs typeface="Times New Roman" pitchFamily="18" charset="0"/>
              </a:rPr>
              <a:t> </a:t>
            </a:r>
            <a:r>
              <a:rPr lang="en-US" sz="3200" b="1" i="1" dirty="0" err="1" smtClean="0">
                <a:solidFill>
                  <a:srgbClr val="F79646">
                    <a:lumMod val="50000"/>
                  </a:srgbClr>
                </a:solidFill>
                <a:latin typeface="Times New Roman" pitchFamily="18" charset="0"/>
                <a:cs typeface="Times New Roman" pitchFamily="18" charset="0"/>
              </a:rPr>
              <a:t>sát</a:t>
            </a:r>
            <a:r>
              <a:rPr lang="x-none" sz="3200" b="1" i="1" smtClean="0">
                <a:solidFill>
                  <a:srgbClr val="F79646">
                    <a:lumMod val="50000"/>
                  </a:srgbClr>
                </a:solidFill>
                <a:latin typeface="Times New Roman" pitchFamily="18" charset="0"/>
                <a:cs typeface="Times New Roman" pitchFamily="18" charset="0"/>
              </a:rPr>
              <a:t>.</a:t>
            </a:r>
            <a:endParaRPr lang="x-none" sz="3200" b="1" i="1" dirty="0">
              <a:solidFill>
                <a:srgbClr val="F79646">
                  <a:lumMod val="50000"/>
                </a:srgbClr>
              </a:solidFill>
              <a:latin typeface="Times New Roman" pitchFamily="18" charset="0"/>
              <a:cs typeface="Times New Roman" pitchFamily="18" charset="0"/>
            </a:endParaRPr>
          </a:p>
          <a:p>
            <a:pPr eaLnBrk="1" fontAlgn="auto" hangingPunct="1">
              <a:spcBef>
                <a:spcPts val="0"/>
              </a:spcBef>
              <a:spcAft>
                <a:spcPts val="0"/>
              </a:spcAft>
            </a:pPr>
            <a:endParaRPr lang="vi-VN" sz="3200" b="1" i="1" dirty="0">
              <a:solidFill>
                <a:srgbClr val="F79646">
                  <a:lumMod val="50000"/>
                </a:srgbClr>
              </a:solidFill>
              <a:latin typeface="Times New Roman" pitchFamily="18" charset="0"/>
              <a:cs typeface="Times New Roman" pitchFamily="18" charset="0"/>
            </a:endParaRPr>
          </a:p>
        </p:txBody>
      </p:sp>
      <p:sp>
        <p:nvSpPr>
          <p:cNvPr id="6" name="TextBox 5">
            <a:extLst>
              <a:ext uri="{FF2B5EF4-FFF2-40B4-BE49-F238E27FC236}">
                <a16:creationId xmlns="" xmlns:a16="http://schemas.microsoft.com/office/drawing/2014/main" id="{D23E181F-DE89-334C-9D97-CCF47AB36396}"/>
              </a:ext>
            </a:extLst>
          </p:cNvPr>
          <p:cNvSpPr txBox="1"/>
          <p:nvPr/>
        </p:nvSpPr>
        <p:spPr>
          <a:xfrm>
            <a:off x="1295400" y="228609"/>
            <a:ext cx="7030964" cy="954107"/>
          </a:xfrm>
          <a:prstGeom prst="rect">
            <a:avLst/>
          </a:prstGeom>
          <a:noFill/>
        </p:spPr>
        <p:txBody>
          <a:bodyPr wrap="none" rtlCol="0">
            <a:spAutoFit/>
          </a:bodyPr>
          <a:lstStyle/>
          <a:p>
            <a:pPr eaLnBrk="1" fontAlgn="auto" hangingPunct="1">
              <a:spcBef>
                <a:spcPts val="0"/>
              </a:spcBef>
              <a:spcAft>
                <a:spcPts val="0"/>
              </a:spcAft>
            </a:pP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BÀI TẬP 2: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Chọn</a:t>
            </a: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phù</a:t>
            </a: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hợp</a:t>
            </a: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nhất</a:t>
            </a:r>
            <a:endParaRPr lang="x-none"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eaLnBrk="1" fontAlgn="auto" hangingPunct="1">
              <a:spcBef>
                <a:spcPts val="0"/>
              </a:spcBef>
              <a:spcAft>
                <a:spcPts val="0"/>
              </a:spcAft>
            </a:pPr>
            <a:endParaRPr lang="vi-VN" sz="2000"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1750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901962" cy="253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 xmlns:a16="http://schemas.microsoft.com/office/drawing/2014/main" id="{4CA51A46-2B77-234C-BE21-9358D55D14BB}"/>
              </a:ext>
            </a:extLst>
          </p:cNvPr>
          <p:cNvSpPr txBox="1"/>
          <p:nvPr/>
        </p:nvSpPr>
        <p:spPr>
          <a:xfrm>
            <a:off x="1212273" y="1267975"/>
            <a:ext cx="7815254" cy="5401479"/>
          </a:xfrm>
          <a:prstGeom prst="rect">
            <a:avLst/>
          </a:prstGeom>
          <a:noFill/>
        </p:spPr>
        <p:txBody>
          <a:bodyPr wrap="square" rtlCol="0">
            <a:spAutoFit/>
          </a:bodyPr>
          <a:lstStyle/>
          <a:p>
            <a:pPr eaLnBrk="1" fontAlgn="auto" hangingPunct="1">
              <a:lnSpc>
                <a:spcPct val="150000"/>
              </a:lnSpc>
              <a:spcBef>
                <a:spcPts val="0"/>
              </a:spcBef>
              <a:spcAft>
                <a:spcPts val="0"/>
              </a:spcAft>
            </a:pPr>
            <a:r>
              <a:rPr lang="x-none" sz="3200" b="1" dirty="0">
                <a:solidFill>
                  <a:prstClr val="black"/>
                </a:solidFill>
                <a:latin typeface="Times New Roman" pitchFamily="18" charset="0"/>
                <a:cs typeface="Times New Roman" pitchFamily="18" charset="0"/>
              </a:rPr>
              <a:t>Câu hỏi </a:t>
            </a:r>
            <a:r>
              <a:rPr lang="x-none" sz="3200" b="1">
                <a:solidFill>
                  <a:prstClr val="black"/>
                </a:solidFill>
                <a:latin typeface="Times New Roman" pitchFamily="18" charset="0"/>
                <a:cs typeface="Times New Roman" pitchFamily="18" charset="0"/>
              </a:rPr>
              <a:t>4</a:t>
            </a:r>
            <a:r>
              <a:rPr lang="x-none" sz="3200" b="1" smtClean="0">
                <a:solidFill>
                  <a:prstClr val="black"/>
                </a:solidFill>
                <a:latin typeface="Times New Roman" pitchFamily="18" charset="0"/>
                <a:cs typeface="Times New Roman" pitchFamily="18" charset="0"/>
              </a:rPr>
              <a:t>:</a:t>
            </a:r>
            <a:r>
              <a:rPr lang="en-US" sz="3200" b="1" dirty="0" smtClean="0">
                <a:solidFill>
                  <a:prstClr val="black"/>
                </a:solidFill>
                <a:latin typeface="Times New Roman" pitchFamily="18" charset="0"/>
                <a:cs typeface="Times New Roman" pitchFamily="18" charset="0"/>
              </a:rPr>
              <a:t> </a:t>
            </a:r>
            <a:r>
              <a:rPr lang="en-US" sz="3000" b="1" i="1" dirty="0" smtClean="0">
                <a:solidFill>
                  <a:prstClr val="black"/>
                </a:solidFill>
                <a:latin typeface="Times New Roman" pitchFamily="18" charset="0"/>
                <a:cs typeface="Times New Roman" pitchFamily="18" charset="0"/>
              </a:rPr>
              <a:t>“</a:t>
            </a:r>
            <a:r>
              <a:rPr lang="en-US" sz="3000" b="1" i="1" dirty="0" err="1" smtClean="0">
                <a:solidFill>
                  <a:prstClr val="black"/>
                </a:solidFill>
                <a:latin typeface="Times New Roman" pitchFamily="18" charset="0"/>
                <a:cs typeface="Times New Roman" pitchFamily="18" charset="0"/>
              </a:rPr>
              <a:t>Ngoài</a:t>
            </a:r>
            <a:r>
              <a:rPr lang="en-US" sz="3000" b="1" i="1" dirty="0" smtClean="0">
                <a:solidFill>
                  <a:prstClr val="black"/>
                </a:solidFill>
                <a:latin typeface="Times New Roman" pitchFamily="18" charset="0"/>
                <a:cs typeface="Times New Roman" pitchFamily="18" charset="0"/>
              </a:rPr>
              <a:t> </a:t>
            </a:r>
            <a:r>
              <a:rPr lang="en-US" sz="3000" b="1" i="1" dirty="0" err="1" smtClean="0">
                <a:solidFill>
                  <a:prstClr val="black"/>
                </a:solidFill>
                <a:latin typeface="Times New Roman" pitchFamily="18" charset="0"/>
                <a:cs typeface="Times New Roman" pitchFamily="18" charset="0"/>
              </a:rPr>
              <a:t>của</a:t>
            </a:r>
            <a:r>
              <a:rPr lang="en-US" sz="3000" b="1" i="1" dirty="0" smtClean="0">
                <a:solidFill>
                  <a:prstClr val="black"/>
                </a:solidFill>
                <a:latin typeface="Times New Roman" pitchFamily="18" charset="0"/>
                <a:cs typeface="Times New Roman" pitchFamily="18" charset="0"/>
              </a:rPr>
              <a:t> </a:t>
            </a:r>
            <a:r>
              <a:rPr lang="en-US" sz="3000" b="1" i="1" dirty="0" err="1" smtClean="0">
                <a:solidFill>
                  <a:prstClr val="black"/>
                </a:solidFill>
                <a:latin typeface="Times New Roman" pitchFamily="18" charset="0"/>
                <a:cs typeface="Times New Roman" pitchFamily="18" charset="0"/>
              </a:rPr>
              <a:t>bản</a:t>
            </a:r>
            <a:r>
              <a:rPr lang="en-US" sz="3000" b="1" i="1" dirty="0" smtClean="0">
                <a:solidFill>
                  <a:prstClr val="black"/>
                </a:solidFill>
                <a:latin typeface="Times New Roman" pitchFamily="18" charset="0"/>
                <a:cs typeface="Times New Roman" pitchFamily="18" charset="0"/>
              </a:rPr>
              <a:t> </a:t>
            </a:r>
            <a:r>
              <a:rPr lang="en-US" sz="3000" b="1" i="1" dirty="0" err="1" smtClean="0">
                <a:solidFill>
                  <a:prstClr val="black"/>
                </a:solidFill>
                <a:latin typeface="Times New Roman" pitchFamily="18" charset="0"/>
                <a:cs typeface="Times New Roman" pitchFamily="18" charset="0"/>
              </a:rPr>
              <a:t>thân</a:t>
            </a:r>
            <a:r>
              <a:rPr lang="en-US" sz="3000" b="1" i="1" dirty="0" smtClean="0">
                <a:solidFill>
                  <a:prstClr val="black"/>
                </a:solidFill>
                <a:latin typeface="Times New Roman" pitchFamily="18" charset="0"/>
                <a:cs typeface="Times New Roman" pitchFamily="18" charset="0"/>
              </a:rPr>
              <a:t>, </a:t>
            </a:r>
            <a:r>
              <a:rPr lang="en-US" sz="3000" b="1" i="1" dirty="0" err="1" smtClean="0">
                <a:solidFill>
                  <a:prstClr val="black"/>
                </a:solidFill>
                <a:latin typeface="Times New Roman" pitchFamily="18" charset="0"/>
                <a:cs typeface="Times New Roman" pitchFamily="18" charset="0"/>
              </a:rPr>
              <a:t>tôi</a:t>
            </a:r>
            <a:r>
              <a:rPr lang="en-US" sz="3000" b="1" i="1" dirty="0" smtClean="0">
                <a:solidFill>
                  <a:prstClr val="black"/>
                </a:solidFill>
                <a:latin typeface="Times New Roman" pitchFamily="18" charset="0"/>
                <a:cs typeface="Times New Roman" pitchFamily="18" charset="0"/>
              </a:rPr>
              <a:t> </a:t>
            </a:r>
            <a:r>
              <a:rPr lang="en-US" sz="3000" b="1" i="1" dirty="0" err="1" smtClean="0">
                <a:solidFill>
                  <a:prstClr val="black"/>
                </a:solidFill>
                <a:latin typeface="Times New Roman" pitchFamily="18" charset="0"/>
                <a:cs typeface="Times New Roman" pitchFamily="18" charset="0"/>
              </a:rPr>
              <a:t>còn</a:t>
            </a:r>
            <a:r>
              <a:rPr lang="en-US" sz="3000" b="1" i="1" dirty="0" smtClean="0">
                <a:solidFill>
                  <a:prstClr val="black"/>
                </a:solidFill>
                <a:latin typeface="Times New Roman" pitchFamily="18" charset="0"/>
                <a:cs typeface="Times New Roman" pitchFamily="18" charset="0"/>
              </a:rPr>
              <a:t> </a:t>
            </a:r>
            <a:r>
              <a:rPr lang="en-US" sz="3000" b="1" i="1" dirty="0" err="1" smtClean="0">
                <a:solidFill>
                  <a:prstClr val="black"/>
                </a:solidFill>
                <a:latin typeface="Times New Roman" pitchFamily="18" charset="0"/>
                <a:cs typeface="Times New Roman" pitchFamily="18" charset="0"/>
              </a:rPr>
              <a:t>được</a:t>
            </a:r>
            <a:r>
              <a:rPr lang="en-US" sz="3000" b="1" i="1" dirty="0" smtClean="0">
                <a:solidFill>
                  <a:prstClr val="black"/>
                </a:solidFill>
                <a:latin typeface="Times New Roman" pitchFamily="18" charset="0"/>
                <a:cs typeface="Times New Roman" pitchFamily="18" charset="0"/>
              </a:rPr>
              <a:t> </a:t>
            </a:r>
            <a:r>
              <a:rPr lang="en-US" sz="3000" b="1" i="1" dirty="0" err="1" smtClean="0">
                <a:solidFill>
                  <a:prstClr val="black"/>
                </a:solidFill>
                <a:latin typeface="Times New Roman" pitchFamily="18" charset="0"/>
                <a:cs typeface="Times New Roman" pitchFamily="18" charset="0"/>
              </a:rPr>
              <a:t>bạn</a:t>
            </a:r>
            <a:r>
              <a:rPr lang="en-US" sz="3000" b="1" i="1" dirty="0" smtClean="0">
                <a:solidFill>
                  <a:prstClr val="black"/>
                </a:solidFill>
                <a:latin typeface="Times New Roman" pitchFamily="18" charset="0"/>
                <a:cs typeface="Times New Roman" pitchFamily="18" charset="0"/>
              </a:rPr>
              <a:t> </a:t>
            </a:r>
            <a:r>
              <a:rPr lang="en-US" sz="3000" b="1" i="1" dirty="0" err="1" smtClean="0">
                <a:solidFill>
                  <a:prstClr val="black"/>
                </a:solidFill>
                <a:latin typeface="Times New Roman" pitchFamily="18" charset="0"/>
                <a:cs typeface="Times New Roman" pitchFamily="18" charset="0"/>
              </a:rPr>
              <a:t>bè</a:t>
            </a:r>
            <a:r>
              <a:rPr lang="en-US" sz="3000" b="1" i="1" dirty="0" smtClean="0">
                <a:solidFill>
                  <a:prstClr val="black"/>
                </a:solidFill>
                <a:latin typeface="Times New Roman" pitchFamily="18" charset="0"/>
                <a:cs typeface="Times New Roman" pitchFamily="18" charset="0"/>
              </a:rPr>
              <a:t>, </a:t>
            </a:r>
            <a:r>
              <a:rPr lang="en-US" sz="3000" b="1" i="1" dirty="0" err="1" smtClean="0">
                <a:solidFill>
                  <a:prstClr val="black"/>
                </a:solidFill>
                <a:latin typeface="Times New Roman" pitchFamily="18" charset="0"/>
                <a:cs typeface="Times New Roman" pitchFamily="18" charset="0"/>
              </a:rPr>
              <a:t>thầy</a:t>
            </a:r>
            <a:r>
              <a:rPr lang="en-US" sz="3000" b="1" i="1" dirty="0" smtClean="0">
                <a:solidFill>
                  <a:prstClr val="black"/>
                </a:solidFill>
                <a:latin typeface="Times New Roman" pitchFamily="18" charset="0"/>
                <a:cs typeface="Times New Roman" pitchFamily="18" charset="0"/>
              </a:rPr>
              <a:t> </a:t>
            </a:r>
            <a:r>
              <a:rPr lang="en-US" sz="3000" b="1" i="1" dirty="0" err="1" smtClean="0">
                <a:solidFill>
                  <a:prstClr val="black"/>
                </a:solidFill>
                <a:latin typeface="Times New Roman" pitchFamily="18" charset="0"/>
                <a:cs typeface="Times New Roman" pitchFamily="18" charset="0"/>
              </a:rPr>
              <a:t>cco</a:t>
            </a:r>
            <a:r>
              <a:rPr lang="en-US" sz="3000" b="1" i="1" dirty="0" smtClean="0">
                <a:solidFill>
                  <a:prstClr val="black"/>
                </a:solidFill>
                <a:latin typeface="Times New Roman" pitchFamily="18" charset="0"/>
                <a:cs typeface="Times New Roman" pitchFamily="18" charset="0"/>
              </a:rPr>
              <a:t> </a:t>
            </a:r>
            <a:r>
              <a:rPr lang="en-US" sz="3000" b="1" i="1" dirty="0" err="1" smtClean="0">
                <a:solidFill>
                  <a:prstClr val="black"/>
                </a:solidFill>
                <a:latin typeface="Times New Roman" pitchFamily="18" charset="0"/>
                <a:cs typeface="Times New Roman" pitchFamily="18" charset="0"/>
              </a:rPr>
              <a:t>thường</a:t>
            </a:r>
            <a:r>
              <a:rPr lang="en-US" sz="3000" b="1" i="1" dirty="0" smtClean="0">
                <a:solidFill>
                  <a:prstClr val="black"/>
                </a:solidFill>
                <a:latin typeface="Times New Roman" pitchFamily="18" charset="0"/>
                <a:cs typeface="Times New Roman" pitchFamily="18" charset="0"/>
              </a:rPr>
              <a:t> </a:t>
            </a:r>
            <a:r>
              <a:rPr lang="en-US" sz="3000" b="1" i="1" dirty="0" err="1" smtClean="0">
                <a:solidFill>
                  <a:prstClr val="black"/>
                </a:solidFill>
                <a:latin typeface="Times New Roman" pitchFamily="18" charset="0"/>
                <a:cs typeface="Times New Roman" pitchFamily="18" charset="0"/>
              </a:rPr>
              <a:t>xuyên</a:t>
            </a:r>
            <a:r>
              <a:rPr lang="en-US" sz="3000" b="1" i="1" dirty="0" smtClean="0">
                <a:solidFill>
                  <a:prstClr val="black"/>
                </a:solidFill>
                <a:latin typeface="Times New Roman" pitchFamily="18" charset="0"/>
                <a:cs typeface="Times New Roman" pitchFamily="18" charset="0"/>
              </a:rPr>
              <a:t> </a:t>
            </a:r>
            <a:r>
              <a:rPr lang="en-US" sz="3000" b="1" i="1" dirty="0" err="1" smtClean="0">
                <a:solidFill>
                  <a:prstClr val="black"/>
                </a:solidFill>
                <a:latin typeface="Times New Roman" pitchFamily="18" charset="0"/>
                <a:cs typeface="Times New Roman" pitchFamily="18" charset="0"/>
              </a:rPr>
              <a:t>khích</a:t>
            </a:r>
            <a:r>
              <a:rPr lang="en-US" sz="3000" b="1" i="1" dirty="0" smtClean="0">
                <a:solidFill>
                  <a:prstClr val="black"/>
                </a:solidFill>
                <a:latin typeface="Times New Roman" pitchFamily="18" charset="0"/>
                <a:cs typeface="Times New Roman" pitchFamily="18" charset="0"/>
              </a:rPr>
              <a:t> </a:t>
            </a:r>
            <a:r>
              <a:rPr lang="en-US" sz="3000" b="1" i="1" dirty="0" err="1" smtClean="0">
                <a:solidFill>
                  <a:prstClr val="black"/>
                </a:solidFill>
                <a:latin typeface="Times New Roman" pitchFamily="18" charset="0"/>
                <a:cs typeface="Times New Roman" pitchFamily="18" charset="0"/>
              </a:rPr>
              <a:t>lệ</a:t>
            </a:r>
            <a:r>
              <a:rPr lang="en-US" sz="3000" b="1" i="1" dirty="0" smtClean="0">
                <a:solidFill>
                  <a:prstClr val="black"/>
                </a:solidFill>
                <a:latin typeface="Times New Roman" pitchFamily="18" charset="0"/>
                <a:cs typeface="Times New Roman" pitchFamily="18" charset="0"/>
              </a:rPr>
              <a:t>”.</a:t>
            </a:r>
          </a:p>
          <a:p>
            <a:pPr eaLnBrk="1" fontAlgn="auto" hangingPunct="1">
              <a:lnSpc>
                <a:spcPct val="150000"/>
              </a:lnSpc>
              <a:spcBef>
                <a:spcPts val="0"/>
              </a:spcBef>
              <a:spcAft>
                <a:spcPts val="0"/>
              </a:spcAft>
            </a:pPr>
            <a:r>
              <a:rPr lang="x-none" sz="3200" smtClean="0">
                <a:solidFill>
                  <a:prstClr val="black"/>
                </a:solidFill>
                <a:latin typeface="Times New Roman" pitchFamily="18" charset="0"/>
                <a:cs typeface="Times New Roman" pitchFamily="18" charset="0"/>
              </a:rPr>
              <a:t>a</a:t>
            </a:r>
            <a:r>
              <a:rPr lang="x-none" sz="320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cố</a:t>
            </a:r>
            <a:r>
              <a:rPr lang="en-US"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sức</a:t>
            </a:r>
            <a:r>
              <a:rPr lang="x-none" sz="3200" dirty="0">
                <a:solidFill>
                  <a:prstClr val="black"/>
                </a:solidFill>
                <a:latin typeface="Times New Roman" pitchFamily="18" charset="0"/>
                <a:cs typeface="Times New Roman" pitchFamily="18" charset="0"/>
              </a:rPr>
              <a:t/>
            </a:r>
            <a:br>
              <a:rPr lang="x-none" sz="3200" dirty="0">
                <a:solidFill>
                  <a:prstClr val="black"/>
                </a:solidFill>
                <a:latin typeface="Times New Roman" pitchFamily="18" charset="0"/>
                <a:cs typeface="Times New Roman" pitchFamily="18" charset="0"/>
              </a:rPr>
            </a:br>
            <a:r>
              <a:rPr lang="x-none" sz="3200" dirty="0">
                <a:solidFill>
                  <a:prstClr val="black"/>
                </a:solidFill>
                <a:latin typeface="Times New Roman" pitchFamily="18" charset="0"/>
                <a:cs typeface="Times New Roman" pitchFamily="18" charset="0"/>
              </a:rPr>
              <a:t>b</a:t>
            </a:r>
            <a:r>
              <a:rPr lang="x-none" sz="320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sức</a:t>
            </a:r>
            <a:r>
              <a:rPr lang="en-US"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lực</a:t>
            </a:r>
            <a:r>
              <a:rPr lang="x-none" sz="3200" dirty="0">
                <a:solidFill>
                  <a:prstClr val="black"/>
                </a:solidFill>
                <a:latin typeface="Times New Roman" pitchFamily="18" charset="0"/>
                <a:cs typeface="Times New Roman" pitchFamily="18" charset="0"/>
              </a:rPr>
              <a:t/>
            </a:r>
            <a:br>
              <a:rPr lang="x-none" sz="3200" dirty="0">
                <a:solidFill>
                  <a:prstClr val="black"/>
                </a:solidFill>
                <a:latin typeface="Times New Roman" pitchFamily="18" charset="0"/>
                <a:cs typeface="Times New Roman" pitchFamily="18" charset="0"/>
              </a:rPr>
            </a:br>
            <a:r>
              <a:rPr lang="x-none" sz="3200" dirty="0">
                <a:solidFill>
                  <a:prstClr val="black"/>
                </a:solidFill>
                <a:latin typeface="Times New Roman" pitchFamily="18" charset="0"/>
                <a:cs typeface="Times New Roman" pitchFamily="18" charset="0"/>
              </a:rPr>
              <a:t>c</a:t>
            </a:r>
            <a:r>
              <a:rPr lang="x-none" sz="320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tiềm</a:t>
            </a:r>
            <a:r>
              <a:rPr lang="en-US"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lực</a:t>
            </a:r>
            <a:r>
              <a:rPr lang="x-none" sz="3200" dirty="0">
                <a:solidFill>
                  <a:prstClr val="black"/>
                </a:solidFill>
                <a:latin typeface="Times New Roman" pitchFamily="18" charset="0"/>
                <a:cs typeface="Times New Roman" pitchFamily="18" charset="0"/>
              </a:rPr>
              <a:t/>
            </a:r>
            <a:br>
              <a:rPr lang="x-none" sz="3200" dirty="0">
                <a:solidFill>
                  <a:prstClr val="black"/>
                </a:solidFill>
                <a:latin typeface="Times New Roman" pitchFamily="18" charset="0"/>
                <a:cs typeface="Times New Roman" pitchFamily="18" charset="0"/>
              </a:rPr>
            </a:br>
            <a:r>
              <a:rPr lang="x-none" sz="3200" dirty="0">
                <a:solidFill>
                  <a:prstClr val="black"/>
                </a:solidFill>
                <a:latin typeface="Times New Roman" pitchFamily="18" charset="0"/>
                <a:cs typeface="Times New Roman" pitchFamily="18" charset="0"/>
              </a:rPr>
              <a:t>d</a:t>
            </a:r>
            <a:r>
              <a:rPr lang="x-none" sz="320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nỗ</a:t>
            </a:r>
            <a:r>
              <a:rPr lang="en-US"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lực</a:t>
            </a:r>
            <a:endParaRPr lang="x-none" sz="3200" dirty="0">
              <a:solidFill>
                <a:prstClr val="black"/>
              </a:solidFill>
              <a:latin typeface="Times New Roman" pitchFamily="18" charset="0"/>
              <a:cs typeface="Times New Roman" pitchFamily="18" charset="0"/>
            </a:endParaRPr>
          </a:p>
          <a:p>
            <a:pPr eaLnBrk="1" fontAlgn="auto" hangingPunct="1">
              <a:lnSpc>
                <a:spcPct val="150000"/>
              </a:lnSpc>
              <a:spcBef>
                <a:spcPts val="0"/>
              </a:spcBef>
              <a:spcAft>
                <a:spcPts val="0"/>
              </a:spcAft>
            </a:pPr>
            <a:endParaRPr lang="vi-VN" sz="4000" dirty="0">
              <a:solidFill>
                <a:prstClr val="black"/>
              </a:solidFill>
              <a:latin typeface="Times New Roman" pitchFamily="18" charset="0"/>
              <a:cs typeface="Times New Roman" pitchFamily="18" charset="0"/>
            </a:endParaRPr>
          </a:p>
        </p:txBody>
      </p:sp>
      <p:sp>
        <p:nvSpPr>
          <p:cNvPr id="4" name="TextBox 3">
            <a:extLst>
              <a:ext uri="{FF2B5EF4-FFF2-40B4-BE49-F238E27FC236}">
                <a16:creationId xmlns="" xmlns:a16="http://schemas.microsoft.com/office/drawing/2014/main" id="{D23E181F-DE89-334C-9D97-CCF47AB36396}"/>
              </a:ext>
            </a:extLst>
          </p:cNvPr>
          <p:cNvSpPr txBox="1"/>
          <p:nvPr/>
        </p:nvSpPr>
        <p:spPr>
          <a:xfrm>
            <a:off x="3733800" y="5623382"/>
            <a:ext cx="3153427" cy="1077218"/>
          </a:xfrm>
          <a:prstGeom prst="rect">
            <a:avLst/>
          </a:prstGeom>
          <a:noFill/>
        </p:spPr>
        <p:txBody>
          <a:bodyPr wrap="none" rtlCol="0">
            <a:spAutoFit/>
          </a:bodyPr>
          <a:lstStyle/>
          <a:p>
            <a:pPr eaLnBrk="1" fontAlgn="auto" hangingPunct="1">
              <a:spcBef>
                <a:spcPts val="0"/>
              </a:spcBef>
              <a:spcAft>
                <a:spcPts val="0"/>
              </a:spcAft>
            </a:pPr>
            <a:r>
              <a:rPr lang="en-US" sz="3200" b="1" i="1" dirty="0" err="1" smtClean="0">
                <a:solidFill>
                  <a:srgbClr val="F79646">
                    <a:lumMod val="50000"/>
                  </a:srgbClr>
                </a:solidFill>
                <a:latin typeface="Times New Roman" pitchFamily="18" charset="0"/>
                <a:cs typeface="Times New Roman" pitchFamily="18" charset="0"/>
              </a:rPr>
              <a:t>Đáp</a:t>
            </a:r>
            <a:r>
              <a:rPr lang="en-US" sz="3200" b="1" i="1" dirty="0" smtClean="0">
                <a:solidFill>
                  <a:srgbClr val="F79646">
                    <a:lumMod val="50000"/>
                  </a:srgbClr>
                </a:solidFill>
                <a:latin typeface="Times New Roman" pitchFamily="18" charset="0"/>
                <a:cs typeface="Times New Roman" pitchFamily="18" charset="0"/>
              </a:rPr>
              <a:t> </a:t>
            </a:r>
            <a:r>
              <a:rPr lang="en-US" sz="3200" b="1" i="1" dirty="0" err="1" smtClean="0">
                <a:solidFill>
                  <a:srgbClr val="F79646">
                    <a:lumMod val="50000"/>
                  </a:srgbClr>
                </a:solidFill>
                <a:latin typeface="Times New Roman" pitchFamily="18" charset="0"/>
                <a:cs typeface="Times New Roman" pitchFamily="18" charset="0"/>
              </a:rPr>
              <a:t>án</a:t>
            </a:r>
            <a:r>
              <a:rPr lang="en-US" sz="3200" b="1" i="1" dirty="0" smtClean="0">
                <a:solidFill>
                  <a:srgbClr val="F79646">
                    <a:lumMod val="50000"/>
                  </a:srgbClr>
                </a:solidFill>
                <a:latin typeface="Times New Roman" pitchFamily="18" charset="0"/>
                <a:cs typeface="Times New Roman" pitchFamily="18" charset="0"/>
              </a:rPr>
              <a:t>: </a:t>
            </a:r>
            <a:r>
              <a:rPr lang="x-none" sz="3200" b="1" i="1" smtClean="0">
                <a:solidFill>
                  <a:srgbClr val="F79646">
                    <a:lumMod val="50000"/>
                  </a:srgbClr>
                </a:solidFill>
                <a:latin typeface="Times New Roman" pitchFamily="18" charset="0"/>
                <a:cs typeface="Times New Roman" pitchFamily="18" charset="0"/>
              </a:rPr>
              <a:t>d</a:t>
            </a:r>
            <a:r>
              <a:rPr lang="x-none" sz="3200" b="1" i="1">
                <a:solidFill>
                  <a:srgbClr val="F79646">
                    <a:lumMod val="50000"/>
                  </a:srgbClr>
                </a:solidFill>
                <a:latin typeface="Times New Roman" pitchFamily="18" charset="0"/>
                <a:cs typeface="Times New Roman" pitchFamily="18" charset="0"/>
              </a:rPr>
              <a:t>. </a:t>
            </a:r>
            <a:r>
              <a:rPr lang="en-US" sz="3200" b="1" i="1" dirty="0" err="1" smtClean="0">
                <a:solidFill>
                  <a:srgbClr val="F79646">
                    <a:lumMod val="50000"/>
                  </a:srgbClr>
                </a:solidFill>
                <a:latin typeface="Times New Roman" pitchFamily="18" charset="0"/>
                <a:cs typeface="Times New Roman" pitchFamily="18" charset="0"/>
              </a:rPr>
              <a:t>nỗ</a:t>
            </a:r>
            <a:r>
              <a:rPr lang="en-US" sz="3200" b="1" i="1" dirty="0" smtClean="0">
                <a:solidFill>
                  <a:srgbClr val="F79646">
                    <a:lumMod val="50000"/>
                  </a:srgbClr>
                </a:solidFill>
                <a:latin typeface="Times New Roman" pitchFamily="18" charset="0"/>
                <a:cs typeface="Times New Roman" pitchFamily="18" charset="0"/>
              </a:rPr>
              <a:t> </a:t>
            </a:r>
            <a:r>
              <a:rPr lang="en-US" sz="3200" b="1" i="1" dirty="0" err="1" smtClean="0">
                <a:solidFill>
                  <a:srgbClr val="F79646">
                    <a:lumMod val="50000"/>
                  </a:srgbClr>
                </a:solidFill>
                <a:latin typeface="Times New Roman" pitchFamily="18" charset="0"/>
                <a:cs typeface="Times New Roman" pitchFamily="18" charset="0"/>
              </a:rPr>
              <a:t>lực</a:t>
            </a:r>
            <a:endParaRPr lang="x-none" sz="3200" b="1" i="1" dirty="0">
              <a:solidFill>
                <a:srgbClr val="F79646">
                  <a:lumMod val="50000"/>
                </a:srgbClr>
              </a:solidFill>
              <a:latin typeface="Times New Roman" pitchFamily="18" charset="0"/>
              <a:cs typeface="Times New Roman" pitchFamily="18" charset="0"/>
            </a:endParaRPr>
          </a:p>
          <a:p>
            <a:pPr eaLnBrk="1" fontAlgn="auto" hangingPunct="1">
              <a:spcBef>
                <a:spcPts val="0"/>
              </a:spcBef>
              <a:spcAft>
                <a:spcPts val="0"/>
              </a:spcAft>
            </a:pPr>
            <a:endParaRPr lang="vi-VN" sz="3200" b="1" i="1" dirty="0">
              <a:solidFill>
                <a:srgbClr val="F79646">
                  <a:lumMod val="50000"/>
                </a:srgbClr>
              </a:solidFill>
              <a:latin typeface="Times New Roman" pitchFamily="18" charset="0"/>
              <a:cs typeface="Times New Roman" pitchFamily="18" charset="0"/>
            </a:endParaRPr>
          </a:p>
        </p:txBody>
      </p:sp>
      <p:sp>
        <p:nvSpPr>
          <p:cNvPr id="6" name="TextBox 5">
            <a:extLst>
              <a:ext uri="{FF2B5EF4-FFF2-40B4-BE49-F238E27FC236}">
                <a16:creationId xmlns="" xmlns:a16="http://schemas.microsoft.com/office/drawing/2014/main" id="{D23E181F-DE89-334C-9D97-CCF47AB36396}"/>
              </a:ext>
            </a:extLst>
          </p:cNvPr>
          <p:cNvSpPr txBox="1"/>
          <p:nvPr/>
        </p:nvSpPr>
        <p:spPr>
          <a:xfrm>
            <a:off x="1295400" y="609600"/>
            <a:ext cx="7030964" cy="954107"/>
          </a:xfrm>
          <a:prstGeom prst="rect">
            <a:avLst/>
          </a:prstGeom>
          <a:noFill/>
        </p:spPr>
        <p:txBody>
          <a:bodyPr wrap="none" rtlCol="0">
            <a:spAutoFit/>
          </a:bodyPr>
          <a:lstStyle/>
          <a:p>
            <a:pPr eaLnBrk="1" fontAlgn="auto" hangingPunct="1">
              <a:spcBef>
                <a:spcPts val="0"/>
              </a:spcBef>
              <a:spcAft>
                <a:spcPts val="0"/>
              </a:spcAft>
            </a:pP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BÀI TẬP 2: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Chọn</a:t>
            </a: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phù</a:t>
            </a: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hợp</a:t>
            </a:r>
            <a:r>
              <a:rPr lang="en-US" sz="3600" b="1" dirty="0"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nhất</a:t>
            </a:r>
            <a:endParaRPr lang="x-none"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eaLnBrk="1" fontAlgn="auto" hangingPunct="1">
              <a:spcBef>
                <a:spcPts val="0"/>
              </a:spcBef>
              <a:spcAft>
                <a:spcPts val="0"/>
              </a:spcAft>
            </a:pPr>
            <a:endParaRPr lang="vi-VN" sz="2000"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82165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solidFill>
                  <a:srgbClr val="E7DEC9">
                    <a:shade val="50000"/>
                    <a:satMod val="200000"/>
                  </a:srgbClr>
                </a:solidFill>
              </a:rPr>
              <a:pPr/>
              <a:t>26</a:t>
            </a:fld>
            <a:endParaRPr lang="en-US">
              <a:solidFill>
                <a:srgbClr val="E7DEC9">
                  <a:shade val="50000"/>
                  <a:satMod val="200000"/>
                </a:srgbClr>
              </a:solidFill>
            </a:endParaRPr>
          </a:p>
        </p:txBody>
      </p:sp>
      <p:sp>
        <p:nvSpPr>
          <p:cNvPr id="6" name="TextBox 5"/>
          <p:cNvSpPr txBox="1"/>
          <p:nvPr/>
        </p:nvSpPr>
        <p:spPr>
          <a:xfrm>
            <a:off x="304800" y="76200"/>
            <a:ext cx="8610600" cy="6093976"/>
          </a:xfrm>
          <a:prstGeom prst="rect">
            <a:avLst/>
          </a:prstGeom>
          <a:noFill/>
        </p:spPr>
        <p:txBody>
          <a:bodyPr wrap="square" rtlCol="0">
            <a:spAutoFit/>
          </a:bodyPr>
          <a:lstStyle/>
          <a:p>
            <a:pPr algn="just" eaLnBrk="1" fontAlgn="auto" hangingPunct="1">
              <a:lnSpc>
                <a:spcPct val="150000"/>
              </a:lnSpc>
              <a:spcBef>
                <a:spcPts val="0"/>
              </a:spcBef>
              <a:spcAft>
                <a:spcPts val="0"/>
              </a:spcAft>
            </a:pPr>
            <a:r>
              <a:rPr lang="en-US" sz="2800" b="1" dirty="0" smtClean="0">
                <a:solidFill>
                  <a:srgbClr val="0070C0"/>
                </a:solidFill>
                <a:latin typeface="Times New Roman" pitchFamily="18" charset="0"/>
                <a:cs typeface="Times New Roman" pitchFamily="18" charset="0"/>
              </a:rPr>
              <a:t>II. </a:t>
            </a:r>
            <a:r>
              <a:rPr lang="en-US" sz="2800" b="1" dirty="0" err="1" smtClean="0">
                <a:solidFill>
                  <a:srgbClr val="0070C0"/>
                </a:solidFill>
                <a:latin typeface="Times New Roman" pitchFamily="18" charset="0"/>
                <a:cs typeface="Times New Roman" pitchFamily="18" charset="0"/>
              </a:rPr>
              <a:t>Luyện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tập</a:t>
            </a:r>
            <a:r>
              <a:rPr lang="en-US" sz="2800" b="1" dirty="0" smtClean="0">
                <a:solidFill>
                  <a:srgbClr val="0070C0"/>
                </a:solidFill>
                <a:latin typeface="Times New Roman" pitchFamily="18" charset="0"/>
                <a:cs typeface="Times New Roman" pitchFamily="18" charset="0"/>
              </a:rPr>
              <a:t>:</a:t>
            </a:r>
          </a:p>
          <a:p>
            <a:pPr algn="just" eaLnBrk="1" fontAlgn="auto" hangingPunct="1">
              <a:lnSpc>
                <a:spcPct val="150000"/>
              </a:lnSpc>
              <a:spcBef>
                <a:spcPts val="0"/>
              </a:spcBef>
              <a:spcAft>
                <a:spcPts val="0"/>
              </a:spcAft>
            </a:pPr>
            <a:r>
              <a:rPr lang="en-US" sz="2400" b="1" i="1" dirty="0" smtClean="0">
                <a:solidFill>
                  <a:srgbClr val="0070C0"/>
                </a:solidFill>
                <a:latin typeface="Times New Roman" pitchFamily="18" charset="0"/>
                <a:cs typeface="Times New Roman" pitchFamily="18" charset="0"/>
              </a:rPr>
              <a:t>*</a:t>
            </a:r>
            <a:r>
              <a:rPr lang="en-US" sz="2400" b="1" i="1" dirty="0" err="1" smtClean="0">
                <a:solidFill>
                  <a:srgbClr val="0070C0"/>
                </a:solidFill>
                <a:latin typeface="Times New Roman" pitchFamily="18" charset="0"/>
                <a:cs typeface="Times New Roman" pitchFamily="18" charset="0"/>
              </a:rPr>
              <a:t>Bài</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tập</a:t>
            </a:r>
            <a:r>
              <a:rPr lang="en-US" sz="2400" b="1" i="1" dirty="0" smtClean="0">
                <a:solidFill>
                  <a:srgbClr val="0070C0"/>
                </a:solidFill>
                <a:latin typeface="Times New Roman" pitchFamily="18" charset="0"/>
                <a:cs typeface="Times New Roman" pitchFamily="18" charset="0"/>
              </a:rPr>
              <a:t> 3: </a:t>
            </a:r>
          </a:p>
          <a:p>
            <a:pPr algn="just" eaLnBrk="1" fontAlgn="auto" hangingPunct="1">
              <a:lnSpc>
                <a:spcPct val="150000"/>
              </a:lnSpc>
              <a:spcBef>
                <a:spcPts val="0"/>
              </a:spcBef>
              <a:spcAft>
                <a:spcPts val="0"/>
              </a:spcAft>
            </a:pPr>
            <a:r>
              <a:rPr lang="en-US" sz="2400" b="1" i="1" dirty="0" smtClean="0">
                <a:solidFill>
                  <a:srgbClr val="0070C0"/>
                </a:solidFill>
                <a:latin typeface="Times New Roman" pitchFamily="18" charset="0"/>
                <a:cs typeface="Times New Roman" pitchFamily="18" charset="0"/>
              </a:rPr>
              <a:t>a, </a:t>
            </a:r>
            <a:r>
              <a:rPr lang="vi-VN" sz="2400" b="1" i="1" dirty="0">
                <a:solidFill>
                  <a:srgbClr val="0070C0"/>
                </a:solidFill>
                <a:latin typeface="Times New Roman" pitchFamily="18" charset="0"/>
                <a:cs typeface="Times New Roman" pitchFamily="18" charset="0"/>
              </a:rPr>
              <a:t>cụm từ </a:t>
            </a:r>
            <a:r>
              <a:rPr lang="en-US" sz="2400" b="1" i="1" dirty="0" smtClean="0">
                <a:solidFill>
                  <a:srgbClr val="0070C0"/>
                </a:solidFill>
                <a:latin typeface="Times New Roman" pitchFamily="18" charset="0"/>
                <a:cs typeface="Times New Roman" pitchFamily="18" charset="0"/>
              </a:rPr>
              <a:t>“</a:t>
            </a:r>
            <a:r>
              <a:rPr lang="vi-VN" sz="2400" b="1" i="1" dirty="0" smtClean="0">
                <a:solidFill>
                  <a:srgbClr val="0070C0"/>
                </a:solidFill>
                <a:latin typeface="Times New Roman" pitchFamily="18" charset="0"/>
                <a:cs typeface="Times New Roman" pitchFamily="18" charset="0"/>
              </a:rPr>
              <a:t>giờ </a:t>
            </a:r>
            <a:r>
              <a:rPr lang="vi-VN" sz="2400" b="1" i="1" dirty="0">
                <a:solidFill>
                  <a:srgbClr val="0070C0"/>
                </a:solidFill>
                <a:latin typeface="Times New Roman" pitchFamily="18" charset="0"/>
                <a:cs typeface="Times New Roman" pitchFamily="18" charset="0"/>
              </a:rPr>
              <a:t>đây khi hổi tưởng </a:t>
            </a:r>
            <a:r>
              <a:rPr lang="vi-VN" sz="2400" b="1" i="1" dirty="0" smtClean="0">
                <a:solidFill>
                  <a:srgbClr val="0070C0"/>
                </a:solidFill>
                <a:latin typeface="Times New Roman" pitchFamily="18" charset="0"/>
                <a:cs typeface="Times New Roman" pitchFamily="18" charset="0"/>
              </a:rPr>
              <a:t>lại</a:t>
            </a:r>
            <a:r>
              <a:rPr lang="en-US" sz="2400" b="1" i="1" dirty="0" smtClean="0">
                <a:solidFill>
                  <a:srgbClr val="0070C0"/>
                </a:solidFill>
                <a:latin typeface="Times New Roman" pitchFamily="18" charset="0"/>
                <a:cs typeface="Times New Roman" pitchFamily="18" charset="0"/>
              </a:rPr>
              <a:t>”</a:t>
            </a:r>
            <a:r>
              <a:rPr lang="vi-VN" sz="2400" b="1" i="1" dirty="0" smtClean="0">
                <a:solidFill>
                  <a:srgbClr val="0070C0"/>
                </a:solidFill>
                <a:latin typeface="Times New Roman" pitchFamily="18" charset="0"/>
                <a:cs typeface="Times New Roman" pitchFamily="18" charset="0"/>
              </a:rPr>
              <a:t> </a:t>
            </a:r>
            <a:r>
              <a:rPr lang="vi-VN" sz="2400" b="1" i="1" dirty="0">
                <a:solidFill>
                  <a:srgbClr val="0070C0"/>
                </a:solidFill>
                <a:latin typeface="Times New Roman" pitchFamily="18" charset="0"/>
                <a:cs typeface="Times New Roman" pitchFamily="18" charset="0"/>
              </a:rPr>
              <a:t>là trạng ngữ. </a:t>
            </a:r>
            <a:r>
              <a:rPr lang="en-US" sz="2400" b="1" i="1" dirty="0" smtClean="0">
                <a:solidFill>
                  <a:prstClr val="black"/>
                </a:solidFill>
                <a:latin typeface="Times New Roman" pitchFamily="18" charset="0"/>
                <a:cs typeface="Times New Roman" pitchFamily="18" charset="0"/>
                <a:sym typeface="Wingdings" pitchFamily="2" charset="2"/>
              </a:rPr>
              <a:t> </a:t>
            </a:r>
            <a:r>
              <a:rPr lang="vi-VN" sz="2400" b="1" i="1" dirty="0" smtClean="0">
                <a:solidFill>
                  <a:prstClr val="black"/>
                </a:solidFill>
                <a:latin typeface="Times New Roman" pitchFamily="18" charset="0"/>
                <a:cs typeface="Times New Roman" pitchFamily="18" charset="0"/>
              </a:rPr>
              <a:t>Thành </a:t>
            </a:r>
            <a:r>
              <a:rPr lang="vi-VN" sz="2400" b="1" i="1" dirty="0">
                <a:solidFill>
                  <a:prstClr val="black"/>
                </a:solidFill>
                <a:latin typeface="Times New Roman" pitchFamily="18" charset="0"/>
                <a:cs typeface="Times New Roman" pitchFamily="18" charset="0"/>
              </a:rPr>
              <a:t>phần này thông báo về thời gian xảy ra sự việc. Nếu bỏ trạng ngữ, câu văn sẽ không còn cụ thể, vì không xác định rõ hành động đó xảy ra vào lúc nào.</a:t>
            </a:r>
            <a:endParaRPr lang="en-US" sz="2400" dirty="0">
              <a:solidFill>
                <a:prstClr val="black"/>
              </a:solidFill>
              <a:latin typeface="Times New Roman" pitchFamily="18" charset="0"/>
              <a:cs typeface="Times New Roman" pitchFamily="18" charset="0"/>
            </a:endParaRPr>
          </a:p>
          <a:p>
            <a:pPr algn="just" eaLnBrk="1" fontAlgn="auto" hangingPunct="1">
              <a:spcBef>
                <a:spcPts val="0"/>
              </a:spcBef>
              <a:spcAft>
                <a:spcPts val="0"/>
              </a:spcAft>
            </a:pPr>
            <a:r>
              <a:rPr lang="en-US" sz="2400" b="1" i="1" dirty="0" smtClean="0">
                <a:solidFill>
                  <a:srgbClr val="0070C0"/>
                </a:solidFill>
                <a:latin typeface="Times New Roman" pitchFamily="18" charset="0"/>
                <a:cs typeface="Times New Roman" pitchFamily="18" charset="0"/>
              </a:rPr>
              <a:t>b, C</a:t>
            </a:r>
            <a:r>
              <a:rPr lang="vi-VN" sz="2400" b="1" i="1" dirty="0" smtClean="0">
                <a:solidFill>
                  <a:srgbClr val="0070C0"/>
                </a:solidFill>
                <a:latin typeface="Times New Roman" pitchFamily="18" charset="0"/>
                <a:cs typeface="Times New Roman" pitchFamily="18" charset="0"/>
              </a:rPr>
              <a:t>ác </a:t>
            </a:r>
            <a:r>
              <a:rPr lang="vi-VN" sz="2400" b="1" i="1" dirty="0">
                <a:solidFill>
                  <a:srgbClr val="0070C0"/>
                </a:solidFill>
                <a:latin typeface="Times New Roman" pitchFamily="18" charset="0"/>
                <a:cs typeface="Times New Roman" pitchFamily="18" charset="0"/>
              </a:rPr>
              <a:t>hành động không theo trật tự hợp lí như từng xảy ra trong thực </a:t>
            </a:r>
            <a:r>
              <a:rPr lang="vi-VN" sz="2400" b="1" i="1" dirty="0" smtClean="0">
                <a:solidFill>
                  <a:srgbClr val="0070C0"/>
                </a:solidFill>
                <a:latin typeface="Times New Roman" pitchFamily="18" charset="0"/>
                <a:cs typeface="Times New Roman" pitchFamily="18" charset="0"/>
              </a:rPr>
              <a:t>tế</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đứng</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lên</a:t>
            </a:r>
            <a:r>
              <a:rPr lang="en-US" sz="2400" b="1" i="1" dirty="0" smtClean="0">
                <a:solidFill>
                  <a:srgbClr val="0070C0"/>
                </a:solidFill>
                <a:latin typeface="Times New Roman" pitchFamily="18" charset="0"/>
                <a:cs typeface="Times New Roman" pitchFamily="18" charset="0"/>
              </a:rPr>
              <a:t> </a:t>
            </a:r>
            <a:r>
              <a:rPr lang="en-US" sz="2400" b="1" i="1" dirty="0" smtClean="0">
                <a:solidFill>
                  <a:srgbClr val="0070C0"/>
                </a:solidFill>
                <a:latin typeface="Times New Roman" pitchFamily="18" charset="0"/>
                <a:cs typeface="Times New Roman" pitchFamily="18" charset="0"/>
                <a:sym typeface="Wingdings" pitchFamily="2" charset="2"/>
              </a:rPr>
              <a:t> </a:t>
            </a:r>
            <a:r>
              <a:rPr lang="en-US" sz="2400" b="1" i="1" dirty="0" err="1" smtClean="0">
                <a:solidFill>
                  <a:srgbClr val="0070C0"/>
                </a:solidFill>
                <a:latin typeface="Times New Roman" pitchFamily="18" charset="0"/>
                <a:cs typeface="Times New Roman" pitchFamily="18" charset="0"/>
                <a:sym typeface="Wingdings" pitchFamily="2" charset="2"/>
              </a:rPr>
              <a:t>trả</a:t>
            </a:r>
            <a:r>
              <a:rPr lang="en-US" sz="2400" b="1" i="1" dirty="0" smtClean="0">
                <a:solidFill>
                  <a:srgbClr val="0070C0"/>
                </a:solidFill>
                <a:latin typeface="Times New Roman" pitchFamily="18" charset="0"/>
                <a:cs typeface="Times New Roman" pitchFamily="18" charset="0"/>
                <a:sym typeface="Wingdings" pitchFamily="2" charset="2"/>
              </a:rPr>
              <a:t> </a:t>
            </a:r>
            <a:r>
              <a:rPr lang="en-US" sz="2400" b="1" i="1" dirty="0" err="1" smtClean="0">
                <a:solidFill>
                  <a:srgbClr val="0070C0"/>
                </a:solidFill>
                <a:latin typeface="Times New Roman" pitchFamily="18" charset="0"/>
                <a:cs typeface="Times New Roman" pitchFamily="18" charset="0"/>
                <a:sym typeface="Wingdings" pitchFamily="2" charset="2"/>
              </a:rPr>
              <a:t>lời</a:t>
            </a:r>
            <a:r>
              <a:rPr lang="vi-VN" sz="2400" b="1" i="1" dirty="0" smtClean="0">
                <a:solidFill>
                  <a:srgbClr val="0070C0"/>
                </a:solidFill>
                <a:latin typeface="Times New Roman" pitchFamily="18" charset="0"/>
                <a:cs typeface="Times New Roman" pitchFamily="18" charset="0"/>
              </a:rPr>
              <a:t>.</a:t>
            </a:r>
            <a:endParaRPr lang="en-US" sz="2400" b="1" i="1" dirty="0" smtClean="0">
              <a:solidFill>
                <a:srgbClr val="0070C0"/>
              </a:solidFill>
              <a:latin typeface="Times New Roman" pitchFamily="18" charset="0"/>
              <a:cs typeface="Times New Roman" pitchFamily="18" charset="0"/>
            </a:endParaRPr>
          </a:p>
          <a:p>
            <a:pPr algn="just" eaLnBrk="1" fontAlgn="auto" hangingPunct="1">
              <a:spcBef>
                <a:spcPts val="0"/>
              </a:spcBef>
              <a:spcAft>
                <a:spcPts val="0"/>
              </a:spcAft>
            </a:pPr>
            <a:endParaRPr lang="en-US" sz="2400" b="1" i="1" dirty="0">
              <a:solidFill>
                <a:srgbClr val="0070C0"/>
              </a:solidFill>
              <a:latin typeface="Times New Roman" pitchFamily="18" charset="0"/>
              <a:cs typeface="Times New Roman" pitchFamily="18" charset="0"/>
            </a:endParaRPr>
          </a:p>
          <a:p>
            <a:pPr algn="just" eaLnBrk="1" fontAlgn="auto" hangingPunct="1">
              <a:spcBef>
                <a:spcPts val="0"/>
              </a:spcBef>
              <a:spcAft>
                <a:spcPts val="0"/>
              </a:spcAft>
            </a:pPr>
            <a:r>
              <a:rPr lang="en-US" sz="2400" b="1" i="1" dirty="0" smtClean="0">
                <a:solidFill>
                  <a:srgbClr val="0070C0"/>
                </a:solidFill>
                <a:latin typeface="Times New Roman" pitchFamily="18" charset="0"/>
                <a:cs typeface="Times New Roman" pitchFamily="18" charset="0"/>
              </a:rPr>
              <a:t>c, </a:t>
            </a:r>
            <a:r>
              <a:rPr lang="en-US" sz="2400" b="1" i="1" dirty="0">
                <a:solidFill>
                  <a:srgbClr val="0070C0"/>
                </a:solidFill>
                <a:latin typeface="Times New Roman" pitchFamily="18" charset="0"/>
                <a:cs typeface="Times New Roman" pitchFamily="18" charset="0"/>
              </a:rPr>
              <a:t>C</a:t>
            </a:r>
            <a:r>
              <a:rPr lang="vi-VN" sz="2400" b="1" i="1" dirty="0">
                <a:solidFill>
                  <a:srgbClr val="0070C0"/>
                </a:solidFill>
                <a:latin typeface="Times New Roman" pitchFamily="18" charset="0"/>
                <a:cs typeface="Times New Roman" pitchFamily="18" charset="0"/>
              </a:rPr>
              <a:t>ác hành động không theo trật tự hợp lí như từng xảy ra trong thực tế</a:t>
            </a:r>
            <a:r>
              <a:rPr lang="en-US" sz="2400" b="1" i="1" dirty="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tiến</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lên</a:t>
            </a:r>
            <a:r>
              <a:rPr lang="en-US" sz="2400" b="1" i="1" dirty="0" smtClean="0">
                <a:solidFill>
                  <a:srgbClr val="0070C0"/>
                </a:solidFill>
                <a:latin typeface="Times New Roman" pitchFamily="18" charset="0"/>
                <a:cs typeface="Times New Roman" pitchFamily="18" charset="0"/>
              </a:rPr>
              <a:t> </a:t>
            </a:r>
            <a:r>
              <a:rPr lang="en-US" sz="2400" b="1" i="1" dirty="0" smtClean="0">
                <a:solidFill>
                  <a:srgbClr val="0070C0"/>
                </a:solidFill>
                <a:latin typeface="Times New Roman" pitchFamily="18" charset="0"/>
                <a:cs typeface="Times New Roman" pitchFamily="18" charset="0"/>
                <a:sym typeface="Wingdings" pitchFamily="2" charset="2"/>
              </a:rPr>
              <a:t> </a:t>
            </a:r>
            <a:r>
              <a:rPr lang="en-US" sz="2400" b="1" i="1" dirty="0" err="1" smtClean="0">
                <a:solidFill>
                  <a:srgbClr val="0070C0"/>
                </a:solidFill>
                <a:latin typeface="Times New Roman" pitchFamily="18" charset="0"/>
                <a:cs typeface="Times New Roman" pitchFamily="18" charset="0"/>
                <a:sym typeface="Wingdings" pitchFamily="2" charset="2"/>
              </a:rPr>
              <a:t>bắt</a:t>
            </a:r>
            <a:r>
              <a:rPr lang="en-US" sz="2400" b="1" i="1" dirty="0" smtClean="0">
                <a:solidFill>
                  <a:srgbClr val="0070C0"/>
                </a:solidFill>
                <a:latin typeface="Times New Roman" pitchFamily="18" charset="0"/>
                <a:cs typeface="Times New Roman" pitchFamily="18" charset="0"/>
                <a:sym typeface="Wingdings" pitchFamily="2" charset="2"/>
              </a:rPr>
              <a:t> </a:t>
            </a:r>
            <a:r>
              <a:rPr lang="en-US" sz="2400" b="1" i="1" dirty="0" err="1" smtClean="0">
                <a:solidFill>
                  <a:srgbClr val="0070C0"/>
                </a:solidFill>
                <a:latin typeface="Times New Roman" pitchFamily="18" charset="0"/>
                <a:cs typeface="Times New Roman" pitchFamily="18" charset="0"/>
                <a:sym typeface="Wingdings" pitchFamily="2" charset="2"/>
              </a:rPr>
              <a:t>tay</a:t>
            </a:r>
            <a:r>
              <a:rPr lang="en-US" sz="2400" b="1" i="1" dirty="0" smtClean="0">
                <a:solidFill>
                  <a:srgbClr val="0070C0"/>
                </a:solidFill>
                <a:latin typeface="Times New Roman" pitchFamily="18" charset="0"/>
                <a:cs typeface="Times New Roman" pitchFamily="18" charset="0"/>
                <a:sym typeface="Wingdings" pitchFamily="2" charset="2"/>
              </a:rPr>
              <a:t> (</a:t>
            </a:r>
            <a:r>
              <a:rPr lang="en-US" sz="2400" b="1" i="1" dirty="0" err="1" smtClean="0">
                <a:solidFill>
                  <a:srgbClr val="0070C0"/>
                </a:solidFill>
                <a:latin typeface="Times New Roman" pitchFamily="18" charset="0"/>
                <a:cs typeface="Times New Roman" pitchFamily="18" charset="0"/>
                <a:sym typeface="Wingdings" pitchFamily="2" charset="2"/>
              </a:rPr>
              <a:t>vì</a:t>
            </a:r>
            <a:r>
              <a:rPr lang="en-US" sz="2400" b="1" i="1" dirty="0" smtClean="0">
                <a:solidFill>
                  <a:srgbClr val="0070C0"/>
                </a:solidFill>
                <a:latin typeface="Times New Roman" pitchFamily="18" charset="0"/>
                <a:cs typeface="Times New Roman" pitchFamily="18" charset="0"/>
                <a:sym typeface="Wingdings" pitchFamily="2" charset="2"/>
              </a:rPr>
              <a:t> </a:t>
            </a:r>
            <a:r>
              <a:rPr lang="en-US" sz="2400" b="1" i="1" dirty="0" err="1" smtClean="0">
                <a:solidFill>
                  <a:srgbClr val="0070C0"/>
                </a:solidFill>
                <a:latin typeface="Times New Roman" pitchFamily="18" charset="0"/>
                <a:cs typeface="Times New Roman" pitchFamily="18" charset="0"/>
                <a:sym typeface="Wingdings" pitchFamily="2" charset="2"/>
              </a:rPr>
              <a:t>bạn</a:t>
            </a:r>
            <a:r>
              <a:rPr lang="en-US" sz="2400" b="1" i="1" dirty="0" smtClean="0">
                <a:solidFill>
                  <a:srgbClr val="0070C0"/>
                </a:solidFill>
                <a:latin typeface="Times New Roman" pitchFamily="18" charset="0"/>
                <a:cs typeface="Times New Roman" pitchFamily="18" charset="0"/>
                <a:sym typeface="Wingdings" pitchFamily="2" charset="2"/>
              </a:rPr>
              <a:t> J </a:t>
            </a:r>
            <a:r>
              <a:rPr lang="en-US" sz="2400" b="1" i="1" dirty="0" err="1" smtClean="0">
                <a:solidFill>
                  <a:srgbClr val="0070C0"/>
                </a:solidFill>
                <a:latin typeface="Times New Roman" pitchFamily="18" charset="0"/>
                <a:cs typeface="Times New Roman" pitchFamily="18" charset="0"/>
                <a:sym typeface="Wingdings" pitchFamily="2" charset="2"/>
              </a:rPr>
              <a:t>đang</a:t>
            </a:r>
            <a:r>
              <a:rPr lang="en-US" sz="2400" b="1" i="1" dirty="0" smtClean="0">
                <a:solidFill>
                  <a:srgbClr val="0070C0"/>
                </a:solidFill>
                <a:latin typeface="Times New Roman" pitchFamily="18" charset="0"/>
                <a:cs typeface="Times New Roman" pitchFamily="18" charset="0"/>
                <a:sym typeface="Wingdings" pitchFamily="2" charset="2"/>
              </a:rPr>
              <a:t> </a:t>
            </a:r>
            <a:r>
              <a:rPr lang="en-US" sz="2400" b="1" i="1" dirty="0" err="1" smtClean="0">
                <a:solidFill>
                  <a:srgbClr val="0070C0"/>
                </a:solidFill>
                <a:latin typeface="Times New Roman" pitchFamily="18" charset="0"/>
                <a:cs typeface="Times New Roman" pitchFamily="18" charset="0"/>
                <a:sym typeface="Wingdings" pitchFamily="2" charset="2"/>
              </a:rPr>
              <a:t>ngồi</a:t>
            </a:r>
            <a:r>
              <a:rPr lang="en-US" sz="2400" b="1" i="1" dirty="0" smtClean="0">
                <a:solidFill>
                  <a:srgbClr val="0070C0"/>
                </a:solidFill>
                <a:latin typeface="Times New Roman" pitchFamily="18" charset="0"/>
                <a:cs typeface="Times New Roman" pitchFamily="18" charset="0"/>
                <a:sym typeface="Wingdings" pitchFamily="2" charset="2"/>
              </a:rPr>
              <a:t> </a:t>
            </a:r>
            <a:r>
              <a:rPr lang="en-US" sz="2400" b="1" i="1" dirty="0" err="1" smtClean="0">
                <a:solidFill>
                  <a:srgbClr val="0070C0"/>
                </a:solidFill>
                <a:latin typeface="Times New Roman" pitchFamily="18" charset="0"/>
                <a:cs typeface="Times New Roman" pitchFamily="18" charset="0"/>
                <a:sym typeface="Wingdings" pitchFamily="2" charset="2"/>
              </a:rPr>
              <a:t>dưới</a:t>
            </a:r>
            <a:r>
              <a:rPr lang="en-US" sz="2400" b="1" i="1" dirty="0" smtClean="0">
                <a:solidFill>
                  <a:srgbClr val="0070C0"/>
                </a:solidFill>
                <a:latin typeface="Times New Roman" pitchFamily="18" charset="0"/>
                <a:cs typeface="Times New Roman" pitchFamily="18" charset="0"/>
                <a:sym typeface="Wingdings" pitchFamily="2" charset="2"/>
              </a:rPr>
              <a:t> </a:t>
            </a:r>
            <a:r>
              <a:rPr lang="en-US" sz="2400" b="1" i="1" dirty="0" err="1" smtClean="0">
                <a:solidFill>
                  <a:srgbClr val="0070C0"/>
                </a:solidFill>
                <a:latin typeface="Times New Roman" pitchFamily="18" charset="0"/>
                <a:cs typeface="Times New Roman" pitchFamily="18" charset="0"/>
                <a:sym typeface="Wingdings" pitchFamily="2" charset="2"/>
              </a:rPr>
              <a:t>lớp</a:t>
            </a:r>
            <a:r>
              <a:rPr lang="en-US" sz="2400" b="1" i="1" dirty="0" smtClean="0">
                <a:solidFill>
                  <a:srgbClr val="0070C0"/>
                </a:solidFill>
                <a:latin typeface="Times New Roman" pitchFamily="18" charset="0"/>
                <a:cs typeface="Times New Roman" pitchFamily="18" charset="0"/>
                <a:sym typeface="Wingdings" pitchFamily="2" charset="2"/>
              </a:rPr>
              <a:t>, </a:t>
            </a:r>
            <a:r>
              <a:rPr lang="en-US" sz="2400" b="1" i="1" dirty="0" err="1" smtClean="0">
                <a:solidFill>
                  <a:srgbClr val="0070C0"/>
                </a:solidFill>
                <a:latin typeface="Times New Roman" pitchFamily="18" charset="0"/>
                <a:cs typeface="Times New Roman" pitchFamily="18" charset="0"/>
                <a:sym typeface="Wingdings" pitchFamily="2" charset="2"/>
              </a:rPr>
              <a:t>còn</a:t>
            </a:r>
            <a:r>
              <a:rPr lang="en-US" sz="2400" b="1" i="1" dirty="0" smtClean="0">
                <a:solidFill>
                  <a:srgbClr val="0070C0"/>
                </a:solidFill>
                <a:latin typeface="Times New Roman" pitchFamily="18" charset="0"/>
                <a:cs typeface="Times New Roman" pitchFamily="18" charset="0"/>
                <a:sym typeface="Wingdings" pitchFamily="2" charset="2"/>
              </a:rPr>
              <a:t> </a:t>
            </a:r>
            <a:r>
              <a:rPr lang="en-US" sz="2400" b="1" i="1" dirty="0" err="1" smtClean="0">
                <a:solidFill>
                  <a:srgbClr val="0070C0"/>
                </a:solidFill>
                <a:latin typeface="Times New Roman" pitchFamily="18" charset="0"/>
                <a:cs typeface="Times New Roman" pitchFamily="18" charset="0"/>
                <a:sym typeface="Wingdings" pitchFamily="2" charset="2"/>
              </a:rPr>
              <a:t>thầy</a:t>
            </a:r>
            <a:r>
              <a:rPr lang="en-US" sz="2400" b="1" i="1" dirty="0" smtClean="0">
                <a:solidFill>
                  <a:srgbClr val="0070C0"/>
                </a:solidFill>
                <a:latin typeface="Times New Roman" pitchFamily="18" charset="0"/>
                <a:cs typeface="Times New Roman" pitchFamily="18" charset="0"/>
                <a:sym typeface="Wingdings" pitchFamily="2" charset="2"/>
              </a:rPr>
              <a:t> </a:t>
            </a:r>
            <a:r>
              <a:rPr lang="en-US" sz="2400" b="1" i="1" dirty="0" err="1" smtClean="0">
                <a:solidFill>
                  <a:srgbClr val="0070C0"/>
                </a:solidFill>
                <a:latin typeface="Times New Roman" pitchFamily="18" charset="0"/>
                <a:cs typeface="Times New Roman" pitchFamily="18" charset="0"/>
                <a:sym typeface="Wingdings" pitchFamily="2" charset="2"/>
              </a:rPr>
              <a:t>đang</a:t>
            </a:r>
            <a:r>
              <a:rPr lang="en-US" sz="2400" b="1" i="1" dirty="0" smtClean="0">
                <a:solidFill>
                  <a:srgbClr val="0070C0"/>
                </a:solidFill>
                <a:latin typeface="Times New Roman" pitchFamily="18" charset="0"/>
                <a:cs typeface="Times New Roman" pitchFamily="18" charset="0"/>
                <a:sym typeface="Wingdings" pitchFamily="2" charset="2"/>
              </a:rPr>
              <a:t> </a:t>
            </a:r>
            <a:r>
              <a:rPr lang="en-US" sz="2400" b="1" i="1" dirty="0" err="1" smtClean="0">
                <a:solidFill>
                  <a:srgbClr val="0070C0"/>
                </a:solidFill>
                <a:latin typeface="Times New Roman" pitchFamily="18" charset="0"/>
                <a:cs typeface="Times New Roman" pitchFamily="18" charset="0"/>
                <a:sym typeface="Wingdings" pitchFamily="2" charset="2"/>
              </a:rPr>
              <a:t>trên</a:t>
            </a:r>
            <a:r>
              <a:rPr lang="en-US" sz="2400" b="1" i="1" dirty="0" smtClean="0">
                <a:solidFill>
                  <a:srgbClr val="0070C0"/>
                </a:solidFill>
                <a:latin typeface="Times New Roman" pitchFamily="18" charset="0"/>
                <a:cs typeface="Times New Roman" pitchFamily="18" charset="0"/>
                <a:sym typeface="Wingdings" pitchFamily="2" charset="2"/>
              </a:rPr>
              <a:t> </a:t>
            </a:r>
            <a:r>
              <a:rPr lang="en-US" sz="2400" b="1" i="1" dirty="0" err="1" smtClean="0">
                <a:solidFill>
                  <a:srgbClr val="0070C0"/>
                </a:solidFill>
                <a:latin typeface="Times New Roman" pitchFamily="18" charset="0"/>
                <a:cs typeface="Times New Roman" pitchFamily="18" charset="0"/>
                <a:sym typeface="Wingdings" pitchFamily="2" charset="2"/>
              </a:rPr>
              <a:t>bục</a:t>
            </a:r>
            <a:r>
              <a:rPr lang="en-US" sz="2400" b="1" i="1" dirty="0" smtClean="0">
                <a:solidFill>
                  <a:srgbClr val="0070C0"/>
                </a:solidFill>
                <a:latin typeface="Times New Roman" pitchFamily="18" charset="0"/>
                <a:cs typeface="Times New Roman" pitchFamily="18" charset="0"/>
                <a:sym typeface="Wingdings" pitchFamily="2" charset="2"/>
              </a:rPr>
              <a:t> </a:t>
            </a:r>
            <a:r>
              <a:rPr lang="en-US" sz="2400" b="1" i="1" dirty="0" err="1" smtClean="0">
                <a:solidFill>
                  <a:srgbClr val="0070C0"/>
                </a:solidFill>
                <a:latin typeface="Times New Roman" pitchFamily="18" charset="0"/>
                <a:cs typeface="Times New Roman" pitchFamily="18" charset="0"/>
                <a:sym typeface="Wingdings" pitchFamily="2" charset="2"/>
              </a:rPr>
              <a:t>giảng</a:t>
            </a:r>
            <a:r>
              <a:rPr lang="en-US" sz="2400" b="1" i="1" dirty="0" smtClean="0">
                <a:solidFill>
                  <a:srgbClr val="0070C0"/>
                </a:solidFill>
                <a:latin typeface="Times New Roman" pitchFamily="18" charset="0"/>
                <a:cs typeface="Times New Roman" pitchFamily="18" charset="0"/>
                <a:sym typeface="Wingdings" pitchFamily="2" charset="2"/>
              </a:rPr>
              <a:t>).</a:t>
            </a:r>
            <a:endParaRPr lang="en-US" sz="2400" b="1" i="1" dirty="0">
              <a:solidFill>
                <a:srgbClr val="0070C0"/>
              </a:solidFill>
              <a:latin typeface="Times New Roman" pitchFamily="18" charset="0"/>
              <a:cs typeface="Times New Roman" pitchFamily="18" charset="0"/>
            </a:endParaRPr>
          </a:p>
          <a:p>
            <a:pPr algn="just" eaLnBrk="1" fontAlgn="auto" hangingPunct="1">
              <a:spcBef>
                <a:spcPts val="0"/>
              </a:spcBef>
              <a:spcAft>
                <a:spcPts val="0"/>
              </a:spcAft>
            </a:pPr>
            <a:endParaRPr lang="en-US" sz="2400" dirty="0">
              <a:solidFill>
                <a:prstClr val="black"/>
              </a:solidFill>
              <a:latin typeface="Times New Roman" pitchFamily="18" charset="0"/>
              <a:cs typeface="Times New Roman" pitchFamily="18" charset="0"/>
            </a:endParaRPr>
          </a:p>
        </p:txBody>
      </p:sp>
      <p:pic>
        <p:nvPicPr>
          <p:cNvPr id="5" name="Picture 4" descr="Cộng đồng Steam :: :: bugc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03499" y="5410200"/>
            <a:ext cx="2440501" cy="141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66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heel(1)">
                                      <p:cBhvr>
                                        <p:cTn id="2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33400" y="123174"/>
            <a:ext cx="8077200"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spcBef>
                <a:spcPct val="50000"/>
              </a:spcBef>
            </a:pPr>
            <a:r>
              <a:rPr lang="en-US" sz="2800" b="1" i="1" u="sng" dirty="0" smtClean="0">
                <a:solidFill>
                  <a:srgbClr val="0000CC"/>
                </a:solidFill>
                <a:latin typeface="Times New Roman" pitchFamily="18" charset="0"/>
                <a:cs typeface="Times New Roman" pitchFamily="18" charset="0"/>
              </a:rPr>
              <a:t>BÀI TẬP 4:</a:t>
            </a:r>
            <a:endParaRPr lang="en-US" sz="2800" b="1" i="1" dirty="0" smtClean="0">
              <a:solidFill>
                <a:srgbClr val="0000CC"/>
              </a:solidFill>
              <a:latin typeface="Times New Roman" pitchFamily="18" charset="0"/>
              <a:cs typeface="Times New Roman" pitchFamily="18" charset="0"/>
            </a:endParaRPr>
          </a:p>
        </p:txBody>
      </p:sp>
      <p:sp>
        <p:nvSpPr>
          <p:cNvPr id="44035" name="Text Box 3"/>
          <p:cNvSpPr txBox="1">
            <a:spLocks noChangeArrowheads="1"/>
          </p:cNvSpPr>
          <p:nvPr/>
        </p:nvSpPr>
        <p:spPr bwMode="auto">
          <a:xfrm>
            <a:off x="370974" y="723281"/>
            <a:ext cx="4277225"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lgn="just">
              <a:lnSpc>
                <a:spcPct val="150000"/>
              </a:lnSpc>
              <a:spcBef>
                <a:spcPct val="50000"/>
              </a:spcBef>
            </a:pPr>
            <a:r>
              <a:rPr lang="vi-VN" sz="2600" b="1" dirty="0">
                <a:solidFill>
                  <a:prstClr val="black"/>
                </a:solidFill>
                <a:latin typeface="Times New Roman" pitchFamily="18" charset="0"/>
                <a:cs typeface="Times New Roman" pitchFamily="18" charset="0"/>
              </a:rPr>
              <a:t>“</a:t>
            </a:r>
            <a:r>
              <a:rPr lang="vi-VN" sz="2600" b="1" i="1" dirty="0">
                <a:solidFill>
                  <a:prstClr val="black"/>
                </a:solidFill>
                <a:latin typeface="Times New Roman" pitchFamily="18" charset="0"/>
                <a:cs typeface="Times New Roman" pitchFamily="18" charset="0"/>
              </a:rPr>
              <a:t>Tôi không rõ tại sao cậu lại làm thế; có lẽ cậu thực sự có điều gì đó muốn nhắn nhủ với chúng </a:t>
            </a:r>
            <a:r>
              <a:rPr lang="vi-VN" sz="2600" b="1" i="1" dirty="0" smtClean="0">
                <a:solidFill>
                  <a:prstClr val="black"/>
                </a:solidFill>
                <a:latin typeface="Times New Roman" pitchFamily="18" charset="0"/>
                <a:cs typeface="Times New Roman" pitchFamily="18" charset="0"/>
              </a:rPr>
              <a:t>tôi</a:t>
            </a:r>
            <a:r>
              <a:rPr lang="vi-VN" sz="2600" b="1" dirty="0" smtClean="0">
                <a:solidFill>
                  <a:prstClr val="black"/>
                </a:solidFill>
                <a:latin typeface="Times New Roman" pitchFamily="18" charset="0"/>
                <a:cs typeface="Times New Roman" pitchFamily="18" charset="0"/>
              </a:rPr>
              <a:t>” </a:t>
            </a:r>
            <a:endParaRPr lang="en-US" sz="2600" b="1" dirty="0" smtClean="0">
              <a:solidFill>
                <a:prstClr val="black"/>
              </a:solidFill>
              <a:latin typeface="Times New Roman" pitchFamily="18" charset="0"/>
              <a:cs typeface="Times New Roman" pitchFamily="18" charset="0"/>
            </a:endParaRPr>
          </a:p>
          <a:p>
            <a:pPr algn="just">
              <a:lnSpc>
                <a:spcPct val="150000"/>
              </a:lnSpc>
              <a:spcBef>
                <a:spcPct val="50000"/>
              </a:spcBef>
            </a:pPr>
            <a:r>
              <a:rPr lang="en-US" sz="2600" b="1" dirty="0" smtClean="0">
                <a:solidFill>
                  <a:prstClr val="black"/>
                </a:solidFill>
                <a:latin typeface="Times New Roman" pitchFamily="18" charset="0"/>
                <a:cs typeface="Times New Roman" pitchFamily="18" charset="0"/>
                <a:sym typeface="Wingdings" pitchFamily="2" charset="2"/>
              </a:rPr>
              <a:t> </a:t>
            </a:r>
            <a:r>
              <a:rPr lang="vi-VN" sz="2600" b="1" dirty="0" smtClean="0">
                <a:solidFill>
                  <a:prstClr val="black"/>
                </a:solidFill>
                <a:latin typeface="Times New Roman" pitchFamily="18" charset="0"/>
                <a:cs typeface="Times New Roman" pitchFamily="18" charset="0"/>
              </a:rPr>
              <a:t>có </a:t>
            </a:r>
            <a:r>
              <a:rPr lang="vi-VN" sz="2600" b="1" dirty="0">
                <a:solidFill>
                  <a:prstClr val="black"/>
                </a:solidFill>
                <a:latin typeface="Times New Roman" pitchFamily="18" charset="0"/>
                <a:cs typeface="Times New Roman" pitchFamily="18" charset="0"/>
              </a:rPr>
              <a:t>hai vế, vế đầu nêu băn khoăn về một </a:t>
            </a:r>
            <a:r>
              <a:rPr lang="vi-VN" sz="2600" b="1" dirty="0" smtClean="0">
                <a:solidFill>
                  <a:prstClr val="black"/>
                </a:solidFill>
                <a:latin typeface="Times New Roman" pitchFamily="18" charset="0"/>
                <a:cs typeface="Times New Roman" pitchFamily="18" charset="0"/>
              </a:rPr>
              <a:t>đi</a:t>
            </a:r>
            <a:r>
              <a:rPr lang="en-US" sz="2600" b="1" dirty="0" smtClean="0">
                <a:solidFill>
                  <a:prstClr val="black"/>
                </a:solidFill>
                <a:latin typeface="Times New Roman" pitchFamily="18" charset="0"/>
                <a:cs typeface="Times New Roman" pitchFamily="18" charset="0"/>
              </a:rPr>
              <a:t>ề</a:t>
            </a:r>
            <a:r>
              <a:rPr lang="vi-VN" sz="2600" b="1" dirty="0" smtClean="0">
                <a:solidFill>
                  <a:prstClr val="black"/>
                </a:solidFill>
                <a:latin typeface="Times New Roman" pitchFamily="18" charset="0"/>
                <a:cs typeface="Times New Roman" pitchFamily="18" charset="0"/>
              </a:rPr>
              <a:t>u </a:t>
            </a:r>
            <a:r>
              <a:rPr lang="vi-VN" sz="2600" b="1" dirty="0">
                <a:solidFill>
                  <a:prstClr val="black"/>
                </a:solidFill>
                <a:latin typeface="Times New Roman" pitchFamily="18" charset="0"/>
                <a:cs typeface="Times New Roman" pitchFamily="18" charset="0"/>
              </a:rPr>
              <a:t>chưa rõ, vế sau đưa ra một dự đoán nhằm giải thích cho điều </a:t>
            </a:r>
            <a:r>
              <a:rPr lang="en-US" sz="2600" b="1" dirty="0" err="1" smtClean="0">
                <a:solidFill>
                  <a:prstClr val="black"/>
                </a:solidFill>
                <a:latin typeface="Times New Roman" pitchFamily="18" charset="0"/>
                <a:cs typeface="Times New Roman" pitchFamily="18" charset="0"/>
              </a:rPr>
              <a:t>đó</a:t>
            </a:r>
            <a:r>
              <a:rPr lang="en-US" sz="2600" b="1" dirty="0" smtClean="0">
                <a:solidFill>
                  <a:prstClr val="black"/>
                </a:solidFill>
                <a:latin typeface="Times New Roman" pitchFamily="18" charset="0"/>
                <a:cs typeface="Times New Roman" pitchFamily="18" charset="0"/>
              </a:rPr>
              <a:t>.</a:t>
            </a:r>
          </a:p>
        </p:txBody>
      </p:sp>
      <p:sp>
        <p:nvSpPr>
          <p:cNvPr id="44037" name="Text Box 5"/>
          <p:cNvSpPr txBox="1">
            <a:spLocks noChangeArrowheads="1"/>
          </p:cNvSpPr>
          <p:nvPr/>
        </p:nvSpPr>
        <p:spPr bwMode="auto">
          <a:xfrm>
            <a:off x="4952999" y="889292"/>
            <a:ext cx="403860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lgn="just"/>
            <a:r>
              <a:rPr lang="vi-VN" sz="2600" b="1" dirty="0">
                <a:solidFill>
                  <a:prstClr val="black"/>
                </a:solidFill>
                <a:latin typeface="Times New Roman" pitchFamily="18" charset="0"/>
                <a:cs typeface="Times New Roman" pitchFamily="18" charset="0"/>
                <a:sym typeface="Wingdings" pitchFamily="2" charset="2"/>
              </a:rPr>
              <a:t>“</a:t>
            </a:r>
            <a:r>
              <a:rPr lang="vi-VN" sz="2600" b="1" i="1" dirty="0">
                <a:solidFill>
                  <a:prstClr val="black"/>
                </a:solidFill>
                <a:latin typeface="Times New Roman" pitchFamily="18" charset="0"/>
                <a:cs typeface="Times New Roman" pitchFamily="18" charset="0"/>
                <a:sym typeface="Wingdings" pitchFamily="2" charset="2"/>
              </a:rPr>
              <a:t>Có lẽ cậu thực sự có điều gì đó muốn nhắn nhủ với chúng tôi; tôi không rõ tại sao cậu lại làm </a:t>
            </a:r>
            <a:r>
              <a:rPr lang="vi-VN" sz="2600" b="1" i="1" dirty="0" smtClean="0">
                <a:solidFill>
                  <a:prstClr val="black"/>
                </a:solidFill>
                <a:latin typeface="Times New Roman" pitchFamily="18" charset="0"/>
                <a:cs typeface="Times New Roman" pitchFamily="18" charset="0"/>
                <a:sym typeface="Wingdings" pitchFamily="2" charset="2"/>
              </a:rPr>
              <a:t>thế</a:t>
            </a:r>
            <a:r>
              <a:rPr lang="vi-VN" sz="2600" b="1" dirty="0" smtClean="0">
                <a:solidFill>
                  <a:prstClr val="black"/>
                </a:solidFill>
                <a:latin typeface="Times New Roman" pitchFamily="18" charset="0"/>
                <a:cs typeface="Times New Roman" pitchFamily="18" charset="0"/>
                <a:sym typeface="Wingdings" pitchFamily="2" charset="2"/>
              </a:rPr>
              <a:t>” </a:t>
            </a:r>
            <a:endParaRPr lang="en-US" sz="2600" b="1" dirty="0" smtClean="0">
              <a:solidFill>
                <a:prstClr val="black"/>
              </a:solidFill>
              <a:latin typeface="Times New Roman" pitchFamily="18" charset="0"/>
              <a:cs typeface="Times New Roman" pitchFamily="18" charset="0"/>
              <a:sym typeface="Wingdings" pitchFamily="2" charset="2"/>
            </a:endParaRPr>
          </a:p>
          <a:p>
            <a:pPr algn="just"/>
            <a:endParaRPr lang="en-US" sz="2600" b="1" dirty="0" smtClean="0">
              <a:solidFill>
                <a:prstClr val="black"/>
              </a:solidFill>
              <a:latin typeface="Times New Roman" pitchFamily="18" charset="0"/>
              <a:cs typeface="Times New Roman" pitchFamily="18" charset="0"/>
              <a:sym typeface="Wingdings" pitchFamily="2" charset="2"/>
            </a:endParaRPr>
          </a:p>
          <a:p>
            <a:pPr algn="just"/>
            <a:endParaRPr lang="en-US" sz="2600" b="1" dirty="0" smtClean="0">
              <a:solidFill>
                <a:prstClr val="black"/>
              </a:solidFill>
              <a:latin typeface="Times New Roman" pitchFamily="18" charset="0"/>
              <a:cs typeface="Times New Roman" pitchFamily="18" charset="0"/>
              <a:sym typeface="Wingdings" pitchFamily="2" charset="2"/>
            </a:endParaRPr>
          </a:p>
          <a:p>
            <a:pPr algn="just"/>
            <a:r>
              <a:rPr lang="en-US" sz="2600" b="1" dirty="0" smtClean="0">
                <a:solidFill>
                  <a:prstClr val="black"/>
                </a:solidFill>
                <a:latin typeface="Times New Roman" pitchFamily="18" charset="0"/>
                <a:cs typeface="Times New Roman" pitchFamily="18" charset="0"/>
                <a:sym typeface="Wingdings" pitchFamily="2" charset="2"/>
              </a:rPr>
              <a:t></a:t>
            </a:r>
            <a:r>
              <a:rPr lang="vi-VN" sz="2600" b="1" dirty="0" smtClean="0">
                <a:solidFill>
                  <a:prstClr val="black"/>
                </a:solidFill>
                <a:latin typeface="Times New Roman" pitchFamily="18" charset="0"/>
                <a:cs typeface="Times New Roman" pitchFamily="18" charset="0"/>
                <a:sym typeface="Wingdings" pitchFamily="2" charset="2"/>
              </a:rPr>
              <a:t> lời </a:t>
            </a:r>
            <a:r>
              <a:rPr lang="vi-VN" sz="2600" b="1" dirty="0">
                <a:solidFill>
                  <a:prstClr val="black"/>
                </a:solidFill>
                <a:latin typeface="Times New Roman" pitchFamily="18" charset="0"/>
                <a:cs typeface="Times New Roman" pitchFamily="18" charset="0"/>
                <a:sym typeface="Wingdings" pitchFamily="2" charset="2"/>
              </a:rPr>
              <a:t>giải thích lại xuất hiện trước điểu băn khoăn. </a:t>
            </a:r>
            <a:endParaRPr lang="en-US" sz="2600" b="1" dirty="0" smtClean="0">
              <a:solidFill>
                <a:prstClr val="black"/>
              </a:solidFill>
              <a:latin typeface="Times New Roman" pitchFamily="18" charset="0"/>
              <a:cs typeface="Times New Roman" pitchFamily="18" charset="0"/>
              <a:sym typeface="Wingdings" pitchFamily="2" charset="2"/>
            </a:endParaRPr>
          </a:p>
          <a:p>
            <a:pPr algn="just"/>
            <a:endParaRPr lang="en-US" sz="2600" b="1" dirty="0" smtClean="0">
              <a:solidFill>
                <a:prstClr val="black"/>
              </a:solidFill>
              <a:latin typeface="Times New Roman" pitchFamily="18" charset="0"/>
              <a:cs typeface="Times New Roman" pitchFamily="18" charset="0"/>
              <a:sym typeface="Wingdings" pitchFamily="2" charset="2"/>
            </a:endParaRPr>
          </a:p>
          <a:p>
            <a:pPr algn="just"/>
            <a:r>
              <a:rPr lang="en-US" sz="2600" b="1" dirty="0" smtClean="0">
                <a:solidFill>
                  <a:prstClr val="black"/>
                </a:solidFill>
                <a:latin typeface="Times New Roman" pitchFamily="18" charset="0"/>
                <a:cs typeface="Times New Roman" pitchFamily="18" charset="0"/>
                <a:sym typeface="Wingdings" pitchFamily="2" charset="2"/>
              </a:rPr>
              <a:t>=&gt; </a:t>
            </a:r>
            <a:r>
              <a:rPr lang="vi-VN" sz="2600" b="1" dirty="0" smtClean="0">
                <a:solidFill>
                  <a:prstClr val="black"/>
                </a:solidFill>
                <a:latin typeface="Times New Roman" pitchFamily="18" charset="0"/>
                <a:cs typeface="Times New Roman" pitchFamily="18" charset="0"/>
                <a:sym typeface="Wingdings" pitchFamily="2" charset="2"/>
              </a:rPr>
              <a:t>Đặt </a:t>
            </a:r>
            <a:r>
              <a:rPr lang="vi-VN" sz="2600" b="1" dirty="0">
                <a:solidFill>
                  <a:prstClr val="black"/>
                </a:solidFill>
                <a:latin typeface="Times New Roman" pitchFamily="18" charset="0"/>
                <a:cs typeface="Times New Roman" pitchFamily="18" charset="0"/>
                <a:sym typeface="Wingdings" pitchFamily="2" charset="2"/>
              </a:rPr>
              <a:t>câu thay đổi cấu trúc vào </a:t>
            </a:r>
            <a:r>
              <a:rPr lang="en-US" sz="2600" b="1" dirty="0" err="1" smtClean="0">
                <a:solidFill>
                  <a:prstClr val="black"/>
                </a:solidFill>
                <a:latin typeface="Times New Roman" pitchFamily="18" charset="0"/>
                <a:cs typeface="Times New Roman" pitchFamily="18" charset="0"/>
                <a:sym typeface="Wingdings" pitchFamily="2" charset="2"/>
              </a:rPr>
              <a:t>văn</a:t>
            </a:r>
            <a:r>
              <a:rPr lang="en-US" sz="2600" b="1" dirty="0" smtClean="0">
                <a:solidFill>
                  <a:prstClr val="black"/>
                </a:solidFill>
                <a:latin typeface="Times New Roman" pitchFamily="18" charset="0"/>
                <a:cs typeface="Times New Roman" pitchFamily="18" charset="0"/>
                <a:sym typeface="Wingdings" pitchFamily="2" charset="2"/>
              </a:rPr>
              <a:t> </a:t>
            </a:r>
            <a:r>
              <a:rPr lang="en-US" sz="2600" b="1" dirty="0" err="1" smtClean="0">
                <a:solidFill>
                  <a:prstClr val="black"/>
                </a:solidFill>
                <a:latin typeface="Times New Roman" pitchFamily="18" charset="0"/>
                <a:cs typeface="Times New Roman" pitchFamily="18" charset="0"/>
                <a:sym typeface="Wingdings" pitchFamily="2" charset="2"/>
              </a:rPr>
              <a:t>bản</a:t>
            </a:r>
            <a:r>
              <a:rPr lang="vi-VN" sz="2600" b="1" dirty="0" smtClean="0">
                <a:solidFill>
                  <a:prstClr val="black"/>
                </a:solidFill>
                <a:latin typeface="Times New Roman" pitchFamily="18" charset="0"/>
                <a:cs typeface="Times New Roman" pitchFamily="18" charset="0"/>
                <a:sym typeface="Wingdings" pitchFamily="2" charset="2"/>
              </a:rPr>
              <a:t> </a:t>
            </a:r>
            <a:r>
              <a:rPr lang="vi-VN" sz="2600" b="1" dirty="0">
                <a:solidFill>
                  <a:prstClr val="black"/>
                </a:solidFill>
                <a:latin typeface="Times New Roman" pitchFamily="18" charset="0"/>
                <a:cs typeface="Times New Roman" pitchFamily="18" charset="0"/>
                <a:sym typeface="Wingdings" pitchFamily="2" charset="2"/>
              </a:rPr>
              <a:t>sẽ thấy không hợp lí.</a:t>
            </a:r>
            <a:endParaRPr lang="en-US" sz="2600" b="1" dirty="0" smtClean="0">
              <a:solidFill>
                <a:prstClr val="black"/>
              </a:solidFill>
              <a:latin typeface="Times New Roman" pitchFamily="18" charset="0"/>
              <a:cs typeface="Times New Roman" pitchFamily="18" charset="0"/>
              <a:sym typeface="Wingdings" pitchFamily="2" charset="2"/>
            </a:endParaRPr>
          </a:p>
        </p:txBody>
      </p:sp>
      <p:sp>
        <p:nvSpPr>
          <p:cNvPr id="44038" name="Line 6"/>
          <p:cNvSpPr>
            <a:spLocks noChangeShapeType="1"/>
          </p:cNvSpPr>
          <p:nvPr/>
        </p:nvSpPr>
        <p:spPr bwMode="auto">
          <a:xfrm>
            <a:off x="4757737" y="854656"/>
            <a:ext cx="0" cy="24219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prstClr val="black"/>
              </a:solidFill>
              <a:latin typeface="VNI-Cooper" pitchFamily="2" charset="0"/>
              <a:cs typeface="Arial" charset="0"/>
            </a:endParaRPr>
          </a:p>
        </p:txBody>
      </p:sp>
    </p:spTree>
    <p:extLst>
      <p:ext uri="{BB962C8B-B14F-4D97-AF65-F5344CB8AC3E}">
        <p14:creationId xmlns:p14="http://schemas.microsoft.com/office/powerpoint/2010/main" val="3848466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amond(in)">
                                      <p:cBhvr>
                                        <p:cTn id="7" dur="10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diamond(in)">
                                      <p:cBhvr>
                                        <p:cTn id="12" dur="1000"/>
                                        <p:tgtEl>
                                          <p:spTgt spid="440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035">
                                            <p:txEl>
                                              <p:pRg st="0" end="0"/>
                                            </p:txEl>
                                          </p:spTgt>
                                        </p:tgtEl>
                                        <p:attrNameLst>
                                          <p:attrName>style.visibility</p:attrName>
                                        </p:attrNameLst>
                                      </p:cBhvr>
                                      <p:to>
                                        <p:strVal val="visible"/>
                                      </p:to>
                                    </p:set>
                                    <p:animEffect transition="in" filter="wipe(down)">
                                      <p:cBhvr>
                                        <p:cTn id="17" dur="500"/>
                                        <p:tgtEl>
                                          <p:spTgt spid="440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403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4037">
                                            <p:txEl>
                                              <p:pRg st="0" end="0"/>
                                            </p:txEl>
                                          </p:spTgt>
                                        </p:tgtEl>
                                        <p:attrNameLst>
                                          <p:attrName>style.visibility</p:attrName>
                                        </p:attrNameLst>
                                      </p:cBhvr>
                                      <p:to>
                                        <p:strVal val="visible"/>
                                      </p:to>
                                    </p:set>
                                    <p:animEffect transition="in" filter="circle(in)">
                                      <p:cBhvr>
                                        <p:cTn id="26" dur="2000"/>
                                        <p:tgtEl>
                                          <p:spTgt spid="4403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4037"/>
                                        </p:tgtEl>
                                        <p:attrNameLst>
                                          <p:attrName>style.visibility</p:attrName>
                                        </p:attrNameLst>
                                      </p:cBhvr>
                                      <p:to>
                                        <p:strVal val="visible"/>
                                      </p:to>
                                    </p:set>
                                    <p:animEffect transition="in" filter="wipe(down)">
                                      <p:cBhvr>
                                        <p:cTn id="31" dur="500"/>
                                        <p:tgtEl>
                                          <p:spTgt spid="440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4035">
                                            <p:txEl>
                                              <p:pRg st="1" end="1"/>
                                            </p:txEl>
                                          </p:spTgt>
                                        </p:tgtEl>
                                        <p:attrNameLst>
                                          <p:attrName>style.visibility</p:attrName>
                                        </p:attrNameLst>
                                      </p:cBhvr>
                                      <p:to>
                                        <p:strVal val="visible"/>
                                      </p:to>
                                    </p:set>
                                    <p:animEffect transition="in" filter="wipe(down)">
                                      <p:cBhvr>
                                        <p:cTn id="36" dur="500"/>
                                        <p:tgtEl>
                                          <p:spTgt spid="4403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44037">
                                            <p:txEl>
                                              <p:pRg st="3" end="3"/>
                                            </p:txEl>
                                          </p:spTgt>
                                        </p:tgtEl>
                                        <p:attrNameLst>
                                          <p:attrName>style.visibility</p:attrName>
                                        </p:attrNameLst>
                                      </p:cBhvr>
                                      <p:to>
                                        <p:strVal val="visible"/>
                                      </p:to>
                                    </p:set>
                                    <p:animEffect transition="in" filter="circle(in)">
                                      <p:cBhvr>
                                        <p:cTn id="41" dur="2000"/>
                                        <p:tgtEl>
                                          <p:spTgt spid="4403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4037">
                                            <p:txEl>
                                              <p:pRg st="5" end="5"/>
                                            </p:txEl>
                                          </p:spTgt>
                                        </p:tgtEl>
                                        <p:attrNameLst>
                                          <p:attrName>style.visibility</p:attrName>
                                        </p:attrNameLst>
                                      </p:cBhvr>
                                      <p:to>
                                        <p:strVal val="visible"/>
                                      </p:to>
                                    </p:set>
                                    <p:animEffect transition="in" filter="wipe(down)">
                                      <p:cBhvr>
                                        <p:cTn id="46" dur="500"/>
                                        <p:tgtEl>
                                          <p:spTgt spid="440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p:bldP spid="44037" grpId="0"/>
      <p:bldP spid="440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33400" y="123174"/>
            <a:ext cx="8077200"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spcBef>
                <a:spcPct val="50000"/>
              </a:spcBef>
            </a:pPr>
            <a:r>
              <a:rPr lang="en-US" sz="2800" b="1" i="1" u="sng" dirty="0" smtClean="0">
                <a:solidFill>
                  <a:srgbClr val="0000CC"/>
                </a:solidFill>
                <a:latin typeface="Times New Roman" pitchFamily="18" charset="0"/>
                <a:cs typeface="Times New Roman" pitchFamily="18" charset="0"/>
              </a:rPr>
              <a:t>BÀI TẬP 4:</a:t>
            </a:r>
            <a:endParaRPr lang="en-US" sz="2800" b="1" i="1" dirty="0" smtClean="0">
              <a:solidFill>
                <a:srgbClr val="0000CC"/>
              </a:solidFill>
              <a:latin typeface="Times New Roman" pitchFamily="18" charset="0"/>
              <a:cs typeface="Times New Roman" pitchFamily="18" charset="0"/>
            </a:endParaRPr>
          </a:p>
        </p:txBody>
      </p:sp>
      <p:sp>
        <p:nvSpPr>
          <p:cNvPr id="44035" name="Text Box 3"/>
          <p:cNvSpPr txBox="1">
            <a:spLocks noChangeArrowheads="1"/>
          </p:cNvSpPr>
          <p:nvPr/>
        </p:nvSpPr>
        <p:spPr bwMode="auto">
          <a:xfrm>
            <a:off x="370974" y="723281"/>
            <a:ext cx="4277225" cy="224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lgn="just">
              <a:lnSpc>
                <a:spcPct val="150000"/>
              </a:lnSpc>
              <a:spcBef>
                <a:spcPct val="50000"/>
              </a:spcBef>
            </a:pPr>
            <a:r>
              <a:rPr lang="vi-VN" sz="2400" b="1" dirty="0" smtClean="0">
                <a:solidFill>
                  <a:prstClr val="black"/>
                </a:solidFill>
                <a:latin typeface="Times New Roman" pitchFamily="18" charset="0"/>
                <a:cs typeface="Times New Roman" pitchFamily="18" charset="0"/>
              </a:rPr>
              <a:t>“</a:t>
            </a:r>
            <a:r>
              <a:rPr lang="en-US" sz="2400" b="1" dirty="0" err="1" smtClean="0">
                <a:solidFill>
                  <a:prstClr val="black"/>
                </a:solidFill>
                <a:latin typeface="Times New Roman" pitchFamily="18" charset="0"/>
                <a:cs typeface="Times New Roman" pitchFamily="18" charset="0"/>
              </a:rPr>
              <a:t>Tuy</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nhiên</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đây</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không</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phải</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là</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điều</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quá</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nghiêm</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trọng</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và</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càng</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không</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phải</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là</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căn</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bệnh</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hết</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cách</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chữa</a:t>
            </a:r>
            <a:r>
              <a:rPr lang="vi-VN" sz="2400" b="1" dirty="0" smtClean="0">
                <a:solidFill>
                  <a:prstClr val="black"/>
                </a:solidFill>
                <a:latin typeface="Times New Roman" pitchFamily="18" charset="0"/>
                <a:cs typeface="Times New Roman" pitchFamily="18" charset="0"/>
              </a:rPr>
              <a:t>”</a:t>
            </a:r>
            <a:r>
              <a:rPr lang="en-US" sz="2400" b="1" dirty="0" smtClean="0">
                <a:solidFill>
                  <a:prstClr val="black"/>
                </a:solidFill>
                <a:latin typeface="Times New Roman" pitchFamily="18" charset="0"/>
                <a:cs typeface="Times New Roman" pitchFamily="18" charset="0"/>
              </a:rPr>
              <a:t>.</a:t>
            </a:r>
            <a:r>
              <a:rPr lang="vi-VN" sz="2400" b="1" dirty="0" smtClean="0">
                <a:solidFill>
                  <a:prstClr val="black"/>
                </a:solidFill>
                <a:latin typeface="Times New Roman" pitchFamily="18" charset="0"/>
                <a:cs typeface="Times New Roman" pitchFamily="18" charset="0"/>
              </a:rPr>
              <a:t> </a:t>
            </a:r>
            <a:endParaRPr lang="en-US" sz="2400" b="1" dirty="0" smtClean="0">
              <a:solidFill>
                <a:prstClr val="black"/>
              </a:solidFill>
              <a:latin typeface="Times New Roman" pitchFamily="18" charset="0"/>
              <a:cs typeface="Times New Roman" pitchFamily="18" charset="0"/>
            </a:endParaRPr>
          </a:p>
        </p:txBody>
      </p:sp>
      <p:sp>
        <p:nvSpPr>
          <p:cNvPr id="44037" name="Text Box 5"/>
          <p:cNvSpPr txBox="1">
            <a:spLocks noChangeArrowheads="1"/>
          </p:cNvSpPr>
          <p:nvPr/>
        </p:nvSpPr>
        <p:spPr bwMode="auto">
          <a:xfrm>
            <a:off x="4952999" y="786345"/>
            <a:ext cx="4038601" cy="224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lgn="just">
              <a:lnSpc>
                <a:spcPct val="150000"/>
              </a:lnSpc>
            </a:pPr>
            <a:r>
              <a:rPr lang="vi-VN" sz="2400" b="1" dirty="0">
                <a:solidFill>
                  <a:prstClr val="black"/>
                </a:solidFill>
                <a:latin typeface="Times New Roman" pitchFamily="18" charset="0"/>
                <a:cs typeface="Times New Roman" pitchFamily="18" charset="0"/>
                <a:sym typeface="Wingdings" pitchFamily="2" charset="2"/>
              </a:rPr>
              <a:t>“Tuy nhiên, đây không phải là “căn bệnh” hết cách chữa</a:t>
            </a:r>
          </a:p>
          <a:p>
            <a:pPr algn="just">
              <a:lnSpc>
                <a:spcPct val="150000"/>
              </a:lnSpc>
            </a:pPr>
            <a:r>
              <a:rPr lang="vi-VN" sz="2400" b="1" dirty="0">
                <a:solidFill>
                  <a:prstClr val="black"/>
                </a:solidFill>
                <a:latin typeface="Times New Roman" pitchFamily="18" charset="0"/>
                <a:cs typeface="Times New Roman" pitchFamily="18" charset="0"/>
                <a:sym typeface="Wingdings" pitchFamily="2" charset="2"/>
              </a:rPr>
              <a:t>và càng không phải </a:t>
            </a:r>
            <a:r>
              <a:rPr lang="vi-VN" sz="2400" b="1" dirty="0" smtClean="0">
                <a:solidFill>
                  <a:prstClr val="black"/>
                </a:solidFill>
                <a:latin typeface="Times New Roman" pitchFamily="18" charset="0"/>
                <a:cs typeface="Times New Roman" pitchFamily="18" charset="0"/>
                <a:sym typeface="Wingdings" pitchFamily="2" charset="2"/>
              </a:rPr>
              <a:t>là </a:t>
            </a:r>
            <a:r>
              <a:rPr lang="vi-VN" sz="2400" b="1" dirty="0">
                <a:solidFill>
                  <a:prstClr val="black"/>
                </a:solidFill>
                <a:latin typeface="Times New Roman" pitchFamily="18" charset="0"/>
                <a:cs typeface="Times New Roman" pitchFamily="18" charset="0"/>
                <a:sym typeface="Wingdings" pitchFamily="2" charset="2"/>
              </a:rPr>
              <a:t>điều quá nghiêm trọng</a:t>
            </a:r>
            <a:r>
              <a:rPr lang="vi-VN" sz="2400" b="1" dirty="0" smtClean="0">
                <a:solidFill>
                  <a:prstClr val="black"/>
                </a:solidFill>
                <a:latin typeface="Times New Roman" pitchFamily="18" charset="0"/>
                <a:cs typeface="Times New Roman" pitchFamily="18" charset="0"/>
                <a:sym typeface="Wingdings" pitchFamily="2" charset="2"/>
              </a:rPr>
              <a:t>,”. </a:t>
            </a:r>
            <a:endParaRPr lang="vi-VN" sz="2400" b="1" dirty="0">
              <a:solidFill>
                <a:prstClr val="black"/>
              </a:solidFill>
              <a:latin typeface="Times New Roman" pitchFamily="18" charset="0"/>
              <a:cs typeface="Times New Roman" pitchFamily="18" charset="0"/>
              <a:sym typeface="Wingdings" pitchFamily="2" charset="2"/>
            </a:endParaRPr>
          </a:p>
        </p:txBody>
      </p:sp>
      <p:sp>
        <p:nvSpPr>
          <p:cNvPr id="44038" name="Line 6"/>
          <p:cNvSpPr>
            <a:spLocks noChangeShapeType="1"/>
          </p:cNvSpPr>
          <p:nvPr/>
        </p:nvSpPr>
        <p:spPr bwMode="auto">
          <a:xfrm>
            <a:off x="4757737" y="854655"/>
            <a:ext cx="0" cy="217364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prstClr val="black"/>
              </a:solidFill>
              <a:latin typeface="VNI-Cooper" pitchFamily="2" charset="0"/>
              <a:cs typeface="Arial" charset="0"/>
            </a:endParaRPr>
          </a:p>
        </p:txBody>
      </p:sp>
      <p:sp>
        <p:nvSpPr>
          <p:cNvPr id="2" name="Rectangle 1"/>
          <p:cNvSpPr/>
          <p:nvPr/>
        </p:nvSpPr>
        <p:spPr>
          <a:xfrm>
            <a:off x="337886" y="3697069"/>
            <a:ext cx="8620626" cy="3539430"/>
          </a:xfrm>
          <a:prstGeom prst="rect">
            <a:avLst/>
          </a:prstGeom>
        </p:spPr>
        <p:txBody>
          <a:bodyPr wrap="square">
            <a:spAutoFit/>
          </a:bodyPr>
          <a:lstStyle/>
          <a:p>
            <a:pPr marL="457200" indent="-457200" algn="just" eaLnBrk="1" fontAlgn="auto" hangingPunct="1">
              <a:spcBef>
                <a:spcPts val="0"/>
              </a:spcBef>
              <a:spcAft>
                <a:spcPts val="0"/>
              </a:spcAft>
              <a:buFont typeface="Wingdings"/>
              <a:buChar char="à"/>
            </a:pPr>
            <a:r>
              <a:rPr lang="en-US" sz="3200" dirty="0" err="1" smtClean="0">
                <a:solidFill>
                  <a:prstClr val="black"/>
                </a:solidFill>
                <a:latin typeface="Times New Roman" pitchFamily="18" charset="0"/>
                <a:ea typeface="Tahoma" pitchFamily="34" charset="0"/>
                <a:cs typeface="Times New Roman" pitchFamily="18" charset="0"/>
              </a:rPr>
              <a:t>Hai</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a:solidFill>
                  <a:prstClr val="black"/>
                </a:solidFill>
                <a:latin typeface="Times New Roman" pitchFamily="18" charset="0"/>
                <a:ea typeface="Tahoma" pitchFamily="34" charset="0"/>
                <a:cs typeface="Times New Roman" pitchFamily="18" charset="0"/>
              </a:rPr>
              <a:t>vế</a:t>
            </a:r>
            <a:r>
              <a:rPr lang="en-US" sz="3200" dirty="0">
                <a:solidFill>
                  <a:prstClr val="black"/>
                </a:solidFill>
                <a:latin typeface="Times New Roman" pitchFamily="18" charset="0"/>
                <a:ea typeface="Tahoma" pitchFamily="34" charset="0"/>
                <a:cs typeface="Times New Roman" pitchFamily="18" charset="0"/>
              </a:rPr>
              <a:t>: </a:t>
            </a:r>
            <a:r>
              <a:rPr lang="en-US" sz="3200" b="1" i="1" dirty="0" err="1">
                <a:solidFill>
                  <a:prstClr val="black"/>
                </a:solidFill>
                <a:latin typeface="Times New Roman" pitchFamily="18" charset="0"/>
                <a:ea typeface="Tahoma" pitchFamily="34" charset="0"/>
                <a:cs typeface="Times New Roman" pitchFamily="18" charset="0"/>
              </a:rPr>
              <a:t>điều</a:t>
            </a:r>
            <a:r>
              <a:rPr lang="en-US" sz="3200" b="1" i="1" dirty="0">
                <a:solidFill>
                  <a:prstClr val="black"/>
                </a:solidFill>
                <a:latin typeface="Times New Roman" pitchFamily="18" charset="0"/>
                <a:ea typeface="Tahoma" pitchFamily="34" charset="0"/>
                <a:cs typeface="Times New Roman" pitchFamily="18" charset="0"/>
              </a:rPr>
              <a:t> </a:t>
            </a:r>
            <a:r>
              <a:rPr lang="en-US" sz="3200" b="1" i="1" dirty="0" err="1">
                <a:solidFill>
                  <a:prstClr val="black"/>
                </a:solidFill>
                <a:latin typeface="Times New Roman" pitchFamily="18" charset="0"/>
                <a:ea typeface="Tahoma" pitchFamily="34" charset="0"/>
                <a:cs typeface="Times New Roman" pitchFamily="18" charset="0"/>
              </a:rPr>
              <a:t>quá</a:t>
            </a:r>
            <a:r>
              <a:rPr lang="en-US" sz="3200" b="1" i="1" dirty="0">
                <a:solidFill>
                  <a:prstClr val="black"/>
                </a:solidFill>
                <a:latin typeface="Times New Roman" pitchFamily="18" charset="0"/>
                <a:ea typeface="Tahoma" pitchFamily="34" charset="0"/>
                <a:cs typeface="Times New Roman" pitchFamily="18" charset="0"/>
              </a:rPr>
              <a:t> </a:t>
            </a:r>
            <a:r>
              <a:rPr lang="en-US" sz="3200" b="1" i="1" dirty="0" err="1">
                <a:solidFill>
                  <a:prstClr val="black"/>
                </a:solidFill>
                <a:latin typeface="Times New Roman" pitchFamily="18" charset="0"/>
                <a:ea typeface="Tahoma" pitchFamily="34" charset="0"/>
                <a:cs typeface="Times New Roman" pitchFamily="18" charset="0"/>
              </a:rPr>
              <a:t>nghiêm</a:t>
            </a:r>
            <a:r>
              <a:rPr lang="en-US" sz="3200" b="1" i="1" dirty="0">
                <a:solidFill>
                  <a:prstClr val="black"/>
                </a:solidFill>
                <a:latin typeface="Times New Roman" pitchFamily="18" charset="0"/>
                <a:ea typeface="Tahoma" pitchFamily="34" charset="0"/>
                <a:cs typeface="Times New Roman" pitchFamily="18" charset="0"/>
              </a:rPr>
              <a:t> </a:t>
            </a:r>
            <a:r>
              <a:rPr lang="en-US" sz="3200" b="1" i="1" dirty="0" err="1">
                <a:solidFill>
                  <a:prstClr val="black"/>
                </a:solidFill>
                <a:latin typeface="Times New Roman" pitchFamily="18" charset="0"/>
                <a:ea typeface="Tahoma" pitchFamily="34" charset="0"/>
                <a:cs typeface="Times New Roman" pitchFamily="18" charset="0"/>
              </a:rPr>
              <a:t>trọng</a:t>
            </a:r>
            <a:r>
              <a:rPr lang="en-US" sz="3200" b="1" i="1" dirty="0">
                <a:solidFill>
                  <a:prstClr val="black"/>
                </a:solidFill>
                <a:latin typeface="Times New Roman" pitchFamily="18" charset="0"/>
                <a:ea typeface="Tahoma" pitchFamily="34" charset="0"/>
                <a:cs typeface="Times New Roman" pitchFamily="18" charset="0"/>
              </a:rPr>
              <a:t> </a:t>
            </a:r>
            <a:r>
              <a:rPr lang="en-US" sz="3200" i="1" dirty="0" err="1">
                <a:solidFill>
                  <a:prstClr val="black"/>
                </a:solidFill>
                <a:latin typeface="Times New Roman" pitchFamily="18" charset="0"/>
                <a:ea typeface="Tahoma" pitchFamily="34" charset="0"/>
                <a:cs typeface="Times New Roman" pitchFamily="18" charset="0"/>
              </a:rPr>
              <a:t>và</a:t>
            </a:r>
            <a:r>
              <a:rPr lang="en-US" sz="3200" i="1" dirty="0">
                <a:solidFill>
                  <a:prstClr val="black"/>
                </a:solidFill>
                <a:latin typeface="Times New Roman" pitchFamily="18" charset="0"/>
                <a:ea typeface="Tahoma" pitchFamily="34" charset="0"/>
                <a:cs typeface="Times New Roman" pitchFamily="18" charset="0"/>
              </a:rPr>
              <a:t> </a:t>
            </a:r>
            <a:r>
              <a:rPr lang="en-US" sz="3200" b="1" i="1" dirty="0">
                <a:solidFill>
                  <a:prstClr val="black"/>
                </a:solidFill>
                <a:latin typeface="Times New Roman" pitchFamily="18" charset="0"/>
                <a:ea typeface="Tahoma" pitchFamily="34" charset="0"/>
                <a:cs typeface="Times New Roman" pitchFamily="18" charset="0"/>
              </a:rPr>
              <a:t>“</a:t>
            </a:r>
            <a:r>
              <a:rPr lang="en-US" sz="3200" b="1" i="1" dirty="0" err="1">
                <a:solidFill>
                  <a:prstClr val="black"/>
                </a:solidFill>
                <a:latin typeface="Times New Roman" pitchFamily="18" charset="0"/>
                <a:ea typeface="Tahoma" pitchFamily="34" charset="0"/>
                <a:cs typeface="Times New Roman" pitchFamily="18" charset="0"/>
              </a:rPr>
              <a:t>căn</a:t>
            </a:r>
            <a:r>
              <a:rPr lang="en-US" sz="3200" b="1" i="1" dirty="0">
                <a:solidFill>
                  <a:prstClr val="black"/>
                </a:solidFill>
                <a:latin typeface="Times New Roman" pitchFamily="18" charset="0"/>
                <a:ea typeface="Tahoma" pitchFamily="34" charset="0"/>
                <a:cs typeface="Times New Roman" pitchFamily="18" charset="0"/>
              </a:rPr>
              <a:t> </a:t>
            </a:r>
            <a:r>
              <a:rPr lang="en-US" sz="3200" b="1" i="1" dirty="0" err="1">
                <a:solidFill>
                  <a:prstClr val="black"/>
                </a:solidFill>
                <a:latin typeface="Times New Roman" pitchFamily="18" charset="0"/>
                <a:ea typeface="Tahoma" pitchFamily="34" charset="0"/>
                <a:cs typeface="Times New Roman" pitchFamily="18" charset="0"/>
              </a:rPr>
              <a:t>bệnh</a:t>
            </a:r>
            <a:r>
              <a:rPr lang="en-US" sz="3200" b="1" i="1" dirty="0">
                <a:solidFill>
                  <a:prstClr val="black"/>
                </a:solidFill>
                <a:latin typeface="Times New Roman" pitchFamily="18" charset="0"/>
                <a:ea typeface="Tahoma" pitchFamily="34" charset="0"/>
                <a:cs typeface="Times New Roman" pitchFamily="18" charset="0"/>
              </a:rPr>
              <a:t>” </a:t>
            </a:r>
            <a:r>
              <a:rPr lang="en-US" sz="3200" b="1" i="1" dirty="0" err="1">
                <a:solidFill>
                  <a:prstClr val="black"/>
                </a:solidFill>
                <a:latin typeface="Times New Roman" pitchFamily="18" charset="0"/>
                <a:ea typeface="Tahoma" pitchFamily="34" charset="0"/>
                <a:cs typeface="Times New Roman" pitchFamily="18" charset="0"/>
              </a:rPr>
              <a:t>hết</a:t>
            </a:r>
            <a:r>
              <a:rPr lang="en-US" sz="3200" b="1" i="1" dirty="0">
                <a:solidFill>
                  <a:prstClr val="black"/>
                </a:solidFill>
                <a:latin typeface="Times New Roman" pitchFamily="18" charset="0"/>
                <a:ea typeface="Tahoma" pitchFamily="34" charset="0"/>
                <a:cs typeface="Times New Roman" pitchFamily="18" charset="0"/>
              </a:rPr>
              <a:t> </a:t>
            </a:r>
            <a:r>
              <a:rPr lang="en-US" sz="3200" b="1" i="1" dirty="0" err="1">
                <a:solidFill>
                  <a:prstClr val="black"/>
                </a:solidFill>
                <a:latin typeface="Times New Roman" pitchFamily="18" charset="0"/>
                <a:ea typeface="Tahoma" pitchFamily="34" charset="0"/>
                <a:cs typeface="Times New Roman" pitchFamily="18" charset="0"/>
              </a:rPr>
              <a:t>cách</a:t>
            </a:r>
            <a:r>
              <a:rPr lang="en-US" sz="3200" b="1" i="1" dirty="0">
                <a:solidFill>
                  <a:prstClr val="black"/>
                </a:solidFill>
                <a:latin typeface="Times New Roman" pitchFamily="18" charset="0"/>
                <a:ea typeface="Tahoma" pitchFamily="34" charset="0"/>
                <a:cs typeface="Times New Roman" pitchFamily="18" charset="0"/>
              </a:rPr>
              <a:t> </a:t>
            </a:r>
            <a:r>
              <a:rPr lang="en-US" sz="3200" b="1" i="1" dirty="0" err="1">
                <a:solidFill>
                  <a:prstClr val="black"/>
                </a:solidFill>
                <a:latin typeface="Times New Roman" pitchFamily="18" charset="0"/>
                <a:ea typeface="Tahoma" pitchFamily="34" charset="0"/>
                <a:cs typeface="Times New Roman" pitchFamily="18" charset="0"/>
              </a:rPr>
              <a:t>chữa</a:t>
            </a:r>
            <a:r>
              <a:rPr lang="en-US" sz="3200" dirty="0">
                <a:solidFill>
                  <a:prstClr val="black"/>
                </a:solidFill>
                <a:latin typeface="Times New Roman" pitchFamily="18" charset="0"/>
                <a:ea typeface="Tahoma" pitchFamily="34" charset="0"/>
                <a:cs typeface="Times New Roman" pitchFamily="18" charset="0"/>
              </a:rPr>
              <a:t> </a:t>
            </a:r>
            <a:r>
              <a:rPr lang="en-US" sz="3200" dirty="0" err="1">
                <a:solidFill>
                  <a:prstClr val="black"/>
                </a:solidFill>
                <a:latin typeface="Times New Roman" pitchFamily="18" charset="0"/>
                <a:ea typeface="Tahoma" pitchFamily="34" charset="0"/>
                <a:cs typeface="Times New Roman" pitchFamily="18" charset="0"/>
              </a:rPr>
              <a:t>được</a:t>
            </a:r>
            <a:r>
              <a:rPr lang="en-US" sz="3200" dirty="0">
                <a:solidFill>
                  <a:prstClr val="black"/>
                </a:solidFill>
                <a:latin typeface="Times New Roman" pitchFamily="18" charset="0"/>
                <a:ea typeface="Tahoma" pitchFamily="34" charset="0"/>
                <a:cs typeface="Times New Roman" pitchFamily="18" charset="0"/>
              </a:rPr>
              <a:t> </a:t>
            </a:r>
            <a:r>
              <a:rPr lang="en-US" sz="3200" dirty="0" err="1">
                <a:solidFill>
                  <a:prstClr val="black"/>
                </a:solidFill>
                <a:latin typeface="Times New Roman" pitchFamily="18" charset="0"/>
                <a:ea typeface="Tahoma" pitchFamily="34" charset="0"/>
                <a:cs typeface="Times New Roman" pitchFamily="18" charset="0"/>
              </a:rPr>
              <a:t>đặt</a:t>
            </a:r>
            <a:r>
              <a:rPr lang="en-US" sz="3200" dirty="0">
                <a:solidFill>
                  <a:prstClr val="black"/>
                </a:solidFill>
                <a:latin typeface="Times New Roman" pitchFamily="18" charset="0"/>
                <a:ea typeface="Tahoma" pitchFamily="34" charset="0"/>
                <a:cs typeface="Times New Roman" pitchFamily="18" charset="0"/>
              </a:rPr>
              <a:t> </a:t>
            </a:r>
            <a:r>
              <a:rPr lang="en-US" sz="3200" dirty="0" err="1">
                <a:solidFill>
                  <a:prstClr val="black"/>
                </a:solidFill>
                <a:latin typeface="Times New Roman" pitchFamily="18" charset="0"/>
                <a:ea typeface="Tahoma" pitchFamily="34" charset="0"/>
                <a:cs typeface="Times New Roman" pitchFamily="18" charset="0"/>
              </a:rPr>
              <a:t>trong</a:t>
            </a:r>
            <a:r>
              <a:rPr lang="en-US" sz="3200" dirty="0">
                <a:solidFill>
                  <a:prstClr val="black"/>
                </a:solidFill>
                <a:latin typeface="Times New Roman" pitchFamily="18" charset="0"/>
                <a:ea typeface="Tahoma" pitchFamily="34" charset="0"/>
                <a:cs typeface="Times New Roman" pitchFamily="18" charset="0"/>
              </a:rPr>
              <a:t> </a:t>
            </a:r>
            <a:r>
              <a:rPr lang="en-US" sz="3200" dirty="0" err="1">
                <a:solidFill>
                  <a:prstClr val="black"/>
                </a:solidFill>
                <a:latin typeface="Times New Roman" pitchFamily="18" charset="0"/>
                <a:ea typeface="Tahoma" pitchFamily="34" charset="0"/>
                <a:cs typeface="Times New Roman" pitchFamily="18" charset="0"/>
              </a:rPr>
              <a:t>quan</a:t>
            </a:r>
            <a:r>
              <a:rPr lang="en-US" sz="3200" dirty="0">
                <a:solidFill>
                  <a:prstClr val="black"/>
                </a:solidFill>
                <a:latin typeface="Times New Roman" pitchFamily="18" charset="0"/>
                <a:ea typeface="Tahoma" pitchFamily="34" charset="0"/>
                <a:cs typeface="Times New Roman" pitchFamily="18" charset="0"/>
              </a:rPr>
              <a:t> </a:t>
            </a:r>
            <a:r>
              <a:rPr lang="en-US" sz="3200" dirty="0" err="1">
                <a:solidFill>
                  <a:prstClr val="black"/>
                </a:solidFill>
                <a:latin typeface="Times New Roman" pitchFamily="18" charset="0"/>
                <a:ea typeface="Tahoma" pitchFamily="34" charset="0"/>
                <a:cs typeface="Times New Roman" pitchFamily="18" charset="0"/>
              </a:rPr>
              <a:t>hệ</a:t>
            </a:r>
            <a:r>
              <a:rPr lang="en-US" sz="3200" dirty="0">
                <a:solidFill>
                  <a:prstClr val="black"/>
                </a:solidFill>
                <a:latin typeface="Times New Roman" pitchFamily="18" charset="0"/>
                <a:ea typeface="Tahoma" pitchFamily="34" charset="0"/>
                <a:cs typeface="Times New Roman" pitchFamily="18" charset="0"/>
              </a:rPr>
              <a:t> </a:t>
            </a:r>
            <a:r>
              <a:rPr lang="en-US" sz="3200" dirty="0" err="1">
                <a:solidFill>
                  <a:prstClr val="black"/>
                </a:solidFill>
                <a:latin typeface="Times New Roman" pitchFamily="18" charset="0"/>
                <a:ea typeface="Tahoma" pitchFamily="34" charset="0"/>
                <a:cs typeface="Times New Roman" pitchFamily="18" charset="0"/>
              </a:rPr>
              <a:t>tăng</a:t>
            </a:r>
            <a:r>
              <a:rPr lang="en-US" sz="3200" dirty="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tiến</a:t>
            </a:r>
            <a:r>
              <a:rPr lang="en-US" sz="3200" dirty="0" smtClean="0">
                <a:solidFill>
                  <a:prstClr val="black"/>
                </a:solidFill>
                <a:latin typeface="Times New Roman" pitchFamily="18" charset="0"/>
                <a:ea typeface="Tahoma" pitchFamily="34" charset="0"/>
                <a:cs typeface="Times New Roman" pitchFamily="18" charset="0"/>
              </a:rPr>
              <a:t>,</a:t>
            </a:r>
            <a:r>
              <a:rPr lang="vi-VN" sz="3200" dirty="0">
                <a:solidFill>
                  <a:prstClr val="black"/>
                </a:solidFill>
                <a:latin typeface="Times New Roman" pitchFamily="18" charset="0"/>
                <a:ea typeface="Tahoma" pitchFamily="34" charset="0"/>
                <a:cs typeface="Times New Roman" pitchFamily="18" charset="0"/>
              </a:rPr>
              <a:t> vế sau phải diễn đạt tính chất ở mức cao hơn vế </a:t>
            </a:r>
            <a:r>
              <a:rPr lang="vi-VN" sz="3200" dirty="0" smtClean="0">
                <a:solidFill>
                  <a:prstClr val="black"/>
                </a:solidFill>
                <a:latin typeface="Times New Roman" pitchFamily="18" charset="0"/>
                <a:ea typeface="Tahoma" pitchFamily="34" charset="0"/>
                <a:cs typeface="Times New Roman" pitchFamily="18" charset="0"/>
              </a:rPr>
              <a:t>trước</a:t>
            </a:r>
            <a:r>
              <a:rPr lang="en-US" sz="3200" dirty="0" smtClean="0">
                <a:solidFill>
                  <a:prstClr val="black"/>
                </a:solidFill>
                <a:latin typeface="Times New Roman" pitchFamily="18" charset="0"/>
                <a:ea typeface="Tahoma" pitchFamily="34" charset="0"/>
                <a:cs typeface="Times New Roman" pitchFamily="18" charset="0"/>
              </a:rPr>
              <a:t>.</a:t>
            </a:r>
          </a:p>
          <a:p>
            <a:pPr marL="457200" indent="-457200" algn="just" eaLnBrk="1" fontAlgn="auto" hangingPunct="1">
              <a:spcBef>
                <a:spcPts val="0"/>
              </a:spcBef>
              <a:spcAft>
                <a:spcPts val="0"/>
              </a:spcAft>
              <a:buFont typeface="Wingdings"/>
              <a:buChar char="à"/>
            </a:pPr>
            <a:r>
              <a:rPr lang="en-US" sz="3200" dirty="0">
                <a:solidFill>
                  <a:prstClr val="black"/>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Không</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thể</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thay</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đổi</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thứ</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tự</a:t>
            </a:r>
            <a:r>
              <a:rPr lang="en-US" sz="3200" b="1" dirty="0" smtClean="0">
                <a:solidFill>
                  <a:srgbClr val="FF0000"/>
                </a:solidFill>
                <a:latin typeface="Times New Roman" pitchFamily="18" charset="0"/>
                <a:ea typeface="Tahoma" pitchFamily="34" charset="0"/>
                <a:cs typeface="Times New Roman" pitchFamily="18" charset="0"/>
              </a:rPr>
              <a:t>.</a:t>
            </a:r>
          </a:p>
          <a:p>
            <a:pPr marL="457200" indent="-457200" algn="just" eaLnBrk="1" fontAlgn="auto" hangingPunct="1">
              <a:spcBef>
                <a:spcPts val="0"/>
              </a:spcBef>
              <a:spcAft>
                <a:spcPts val="0"/>
              </a:spcAft>
              <a:buFont typeface="Wingdings"/>
              <a:buChar char="à"/>
            </a:pPr>
            <a:endParaRPr lang="en-US" sz="3200" dirty="0">
              <a:solidFill>
                <a:prstClr val="black"/>
              </a:solidFill>
              <a:latin typeface="Times New Roman" pitchFamily="18" charset="0"/>
              <a:ea typeface="Tahoma" pitchFamily="34" charset="0"/>
              <a:cs typeface="Times New Roman" pitchFamily="18" charset="0"/>
            </a:endParaRPr>
          </a:p>
          <a:p>
            <a:pPr marL="457200" indent="-457200" algn="just" eaLnBrk="1" fontAlgn="auto" hangingPunct="1">
              <a:spcBef>
                <a:spcPts val="0"/>
              </a:spcBef>
              <a:spcAft>
                <a:spcPts val="0"/>
              </a:spcAft>
              <a:buFont typeface="Wingdings"/>
              <a:buChar char="à"/>
            </a:pPr>
            <a:endParaRPr lang="en-US" sz="3200" dirty="0">
              <a:solidFill>
                <a:prstClr val="black"/>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345298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amond(in)">
                                      <p:cBhvr>
                                        <p:cTn id="7" dur="10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diamond(in)">
                                      <p:cBhvr>
                                        <p:cTn id="12" dur="1000"/>
                                        <p:tgtEl>
                                          <p:spTgt spid="440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03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44037">
                                            <p:txEl>
                                              <p:pRg st="0" end="0"/>
                                            </p:txEl>
                                          </p:spTgt>
                                        </p:tgtEl>
                                        <p:attrNameLst>
                                          <p:attrName>style.visibility</p:attrName>
                                        </p:attrNameLst>
                                      </p:cBhvr>
                                      <p:to>
                                        <p:strVal val="visible"/>
                                      </p:to>
                                    </p:set>
                                    <p:anim calcmode="lin" valueType="num">
                                      <p:cBhvr>
                                        <p:cTn id="21" dur="1000" fill="hold"/>
                                        <p:tgtEl>
                                          <p:spTgt spid="44037">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4037">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403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4037">
                                            <p:txEl>
                                              <p:pRg st="1" end="1"/>
                                            </p:txEl>
                                          </p:spTgt>
                                        </p:tgtEl>
                                        <p:attrNameLst>
                                          <p:attrName>style.visibility</p:attrName>
                                        </p:attrNameLst>
                                      </p:cBhvr>
                                      <p:to>
                                        <p:strVal val="visible"/>
                                      </p:to>
                                    </p:set>
                                    <p:anim calcmode="lin" valueType="num">
                                      <p:cBhvr>
                                        <p:cTn id="28" dur="1000" fill="hold"/>
                                        <p:tgtEl>
                                          <p:spTgt spid="44037">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4037">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403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barn(inVertical)">
                                      <p:cBhvr>
                                        <p:cTn id="35" dur="500"/>
                                        <p:tgtEl>
                                          <p:spTgt spid="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
                                            <p:txEl>
                                              <p:pRg st="1" end="1"/>
                                            </p:txEl>
                                          </p:spTgt>
                                        </p:tgtEl>
                                        <p:attrNameLst>
                                          <p:attrName>style.visibility</p:attrName>
                                        </p:attrNameLst>
                                      </p:cBhvr>
                                      <p:to>
                                        <p:strVal val="visible"/>
                                      </p:to>
                                    </p:set>
                                    <p:animEffect transition="in" filter="circle(in)">
                                      <p:cBhvr>
                                        <p:cTn id="4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p:bldP spid="440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474828EF-BA5B-46D5-AFCB-E58386DD0BB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a:p>
        </p:txBody>
      </p:sp>
      <p:pic>
        <p:nvPicPr>
          <p:cNvPr id="19459" name="Content Placeholder 4">
            <a:extLst>
              <a:ext uri="{FF2B5EF4-FFF2-40B4-BE49-F238E27FC236}">
                <a16:creationId xmlns:a16="http://schemas.microsoft.com/office/drawing/2014/main" xmlns="" id="{7273DFE7-9034-461B-916E-8744AACBCD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66">
            <a:extLst>
              <a:ext uri="{FF2B5EF4-FFF2-40B4-BE49-F238E27FC236}">
                <a16:creationId xmlns:a16="http://schemas.microsoft.com/office/drawing/2014/main" xmlns="" id="{F77FF4AD-C625-4E24-A4E9-45D3D0033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143000"/>
            <a:ext cx="3263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B44FEE56-88FB-4A9C-91D3-87D225681B30}"/>
              </a:ext>
            </a:extLst>
          </p:cNvPr>
          <p:cNvSpPr txBox="1"/>
          <p:nvPr/>
        </p:nvSpPr>
        <p:spPr>
          <a:xfrm>
            <a:off x="3384946" y="1684844"/>
            <a:ext cx="2590800" cy="461665"/>
          </a:xfrm>
          <a:prstGeom prst="rect">
            <a:avLst/>
          </a:prstGeom>
          <a:noFill/>
        </p:spPr>
        <p:txBody>
          <a:bodyPr>
            <a:spAutoFit/>
          </a:bodyPr>
          <a:lstStyle/>
          <a:p>
            <a:pPr algn="ctr">
              <a:defRPr/>
            </a:pPr>
            <a:r>
              <a:rPr lang="en-US" sz="2400" b="1" dirty="0">
                <a:ln>
                  <a:solidFill>
                    <a:srgbClr val="7030A0"/>
                  </a:solidFill>
                </a:ln>
                <a:solidFill>
                  <a:srgbClr val="0070C0"/>
                </a:solidFill>
                <a:latin typeface="Cambria Math" panose="02040503050406030204" pitchFamily="18" charset="0"/>
                <a:ea typeface="Cambria Math" panose="02040503050406030204" pitchFamily="18" charset="0"/>
              </a:rPr>
              <a:t>LUYỆN TẬP</a:t>
            </a:r>
            <a:endParaRPr lang="x-none" sz="2400" b="1" dirty="0">
              <a:ln>
                <a:solidFill>
                  <a:srgbClr val="7030A0"/>
                </a:solidFill>
              </a:ln>
              <a:solidFill>
                <a:srgbClr val="0070C0"/>
              </a:solidFill>
              <a:latin typeface="Cambria Math" panose="02040503050406030204" pitchFamily="18" charset="0"/>
              <a:ea typeface="Cambria Math" panose="02040503050406030204" pitchFamily="18" charset="0"/>
            </a:endParaRPr>
          </a:p>
        </p:txBody>
      </p:sp>
      <p:sp>
        <p:nvSpPr>
          <p:cNvPr id="2" name="Rectangle 1">
            <a:extLst>
              <a:ext uri="{FF2B5EF4-FFF2-40B4-BE49-F238E27FC236}">
                <a16:creationId xmlns:a16="http://schemas.microsoft.com/office/drawing/2014/main" xmlns="" id="{4C776B4E-E667-41AA-906B-1F763C003277}"/>
              </a:ext>
            </a:extLst>
          </p:cNvPr>
          <p:cNvSpPr>
            <a:spLocks noChangeArrowheads="1"/>
          </p:cNvSpPr>
          <p:nvPr/>
        </p:nvSpPr>
        <p:spPr bwMode="auto">
          <a:xfrm>
            <a:off x="1670050" y="2468563"/>
            <a:ext cx="60198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it-IT" altLang="en-US" sz="2400">
                <a:latin typeface="+mn-lt"/>
              </a:rPr>
              <a:t>Theo em, bài học về sự khác biệt được rút ra từ văn bản này có phải chỉ có giá trị đối với lứa tuổi học sinh hay không? Vì sao?</a:t>
            </a:r>
            <a:endParaRPr lang="en-US" altLang="en-US" sz="2400">
              <a:latin typeface="+mn-lt"/>
            </a:endParaRPr>
          </a:p>
          <a:p>
            <a:pPr algn="just">
              <a:lnSpc>
                <a:spcPct val="150000"/>
              </a:lnSpc>
            </a:pPr>
            <a:endParaRPr lang="en-US" altLang="en-US">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xmlns="" id="{4794C623-F42D-43D1-A5D9-B1981B0AF5BB}"/>
              </a:ext>
            </a:extLst>
          </p:cNvPr>
          <p:cNvGrpSpPr>
            <a:grpSpLocks/>
          </p:cNvGrpSpPr>
          <p:nvPr/>
        </p:nvGrpSpPr>
        <p:grpSpPr bwMode="auto">
          <a:xfrm>
            <a:off x="0" y="0"/>
            <a:ext cx="9144000" cy="6858000"/>
            <a:chOff x="0" y="-32"/>
            <a:chExt cx="5783" cy="4383"/>
          </a:xfrm>
        </p:grpSpPr>
        <p:pic>
          <p:nvPicPr>
            <p:cNvPr id="7173" name="Picture 3" descr="BAR">
              <a:extLst>
                <a:ext uri="{FF2B5EF4-FFF2-40B4-BE49-F238E27FC236}">
                  <a16:creationId xmlns:a16="http://schemas.microsoft.com/office/drawing/2014/main" xmlns="" id="{ECAE1F3F-890D-413C-BFAD-6997DF7C1CD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BAR">
              <a:extLst>
                <a:ext uri="{FF2B5EF4-FFF2-40B4-BE49-F238E27FC236}">
                  <a16:creationId xmlns:a16="http://schemas.microsoft.com/office/drawing/2014/main" xmlns="" id="{7BBAB69D-3AC4-4F0D-B80B-11F26E6C69D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descr="BAR">
              <a:extLst>
                <a:ext uri="{FF2B5EF4-FFF2-40B4-BE49-F238E27FC236}">
                  <a16:creationId xmlns:a16="http://schemas.microsoft.com/office/drawing/2014/main" xmlns="" id="{20233E57-01EE-4B88-BCFC-6DEEB5104DC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descr="BAR">
              <a:extLst>
                <a:ext uri="{FF2B5EF4-FFF2-40B4-BE49-F238E27FC236}">
                  <a16:creationId xmlns:a16="http://schemas.microsoft.com/office/drawing/2014/main" xmlns="" id="{1F4FFD53-2566-43B4-B5D9-9CBD55FA15A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1" name="Picture 4">
            <a:extLst>
              <a:ext uri="{FF2B5EF4-FFF2-40B4-BE49-F238E27FC236}">
                <a16:creationId xmlns:a16="http://schemas.microsoft.com/office/drawing/2014/main" xmlns="" id="{ABBFB861-ACA9-45AC-A396-53AA50CA08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804275"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F8533B2D-1FA9-4623-9E54-F40A8B949E5B}"/>
              </a:ext>
            </a:extLst>
          </p:cNvPr>
          <p:cNvSpPr>
            <a:spLocks noChangeArrowheads="1"/>
          </p:cNvSpPr>
          <p:nvPr/>
        </p:nvSpPr>
        <p:spPr bwMode="auto">
          <a:xfrm>
            <a:off x="6477000" y="4724400"/>
            <a:ext cx="381000" cy="381000"/>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WordArt 5"/>
          <p:cNvSpPr>
            <a:spLocks noChangeArrowheads="1" noChangeShapeType="1" noTextEdit="1"/>
          </p:cNvSpPr>
          <p:nvPr/>
        </p:nvSpPr>
        <p:spPr bwMode="auto">
          <a:xfrm>
            <a:off x="2362200" y="457200"/>
            <a:ext cx="4829175" cy="695325"/>
          </a:xfrm>
          <a:prstGeom prst="rect">
            <a:avLst/>
          </a:prstGeom>
        </p:spPr>
        <p:txBody>
          <a:bodyPr wrap="none" fromWordArt="1">
            <a:prstTxWarp prst="textPlain">
              <a:avLst>
                <a:gd name="adj" fmla="val 47602"/>
              </a:avLst>
            </a:prstTxWarp>
          </a:bodyPr>
          <a:lstStyle/>
          <a:p>
            <a:pPr algn="ctr" eaLnBrk="1" fontAlgn="auto" hangingPunct="1">
              <a:spcBef>
                <a:spcPts val="0"/>
              </a:spcBef>
              <a:spcAft>
                <a:spcPts val="0"/>
              </a:spcAft>
            </a:pPr>
            <a:r>
              <a:rPr lang="en-US" sz="3600" kern="10">
                <a:ln w="19050">
                  <a:solidFill>
                    <a:srgbClr val="FFFF00"/>
                  </a:solidFill>
                  <a:round/>
                </a:ln>
                <a:solidFill>
                  <a:srgbClr val="FF3300"/>
                </a:solidFill>
                <a:effectLst>
                  <a:outerShdw dist="35921" dir="2700000" algn="ctr" rotWithShape="0">
                    <a:srgbClr val="990000"/>
                  </a:outerShdw>
                </a:effectLst>
                <a:latin typeface=".VnTimeH" panose="020B7200000000000000"/>
              </a:rPr>
              <a:t>Ng«i sao may m¾n</a:t>
            </a:r>
          </a:p>
        </p:txBody>
      </p:sp>
      <p:sp>
        <p:nvSpPr>
          <p:cNvPr id="45062" name="AutoShape 6">
            <a:hlinkClick r:id="rId5" action="ppaction://hlinksldjump"/>
          </p:cNvPr>
          <p:cNvSpPr>
            <a:spLocks noChangeArrowheads="1"/>
          </p:cNvSpPr>
          <p:nvPr/>
        </p:nvSpPr>
        <p:spPr bwMode="auto">
          <a:xfrm>
            <a:off x="1676400" y="2743200"/>
            <a:ext cx="1371600" cy="1219200"/>
          </a:xfrm>
          <a:prstGeom prst="star5">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latin typeface="Calibri"/>
            </a:endParaRPr>
          </a:p>
        </p:txBody>
      </p:sp>
      <p:sp>
        <p:nvSpPr>
          <p:cNvPr id="45063" name="AutoShape 7">
            <a:hlinkClick r:id="rId6" action="ppaction://hlinksldjump"/>
          </p:cNvPr>
          <p:cNvSpPr>
            <a:spLocks noChangeArrowheads="1"/>
          </p:cNvSpPr>
          <p:nvPr/>
        </p:nvSpPr>
        <p:spPr bwMode="auto">
          <a:xfrm>
            <a:off x="6172200" y="3962400"/>
            <a:ext cx="1371600" cy="1219200"/>
          </a:xfrm>
          <a:prstGeom prst="star5">
            <a:avLst/>
          </a:prstGeom>
          <a:solidFill>
            <a:srgbClr val="008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latin typeface="Calibri"/>
            </a:endParaRPr>
          </a:p>
        </p:txBody>
      </p:sp>
      <p:sp>
        <p:nvSpPr>
          <p:cNvPr id="45064" name="AutoShape 8">
            <a:hlinkClick r:id="rId7" action="ppaction://hlinksldjump"/>
          </p:cNvPr>
          <p:cNvSpPr>
            <a:spLocks noChangeArrowheads="1"/>
          </p:cNvSpPr>
          <p:nvPr/>
        </p:nvSpPr>
        <p:spPr bwMode="auto">
          <a:xfrm>
            <a:off x="2286000" y="4648200"/>
            <a:ext cx="1371600" cy="1219200"/>
          </a:xfrm>
          <a:prstGeom prst="star5">
            <a:avLst/>
          </a:prstGeom>
          <a:solidFill>
            <a:srgbClr val="6C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latin typeface="Calibri"/>
            </a:endParaRPr>
          </a:p>
        </p:txBody>
      </p:sp>
      <p:sp>
        <p:nvSpPr>
          <p:cNvPr id="45065" name="AutoShape 9">
            <a:hlinkClick r:id="rId8" action="ppaction://hlinksldjump"/>
          </p:cNvPr>
          <p:cNvSpPr>
            <a:spLocks noChangeArrowheads="1"/>
          </p:cNvSpPr>
          <p:nvPr/>
        </p:nvSpPr>
        <p:spPr bwMode="auto">
          <a:xfrm>
            <a:off x="4343400" y="5257800"/>
            <a:ext cx="1371600" cy="1219200"/>
          </a:xfrm>
          <a:prstGeom prst="star5">
            <a:avLst/>
          </a:prstGeom>
          <a:solidFill>
            <a:srgbClr val="FF8F4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latin typeface="Calibri"/>
            </a:endParaRPr>
          </a:p>
        </p:txBody>
      </p:sp>
      <p:sp>
        <p:nvSpPr>
          <p:cNvPr id="45066" name="AutoShape 10">
            <a:hlinkClick r:id="rId9" action="ppaction://hlinksldjump"/>
          </p:cNvPr>
          <p:cNvSpPr>
            <a:spLocks noChangeArrowheads="1"/>
          </p:cNvSpPr>
          <p:nvPr/>
        </p:nvSpPr>
        <p:spPr bwMode="auto">
          <a:xfrm>
            <a:off x="5638800" y="1905000"/>
            <a:ext cx="1371600" cy="1219200"/>
          </a:xfrm>
          <a:prstGeom prst="star5">
            <a:avLst/>
          </a:prstGeom>
          <a:solidFill>
            <a:srgbClr val="FFFF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latin typeface="Calibri"/>
            </a:endParaRPr>
          </a:p>
        </p:txBody>
      </p:sp>
      <p:sp>
        <p:nvSpPr>
          <p:cNvPr id="45067" name="AutoShape 11">
            <a:hlinkClick r:id="rId10" action="ppaction://hlinksldjump"/>
          </p:cNvPr>
          <p:cNvSpPr>
            <a:spLocks noChangeArrowheads="1"/>
          </p:cNvSpPr>
          <p:nvPr/>
        </p:nvSpPr>
        <p:spPr bwMode="auto">
          <a:xfrm>
            <a:off x="3429000" y="1447800"/>
            <a:ext cx="1371600" cy="1219200"/>
          </a:xfrm>
          <a:prstGeom prst="star5">
            <a:avLst/>
          </a:prstGeom>
          <a:solidFill>
            <a:srgbClr val="FF00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latin typeface="Calibri"/>
            </a:endParaRPr>
          </a:p>
        </p:txBody>
      </p:sp>
      <p:pic>
        <p:nvPicPr>
          <p:cNvPr id="20489" name="Picture 13" descr="Picture67"/>
          <p:cNvPicPr>
            <a:picLocks noChangeAspect="1" noChangeArrowheads="1" noCrop="1"/>
          </p:cNvPicPr>
          <p:nvPr/>
        </p:nvPicPr>
        <p:blipFill>
          <a:blip r:embed="rId11"/>
          <a:srcRect/>
          <a:stretch>
            <a:fillRect/>
          </a:stretch>
        </p:blipFill>
        <p:spPr bwMode="auto">
          <a:xfrm>
            <a:off x="3505200" y="3124200"/>
            <a:ext cx="22860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AutoShape 15">
            <a:hlinkClick r:id="rId12" action="ppaction://hlinksldjump" highlightClick="1"/>
          </p:cNvPr>
          <p:cNvSpPr>
            <a:spLocks noChangeArrowheads="1"/>
          </p:cNvSpPr>
          <p:nvPr/>
        </p:nvSpPr>
        <p:spPr bwMode="auto">
          <a:xfrm>
            <a:off x="7772400" y="5791200"/>
            <a:ext cx="838200" cy="6096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Tree>
    <p:extLst>
      <p:ext uri="{BB962C8B-B14F-4D97-AF65-F5344CB8AC3E}">
        <p14:creationId xmlns:p14="http://schemas.microsoft.com/office/powerpoint/2010/main" val="59406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45061"/>
                                        </p:tgtEl>
                                        <p:attrNameLst>
                                          <p:attrName>style.color</p:attrName>
                                        </p:attrNameLst>
                                      </p:cBhvr>
                                      <p:by>
                                        <p:hsl h="7200000" s="0" l="0"/>
                                      </p:by>
                                    </p:animClr>
                                    <p:animClr clrSpc="hsl" dir="cw">
                                      <p:cBhvr>
                                        <p:cTn id="7" dur="500" fill="hold"/>
                                        <p:tgtEl>
                                          <p:spTgt spid="45061"/>
                                        </p:tgtEl>
                                        <p:attrNameLst>
                                          <p:attrName>fillcolor</p:attrName>
                                        </p:attrNameLst>
                                      </p:cBhvr>
                                      <p:by>
                                        <p:hsl h="7200000" s="0" l="0"/>
                                      </p:by>
                                    </p:animClr>
                                    <p:animClr clrSpc="hsl" dir="cw">
                                      <p:cBhvr>
                                        <p:cTn id="8" dur="500" fill="hold"/>
                                        <p:tgtEl>
                                          <p:spTgt spid="45061"/>
                                        </p:tgtEl>
                                        <p:attrNameLst>
                                          <p:attrName>stroke.color</p:attrName>
                                        </p:attrNameLst>
                                      </p:cBhvr>
                                      <p:by>
                                        <p:hsl h="7200000" s="0" l="0"/>
                                      </p:by>
                                    </p:animClr>
                                    <p:set>
                                      <p:cBhvr>
                                        <p:cTn id="9" dur="500" fill="hold"/>
                                        <p:tgtEl>
                                          <p:spTgt spid="450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5062"/>
                    </p:tgtEl>
                  </p:cond>
                </p:stCondLst>
                <p:endSync evt="end" delay="0">
                  <p:rtn val="all"/>
                </p:endSync>
                <p:childTnLst>
                  <p:par>
                    <p:cTn id="11" fill="hold">
                      <p:stCondLst>
                        <p:cond delay="0"/>
                      </p:stCondLst>
                      <p:childTnLst>
                        <p:par>
                          <p:cTn id="12" fill="hold">
                            <p:stCondLst>
                              <p:cond delay="0"/>
                            </p:stCondLst>
                            <p:childTnLst>
                              <p:par>
                                <p:cTn id="13" presetID="8" presetClass="emph" presetSubtype="0" repeatCount="3000" fill="hold" nodeType="withEffect">
                                  <p:stCondLst>
                                    <p:cond delay="3800"/>
                                  </p:stCondLst>
                                  <p:childTnLst>
                                    <p:animRot by="21600000">
                                      <p:cBhvr>
                                        <p:cTn id="14" dur="2000" fill="hold"/>
                                        <p:tgtEl>
                                          <p:spTgt spid="45062"/>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2" name="drumroll.wav"/>
                                        </p:tgtEl>
                                      </p:cMediaNode>
                                    </p:audio>
                                  </p:subTnLst>
                                </p:cTn>
                              </p:par>
                              <p:par>
                                <p:cTn id="15" presetID="9" presetClass="exit" presetSubtype="0" fill="hold" nodeType="withEffect">
                                  <p:stCondLst>
                                    <p:cond delay="0"/>
                                  </p:stCondLst>
                                  <p:childTnLst>
                                    <p:animEffect transition="out" filter="dissolve">
                                      <p:cBhvr>
                                        <p:cTn id="16" dur="500"/>
                                        <p:tgtEl>
                                          <p:spTgt spid="45062"/>
                                        </p:tgtEl>
                                      </p:cBhvr>
                                    </p:animEffect>
                                    <p:set>
                                      <p:cBhvr>
                                        <p:cTn id="17" dur="1" fill="hold">
                                          <p:stCondLst>
                                            <p:cond delay="499"/>
                                          </p:stCondLst>
                                        </p:cTn>
                                        <p:tgtEl>
                                          <p:spTgt spid="45062"/>
                                        </p:tgtEl>
                                        <p:attrNameLst>
                                          <p:attrName>style.visibility</p:attrName>
                                        </p:attrNameLst>
                                      </p:cBhvr>
                                      <p:to>
                                        <p:strVal val="hidden"/>
                                      </p:to>
                                    </p:set>
                                  </p:childTnLst>
                                </p:cTn>
                              </p:par>
                            </p:childTnLst>
                          </p:cTn>
                        </p:par>
                      </p:childTnLst>
                    </p:cTn>
                  </p:par>
                </p:childTnLst>
              </p:cTn>
              <p:nextCondLst>
                <p:cond evt="onClick" delay="0">
                  <p:tgtEl>
                    <p:spTgt spid="45062"/>
                  </p:tgtEl>
                </p:cond>
              </p:nextCondLst>
            </p:seq>
            <p:seq concurrent="1" nextAc="seek">
              <p:cTn id="18" restart="whenNotActive" fill="hold" evtFilter="cancelBubble" nodeType="interactiveSeq">
                <p:stCondLst>
                  <p:cond evt="onClick" delay="0">
                    <p:tgtEl>
                      <p:spTgt spid="45063"/>
                    </p:tgtEl>
                  </p:cond>
                </p:stCondLst>
                <p:endSync evt="end" delay="0">
                  <p:rtn val="all"/>
                </p:endSync>
                <p:childTnLst>
                  <p:par>
                    <p:cTn id="19" fill="hold">
                      <p:stCondLst>
                        <p:cond delay="0"/>
                      </p:stCondLst>
                      <p:childTnLst>
                        <p:par>
                          <p:cTn id="20" fill="hold">
                            <p:stCondLst>
                              <p:cond delay="0"/>
                            </p:stCondLst>
                            <p:childTnLst>
                              <p:par>
                                <p:cTn id="21" presetID="8" presetClass="emph" presetSubtype="0" repeatCount="3000" fill="hold" nodeType="withEffect">
                                  <p:stCondLst>
                                    <p:cond delay="3600"/>
                                  </p:stCondLst>
                                  <p:childTnLst>
                                    <p:animRot by="21600000">
                                      <p:cBhvr>
                                        <p:cTn id="22" dur="2000" fill="hold"/>
                                        <p:tgtEl>
                                          <p:spTgt spid="45063"/>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2" name="drumroll.wav"/>
                                        </p:tgtEl>
                                      </p:cMediaNode>
                                    </p:audio>
                                  </p:subTnLst>
                                </p:cTn>
                              </p:par>
                              <p:par>
                                <p:cTn id="23" presetID="9" presetClass="exit" presetSubtype="0" fill="hold" nodeType="withEffect">
                                  <p:stCondLst>
                                    <p:cond delay="500"/>
                                  </p:stCondLst>
                                  <p:childTnLst>
                                    <p:animEffect transition="out" filter="dissolve">
                                      <p:cBhvr>
                                        <p:cTn id="24" dur="500"/>
                                        <p:tgtEl>
                                          <p:spTgt spid="45063"/>
                                        </p:tgtEl>
                                      </p:cBhvr>
                                    </p:animEffect>
                                    <p:set>
                                      <p:cBhvr>
                                        <p:cTn id="25" dur="1" fill="hold">
                                          <p:stCondLst>
                                            <p:cond delay="499"/>
                                          </p:stCondLst>
                                        </p:cTn>
                                        <p:tgtEl>
                                          <p:spTgt spid="45063"/>
                                        </p:tgtEl>
                                        <p:attrNameLst>
                                          <p:attrName>style.visibility</p:attrName>
                                        </p:attrNameLst>
                                      </p:cBhvr>
                                      <p:to>
                                        <p:strVal val="hidden"/>
                                      </p:to>
                                    </p:set>
                                  </p:childTnLst>
                                </p:cTn>
                              </p:par>
                            </p:childTnLst>
                          </p:cTn>
                        </p:par>
                      </p:childTnLst>
                    </p:cTn>
                  </p:par>
                </p:childTnLst>
              </p:cTn>
              <p:nextCondLst>
                <p:cond evt="onClick" delay="0">
                  <p:tgtEl>
                    <p:spTgt spid="45063"/>
                  </p:tgtEl>
                </p:cond>
              </p:nextCondLst>
            </p:seq>
            <p:seq concurrent="1" nextAc="seek">
              <p:cTn id="26" restart="whenNotActive" fill="hold" evtFilter="cancelBubble" nodeType="interactiveSeq">
                <p:stCondLst>
                  <p:cond evt="onClick" delay="0">
                    <p:tgtEl>
                      <p:spTgt spid="45064"/>
                    </p:tgtEl>
                  </p:cond>
                </p:stCondLst>
                <p:endSync evt="end" delay="0">
                  <p:rtn val="all"/>
                </p:endSync>
                <p:childTnLst>
                  <p:par>
                    <p:cTn id="27" fill="hold">
                      <p:stCondLst>
                        <p:cond delay="0"/>
                      </p:stCondLst>
                      <p:childTnLst>
                        <p:par>
                          <p:cTn id="28" fill="hold">
                            <p:stCondLst>
                              <p:cond delay="0"/>
                            </p:stCondLst>
                            <p:childTnLst>
                              <p:par>
                                <p:cTn id="29" presetID="8" presetClass="emph" presetSubtype="0" repeatCount="3000" fill="hold" nodeType="withEffect">
                                  <p:stCondLst>
                                    <p:cond delay="0"/>
                                  </p:stCondLst>
                                  <p:childTnLst>
                                    <p:animRot by="21600000">
                                      <p:cBhvr>
                                        <p:cTn id="30" dur="2000" fill="hold"/>
                                        <p:tgtEl>
                                          <p:spTgt spid="45064"/>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par>
                                <p:cTn id="31" presetID="9" presetClass="exit" presetSubtype="0" fill="hold" nodeType="withEffect">
                                  <p:stCondLst>
                                    <p:cond delay="500"/>
                                  </p:stCondLst>
                                  <p:childTnLst>
                                    <p:animEffect transition="out" filter="dissolve">
                                      <p:cBhvr>
                                        <p:cTn id="32" dur="500"/>
                                        <p:tgtEl>
                                          <p:spTgt spid="45064"/>
                                        </p:tgtEl>
                                      </p:cBhvr>
                                    </p:animEffect>
                                    <p:set>
                                      <p:cBhvr>
                                        <p:cTn id="33" dur="1" fill="hold">
                                          <p:stCondLst>
                                            <p:cond delay="499"/>
                                          </p:stCondLst>
                                        </p:cTn>
                                        <p:tgtEl>
                                          <p:spTgt spid="45064"/>
                                        </p:tgtEl>
                                        <p:attrNameLst>
                                          <p:attrName>style.visibility</p:attrName>
                                        </p:attrNameLst>
                                      </p:cBhvr>
                                      <p:to>
                                        <p:strVal val="hidden"/>
                                      </p:to>
                                    </p:set>
                                  </p:childTnLst>
                                </p:cTn>
                              </p:par>
                            </p:childTnLst>
                          </p:cTn>
                        </p:par>
                      </p:childTnLst>
                    </p:cTn>
                  </p:par>
                </p:childTnLst>
              </p:cTn>
              <p:nextCondLst>
                <p:cond evt="onClick" delay="0">
                  <p:tgtEl>
                    <p:spTgt spid="45064"/>
                  </p:tgtEl>
                </p:cond>
              </p:nextCondLst>
            </p:seq>
            <p:seq concurrent="1" nextAc="seek">
              <p:cTn id="34" restart="whenNotActive" fill="hold" evtFilter="cancelBubble" nodeType="interactiveSeq">
                <p:stCondLst>
                  <p:cond evt="onClick" delay="0">
                    <p:tgtEl>
                      <p:spTgt spid="45065"/>
                    </p:tgtEl>
                  </p:cond>
                </p:stCondLst>
                <p:endSync evt="end" delay="0">
                  <p:rtn val="all"/>
                </p:endSync>
                <p:childTnLst>
                  <p:par>
                    <p:cTn id="35" fill="hold">
                      <p:stCondLst>
                        <p:cond delay="0"/>
                      </p:stCondLst>
                      <p:childTnLst>
                        <p:par>
                          <p:cTn id="36" fill="hold">
                            <p:stCondLst>
                              <p:cond delay="0"/>
                            </p:stCondLst>
                            <p:childTnLst>
                              <p:par>
                                <p:cTn id="37" presetID="8" presetClass="emph" presetSubtype="0" repeatCount="3000" fill="hold" nodeType="withEffect">
                                  <p:stCondLst>
                                    <p:cond delay="0"/>
                                  </p:stCondLst>
                                  <p:childTnLst>
                                    <p:animRot by="21600000">
                                      <p:cBhvr>
                                        <p:cTn id="38" dur="2000" fill="hold"/>
                                        <p:tgtEl>
                                          <p:spTgt spid="45065"/>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4" name="type.wav"/>
                                        </p:tgtEl>
                                      </p:cMediaNode>
                                    </p:audio>
                                  </p:subTnLst>
                                </p:cTn>
                              </p:par>
                              <p:par>
                                <p:cTn id="39" presetID="9" presetClass="exit" presetSubtype="0" fill="hold" nodeType="withEffect">
                                  <p:stCondLst>
                                    <p:cond delay="500"/>
                                  </p:stCondLst>
                                  <p:childTnLst>
                                    <p:animEffect transition="out" filter="dissolve">
                                      <p:cBhvr>
                                        <p:cTn id="40" dur="500"/>
                                        <p:tgtEl>
                                          <p:spTgt spid="45065"/>
                                        </p:tgtEl>
                                      </p:cBhvr>
                                    </p:animEffect>
                                    <p:set>
                                      <p:cBhvr>
                                        <p:cTn id="41" dur="1" fill="hold">
                                          <p:stCondLst>
                                            <p:cond delay="499"/>
                                          </p:stCondLst>
                                        </p:cTn>
                                        <p:tgtEl>
                                          <p:spTgt spid="45065"/>
                                        </p:tgtEl>
                                        <p:attrNameLst>
                                          <p:attrName>style.visibility</p:attrName>
                                        </p:attrNameLst>
                                      </p:cBhvr>
                                      <p:to>
                                        <p:strVal val="hidden"/>
                                      </p:to>
                                    </p:set>
                                  </p:childTnLst>
                                </p:cTn>
                              </p:par>
                            </p:childTnLst>
                          </p:cTn>
                        </p:par>
                      </p:childTnLst>
                    </p:cTn>
                  </p:par>
                </p:childTnLst>
              </p:cTn>
              <p:nextCondLst>
                <p:cond evt="onClick" delay="0">
                  <p:tgtEl>
                    <p:spTgt spid="45065"/>
                  </p:tgtEl>
                </p:cond>
              </p:nextCondLst>
            </p:seq>
            <p:seq concurrent="1" nextAc="seek">
              <p:cTn id="42" restart="whenNotActive" fill="hold" evtFilter="cancelBubble" nodeType="interactiveSeq">
                <p:stCondLst>
                  <p:cond evt="onClick" delay="0">
                    <p:tgtEl>
                      <p:spTgt spid="45066"/>
                    </p:tgtEl>
                  </p:cond>
                </p:stCondLst>
                <p:endSync evt="end" delay="0">
                  <p:rtn val="all"/>
                </p:endSync>
                <p:childTnLst>
                  <p:par>
                    <p:cTn id="43" fill="hold">
                      <p:stCondLst>
                        <p:cond delay="0"/>
                      </p:stCondLst>
                      <p:childTnLst>
                        <p:par>
                          <p:cTn id="44" fill="hold">
                            <p:stCondLst>
                              <p:cond delay="0"/>
                            </p:stCondLst>
                            <p:childTnLst>
                              <p:par>
                                <p:cTn id="45" presetID="8" presetClass="emph" presetSubtype="0" repeatCount="3000" fill="hold" nodeType="withEffect">
                                  <p:stCondLst>
                                    <p:cond delay="0"/>
                                  </p:stCondLst>
                                  <p:childTnLst>
                                    <p:animRot by="21600000">
                                      <p:cBhvr>
                                        <p:cTn id="46" dur="2000" fill="hold"/>
                                        <p:tgtEl>
                                          <p:spTgt spid="45066"/>
                                        </p:tgtEl>
                                        <p:attrNameLst>
                                          <p:attrName>r</p:attrName>
                                        </p:attrNameLst>
                                      </p:cBhvr>
                                    </p:animRot>
                                  </p:childTnLst>
                                  <p:subTnLst>
                                    <p:audio>
                                      <p:cMediaNode>
                                        <p:cTn display="0" masterRel="sameClick">
                                          <p:stCondLst>
                                            <p:cond evt="begin" delay="0">
                                              <p:tn val="45"/>
                                            </p:cond>
                                          </p:stCondLst>
                                          <p:endCondLst>
                                            <p:cond evt="onStopAudio" delay="0">
                                              <p:tgtEl>
                                                <p:sldTgt/>
                                              </p:tgtEl>
                                            </p:cond>
                                          </p:endCondLst>
                                        </p:cTn>
                                        <p:tgtEl>
                                          <p:sndTgt r:embed="rId2" name="drumroll.wav"/>
                                        </p:tgtEl>
                                      </p:cMediaNode>
                                    </p:audio>
                                  </p:subTnLst>
                                </p:cTn>
                              </p:par>
                              <p:par>
                                <p:cTn id="47" presetID="9" presetClass="exit" presetSubtype="0" fill="hold" nodeType="withEffect">
                                  <p:stCondLst>
                                    <p:cond delay="500"/>
                                  </p:stCondLst>
                                  <p:childTnLst>
                                    <p:animEffect transition="out" filter="dissolve">
                                      <p:cBhvr>
                                        <p:cTn id="48" dur="500"/>
                                        <p:tgtEl>
                                          <p:spTgt spid="45066"/>
                                        </p:tgtEl>
                                      </p:cBhvr>
                                    </p:animEffect>
                                    <p:set>
                                      <p:cBhvr>
                                        <p:cTn id="49" dur="1" fill="hold">
                                          <p:stCondLst>
                                            <p:cond delay="499"/>
                                          </p:stCondLst>
                                        </p:cTn>
                                        <p:tgtEl>
                                          <p:spTgt spid="45066"/>
                                        </p:tgtEl>
                                        <p:attrNameLst>
                                          <p:attrName>style.visibility</p:attrName>
                                        </p:attrNameLst>
                                      </p:cBhvr>
                                      <p:to>
                                        <p:strVal val="hidden"/>
                                      </p:to>
                                    </p:set>
                                  </p:childTnLst>
                                </p:cTn>
                              </p:par>
                            </p:childTnLst>
                          </p:cTn>
                        </p:par>
                      </p:childTnLst>
                    </p:cTn>
                  </p:par>
                </p:childTnLst>
              </p:cTn>
              <p:nextCondLst>
                <p:cond evt="onClick" delay="0">
                  <p:tgtEl>
                    <p:spTgt spid="45066"/>
                  </p:tgtEl>
                </p:cond>
              </p:nextCondLst>
            </p:seq>
            <p:seq concurrent="1" nextAc="seek">
              <p:cTn id="50" restart="whenNotActive" fill="hold" evtFilter="cancelBubble" nodeType="interactiveSeq">
                <p:stCondLst>
                  <p:cond evt="onClick" delay="0">
                    <p:tgtEl>
                      <p:spTgt spid="45067"/>
                    </p:tgtEl>
                  </p:cond>
                </p:stCondLst>
                <p:endSync evt="end" delay="0">
                  <p:rtn val="all"/>
                </p:endSync>
                <p:childTnLst>
                  <p:par>
                    <p:cTn id="51" fill="hold">
                      <p:stCondLst>
                        <p:cond delay="0"/>
                      </p:stCondLst>
                      <p:childTnLst>
                        <p:par>
                          <p:cTn id="52" fill="hold">
                            <p:stCondLst>
                              <p:cond delay="0"/>
                            </p:stCondLst>
                            <p:childTnLst>
                              <p:par>
                                <p:cTn id="53" presetID="8" presetClass="emph" presetSubtype="0" repeatCount="3000" fill="hold" nodeType="withEffect">
                                  <p:stCondLst>
                                    <p:cond delay="0"/>
                                  </p:stCondLst>
                                  <p:childTnLst>
                                    <p:animRot by="21600000">
                                      <p:cBhvr>
                                        <p:cTn id="54" dur="2000" fill="hold"/>
                                        <p:tgtEl>
                                          <p:spTgt spid="45067"/>
                                        </p:tgtEl>
                                        <p:attrNameLst>
                                          <p:attrName>r</p:attrName>
                                        </p:attrNameLst>
                                      </p:cBhvr>
                                    </p:animRot>
                                  </p:childTnLst>
                                </p:cTn>
                              </p:par>
                              <p:par>
                                <p:cTn id="55" presetID="9" presetClass="exit" presetSubtype="0" fill="hold" nodeType="withEffect">
                                  <p:stCondLst>
                                    <p:cond delay="500"/>
                                  </p:stCondLst>
                                  <p:childTnLst>
                                    <p:animEffect transition="out" filter="dissolve">
                                      <p:cBhvr>
                                        <p:cTn id="56" dur="500"/>
                                        <p:tgtEl>
                                          <p:spTgt spid="45067"/>
                                        </p:tgtEl>
                                      </p:cBhvr>
                                    </p:animEffect>
                                    <p:set>
                                      <p:cBhvr>
                                        <p:cTn id="57" dur="1" fill="hold">
                                          <p:stCondLst>
                                            <p:cond delay="499"/>
                                          </p:stCondLst>
                                        </p:cTn>
                                        <p:tgtEl>
                                          <p:spTgt spid="45067"/>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45067"/>
                  </p:tgtEl>
                </p:cond>
              </p:nextCondLst>
            </p:seq>
          </p:childTnLst>
        </p:cTn>
      </p:par>
    </p:tnLst>
    <p:bldLst>
      <p:bldP spid="4506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6925" y="-6930"/>
          <a:ext cx="604277" cy="561115"/>
        </p:xfrm>
        <a:graphic>
          <a:graphicData uri="http://schemas.openxmlformats.org/presentationml/2006/ole">
            <mc:AlternateContent xmlns:mc="http://schemas.openxmlformats.org/markup-compatibility/2006">
              <mc:Choice xmlns:v="urn:schemas-microsoft-com:vml" Requires="v">
                <p:oleObj spid="_x0000_s1030" r:id="rId3" imgW="1278255" imgH="1273810" progId="MS_ClipArt_Gallery">
                  <p:embed/>
                </p:oleObj>
              </mc:Choice>
              <mc:Fallback>
                <p:oleObj r:id="rId3" imgW="1278255" imgH="1273810"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 y="-6930"/>
                        <a:ext cx="604277" cy="561115"/>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nvGraphicFramePr>
        <p:xfrm>
          <a:off x="8458200" y="6230204"/>
          <a:ext cx="685799" cy="627796"/>
        </p:xfrm>
        <a:graphic>
          <a:graphicData uri="http://schemas.openxmlformats.org/presentationml/2006/ole">
            <mc:AlternateContent xmlns:mc="http://schemas.openxmlformats.org/markup-compatibility/2006">
              <mc:Choice xmlns:v="urn:schemas-microsoft-com:vml" Requires="v">
                <p:oleObj spid="_x0000_s1031" r:id="rId5" imgW="1999615" imgH="1831340" progId="MS_ClipArt_Gallery">
                  <p:embed/>
                </p:oleObj>
              </mc:Choice>
              <mc:Fallback>
                <p:oleObj r:id="rId5" imgW="1999615" imgH="1831340"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8200" y="6230204"/>
                        <a:ext cx="685799" cy="627796"/>
                      </a:xfrm>
                      <a:prstGeom prst="rect">
                        <a:avLst/>
                      </a:prstGeom>
                      <a:noFill/>
                      <a:ln>
                        <a:noFill/>
                      </a:ln>
                    </p:spPr>
                  </p:pic>
                </p:oleObj>
              </mc:Fallback>
            </mc:AlternateContent>
          </a:graphicData>
        </a:graphic>
      </p:graphicFrame>
      <p:sp>
        <p:nvSpPr>
          <p:cNvPr id="8" name="WordArt 56"/>
          <p:cNvSpPr>
            <a:spLocks noChangeArrowheads="1" noChangeShapeType="1" noTextEdit="1"/>
          </p:cNvSpPr>
          <p:nvPr/>
        </p:nvSpPr>
        <p:spPr bwMode="auto">
          <a:xfrm>
            <a:off x="409934" y="2514600"/>
            <a:ext cx="7866063" cy="1295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pPr>
            <a:endParaRPr lang="en-US" sz="3600" b="1" kern="10" dirty="0">
              <a:ln w="12700">
                <a:solidFill>
                  <a:srgbClr val="FF0066"/>
                </a:solidFill>
                <a:round/>
              </a:ln>
              <a:solidFill>
                <a:srgbClr val="FF0000"/>
              </a:solidFill>
              <a:latin typeface="Times New Roman" panose="02020603050405020304"/>
              <a:cs typeface="Times New Roman" panose="02020603050405020304"/>
            </a:endParaRPr>
          </a:p>
        </p:txBody>
      </p:sp>
      <p:pic>
        <p:nvPicPr>
          <p:cNvPr id="9" name="Picture 6" descr="978110qblx53mn6q"/>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734066" y="0"/>
            <a:ext cx="409934"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978110qblx53mn6q"/>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 y="6248400"/>
            <a:ext cx="409934" cy="609600"/>
          </a:xfrm>
          <a:prstGeom prst="rect">
            <a:avLst/>
          </a:prstGeom>
          <a:noFill/>
          <a:extLst>
            <a:ext uri="{909E8E84-426E-40DD-AFC4-6F175D3DCCD1}">
              <a14:hiddenFill xmlns:a14="http://schemas.microsoft.com/office/drawing/2010/main">
                <a:solidFill>
                  <a:srgbClr val="FFFFFF"/>
                </a:solidFill>
              </a14:hiddenFill>
            </a:ext>
          </a:extLst>
        </p:spPr>
      </p:pic>
      <p:sp>
        <p:nvSpPr>
          <p:cNvPr id="11" name="WordArt 45"/>
          <p:cNvSpPr>
            <a:spLocks noChangeArrowheads="1" noChangeShapeType="1" noTextEdit="1"/>
          </p:cNvSpPr>
          <p:nvPr/>
        </p:nvSpPr>
        <p:spPr bwMode="auto">
          <a:xfrm>
            <a:off x="2842613" y="560990"/>
            <a:ext cx="3352800" cy="533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1" fontAlgn="auto" hangingPunct="1">
              <a:spcBef>
                <a:spcPts val="0"/>
              </a:spcBef>
              <a:spcAft>
                <a:spcPts val="0"/>
              </a:spcAft>
            </a:pPr>
            <a:r>
              <a:rPr lang="en-US" sz="3600" kern="10" dirty="0" err="1" smtClean="0">
                <a:ln w="9525">
                  <a:solidFill>
                    <a:srgbClr val="000000"/>
                  </a:solidFill>
                  <a:round/>
                </a:ln>
                <a:solidFill>
                  <a:srgbClr val="0000FF"/>
                </a:solidFill>
                <a:latin typeface="Times New Roman" panose="02020603050405020304" pitchFamily="18" charset="0"/>
                <a:cs typeface="Times New Roman" panose="02020603050405020304" pitchFamily="18" charset="0"/>
              </a:rPr>
              <a:t>Luật</a:t>
            </a:r>
            <a:r>
              <a:rPr lang="en-US" sz="3600" kern="10" dirty="0" smtClean="0">
                <a:ln w="9525">
                  <a:solidFill>
                    <a:srgbClr val="000000"/>
                  </a:solidFill>
                  <a:round/>
                </a:ln>
                <a:solidFill>
                  <a:srgbClr val="0000FF"/>
                </a:solidFill>
                <a:latin typeface="Times New Roman" panose="02020603050405020304" pitchFamily="18" charset="0"/>
                <a:cs typeface="Times New Roman" panose="02020603050405020304" pitchFamily="18" charset="0"/>
              </a:rPr>
              <a:t> </a:t>
            </a:r>
            <a:r>
              <a:rPr lang="en-US" sz="3600" kern="10" dirty="0" err="1" smtClean="0">
                <a:ln w="9525">
                  <a:solidFill>
                    <a:srgbClr val="000000"/>
                  </a:solidFill>
                  <a:round/>
                </a:ln>
                <a:solidFill>
                  <a:srgbClr val="0000FF"/>
                </a:solidFill>
                <a:latin typeface="Times New Roman" panose="02020603050405020304" pitchFamily="18" charset="0"/>
                <a:cs typeface="Times New Roman" panose="02020603050405020304" pitchFamily="18" charset="0"/>
              </a:rPr>
              <a:t>chơi</a:t>
            </a:r>
            <a:endParaRPr lang="en-US" sz="3600" kern="10" dirty="0">
              <a:ln w="9525">
                <a:solidFill>
                  <a:srgbClr val="000000"/>
                </a:solidFill>
                <a:round/>
              </a:ln>
              <a:solidFill>
                <a:srgbClr val="0000FF"/>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15478" y="1676400"/>
            <a:ext cx="8734065" cy="4401205"/>
          </a:xfrm>
          <a:prstGeom prst="rect">
            <a:avLst/>
          </a:prstGeom>
        </p:spPr>
        <p:txBody>
          <a:bodyPr wrap="square">
            <a:spAutoFit/>
          </a:bodyPr>
          <a:lstStyle/>
          <a:p>
            <a:pPr algn="just" eaLnBrk="1" fontAlgn="auto" hangingPunct="1">
              <a:spcBef>
                <a:spcPts val="0"/>
              </a:spcBef>
              <a:spcAft>
                <a:spcPts val="0"/>
              </a:spcAft>
            </a:pP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Trò</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chơi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này</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gồm</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có</a:t>
            </a:r>
            <a:r>
              <a:rPr lang="en-US" sz="2800" b="1" dirty="0" smtClean="0">
                <a:solidFill>
                  <a:prstClr val="black"/>
                </a:solidFill>
                <a:latin typeface="Times New Roman" panose="02020603050405020304" pitchFamily="18" charset="0"/>
              </a:rPr>
              <a:t> 6 </a:t>
            </a:r>
            <a:r>
              <a:rPr lang="en-US" sz="2800" b="1" dirty="0" err="1" smtClean="0">
                <a:solidFill>
                  <a:prstClr val="black"/>
                </a:solidFill>
                <a:latin typeface="Times New Roman" panose="02020603050405020304" pitchFamily="18" charset="0"/>
              </a:rPr>
              <a:t>ngôi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sao</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Ẩn</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chứa</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đằng</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sau</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các</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ngôi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sao</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là</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những</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câu</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hỏi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Thời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gian</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để</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trả</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lời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cho</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mỗi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câu</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hỏi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là</a:t>
            </a:r>
            <a:r>
              <a:rPr lang="en-US" sz="2800" b="1" dirty="0" smtClean="0">
                <a:solidFill>
                  <a:prstClr val="black"/>
                </a:solidFill>
                <a:latin typeface="Times New Roman" panose="02020603050405020304" pitchFamily="18" charset="0"/>
              </a:rPr>
              <a:t> 5 </a:t>
            </a:r>
            <a:r>
              <a:rPr lang="en-US" sz="2800" b="1" dirty="0" err="1" smtClean="0">
                <a:solidFill>
                  <a:prstClr val="black"/>
                </a:solidFill>
                <a:latin typeface="Times New Roman" panose="02020603050405020304" pitchFamily="18" charset="0"/>
              </a:rPr>
              <a:t>giây</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Trả</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lời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đúng</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các</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câu</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hỏi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các</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em</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sẽ</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được</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nhận</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những</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phần</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thưởng</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Khi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bạn</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trả</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lời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bị</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sai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bạn</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khác</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có</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quyền</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giơ</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tay</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xin</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trả</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lời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nếu</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trả</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lời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đúng</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vẫn</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được</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nhận</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thưởng</a:t>
            </a:r>
            <a:r>
              <a:rPr lang="en-US" sz="2800" b="1" dirty="0" smtClean="0">
                <a:solidFill>
                  <a:prstClr val="black"/>
                </a:solidFill>
                <a:latin typeface="Times New Roman" panose="02020603050405020304" pitchFamily="18" charset="0"/>
              </a:rPr>
              <a:t>.</a:t>
            </a:r>
          </a:p>
          <a:p>
            <a:pPr algn="just" eaLnBrk="1" fontAlgn="auto" hangingPunct="1">
              <a:spcBef>
                <a:spcPts val="0"/>
              </a:spcBef>
              <a:spcAft>
                <a:spcPts val="0"/>
              </a:spcAft>
            </a:pP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Điều</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đặc</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biệt</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trong</a:t>
            </a:r>
            <a:r>
              <a:rPr lang="en-US" sz="2800" b="1" dirty="0" smtClean="0">
                <a:solidFill>
                  <a:prstClr val="black"/>
                </a:solidFill>
                <a:latin typeface="Times New Roman" panose="02020603050405020304" pitchFamily="18" charset="0"/>
              </a:rPr>
              <a:t> 6 </a:t>
            </a:r>
            <a:r>
              <a:rPr lang="en-US" sz="2800" b="1" dirty="0" err="1" smtClean="0">
                <a:solidFill>
                  <a:prstClr val="black"/>
                </a:solidFill>
                <a:latin typeface="Times New Roman" panose="02020603050405020304" pitchFamily="18" charset="0"/>
              </a:rPr>
              <a:t>ngôi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sao</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trên</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có</a:t>
            </a:r>
            <a:r>
              <a:rPr lang="en-US" sz="2800" b="1" dirty="0" smtClean="0">
                <a:solidFill>
                  <a:prstClr val="black"/>
                </a:solidFill>
                <a:latin typeface="Times New Roman" panose="02020603050405020304" pitchFamily="18" charset="0"/>
              </a:rPr>
              <a:t> 2 </a:t>
            </a:r>
            <a:r>
              <a:rPr lang="en-US" sz="2800" b="1" dirty="0" err="1" smtClean="0">
                <a:solidFill>
                  <a:prstClr val="black"/>
                </a:solidFill>
                <a:latin typeface="Times New Roman" panose="02020603050405020304" pitchFamily="18" charset="0"/>
              </a:rPr>
              <a:t>ngôi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sao</a:t>
            </a:r>
            <a:r>
              <a:rPr lang="en-US" sz="2800" b="1" dirty="0" smtClean="0">
                <a:solidFill>
                  <a:prstClr val="black"/>
                </a:solidFill>
                <a:latin typeface="Times New Roman" panose="02020603050405020304" pitchFamily="18" charset="0"/>
              </a:rPr>
              <a:t> may </a:t>
            </a:r>
            <a:r>
              <a:rPr lang="en-US" sz="2800" b="1" dirty="0" err="1" smtClean="0">
                <a:solidFill>
                  <a:prstClr val="black"/>
                </a:solidFill>
                <a:latin typeface="Times New Roman" panose="02020603050405020304" pitchFamily="18" charset="0"/>
              </a:rPr>
              <a:t>mắn</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nếu</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chọn</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trúng</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ngôi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sao</a:t>
            </a:r>
            <a:r>
              <a:rPr lang="en-US" sz="2800" b="1" dirty="0" smtClean="0">
                <a:solidFill>
                  <a:prstClr val="black"/>
                </a:solidFill>
                <a:latin typeface="Times New Roman" panose="02020603050405020304" pitchFamily="18" charset="0"/>
              </a:rPr>
              <a:t> may </a:t>
            </a:r>
            <a:r>
              <a:rPr lang="en-US" sz="2800" b="1" dirty="0" err="1" smtClean="0">
                <a:solidFill>
                  <a:prstClr val="black"/>
                </a:solidFill>
                <a:latin typeface="Times New Roman" panose="02020603050405020304" pitchFamily="18" charset="0"/>
              </a:rPr>
              <a:t>mắn</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các</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em</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không</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phải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trả</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lời</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mà</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sẽ</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nhận</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thưởng</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với</a:t>
            </a:r>
            <a:r>
              <a:rPr lang="en-US" sz="2800" b="1" dirty="0" smtClean="0">
                <a:solidFill>
                  <a:prstClr val="black"/>
                </a:solidFill>
                <a:latin typeface="Times New Roman" panose="02020603050405020304" pitchFamily="18" charset="0"/>
              </a:rPr>
              <a:t> 1 </a:t>
            </a:r>
            <a:r>
              <a:rPr lang="en-US" sz="2800" b="1" dirty="0" err="1" smtClean="0">
                <a:solidFill>
                  <a:prstClr val="black"/>
                </a:solidFill>
                <a:latin typeface="Times New Roman" panose="02020603050405020304" pitchFamily="18" charset="0"/>
              </a:rPr>
              <a:t>phần</a:t>
            </a:r>
            <a:r>
              <a:rPr lang="en-US" sz="2800" b="1" dirty="0" smtClean="0">
                <a:solidFill>
                  <a:prstClr val="black"/>
                </a:solidFill>
                <a:latin typeface="Times New Roman" panose="02020603050405020304" pitchFamily="18" charset="0"/>
              </a:rPr>
              <a:t> </a:t>
            </a:r>
            <a:r>
              <a:rPr lang="en-US" sz="2800" b="1" dirty="0" err="1" smtClean="0">
                <a:solidFill>
                  <a:prstClr val="black"/>
                </a:solidFill>
                <a:latin typeface="Times New Roman" panose="02020603050405020304" pitchFamily="18" charset="0"/>
              </a:rPr>
              <a:t>quà</a:t>
            </a:r>
            <a:r>
              <a:rPr lang="en-US" sz="2800" b="1" dirty="0" smtClean="0">
                <a:solidFill>
                  <a:prstClr val="black"/>
                </a:solidFill>
                <a:latin typeface="Times New Roman" panose="02020603050405020304" pitchFamily="18" charset="0"/>
              </a:rPr>
              <a:t> may </a:t>
            </a:r>
            <a:r>
              <a:rPr lang="en-US" sz="2800" b="1" dirty="0" err="1" smtClean="0">
                <a:solidFill>
                  <a:prstClr val="black"/>
                </a:solidFill>
                <a:latin typeface="Times New Roman" panose="02020603050405020304" pitchFamily="18" charset="0"/>
              </a:rPr>
              <a:t>mắn</a:t>
            </a:r>
            <a:r>
              <a:rPr lang="en-US" sz="2800" b="1" dirty="0" smtClean="0">
                <a:solidFill>
                  <a:prstClr val="black"/>
                </a:solidFill>
                <a:latin typeface="Times New Roman" panose="02020603050405020304" pitchFamily="18" charset="0"/>
              </a:rPr>
              <a:t>.</a:t>
            </a:r>
            <a:endParaRPr lang="en-US" sz="2800" b="1" dirty="0">
              <a:solidFill>
                <a:prstClr val="black"/>
              </a:solidFill>
              <a:latin typeface="Times New Roman" panose="02020603050405020304" pitchFamily="18" charset="0"/>
            </a:endParaRPr>
          </a:p>
        </p:txBody>
      </p:sp>
      <p:sp>
        <p:nvSpPr>
          <p:cNvPr id="13" name="AutoShape 1350">
            <a:hlinkClick r:id="rId8" action="ppaction://hlinksldjump" highlightClick="1"/>
          </p:cNvPr>
          <p:cNvSpPr>
            <a:spLocks noChangeArrowheads="1"/>
          </p:cNvSpPr>
          <p:nvPr/>
        </p:nvSpPr>
        <p:spPr bwMode="auto">
          <a:xfrm>
            <a:off x="7743048" y="6080041"/>
            <a:ext cx="708147" cy="5334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Tree>
    <p:extLst>
      <p:ext uri="{BB962C8B-B14F-4D97-AF65-F5344CB8AC3E}">
        <p14:creationId xmlns:p14="http://schemas.microsoft.com/office/powerpoint/2010/main" val="293038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WordArt 5"/>
          <p:cNvSpPr>
            <a:spLocks noChangeArrowheads="1" noChangeShapeType="1" noTextEdit="1"/>
          </p:cNvSpPr>
          <p:nvPr/>
        </p:nvSpPr>
        <p:spPr bwMode="auto">
          <a:xfrm>
            <a:off x="2209800" y="1143000"/>
            <a:ext cx="4829175" cy="695325"/>
          </a:xfrm>
          <a:prstGeom prst="rect">
            <a:avLst/>
          </a:prstGeom>
        </p:spPr>
        <p:txBody>
          <a:bodyPr wrap="none" fromWordArt="1">
            <a:prstTxWarp prst="textPlain">
              <a:avLst>
                <a:gd name="adj" fmla="val 47602"/>
              </a:avLst>
            </a:prstTxWarp>
          </a:bodyPr>
          <a:lstStyle/>
          <a:p>
            <a:pPr algn="ctr" eaLnBrk="1" fontAlgn="auto" hangingPunct="1">
              <a:spcBef>
                <a:spcPts val="0"/>
              </a:spcBef>
              <a:spcAft>
                <a:spcPts val="0"/>
              </a:spcAft>
            </a:pPr>
            <a:r>
              <a:rPr lang="en-US" sz="3600" kern="10">
                <a:ln w="19050">
                  <a:solidFill>
                    <a:srgbClr val="99CCFF"/>
                  </a:solidFill>
                  <a:round/>
                </a:ln>
                <a:solidFill>
                  <a:srgbClr val="0066CC"/>
                </a:solidFill>
                <a:effectLst>
                  <a:outerShdw dist="35921" dir="2700000" algn="ctr" rotWithShape="0">
                    <a:srgbClr val="990000"/>
                  </a:outerShdw>
                </a:effectLst>
                <a:latin typeface=".VnArial" panose="020B7200000000000000"/>
              </a:rPr>
              <a:t>Ng«i sao may m¾n</a:t>
            </a:r>
          </a:p>
        </p:txBody>
      </p:sp>
      <p:sp>
        <p:nvSpPr>
          <p:cNvPr id="59398" name="Text Box 6"/>
          <p:cNvSpPr txBox="1">
            <a:spLocks noChangeArrowheads="1"/>
          </p:cNvSpPr>
          <p:nvPr/>
        </p:nvSpPr>
        <p:spPr bwMode="auto">
          <a:xfrm>
            <a:off x="762000" y="4635500"/>
            <a:ext cx="755904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fontAlgn="auto" hangingPunct="1">
              <a:spcBef>
                <a:spcPct val="50000"/>
              </a:spcBef>
              <a:spcAft>
                <a:spcPts val="0"/>
              </a:spcAft>
              <a:defRPr/>
            </a:pPr>
            <a:r>
              <a:rPr lang="en-US" sz="2800" b="1" dirty="0">
                <a:solidFill>
                  <a:srgbClr val="FF0066"/>
                </a:solidFill>
                <a:effectLst>
                  <a:outerShdw blurRad="38100" dist="38100" dir="2700000" algn="tl">
                    <a:srgbClr val="C0C0C0"/>
                  </a:outerShdw>
                </a:effectLst>
                <a:latin typeface="Times New Roman" panose="02020603050405020304" pitchFamily="18" charset="0"/>
                <a:cs typeface="Arial" panose="020B0604020202020204" pitchFamily="34" charset="0"/>
              </a:rPr>
              <a:t>BẠN ĐƯỢC MỘT PHẦN QUÀ GỒM: </a:t>
            </a:r>
          </a:p>
          <a:p>
            <a:pPr algn="ctr" eaLnBrk="1" fontAlgn="auto" hangingPunct="1">
              <a:spcBef>
                <a:spcPct val="50000"/>
              </a:spcBef>
              <a:spcAft>
                <a:spcPts val="0"/>
              </a:spcAft>
              <a:defRPr/>
            </a:pPr>
            <a:r>
              <a:rPr lang="en-US" sz="2800" b="1" dirty="0">
                <a:solidFill>
                  <a:srgbClr val="FF0066"/>
                </a:solidFill>
                <a:effectLst>
                  <a:outerShdw blurRad="38100" dist="38100" dir="2700000" algn="tl">
                    <a:srgbClr val="C0C0C0"/>
                  </a:outerShdw>
                </a:effectLst>
                <a:latin typeface="Times New Roman" panose="02020603050405020304" pitchFamily="18" charset="0"/>
                <a:cs typeface="Arial" panose="020B0604020202020204" pitchFamily="34" charset="0"/>
              </a:rPr>
              <a:t>1 CÂY VIẾT + 1 MÓC KHÓA </a:t>
            </a:r>
          </a:p>
        </p:txBody>
      </p:sp>
      <p:sp>
        <p:nvSpPr>
          <p:cNvPr id="59399" name="AutoShape 7"/>
          <p:cNvSpPr>
            <a:spLocks noChangeArrowheads="1"/>
          </p:cNvSpPr>
          <p:nvPr/>
        </p:nvSpPr>
        <p:spPr bwMode="auto">
          <a:xfrm>
            <a:off x="4038600" y="3124200"/>
            <a:ext cx="533400" cy="457200"/>
          </a:xfrm>
          <a:prstGeom prst="star5">
            <a:avLst/>
          </a:prstGeom>
          <a:solidFill>
            <a:srgbClr val="FFFF00"/>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0" name="AutoShape 8"/>
          <p:cNvSpPr>
            <a:spLocks noChangeArrowheads="1"/>
          </p:cNvSpPr>
          <p:nvPr/>
        </p:nvSpPr>
        <p:spPr bwMode="auto">
          <a:xfrm>
            <a:off x="4038600" y="3124200"/>
            <a:ext cx="533400" cy="457200"/>
          </a:xfrm>
          <a:prstGeom prst="star5">
            <a:avLst/>
          </a:prstGeom>
          <a:solidFill>
            <a:srgbClr val="FF0066"/>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1" name="AutoShape 9"/>
          <p:cNvSpPr>
            <a:spLocks noChangeArrowheads="1"/>
          </p:cNvSpPr>
          <p:nvPr/>
        </p:nvSpPr>
        <p:spPr bwMode="auto">
          <a:xfrm>
            <a:off x="4038600" y="3124200"/>
            <a:ext cx="533400" cy="457200"/>
          </a:xfrm>
          <a:prstGeom prst="star5">
            <a:avLst/>
          </a:prstGeom>
          <a:solidFill>
            <a:srgbClr val="00CCFF"/>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2" name="AutoShape 10"/>
          <p:cNvSpPr>
            <a:spLocks noChangeArrowheads="1"/>
          </p:cNvSpPr>
          <p:nvPr/>
        </p:nvSpPr>
        <p:spPr bwMode="auto">
          <a:xfrm>
            <a:off x="4038600" y="3124200"/>
            <a:ext cx="533400" cy="457200"/>
          </a:xfrm>
          <a:prstGeom prst="star5">
            <a:avLst/>
          </a:prstGeom>
          <a:solidFill>
            <a:srgbClr val="FF9999"/>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3" name="AutoShape 11"/>
          <p:cNvSpPr>
            <a:spLocks noChangeArrowheads="1"/>
          </p:cNvSpPr>
          <p:nvPr/>
        </p:nvSpPr>
        <p:spPr bwMode="auto">
          <a:xfrm>
            <a:off x="4038600" y="3124200"/>
            <a:ext cx="533400" cy="457200"/>
          </a:xfrm>
          <a:prstGeom prst="star5">
            <a:avLst/>
          </a:prstGeom>
          <a:solidFill>
            <a:srgbClr val="00FF00"/>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4" name="AutoShape 12"/>
          <p:cNvSpPr>
            <a:spLocks noChangeArrowheads="1"/>
          </p:cNvSpPr>
          <p:nvPr/>
        </p:nvSpPr>
        <p:spPr bwMode="auto">
          <a:xfrm>
            <a:off x="4038600" y="3124200"/>
            <a:ext cx="533400" cy="457200"/>
          </a:xfrm>
          <a:prstGeom prst="star5">
            <a:avLst/>
          </a:prstGeom>
          <a:solidFill>
            <a:srgbClr val="CC00FF"/>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5" name="AutoShape 13"/>
          <p:cNvSpPr>
            <a:spLocks noChangeArrowheads="1"/>
          </p:cNvSpPr>
          <p:nvPr/>
        </p:nvSpPr>
        <p:spPr bwMode="auto">
          <a:xfrm>
            <a:off x="4038600" y="3124200"/>
            <a:ext cx="533400" cy="457200"/>
          </a:xfrm>
          <a:prstGeom prst="star5">
            <a:avLst/>
          </a:prstGeom>
          <a:solidFill>
            <a:srgbClr val="00FF00"/>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6" name="AutoShape 14"/>
          <p:cNvSpPr>
            <a:spLocks noChangeArrowheads="1"/>
          </p:cNvSpPr>
          <p:nvPr/>
        </p:nvSpPr>
        <p:spPr bwMode="auto">
          <a:xfrm>
            <a:off x="4038600" y="3124200"/>
            <a:ext cx="533400" cy="457200"/>
          </a:xfrm>
          <a:prstGeom prst="star5">
            <a:avLst/>
          </a:prstGeom>
          <a:solidFill>
            <a:srgbClr val="FFFF66"/>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7" name="AutoShape 15"/>
          <p:cNvSpPr>
            <a:spLocks noChangeArrowheads="1"/>
          </p:cNvSpPr>
          <p:nvPr/>
        </p:nvSpPr>
        <p:spPr bwMode="auto">
          <a:xfrm>
            <a:off x="4038600" y="3124200"/>
            <a:ext cx="533400" cy="457200"/>
          </a:xfrm>
          <a:prstGeom prst="star5">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8" name="AutoShape 16"/>
          <p:cNvSpPr>
            <a:spLocks noChangeArrowheads="1"/>
          </p:cNvSpPr>
          <p:nvPr/>
        </p:nvSpPr>
        <p:spPr bwMode="auto">
          <a:xfrm>
            <a:off x="4038600" y="3124200"/>
            <a:ext cx="533400" cy="457200"/>
          </a:xfrm>
          <a:prstGeom prst="star5">
            <a:avLst/>
          </a:prstGeom>
          <a:gradFill rotWithShape="1">
            <a:gsLst>
              <a:gs pos="0">
                <a:srgbClr val="DCEBF5"/>
              </a:gs>
              <a:gs pos="4000">
                <a:srgbClr val="83A7C3"/>
              </a:gs>
              <a:gs pos="6500">
                <a:srgbClr val="768FB9"/>
              </a:gs>
              <a:gs pos="10501">
                <a:srgbClr val="83A7C3"/>
              </a:gs>
              <a:gs pos="26000">
                <a:srgbClr val="FFFFFF"/>
              </a:gs>
              <a:gs pos="28000">
                <a:srgbClr val="9C6563"/>
              </a:gs>
              <a:gs pos="29000">
                <a:srgbClr val="80302D"/>
              </a:gs>
              <a:gs pos="35501">
                <a:srgbClr val="C0524E"/>
              </a:gs>
              <a:gs pos="47000">
                <a:srgbClr val="EBDAD4"/>
              </a:gs>
              <a:gs pos="50000">
                <a:srgbClr val="55261C"/>
              </a:gs>
              <a:gs pos="53000">
                <a:srgbClr val="EBDAD4"/>
              </a:gs>
              <a:gs pos="64500">
                <a:srgbClr val="C0524E"/>
              </a:gs>
              <a:gs pos="71000">
                <a:srgbClr val="80302D"/>
              </a:gs>
              <a:gs pos="72000">
                <a:srgbClr val="9C6563"/>
              </a:gs>
              <a:gs pos="74000">
                <a:srgbClr val="FFFFFF"/>
              </a:gs>
              <a:gs pos="89500">
                <a:srgbClr val="83A7C3"/>
              </a:gs>
              <a:gs pos="93500">
                <a:srgbClr val="768FB9"/>
              </a:gs>
              <a:gs pos="96000">
                <a:srgbClr val="83A7C3"/>
              </a:gs>
              <a:gs pos="100000">
                <a:srgbClr val="DCEBF5"/>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9" name="AutoShape 17"/>
          <p:cNvSpPr>
            <a:spLocks noChangeArrowheads="1"/>
          </p:cNvSpPr>
          <p:nvPr/>
        </p:nvSpPr>
        <p:spPr bwMode="auto">
          <a:xfrm>
            <a:off x="4038600" y="3124200"/>
            <a:ext cx="533400" cy="457200"/>
          </a:xfrm>
          <a:prstGeom prst="star5">
            <a:avLst/>
          </a:prstGeom>
          <a:gradFill rotWithShape="1">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0" name="AutoShape 18"/>
          <p:cNvSpPr>
            <a:spLocks noChangeArrowheads="1"/>
          </p:cNvSpPr>
          <p:nvPr/>
        </p:nvSpPr>
        <p:spPr bwMode="auto">
          <a:xfrm>
            <a:off x="4038600" y="3124200"/>
            <a:ext cx="533400" cy="457200"/>
          </a:xfrm>
          <a:prstGeom prst="star5">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1" name="AutoShape 19"/>
          <p:cNvSpPr>
            <a:spLocks noChangeArrowheads="1"/>
          </p:cNvSpPr>
          <p:nvPr/>
        </p:nvSpPr>
        <p:spPr bwMode="auto">
          <a:xfrm>
            <a:off x="4038600" y="3124200"/>
            <a:ext cx="533400" cy="457200"/>
          </a:xfrm>
          <a:prstGeom prst="star5">
            <a:avLst/>
          </a:prstGeom>
          <a:gradFill rotWithShape="1">
            <a:gsLst>
              <a:gs pos="0">
                <a:srgbClr val="FF3399"/>
              </a:gs>
              <a:gs pos="25000">
                <a:srgbClr val="FF6633"/>
              </a:gs>
              <a:gs pos="50000">
                <a:srgbClr val="FFFF00"/>
              </a:gs>
              <a:gs pos="75000">
                <a:srgbClr val="01A78F"/>
              </a:gs>
              <a:gs pos="100000">
                <a:srgbClr val="3366FF"/>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2" name="AutoShape 20"/>
          <p:cNvSpPr>
            <a:spLocks noChangeArrowheads="1"/>
          </p:cNvSpPr>
          <p:nvPr/>
        </p:nvSpPr>
        <p:spPr bwMode="auto">
          <a:xfrm>
            <a:off x="4038600" y="3124200"/>
            <a:ext cx="533400" cy="457200"/>
          </a:xfrm>
          <a:prstGeom prst="star5">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3" name="AutoShape 21"/>
          <p:cNvSpPr>
            <a:spLocks noChangeArrowheads="1"/>
          </p:cNvSpPr>
          <p:nvPr/>
        </p:nvSpPr>
        <p:spPr bwMode="auto">
          <a:xfrm>
            <a:off x="4038600" y="3124200"/>
            <a:ext cx="533400" cy="457200"/>
          </a:xfrm>
          <a:prstGeom prst="star5">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4" name="Line 22"/>
          <p:cNvSpPr>
            <a:spLocks noChangeShapeType="1"/>
          </p:cNvSpPr>
          <p:nvPr/>
        </p:nvSpPr>
        <p:spPr bwMode="auto">
          <a:xfrm>
            <a:off x="4267200" y="4191000"/>
            <a:ext cx="0" cy="3810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15" name="AutoShape 23">
            <a:hlinkClick r:id="rId5" action="ppaction://hlinkpres?slideindex=12&amp;slidetitle=Slide 12"/>
          </p:cNvPr>
          <p:cNvSpPr>
            <a:spLocks noChangeArrowheads="1"/>
          </p:cNvSpPr>
          <p:nvPr/>
        </p:nvSpPr>
        <p:spPr bwMode="auto">
          <a:xfrm>
            <a:off x="3200400" y="2286000"/>
            <a:ext cx="2286000" cy="1905000"/>
          </a:xfrm>
          <a:prstGeom prst="star5">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endParaRPr lang="vi-VN">
              <a:solidFill>
                <a:srgbClr val="FFFF00"/>
              </a:solidFill>
              <a:latin typeface=".VnBlack" panose="020B7200000000000000" pitchFamily="34" charset="0"/>
              <a:cs typeface="Arial" panose="020B0604020202020204" pitchFamily="34" charset="0"/>
            </a:endParaRPr>
          </a:p>
        </p:txBody>
      </p:sp>
      <p:sp>
        <p:nvSpPr>
          <p:cNvPr id="59416" name="Line 24"/>
          <p:cNvSpPr>
            <a:spLocks noChangeShapeType="1"/>
          </p:cNvSpPr>
          <p:nvPr/>
        </p:nvSpPr>
        <p:spPr bwMode="auto">
          <a:xfrm>
            <a:off x="4267200" y="4953000"/>
            <a:ext cx="0" cy="5334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17" name="Line 25"/>
          <p:cNvSpPr>
            <a:spLocks noChangeShapeType="1"/>
          </p:cNvSpPr>
          <p:nvPr/>
        </p:nvSpPr>
        <p:spPr bwMode="auto">
          <a:xfrm>
            <a:off x="4267200" y="5867400"/>
            <a:ext cx="0" cy="5334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18" name="Line 26"/>
          <p:cNvSpPr>
            <a:spLocks noChangeShapeType="1"/>
          </p:cNvSpPr>
          <p:nvPr/>
        </p:nvSpPr>
        <p:spPr bwMode="auto">
          <a:xfrm>
            <a:off x="4343400" y="304800"/>
            <a:ext cx="0" cy="3810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19" name="Line 27"/>
          <p:cNvSpPr>
            <a:spLocks noChangeShapeType="1"/>
          </p:cNvSpPr>
          <p:nvPr/>
        </p:nvSpPr>
        <p:spPr bwMode="auto">
          <a:xfrm>
            <a:off x="4343400" y="1066800"/>
            <a:ext cx="0" cy="5334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0" name="Line 28"/>
          <p:cNvSpPr>
            <a:spLocks noChangeShapeType="1"/>
          </p:cNvSpPr>
          <p:nvPr/>
        </p:nvSpPr>
        <p:spPr bwMode="auto">
          <a:xfrm>
            <a:off x="4343400" y="1981200"/>
            <a:ext cx="0" cy="5334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1" name="Line 29"/>
          <p:cNvSpPr>
            <a:spLocks noChangeShapeType="1"/>
          </p:cNvSpPr>
          <p:nvPr/>
        </p:nvSpPr>
        <p:spPr bwMode="auto">
          <a:xfrm>
            <a:off x="5105400" y="3505200"/>
            <a:ext cx="762000" cy="1524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2" name="Line 30"/>
          <p:cNvSpPr>
            <a:spLocks noChangeShapeType="1"/>
          </p:cNvSpPr>
          <p:nvPr/>
        </p:nvSpPr>
        <p:spPr bwMode="auto">
          <a:xfrm>
            <a:off x="6248400" y="3733800"/>
            <a:ext cx="1219200" cy="2286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3" name="Line 31"/>
          <p:cNvSpPr>
            <a:spLocks noChangeShapeType="1"/>
          </p:cNvSpPr>
          <p:nvPr/>
        </p:nvSpPr>
        <p:spPr bwMode="auto">
          <a:xfrm>
            <a:off x="7772400" y="4038600"/>
            <a:ext cx="1371600" cy="3048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4" name="Line 32"/>
          <p:cNvSpPr>
            <a:spLocks noChangeShapeType="1"/>
          </p:cNvSpPr>
          <p:nvPr/>
        </p:nvSpPr>
        <p:spPr bwMode="auto">
          <a:xfrm>
            <a:off x="-76200" y="2362200"/>
            <a:ext cx="762000" cy="1524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5" name="Line 33"/>
          <p:cNvSpPr>
            <a:spLocks noChangeShapeType="1"/>
          </p:cNvSpPr>
          <p:nvPr/>
        </p:nvSpPr>
        <p:spPr bwMode="auto">
          <a:xfrm>
            <a:off x="1066800" y="2590800"/>
            <a:ext cx="1219200" cy="2286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6" name="Line 34"/>
          <p:cNvSpPr>
            <a:spLocks noChangeShapeType="1"/>
          </p:cNvSpPr>
          <p:nvPr/>
        </p:nvSpPr>
        <p:spPr bwMode="auto">
          <a:xfrm>
            <a:off x="2590800" y="2895600"/>
            <a:ext cx="1371600" cy="3048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7" name="Line 35"/>
          <p:cNvSpPr>
            <a:spLocks noChangeShapeType="1"/>
          </p:cNvSpPr>
          <p:nvPr/>
        </p:nvSpPr>
        <p:spPr bwMode="auto">
          <a:xfrm flipV="1">
            <a:off x="5562600" y="2971800"/>
            <a:ext cx="762000" cy="1524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8" name="Line 36"/>
          <p:cNvSpPr>
            <a:spLocks noChangeShapeType="1"/>
          </p:cNvSpPr>
          <p:nvPr/>
        </p:nvSpPr>
        <p:spPr bwMode="auto">
          <a:xfrm flipV="1">
            <a:off x="6553200" y="2667000"/>
            <a:ext cx="1143000" cy="228600"/>
          </a:xfrm>
          <a:prstGeom prst="line">
            <a:avLst/>
          </a:prstGeom>
          <a:noFill/>
          <a:ln w="9525">
            <a:solidFill>
              <a:srgbClr val="CC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9" name="Line 37"/>
          <p:cNvSpPr>
            <a:spLocks noChangeShapeType="1"/>
          </p:cNvSpPr>
          <p:nvPr/>
        </p:nvSpPr>
        <p:spPr bwMode="auto">
          <a:xfrm flipV="1">
            <a:off x="8001000" y="2362200"/>
            <a:ext cx="1143000" cy="228600"/>
          </a:xfrm>
          <a:prstGeom prst="line">
            <a:avLst/>
          </a:prstGeom>
          <a:noFill/>
          <a:ln w="952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0" name="Line 38"/>
          <p:cNvSpPr>
            <a:spLocks noChangeShapeType="1"/>
          </p:cNvSpPr>
          <p:nvPr/>
        </p:nvSpPr>
        <p:spPr bwMode="auto">
          <a:xfrm flipV="1">
            <a:off x="76200" y="4114800"/>
            <a:ext cx="762000" cy="1524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1" name="Line 39"/>
          <p:cNvSpPr>
            <a:spLocks noChangeShapeType="1"/>
          </p:cNvSpPr>
          <p:nvPr/>
        </p:nvSpPr>
        <p:spPr bwMode="auto">
          <a:xfrm flipV="1">
            <a:off x="1066800" y="3810000"/>
            <a:ext cx="1143000" cy="228600"/>
          </a:xfrm>
          <a:prstGeom prst="line">
            <a:avLst/>
          </a:prstGeom>
          <a:noFill/>
          <a:ln w="9525">
            <a:solidFill>
              <a:srgbClr val="CC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2" name="Line 40"/>
          <p:cNvSpPr>
            <a:spLocks noChangeShapeType="1"/>
          </p:cNvSpPr>
          <p:nvPr/>
        </p:nvSpPr>
        <p:spPr bwMode="auto">
          <a:xfrm flipV="1">
            <a:off x="2514600" y="3505200"/>
            <a:ext cx="1143000" cy="228600"/>
          </a:xfrm>
          <a:prstGeom prst="line">
            <a:avLst/>
          </a:prstGeom>
          <a:noFill/>
          <a:ln w="952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3" name="Line 41"/>
          <p:cNvSpPr>
            <a:spLocks noChangeShapeType="1"/>
          </p:cNvSpPr>
          <p:nvPr/>
        </p:nvSpPr>
        <p:spPr bwMode="auto">
          <a:xfrm flipH="1">
            <a:off x="3352800" y="4267200"/>
            <a:ext cx="304800" cy="533400"/>
          </a:xfrm>
          <a:prstGeom prst="line">
            <a:avLst/>
          </a:prstGeom>
          <a:noFill/>
          <a:ln w="9525">
            <a:solidFill>
              <a:srgbClr val="99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4" name="Line 42"/>
          <p:cNvSpPr>
            <a:spLocks noChangeShapeType="1"/>
          </p:cNvSpPr>
          <p:nvPr/>
        </p:nvSpPr>
        <p:spPr bwMode="auto">
          <a:xfrm flipH="1">
            <a:off x="2438400" y="5943600"/>
            <a:ext cx="304800" cy="533400"/>
          </a:xfrm>
          <a:prstGeom prst="line">
            <a:avLst/>
          </a:prstGeom>
          <a:noFill/>
          <a:ln w="9525">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5" name="Line 43"/>
          <p:cNvSpPr>
            <a:spLocks noChangeShapeType="1"/>
          </p:cNvSpPr>
          <p:nvPr/>
        </p:nvSpPr>
        <p:spPr bwMode="auto">
          <a:xfrm flipH="1">
            <a:off x="5943600" y="304800"/>
            <a:ext cx="304800" cy="533400"/>
          </a:xfrm>
          <a:prstGeom prst="line">
            <a:avLst/>
          </a:prstGeom>
          <a:noFill/>
          <a:ln w="9525">
            <a:solidFill>
              <a:srgbClr val="99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6" name="Line 44"/>
          <p:cNvSpPr>
            <a:spLocks noChangeShapeType="1"/>
          </p:cNvSpPr>
          <p:nvPr/>
        </p:nvSpPr>
        <p:spPr bwMode="auto">
          <a:xfrm flipH="1">
            <a:off x="5029200" y="1981200"/>
            <a:ext cx="304800" cy="533400"/>
          </a:xfrm>
          <a:prstGeom prst="line">
            <a:avLst/>
          </a:prstGeom>
          <a:noFill/>
          <a:ln w="9525">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7" name="Line 45"/>
          <p:cNvSpPr>
            <a:spLocks noChangeShapeType="1"/>
          </p:cNvSpPr>
          <p:nvPr/>
        </p:nvSpPr>
        <p:spPr bwMode="auto">
          <a:xfrm>
            <a:off x="4800600" y="4267200"/>
            <a:ext cx="304800" cy="457200"/>
          </a:xfrm>
          <a:prstGeom prst="line">
            <a:avLst/>
          </a:prstGeom>
          <a:noFill/>
          <a:ln w="9525">
            <a:solidFill>
              <a:srgbClr val="99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8" name="Line 46"/>
          <p:cNvSpPr>
            <a:spLocks noChangeShapeType="1"/>
          </p:cNvSpPr>
          <p:nvPr/>
        </p:nvSpPr>
        <p:spPr bwMode="auto">
          <a:xfrm>
            <a:off x="5715000" y="5943600"/>
            <a:ext cx="609600" cy="914400"/>
          </a:xfrm>
          <a:prstGeom prst="line">
            <a:avLst/>
          </a:prstGeom>
          <a:noFill/>
          <a:ln w="9525">
            <a:solidFill>
              <a:srgbClr val="CC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9" name="Line 47"/>
          <p:cNvSpPr>
            <a:spLocks noChangeShapeType="1"/>
          </p:cNvSpPr>
          <p:nvPr/>
        </p:nvSpPr>
        <p:spPr bwMode="auto">
          <a:xfrm>
            <a:off x="2438400" y="228600"/>
            <a:ext cx="304800" cy="457200"/>
          </a:xfrm>
          <a:prstGeom prst="line">
            <a:avLst/>
          </a:prstGeom>
          <a:noFill/>
          <a:ln w="9525">
            <a:solidFill>
              <a:srgbClr val="99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0" name="Line 48"/>
          <p:cNvSpPr>
            <a:spLocks noChangeShapeType="1"/>
          </p:cNvSpPr>
          <p:nvPr/>
        </p:nvSpPr>
        <p:spPr bwMode="auto">
          <a:xfrm>
            <a:off x="3352800" y="1905000"/>
            <a:ext cx="609600" cy="914400"/>
          </a:xfrm>
          <a:prstGeom prst="line">
            <a:avLst/>
          </a:prstGeom>
          <a:noFill/>
          <a:ln w="9525">
            <a:solidFill>
              <a:srgbClr val="CC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1" name="Line 49"/>
          <p:cNvSpPr>
            <a:spLocks noChangeShapeType="1"/>
          </p:cNvSpPr>
          <p:nvPr/>
        </p:nvSpPr>
        <p:spPr bwMode="auto">
          <a:xfrm flipH="1">
            <a:off x="2286000" y="3962400"/>
            <a:ext cx="1219200" cy="762000"/>
          </a:xfrm>
          <a:prstGeom prst="line">
            <a:avLst/>
          </a:prstGeom>
          <a:noFill/>
          <a:ln w="9525">
            <a:solidFill>
              <a:srgbClr val="FF99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2" name="Line 50"/>
          <p:cNvSpPr>
            <a:spLocks noChangeShapeType="1"/>
          </p:cNvSpPr>
          <p:nvPr/>
        </p:nvSpPr>
        <p:spPr bwMode="auto">
          <a:xfrm flipH="1">
            <a:off x="0" y="5715000"/>
            <a:ext cx="990600" cy="685800"/>
          </a:xfrm>
          <a:prstGeom prst="line">
            <a:avLst/>
          </a:prstGeom>
          <a:noFill/>
          <a:ln w="952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3" name="Line 51"/>
          <p:cNvSpPr>
            <a:spLocks noChangeShapeType="1"/>
          </p:cNvSpPr>
          <p:nvPr/>
        </p:nvSpPr>
        <p:spPr bwMode="auto">
          <a:xfrm flipH="1">
            <a:off x="7467600" y="381000"/>
            <a:ext cx="1219200" cy="762000"/>
          </a:xfrm>
          <a:prstGeom prst="line">
            <a:avLst/>
          </a:prstGeom>
          <a:noFill/>
          <a:ln w="9525">
            <a:solidFill>
              <a:srgbClr val="FF99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4" name="Line 52"/>
          <p:cNvSpPr>
            <a:spLocks noChangeShapeType="1"/>
          </p:cNvSpPr>
          <p:nvPr/>
        </p:nvSpPr>
        <p:spPr bwMode="auto">
          <a:xfrm flipH="1">
            <a:off x="5181600" y="2133600"/>
            <a:ext cx="990600" cy="685800"/>
          </a:xfrm>
          <a:prstGeom prst="line">
            <a:avLst/>
          </a:prstGeom>
          <a:noFill/>
          <a:ln w="952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5" name="Line 53"/>
          <p:cNvSpPr>
            <a:spLocks noChangeShapeType="1"/>
          </p:cNvSpPr>
          <p:nvPr/>
        </p:nvSpPr>
        <p:spPr bwMode="auto">
          <a:xfrm>
            <a:off x="5257800" y="4038600"/>
            <a:ext cx="1219200" cy="6858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6" name="Line 54"/>
          <p:cNvSpPr>
            <a:spLocks noChangeShapeType="1"/>
          </p:cNvSpPr>
          <p:nvPr/>
        </p:nvSpPr>
        <p:spPr bwMode="auto">
          <a:xfrm>
            <a:off x="2590800" y="2209800"/>
            <a:ext cx="838200" cy="609600"/>
          </a:xfrm>
          <a:prstGeom prst="line">
            <a:avLst/>
          </a:prstGeom>
          <a:noFill/>
          <a:ln w="9525">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7" name="Line 55"/>
          <p:cNvSpPr>
            <a:spLocks noChangeShapeType="1"/>
          </p:cNvSpPr>
          <p:nvPr/>
        </p:nvSpPr>
        <p:spPr bwMode="auto">
          <a:xfrm>
            <a:off x="762000" y="990600"/>
            <a:ext cx="1219200" cy="6858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8" name="Line 56"/>
          <p:cNvSpPr>
            <a:spLocks noChangeShapeType="1"/>
          </p:cNvSpPr>
          <p:nvPr/>
        </p:nvSpPr>
        <p:spPr bwMode="auto">
          <a:xfrm>
            <a:off x="8153400" y="5943600"/>
            <a:ext cx="838200" cy="609600"/>
          </a:xfrm>
          <a:prstGeom prst="line">
            <a:avLst/>
          </a:prstGeom>
          <a:noFill/>
          <a:ln w="9525">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pic>
        <p:nvPicPr>
          <p:cNvPr id="59449" name="Duong toi dinh vinh quang.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534400" y="70866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07" name="AutoShape 58">
            <a:hlinkClick r:id="rId7" action="ppaction://hlinksldjump" highlightClick="1"/>
          </p:cNvPr>
          <p:cNvSpPr>
            <a:spLocks noChangeArrowheads="1"/>
          </p:cNvSpPr>
          <p:nvPr/>
        </p:nvSpPr>
        <p:spPr bwMode="auto">
          <a:xfrm>
            <a:off x="8229600" y="6248400"/>
            <a:ext cx="914400" cy="6096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pPr>
            <a:endParaRPr lang="vi-VN" sz="2400" b="1">
              <a:solidFill>
                <a:prstClr val="black"/>
              </a:solidFill>
              <a:latin typeface="VNI-Times" pitchFamily="2" charset="0"/>
            </a:endParaRPr>
          </a:p>
        </p:txBody>
      </p:sp>
    </p:spTree>
    <p:extLst>
      <p:ext uri="{BB962C8B-B14F-4D97-AF65-F5344CB8AC3E}">
        <p14:creationId xmlns:p14="http://schemas.microsoft.com/office/powerpoint/2010/main" val="353396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9449"/>
                                        </p:tgtEl>
                                      </p:cBhvr>
                                    </p:cmd>
                                  </p:childTnLst>
                                </p:cTn>
                              </p:par>
                              <p:par>
                                <p:cTn id="7" presetID="21" presetClass="emph" presetSubtype="0" repeatCount="indefinite" fill="hold" grpId="0" nodeType="withEffect">
                                  <p:stCondLst>
                                    <p:cond delay="0"/>
                                  </p:stCondLst>
                                  <p:childTnLst>
                                    <p:animClr clrSpc="hsl" dir="cw">
                                      <p:cBhvr override="childStyle">
                                        <p:cTn id="8" dur="500" fill="hold"/>
                                        <p:tgtEl>
                                          <p:spTgt spid="59397"/>
                                        </p:tgtEl>
                                        <p:attrNameLst>
                                          <p:attrName>style.color</p:attrName>
                                        </p:attrNameLst>
                                      </p:cBhvr>
                                      <p:by>
                                        <p:hsl h="7200000" s="0" l="0"/>
                                      </p:by>
                                    </p:animClr>
                                    <p:animClr clrSpc="hsl" dir="cw">
                                      <p:cBhvr>
                                        <p:cTn id="9" dur="500" fill="hold"/>
                                        <p:tgtEl>
                                          <p:spTgt spid="59397"/>
                                        </p:tgtEl>
                                        <p:attrNameLst>
                                          <p:attrName>fillcolor</p:attrName>
                                        </p:attrNameLst>
                                      </p:cBhvr>
                                      <p:by>
                                        <p:hsl h="7200000" s="0" l="0"/>
                                      </p:by>
                                    </p:animClr>
                                    <p:animClr clrSpc="hsl" dir="cw">
                                      <p:cBhvr>
                                        <p:cTn id="10" dur="500" fill="hold"/>
                                        <p:tgtEl>
                                          <p:spTgt spid="59397"/>
                                        </p:tgtEl>
                                        <p:attrNameLst>
                                          <p:attrName>stroke.color</p:attrName>
                                        </p:attrNameLst>
                                      </p:cBhvr>
                                      <p:by>
                                        <p:hsl h="7200000" s="0" l="0"/>
                                      </p:by>
                                    </p:animClr>
                                    <p:set>
                                      <p:cBhvr>
                                        <p:cTn id="11" dur="500" fill="hold"/>
                                        <p:tgtEl>
                                          <p:spTgt spid="59397"/>
                                        </p:tgtEl>
                                        <p:attrNameLst>
                                          <p:attrName>fill.type</p:attrName>
                                        </p:attrNameLst>
                                      </p:cBhvr>
                                      <p:to>
                                        <p:strVal val="solid"/>
                                      </p:to>
                                    </p:set>
                                  </p:childTnLst>
                                  <p:subTnLst>
                                    <p:audio>
                                      <p:cMediaNode>
                                        <p:cTn display="0" masterRel="sameClick">
                                          <p:stCondLst>
                                            <p:cond evt="begin" delay="0">
                                              <p:tn val="7"/>
                                            </p:cond>
                                          </p:stCondLst>
                                          <p:endCondLst>
                                            <p:cond evt="onStopAudio" delay="0">
                                              <p:tgtEl>
                                                <p:sldTgt/>
                                              </p:tgtEl>
                                            </p:cond>
                                          </p:endCondLst>
                                        </p:cTn>
                                        <p:tgtEl>
                                          <p:sndTgt r:embed="rId4" name="voltage.wav"/>
                                        </p:tgtEl>
                                      </p:cMediaNode>
                                    </p:audio>
                                  </p:subTnLst>
                                </p:cTn>
                              </p:par>
                              <p:par>
                                <p:cTn id="12" presetID="8" presetClass="emph" presetSubtype="0" repeatCount="indefinite" fill="hold" nodeType="withEffect">
                                  <p:stCondLst>
                                    <p:cond delay="0"/>
                                  </p:stCondLst>
                                  <p:childTnLst>
                                    <p:animRot by="21600000">
                                      <p:cBhvr>
                                        <p:cTn id="13" dur="500" fill="hold"/>
                                        <p:tgtEl>
                                          <p:spTgt spid="59415"/>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3.33333E-6 -3.69942E-6 L -0.42916 -3.69942E-6 " pathEditMode="relative" rAng="0" ptsTypes="AA">
                                      <p:cBhvr>
                                        <p:cTn id="15" dur="2000" fill="hold"/>
                                        <p:tgtEl>
                                          <p:spTgt spid="59399"/>
                                        </p:tgtEl>
                                        <p:attrNameLst>
                                          <p:attrName>ppt_x</p:attrName>
                                          <p:attrName>ppt_y</p:attrName>
                                        </p:attrNameLst>
                                      </p:cBhvr>
                                      <p:rCtr x="-21458" y="0"/>
                                    </p:animMotion>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9398"/>
                                        </p:tgtEl>
                                        <p:attrNameLst>
                                          <p:attrName>style.visibility</p:attrName>
                                        </p:attrNameLst>
                                      </p:cBhvr>
                                      <p:to>
                                        <p:strVal val="visible"/>
                                      </p:to>
                                    </p:set>
                                    <p:anim calcmode="lin" valueType="num">
                                      <p:cBhvr additive="base">
                                        <p:cTn id="20" dur="500" fill="hold"/>
                                        <p:tgtEl>
                                          <p:spTgt spid="59398"/>
                                        </p:tgtEl>
                                        <p:attrNameLst>
                                          <p:attrName>ppt_x</p:attrName>
                                        </p:attrNameLst>
                                      </p:cBhvr>
                                      <p:tavLst>
                                        <p:tav tm="0">
                                          <p:val>
                                            <p:strVal val="#ppt_x"/>
                                          </p:val>
                                        </p:tav>
                                        <p:tav tm="100000">
                                          <p:val>
                                            <p:strVal val="#ppt_x"/>
                                          </p:val>
                                        </p:tav>
                                      </p:tavLst>
                                    </p:anim>
                                    <p:anim calcmode="lin" valueType="num">
                                      <p:cBhvr additive="base">
                                        <p:cTn id="21" dur="500" fill="hold"/>
                                        <p:tgtEl>
                                          <p:spTgt spid="59398"/>
                                        </p:tgtEl>
                                        <p:attrNameLst>
                                          <p:attrName>ppt_y</p:attrName>
                                        </p:attrNameLst>
                                      </p:cBhvr>
                                      <p:tavLst>
                                        <p:tav tm="0">
                                          <p:val>
                                            <p:strVal val="1+#ppt_h/2"/>
                                          </p:val>
                                        </p:tav>
                                        <p:tav tm="100000">
                                          <p:val>
                                            <p:strVal val="#ppt_y"/>
                                          </p:val>
                                        </p:tav>
                                      </p:tavLst>
                                    </p:anim>
                                  </p:childTnLst>
                                </p:cTn>
                              </p:par>
                              <p:par>
                                <p:cTn id="22" presetID="35" presetClass="path" presetSubtype="0" repeatCount="indefinite" accel="50000" decel="50000" fill="hold" nodeType="withEffect">
                                  <p:stCondLst>
                                    <p:cond delay="0"/>
                                  </p:stCondLst>
                                  <p:childTnLst>
                                    <p:animMotion origin="layout" path="M -3.33333E-6 -3.69942E-6 L -0.3625 -0.21086 " pathEditMode="relative" rAng="0" ptsTypes="AA">
                                      <p:cBhvr>
                                        <p:cTn id="23" dur="2000" fill="hold"/>
                                        <p:tgtEl>
                                          <p:spTgt spid="59400"/>
                                        </p:tgtEl>
                                        <p:attrNameLst>
                                          <p:attrName>ppt_x</p:attrName>
                                          <p:attrName>ppt_y</p:attrName>
                                        </p:attrNameLst>
                                      </p:cBhvr>
                                      <p:rCtr x="-18125" y="-10543"/>
                                    </p:animMotion>
                                  </p:childTnLst>
                                </p:cTn>
                              </p:par>
                              <p:par>
                                <p:cTn id="24" presetID="35" presetClass="path" presetSubtype="0" repeatCount="indefinite" accel="50000" decel="50000" fill="hold" nodeType="withEffect">
                                  <p:stCondLst>
                                    <p:cond delay="0"/>
                                  </p:stCondLst>
                                  <p:childTnLst>
                                    <p:animMotion origin="layout" path="M -3.33333E-6 -3.69942E-6 L -0.2625 -0.35514 " pathEditMode="relative" rAng="0" ptsTypes="AA">
                                      <p:cBhvr>
                                        <p:cTn id="25" dur="2000" fill="hold"/>
                                        <p:tgtEl>
                                          <p:spTgt spid="59401"/>
                                        </p:tgtEl>
                                        <p:attrNameLst>
                                          <p:attrName>ppt_x</p:attrName>
                                          <p:attrName>ppt_y</p:attrName>
                                        </p:attrNameLst>
                                      </p:cBhvr>
                                      <p:rCtr x="-13125" y="-17757"/>
                                    </p:animMotion>
                                  </p:childTnLst>
                                </p:cTn>
                              </p:par>
                              <p:par>
                                <p:cTn id="26" presetID="35" presetClass="path" presetSubtype="0" repeatCount="indefinite" accel="50000" decel="50000" fill="hold" nodeType="withEffect">
                                  <p:stCondLst>
                                    <p:cond delay="0"/>
                                  </p:stCondLst>
                                  <p:childTnLst>
                                    <p:animMotion origin="layout" path="M -3.33333E-6 -3.69942E-6 L -0.12916 -0.44393 " pathEditMode="relative" rAng="0" ptsTypes="AA">
                                      <p:cBhvr>
                                        <p:cTn id="27" dur="2000" fill="hold"/>
                                        <p:tgtEl>
                                          <p:spTgt spid="59402"/>
                                        </p:tgtEl>
                                        <p:attrNameLst>
                                          <p:attrName>ppt_x</p:attrName>
                                          <p:attrName>ppt_y</p:attrName>
                                        </p:attrNameLst>
                                      </p:cBhvr>
                                      <p:rCtr x="-6458" y="-22197"/>
                                    </p:animMotion>
                                  </p:childTnLst>
                                </p:cTn>
                              </p:par>
                              <p:par>
                                <p:cTn id="28" presetID="35" presetClass="path" presetSubtype="0" repeatCount="indefinite" accel="50000" decel="50000" fill="hold" nodeType="withEffect">
                                  <p:stCondLst>
                                    <p:cond delay="0"/>
                                  </p:stCondLst>
                                  <p:childTnLst>
                                    <p:animMotion origin="layout" path="M -3.33333E-6 -3.69942E-6 L 0.00417 -0.48832 " pathEditMode="relative" rAng="0" ptsTypes="AA">
                                      <p:cBhvr>
                                        <p:cTn id="29" dur="2000" fill="hold"/>
                                        <p:tgtEl>
                                          <p:spTgt spid="59403"/>
                                        </p:tgtEl>
                                        <p:attrNameLst>
                                          <p:attrName>ppt_x</p:attrName>
                                          <p:attrName>ppt_y</p:attrName>
                                        </p:attrNameLst>
                                      </p:cBhvr>
                                      <p:rCtr x="208" y="-24416"/>
                                    </p:animMotion>
                                  </p:childTnLst>
                                </p:cTn>
                              </p:par>
                              <p:par>
                                <p:cTn id="30" presetID="35" presetClass="path" presetSubtype="0" repeatCount="indefinite" accel="50000" decel="50000" fill="hold" nodeType="withEffect">
                                  <p:stCondLst>
                                    <p:cond delay="0"/>
                                  </p:stCondLst>
                                  <p:childTnLst>
                                    <p:animMotion origin="layout" path="M -3.33333E-6 -3.69942E-6 L 0.17917 -0.45503 " pathEditMode="relative" rAng="0" ptsTypes="AA">
                                      <p:cBhvr>
                                        <p:cTn id="31" dur="2000" fill="hold"/>
                                        <p:tgtEl>
                                          <p:spTgt spid="59404"/>
                                        </p:tgtEl>
                                        <p:attrNameLst>
                                          <p:attrName>ppt_x</p:attrName>
                                          <p:attrName>ppt_y</p:attrName>
                                        </p:attrNameLst>
                                      </p:cBhvr>
                                      <p:rCtr x="8958" y="-22751"/>
                                    </p:animMotion>
                                  </p:childTnLst>
                                </p:cTn>
                              </p:par>
                              <p:par>
                                <p:cTn id="32" presetID="35" presetClass="path" presetSubtype="0" repeatCount="indefinite" accel="50000" decel="50000" fill="hold" nodeType="withEffect">
                                  <p:stCondLst>
                                    <p:cond delay="0"/>
                                  </p:stCondLst>
                                  <p:childTnLst>
                                    <p:animMotion origin="layout" path="M -3.33333E-6 -3.69942E-6 L 0.32084 -0.38844 " pathEditMode="relative" rAng="0" ptsTypes="AA">
                                      <p:cBhvr>
                                        <p:cTn id="33" dur="2000" fill="hold"/>
                                        <p:tgtEl>
                                          <p:spTgt spid="59405"/>
                                        </p:tgtEl>
                                        <p:attrNameLst>
                                          <p:attrName>ppt_x</p:attrName>
                                          <p:attrName>ppt_y</p:attrName>
                                        </p:attrNameLst>
                                      </p:cBhvr>
                                      <p:rCtr x="16042" y="-19422"/>
                                    </p:animMotion>
                                  </p:childTnLst>
                                </p:cTn>
                              </p:par>
                              <p:par>
                                <p:cTn id="34" presetID="35" presetClass="path" presetSubtype="0" repeatCount="indefinite" accel="50000" decel="50000" fill="hold" nodeType="withEffect">
                                  <p:stCondLst>
                                    <p:cond delay="0"/>
                                  </p:stCondLst>
                                  <p:childTnLst>
                                    <p:animMotion origin="layout" path="M -3.33333E-6 -3.69942E-6 L 0.42084 -0.24416 " pathEditMode="relative" rAng="0" ptsTypes="AA">
                                      <p:cBhvr>
                                        <p:cTn id="35" dur="2000" fill="hold"/>
                                        <p:tgtEl>
                                          <p:spTgt spid="59406"/>
                                        </p:tgtEl>
                                        <p:attrNameLst>
                                          <p:attrName>ppt_x</p:attrName>
                                          <p:attrName>ppt_y</p:attrName>
                                        </p:attrNameLst>
                                      </p:cBhvr>
                                      <p:rCtr x="21042" y="-12208"/>
                                    </p:animMotion>
                                  </p:childTnLst>
                                </p:cTn>
                              </p:par>
                              <p:par>
                                <p:cTn id="36" presetID="35" presetClass="path" presetSubtype="0" repeatCount="indefinite" accel="50000" decel="50000" fill="hold" nodeType="withEffect">
                                  <p:stCondLst>
                                    <p:cond delay="0"/>
                                  </p:stCondLst>
                                  <p:childTnLst>
                                    <p:animMotion origin="layout" path="M -3.33333E-6 -3.69942E-6 L 0.47084 -3.69942E-6 " pathEditMode="relative" rAng="0" ptsTypes="AA">
                                      <p:cBhvr>
                                        <p:cTn id="37" dur="2000" fill="hold"/>
                                        <p:tgtEl>
                                          <p:spTgt spid="59407"/>
                                        </p:tgtEl>
                                        <p:attrNameLst>
                                          <p:attrName>ppt_x</p:attrName>
                                          <p:attrName>ppt_y</p:attrName>
                                        </p:attrNameLst>
                                      </p:cBhvr>
                                      <p:rCtr x="23542" y="0"/>
                                    </p:animMotion>
                                  </p:childTnLst>
                                </p:cTn>
                              </p:par>
                              <p:par>
                                <p:cTn id="38" presetID="35" presetClass="path" presetSubtype="0" repeatCount="indefinite" accel="50000" decel="50000" fill="hold" nodeType="withEffect">
                                  <p:stCondLst>
                                    <p:cond delay="0"/>
                                  </p:stCondLst>
                                  <p:childTnLst>
                                    <p:animMotion origin="layout" path="M 0.0125 0.0111 L 0.44167 0.24417 " pathEditMode="relative" rAng="0" ptsTypes="AA">
                                      <p:cBhvr>
                                        <p:cTn id="39" dur="2000" fill="hold"/>
                                        <p:tgtEl>
                                          <p:spTgt spid="59408"/>
                                        </p:tgtEl>
                                        <p:attrNameLst>
                                          <p:attrName>ppt_x</p:attrName>
                                          <p:attrName>ppt_y</p:attrName>
                                        </p:attrNameLst>
                                      </p:cBhvr>
                                      <p:rCtr x="21458" y="11653"/>
                                    </p:animMotion>
                                  </p:childTnLst>
                                </p:cTn>
                              </p:par>
                              <p:par>
                                <p:cTn id="40" presetID="35" presetClass="path" presetSubtype="0" repeatCount="indefinite" accel="50000" decel="50000" fill="hold" nodeType="withEffect">
                                  <p:stCondLst>
                                    <p:cond delay="0"/>
                                  </p:stCondLst>
                                  <p:childTnLst>
                                    <p:animMotion origin="layout" path="M -3.33333E-6 -3.69942E-6 L 0.29584 0.38844 " pathEditMode="relative" rAng="0" ptsTypes="AA">
                                      <p:cBhvr>
                                        <p:cTn id="41" dur="2000" fill="hold"/>
                                        <p:tgtEl>
                                          <p:spTgt spid="59409"/>
                                        </p:tgtEl>
                                        <p:attrNameLst>
                                          <p:attrName>ppt_x</p:attrName>
                                          <p:attrName>ppt_y</p:attrName>
                                        </p:attrNameLst>
                                      </p:cBhvr>
                                      <p:rCtr x="14792" y="19422"/>
                                    </p:animMotion>
                                  </p:childTnLst>
                                </p:cTn>
                              </p:par>
                              <p:par>
                                <p:cTn id="42" presetID="35" presetClass="path" presetSubtype="0" repeatCount="indefinite" accel="50000" decel="50000" fill="hold" nodeType="withEffect">
                                  <p:stCondLst>
                                    <p:cond delay="0"/>
                                  </p:stCondLst>
                                  <p:childTnLst>
                                    <p:animMotion origin="layout" path="M -3.33333E-6 -3.69942E-6 L 0.09584 0.46613 " pathEditMode="relative" rAng="0" ptsTypes="AA">
                                      <p:cBhvr>
                                        <p:cTn id="43" dur="2000" fill="hold"/>
                                        <p:tgtEl>
                                          <p:spTgt spid="59410"/>
                                        </p:tgtEl>
                                        <p:attrNameLst>
                                          <p:attrName>ppt_x</p:attrName>
                                          <p:attrName>ppt_y</p:attrName>
                                        </p:attrNameLst>
                                      </p:cBhvr>
                                      <p:rCtr x="4792" y="23306"/>
                                    </p:animMotion>
                                  </p:childTnLst>
                                </p:cTn>
                              </p:par>
                              <p:par>
                                <p:cTn id="44" presetID="35" presetClass="path" presetSubtype="0" repeatCount="indefinite" accel="50000" decel="50000" fill="hold" nodeType="withEffect">
                                  <p:stCondLst>
                                    <p:cond delay="0"/>
                                  </p:stCondLst>
                                  <p:childTnLst>
                                    <p:animMotion origin="layout" path="M -3.33333E-6 -3.69942E-6 L -0.1125 0.45503 " pathEditMode="relative" rAng="0" ptsTypes="AA">
                                      <p:cBhvr>
                                        <p:cTn id="45" dur="2000" fill="hold"/>
                                        <p:tgtEl>
                                          <p:spTgt spid="59411"/>
                                        </p:tgtEl>
                                        <p:attrNameLst>
                                          <p:attrName>ppt_x</p:attrName>
                                          <p:attrName>ppt_y</p:attrName>
                                        </p:attrNameLst>
                                      </p:cBhvr>
                                      <p:rCtr x="-5625" y="22751"/>
                                    </p:animMotion>
                                  </p:childTnLst>
                                </p:cTn>
                              </p:par>
                              <p:par>
                                <p:cTn id="46" presetID="35" presetClass="path" presetSubtype="0" repeatCount="indefinite" accel="50000" decel="50000" fill="hold" nodeType="withEffect">
                                  <p:stCondLst>
                                    <p:cond delay="0"/>
                                  </p:stCondLst>
                                  <p:childTnLst>
                                    <p:animMotion origin="layout" path="M 3.33333E-6 -3.69942E-6 L -0.26667 0.37734 " pathEditMode="relative" rAng="0" ptsTypes="AA">
                                      <p:cBhvr>
                                        <p:cTn id="47" dur="2000" fill="hold"/>
                                        <p:tgtEl>
                                          <p:spTgt spid="59412"/>
                                        </p:tgtEl>
                                        <p:attrNameLst>
                                          <p:attrName>ppt_x</p:attrName>
                                          <p:attrName>ppt_y</p:attrName>
                                        </p:attrNameLst>
                                      </p:cBhvr>
                                      <p:rCtr x="-13333" y="18867"/>
                                    </p:animMotion>
                                  </p:childTnLst>
                                </p:cTn>
                              </p:par>
                              <p:par>
                                <p:cTn id="48" presetID="35" presetClass="path" presetSubtype="0" repeatCount="indefinite" accel="50000" decel="50000" fill="hold" nodeType="withEffect">
                                  <p:stCondLst>
                                    <p:cond delay="0"/>
                                  </p:stCondLst>
                                  <p:childTnLst>
                                    <p:animMotion origin="layout" path="M -3.33333E-6 -3.69942E-6 L -0.37083 0.23307 " pathEditMode="relative" rAng="0" ptsTypes="AA">
                                      <p:cBhvr>
                                        <p:cTn id="49" dur="2000" fill="hold"/>
                                        <p:tgtEl>
                                          <p:spTgt spid="59413"/>
                                        </p:tgtEl>
                                        <p:attrNameLst>
                                          <p:attrName>ppt_x</p:attrName>
                                          <p:attrName>ppt_y</p:attrName>
                                        </p:attrNameLst>
                                      </p:cBhvr>
                                      <p:rCtr x="-18542" y="11653"/>
                                    </p:animMotion>
                                  </p:childTnLst>
                                </p:cTn>
                              </p:par>
                              <p:par>
                                <p:cTn id="50" presetID="35" presetClass="emph" presetSubtype="0" repeatCount="indefinite" fill="hold" grpId="0" nodeType="withEffect">
                                  <p:stCondLst>
                                    <p:cond delay="0"/>
                                  </p:stCondLst>
                                  <p:childTnLst>
                                    <p:anim calcmode="discrete" valueType="str">
                                      <p:cBhvr>
                                        <p:cTn id="51" dur="1000" fill="hold"/>
                                        <p:tgtEl>
                                          <p:spTgt spid="59416"/>
                                        </p:tgtEl>
                                        <p:attrNameLst>
                                          <p:attrName>style.visibility</p:attrName>
                                        </p:attrNameLst>
                                      </p:cBhvr>
                                      <p:tavLst>
                                        <p:tav tm="0">
                                          <p:val>
                                            <p:strVal val="hidden"/>
                                          </p:val>
                                        </p:tav>
                                        <p:tav tm="50000">
                                          <p:val>
                                            <p:strVal val="visible"/>
                                          </p:val>
                                        </p:tav>
                                      </p:tavLst>
                                    </p:anim>
                                  </p:childTnLst>
                                </p:cTn>
                              </p:par>
                              <p:par>
                                <p:cTn id="52" presetID="35" presetClass="emph" presetSubtype="0" repeatCount="indefinite" fill="hold" grpId="0" nodeType="withEffect">
                                  <p:stCondLst>
                                    <p:cond delay="0"/>
                                  </p:stCondLst>
                                  <p:childTnLst>
                                    <p:anim calcmode="discrete" valueType="str">
                                      <p:cBhvr>
                                        <p:cTn id="53" dur="1000" fill="hold"/>
                                        <p:tgtEl>
                                          <p:spTgt spid="59414"/>
                                        </p:tgtEl>
                                        <p:attrNameLst>
                                          <p:attrName>style.visibility</p:attrName>
                                        </p:attrNameLst>
                                      </p:cBhvr>
                                      <p:tavLst>
                                        <p:tav tm="0">
                                          <p:val>
                                            <p:strVal val="hidden"/>
                                          </p:val>
                                        </p:tav>
                                        <p:tav tm="50000">
                                          <p:val>
                                            <p:strVal val="visible"/>
                                          </p:val>
                                        </p:tav>
                                      </p:tavLst>
                                    </p:anim>
                                  </p:childTnLst>
                                </p:cTn>
                              </p:par>
                              <p:par>
                                <p:cTn id="54" presetID="35" presetClass="emph" presetSubtype="0" repeatCount="indefinite" fill="hold" grpId="0" nodeType="withEffect">
                                  <p:stCondLst>
                                    <p:cond delay="0"/>
                                  </p:stCondLst>
                                  <p:childTnLst>
                                    <p:anim calcmode="discrete" valueType="str">
                                      <p:cBhvr>
                                        <p:cTn id="55" dur="1000" fill="hold"/>
                                        <p:tgtEl>
                                          <p:spTgt spid="59417"/>
                                        </p:tgtEl>
                                        <p:attrNameLst>
                                          <p:attrName>style.visibility</p:attrName>
                                        </p:attrNameLst>
                                      </p:cBhvr>
                                      <p:tavLst>
                                        <p:tav tm="0">
                                          <p:val>
                                            <p:strVal val="hidden"/>
                                          </p:val>
                                        </p:tav>
                                        <p:tav tm="50000">
                                          <p:val>
                                            <p:strVal val="visible"/>
                                          </p:val>
                                        </p:tav>
                                      </p:tavLst>
                                    </p:anim>
                                  </p:childTnLst>
                                </p:cTn>
                              </p:par>
                              <p:par>
                                <p:cTn id="56" presetID="35" presetClass="emph" presetSubtype="0" repeatCount="indefinite" fill="hold" grpId="0" nodeType="withEffect">
                                  <p:stCondLst>
                                    <p:cond delay="0"/>
                                  </p:stCondLst>
                                  <p:childTnLst>
                                    <p:anim calcmode="discrete" valueType="str">
                                      <p:cBhvr>
                                        <p:cTn id="57" dur="1000" fill="hold"/>
                                        <p:tgtEl>
                                          <p:spTgt spid="59419"/>
                                        </p:tgtEl>
                                        <p:attrNameLst>
                                          <p:attrName>style.visibility</p:attrName>
                                        </p:attrNameLst>
                                      </p:cBhvr>
                                      <p:tavLst>
                                        <p:tav tm="0">
                                          <p:val>
                                            <p:strVal val="hidden"/>
                                          </p:val>
                                        </p:tav>
                                        <p:tav tm="50000">
                                          <p:val>
                                            <p:strVal val="visible"/>
                                          </p:val>
                                        </p:tav>
                                      </p:tavLst>
                                    </p:anim>
                                  </p:childTnLst>
                                </p:cTn>
                              </p:par>
                              <p:par>
                                <p:cTn id="58" presetID="35" presetClass="emph" presetSubtype="0" repeatCount="indefinite" fill="hold" grpId="0" nodeType="withEffect">
                                  <p:stCondLst>
                                    <p:cond delay="0"/>
                                  </p:stCondLst>
                                  <p:childTnLst>
                                    <p:anim calcmode="discrete" valueType="str">
                                      <p:cBhvr>
                                        <p:cTn id="59" dur="1000" fill="hold"/>
                                        <p:tgtEl>
                                          <p:spTgt spid="59418"/>
                                        </p:tgtEl>
                                        <p:attrNameLst>
                                          <p:attrName>style.visibility</p:attrName>
                                        </p:attrNameLst>
                                      </p:cBhvr>
                                      <p:tavLst>
                                        <p:tav tm="0">
                                          <p:val>
                                            <p:strVal val="hidden"/>
                                          </p:val>
                                        </p:tav>
                                        <p:tav tm="50000">
                                          <p:val>
                                            <p:strVal val="visible"/>
                                          </p:val>
                                        </p:tav>
                                      </p:tavLst>
                                    </p:anim>
                                  </p:childTnLst>
                                </p:cTn>
                              </p:par>
                              <p:par>
                                <p:cTn id="60" presetID="35" presetClass="emph" presetSubtype="0" repeatCount="indefinite" fill="hold" grpId="0" nodeType="withEffect">
                                  <p:stCondLst>
                                    <p:cond delay="0"/>
                                  </p:stCondLst>
                                  <p:childTnLst>
                                    <p:anim calcmode="discrete" valueType="str">
                                      <p:cBhvr>
                                        <p:cTn id="61" dur="1000" fill="hold"/>
                                        <p:tgtEl>
                                          <p:spTgt spid="59420"/>
                                        </p:tgtEl>
                                        <p:attrNameLst>
                                          <p:attrName>style.visibility</p:attrName>
                                        </p:attrNameLst>
                                      </p:cBhvr>
                                      <p:tavLst>
                                        <p:tav tm="0">
                                          <p:val>
                                            <p:strVal val="hidden"/>
                                          </p:val>
                                        </p:tav>
                                        <p:tav tm="50000">
                                          <p:val>
                                            <p:strVal val="visible"/>
                                          </p:val>
                                        </p:tav>
                                      </p:tavLst>
                                    </p:anim>
                                  </p:childTnLst>
                                </p:cTn>
                              </p:par>
                              <p:par>
                                <p:cTn id="62" presetID="35" presetClass="emph" presetSubtype="0" repeatCount="indefinite" fill="hold" grpId="0" nodeType="withEffect">
                                  <p:stCondLst>
                                    <p:cond delay="0"/>
                                  </p:stCondLst>
                                  <p:childTnLst>
                                    <p:anim calcmode="discrete" valueType="str">
                                      <p:cBhvr>
                                        <p:cTn id="63" dur="1000" fill="hold"/>
                                        <p:tgtEl>
                                          <p:spTgt spid="59423"/>
                                        </p:tgtEl>
                                        <p:attrNameLst>
                                          <p:attrName>style.visibility</p:attrName>
                                        </p:attrNameLst>
                                      </p:cBhvr>
                                      <p:tavLst>
                                        <p:tav tm="0">
                                          <p:val>
                                            <p:strVal val="hidden"/>
                                          </p:val>
                                        </p:tav>
                                        <p:tav tm="50000">
                                          <p:val>
                                            <p:strVal val="visible"/>
                                          </p:val>
                                        </p:tav>
                                      </p:tavLst>
                                    </p:anim>
                                  </p:childTnLst>
                                </p:cTn>
                              </p:par>
                              <p:par>
                                <p:cTn id="64" presetID="35" presetClass="emph" presetSubtype="0" repeatCount="indefinite" fill="hold" grpId="0" nodeType="withEffect">
                                  <p:stCondLst>
                                    <p:cond delay="0"/>
                                  </p:stCondLst>
                                  <p:childTnLst>
                                    <p:anim calcmode="discrete" valueType="str">
                                      <p:cBhvr>
                                        <p:cTn id="65" dur="1000" fill="hold"/>
                                        <p:tgtEl>
                                          <p:spTgt spid="59422"/>
                                        </p:tgtEl>
                                        <p:attrNameLst>
                                          <p:attrName>style.visibility</p:attrName>
                                        </p:attrNameLst>
                                      </p:cBhvr>
                                      <p:tavLst>
                                        <p:tav tm="0">
                                          <p:val>
                                            <p:strVal val="hidden"/>
                                          </p:val>
                                        </p:tav>
                                        <p:tav tm="50000">
                                          <p:val>
                                            <p:strVal val="visible"/>
                                          </p:val>
                                        </p:tav>
                                      </p:tavLst>
                                    </p:anim>
                                  </p:childTnLst>
                                </p:cTn>
                              </p:par>
                              <p:par>
                                <p:cTn id="66" presetID="35" presetClass="emph" presetSubtype="0" repeatCount="indefinite" fill="hold" grpId="0" nodeType="withEffect">
                                  <p:stCondLst>
                                    <p:cond delay="0"/>
                                  </p:stCondLst>
                                  <p:childTnLst>
                                    <p:anim calcmode="discrete" valueType="str">
                                      <p:cBhvr>
                                        <p:cTn id="67" dur="1000" fill="hold"/>
                                        <p:tgtEl>
                                          <p:spTgt spid="59421"/>
                                        </p:tgtEl>
                                        <p:attrNameLst>
                                          <p:attrName>style.visibility</p:attrName>
                                        </p:attrNameLst>
                                      </p:cBhvr>
                                      <p:tavLst>
                                        <p:tav tm="0">
                                          <p:val>
                                            <p:strVal val="hidden"/>
                                          </p:val>
                                        </p:tav>
                                        <p:tav tm="50000">
                                          <p:val>
                                            <p:strVal val="visible"/>
                                          </p:val>
                                        </p:tav>
                                      </p:tavLst>
                                    </p:anim>
                                  </p:childTnLst>
                                </p:cTn>
                              </p:par>
                              <p:par>
                                <p:cTn id="68" presetID="35" presetClass="emph" presetSubtype="0" repeatCount="indefinite" fill="hold" grpId="0" nodeType="withEffect">
                                  <p:stCondLst>
                                    <p:cond delay="0"/>
                                  </p:stCondLst>
                                  <p:childTnLst>
                                    <p:anim calcmode="discrete" valueType="str">
                                      <p:cBhvr>
                                        <p:cTn id="69" dur="1000" fill="hold"/>
                                        <p:tgtEl>
                                          <p:spTgt spid="59426"/>
                                        </p:tgtEl>
                                        <p:attrNameLst>
                                          <p:attrName>style.visibility</p:attrName>
                                        </p:attrNameLst>
                                      </p:cBhvr>
                                      <p:tavLst>
                                        <p:tav tm="0">
                                          <p:val>
                                            <p:strVal val="hidden"/>
                                          </p:val>
                                        </p:tav>
                                        <p:tav tm="50000">
                                          <p:val>
                                            <p:strVal val="visible"/>
                                          </p:val>
                                        </p:tav>
                                      </p:tavLst>
                                    </p:anim>
                                  </p:childTnLst>
                                </p:cTn>
                              </p:par>
                              <p:par>
                                <p:cTn id="70" presetID="35" presetClass="emph" presetSubtype="0" repeatCount="indefinite" fill="hold" grpId="0" nodeType="withEffect">
                                  <p:stCondLst>
                                    <p:cond delay="0"/>
                                  </p:stCondLst>
                                  <p:childTnLst>
                                    <p:anim calcmode="discrete" valueType="str">
                                      <p:cBhvr>
                                        <p:cTn id="71" dur="1000" fill="hold"/>
                                        <p:tgtEl>
                                          <p:spTgt spid="59425"/>
                                        </p:tgtEl>
                                        <p:attrNameLst>
                                          <p:attrName>style.visibility</p:attrName>
                                        </p:attrNameLst>
                                      </p:cBhvr>
                                      <p:tavLst>
                                        <p:tav tm="0">
                                          <p:val>
                                            <p:strVal val="hidden"/>
                                          </p:val>
                                        </p:tav>
                                        <p:tav tm="50000">
                                          <p:val>
                                            <p:strVal val="visible"/>
                                          </p:val>
                                        </p:tav>
                                      </p:tavLst>
                                    </p:anim>
                                  </p:childTnLst>
                                </p:cTn>
                              </p:par>
                              <p:par>
                                <p:cTn id="72" presetID="35" presetClass="emph" presetSubtype="0" repeatCount="indefinite" fill="hold" grpId="0" nodeType="withEffect">
                                  <p:stCondLst>
                                    <p:cond delay="0"/>
                                  </p:stCondLst>
                                  <p:childTnLst>
                                    <p:anim calcmode="discrete" valueType="str">
                                      <p:cBhvr>
                                        <p:cTn id="73" dur="1000" fill="hold"/>
                                        <p:tgtEl>
                                          <p:spTgt spid="59424"/>
                                        </p:tgtEl>
                                        <p:attrNameLst>
                                          <p:attrName>style.visibility</p:attrName>
                                        </p:attrNameLst>
                                      </p:cBhvr>
                                      <p:tavLst>
                                        <p:tav tm="0">
                                          <p:val>
                                            <p:strVal val="hidden"/>
                                          </p:val>
                                        </p:tav>
                                        <p:tav tm="50000">
                                          <p:val>
                                            <p:strVal val="visible"/>
                                          </p:val>
                                        </p:tav>
                                      </p:tavLst>
                                    </p:anim>
                                  </p:childTnLst>
                                </p:cTn>
                              </p:par>
                              <p:par>
                                <p:cTn id="74" presetID="35" presetClass="emph" presetSubtype="0" repeatCount="indefinite" fill="hold" grpId="0" nodeType="withEffect">
                                  <p:stCondLst>
                                    <p:cond delay="0"/>
                                  </p:stCondLst>
                                  <p:childTnLst>
                                    <p:anim calcmode="discrete" valueType="str">
                                      <p:cBhvr>
                                        <p:cTn id="75" dur="1000" fill="hold"/>
                                        <p:tgtEl>
                                          <p:spTgt spid="59427"/>
                                        </p:tgtEl>
                                        <p:attrNameLst>
                                          <p:attrName>style.visibility</p:attrName>
                                        </p:attrNameLst>
                                      </p:cBhvr>
                                      <p:tavLst>
                                        <p:tav tm="0">
                                          <p:val>
                                            <p:strVal val="hidden"/>
                                          </p:val>
                                        </p:tav>
                                        <p:tav tm="50000">
                                          <p:val>
                                            <p:strVal val="visible"/>
                                          </p:val>
                                        </p:tav>
                                      </p:tavLst>
                                    </p:anim>
                                  </p:childTnLst>
                                </p:cTn>
                              </p:par>
                              <p:par>
                                <p:cTn id="76" presetID="35" presetClass="emph" presetSubtype="0" repeatCount="indefinite" fill="hold" grpId="0" nodeType="withEffect">
                                  <p:stCondLst>
                                    <p:cond delay="0"/>
                                  </p:stCondLst>
                                  <p:childTnLst>
                                    <p:anim calcmode="discrete" valueType="str">
                                      <p:cBhvr>
                                        <p:cTn id="77" dur="1000" fill="hold"/>
                                        <p:tgtEl>
                                          <p:spTgt spid="59428"/>
                                        </p:tgtEl>
                                        <p:attrNameLst>
                                          <p:attrName>style.visibility</p:attrName>
                                        </p:attrNameLst>
                                      </p:cBhvr>
                                      <p:tavLst>
                                        <p:tav tm="0">
                                          <p:val>
                                            <p:strVal val="hidden"/>
                                          </p:val>
                                        </p:tav>
                                        <p:tav tm="50000">
                                          <p:val>
                                            <p:strVal val="visible"/>
                                          </p:val>
                                        </p:tav>
                                      </p:tavLst>
                                    </p:anim>
                                  </p:childTnLst>
                                </p:cTn>
                              </p:par>
                              <p:par>
                                <p:cTn id="78" presetID="35" presetClass="emph" presetSubtype="0" repeatCount="indefinite" fill="hold" grpId="0" nodeType="withEffect">
                                  <p:stCondLst>
                                    <p:cond delay="0"/>
                                  </p:stCondLst>
                                  <p:childTnLst>
                                    <p:anim calcmode="discrete" valueType="str">
                                      <p:cBhvr>
                                        <p:cTn id="79" dur="1000" fill="hold"/>
                                        <p:tgtEl>
                                          <p:spTgt spid="59429"/>
                                        </p:tgtEl>
                                        <p:attrNameLst>
                                          <p:attrName>style.visibility</p:attrName>
                                        </p:attrNameLst>
                                      </p:cBhvr>
                                      <p:tavLst>
                                        <p:tav tm="0">
                                          <p:val>
                                            <p:strVal val="hidden"/>
                                          </p:val>
                                        </p:tav>
                                        <p:tav tm="50000">
                                          <p:val>
                                            <p:strVal val="visible"/>
                                          </p:val>
                                        </p:tav>
                                      </p:tavLst>
                                    </p:anim>
                                  </p:childTnLst>
                                </p:cTn>
                              </p:par>
                              <p:par>
                                <p:cTn id="80" presetID="35" presetClass="emph" presetSubtype="0" repeatCount="indefinite" fill="hold" grpId="0" nodeType="withEffect">
                                  <p:stCondLst>
                                    <p:cond delay="0"/>
                                  </p:stCondLst>
                                  <p:childTnLst>
                                    <p:anim calcmode="discrete" valueType="str">
                                      <p:cBhvr>
                                        <p:cTn id="81" dur="1000" fill="hold"/>
                                        <p:tgtEl>
                                          <p:spTgt spid="59430"/>
                                        </p:tgtEl>
                                        <p:attrNameLst>
                                          <p:attrName>style.visibility</p:attrName>
                                        </p:attrNameLst>
                                      </p:cBhvr>
                                      <p:tavLst>
                                        <p:tav tm="0">
                                          <p:val>
                                            <p:strVal val="hidden"/>
                                          </p:val>
                                        </p:tav>
                                        <p:tav tm="50000">
                                          <p:val>
                                            <p:strVal val="visible"/>
                                          </p:val>
                                        </p:tav>
                                      </p:tavLst>
                                    </p:anim>
                                  </p:childTnLst>
                                </p:cTn>
                              </p:par>
                              <p:par>
                                <p:cTn id="82" presetID="35" presetClass="emph" presetSubtype="0" repeatCount="indefinite" fill="hold" grpId="0" nodeType="withEffect">
                                  <p:stCondLst>
                                    <p:cond delay="0"/>
                                  </p:stCondLst>
                                  <p:childTnLst>
                                    <p:anim calcmode="discrete" valueType="str">
                                      <p:cBhvr>
                                        <p:cTn id="83" dur="1000" fill="hold"/>
                                        <p:tgtEl>
                                          <p:spTgt spid="59431"/>
                                        </p:tgtEl>
                                        <p:attrNameLst>
                                          <p:attrName>style.visibility</p:attrName>
                                        </p:attrNameLst>
                                      </p:cBhvr>
                                      <p:tavLst>
                                        <p:tav tm="0">
                                          <p:val>
                                            <p:strVal val="hidden"/>
                                          </p:val>
                                        </p:tav>
                                        <p:tav tm="50000">
                                          <p:val>
                                            <p:strVal val="visible"/>
                                          </p:val>
                                        </p:tav>
                                      </p:tavLst>
                                    </p:anim>
                                  </p:childTnLst>
                                </p:cTn>
                              </p:par>
                              <p:par>
                                <p:cTn id="84" presetID="35" presetClass="emph" presetSubtype="0" repeatCount="indefinite" fill="hold" grpId="0" nodeType="withEffect">
                                  <p:stCondLst>
                                    <p:cond delay="0"/>
                                  </p:stCondLst>
                                  <p:childTnLst>
                                    <p:anim calcmode="discrete" valueType="str">
                                      <p:cBhvr>
                                        <p:cTn id="85" dur="1000" fill="hold"/>
                                        <p:tgtEl>
                                          <p:spTgt spid="59432"/>
                                        </p:tgtEl>
                                        <p:attrNameLst>
                                          <p:attrName>style.visibility</p:attrName>
                                        </p:attrNameLst>
                                      </p:cBhvr>
                                      <p:tavLst>
                                        <p:tav tm="0">
                                          <p:val>
                                            <p:strVal val="hidden"/>
                                          </p:val>
                                        </p:tav>
                                        <p:tav tm="50000">
                                          <p:val>
                                            <p:strVal val="visible"/>
                                          </p:val>
                                        </p:tav>
                                      </p:tavLst>
                                    </p:anim>
                                  </p:childTnLst>
                                </p:cTn>
                              </p:par>
                              <p:par>
                                <p:cTn id="86" presetID="35" presetClass="emph" presetSubtype="0" repeatCount="indefinite" fill="hold" grpId="0" nodeType="withEffect">
                                  <p:stCondLst>
                                    <p:cond delay="0"/>
                                  </p:stCondLst>
                                  <p:childTnLst>
                                    <p:anim calcmode="discrete" valueType="str">
                                      <p:cBhvr>
                                        <p:cTn id="87" dur="1000" fill="hold"/>
                                        <p:tgtEl>
                                          <p:spTgt spid="59433"/>
                                        </p:tgtEl>
                                        <p:attrNameLst>
                                          <p:attrName>style.visibility</p:attrName>
                                        </p:attrNameLst>
                                      </p:cBhvr>
                                      <p:tavLst>
                                        <p:tav tm="0">
                                          <p:val>
                                            <p:strVal val="hidden"/>
                                          </p:val>
                                        </p:tav>
                                        <p:tav tm="50000">
                                          <p:val>
                                            <p:strVal val="visible"/>
                                          </p:val>
                                        </p:tav>
                                      </p:tavLst>
                                    </p:anim>
                                  </p:childTnLst>
                                </p:cTn>
                              </p:par>
                              <p:par>
                                <p:cTn id="88" presetID="35" presetClass="emph" presetSubtype="0" repeatCount="indefinite" fill="hold" grpId="0" nodeType="withEffect">
                                  <p:stCondLst>
                                    <p:cond delay="0"/>
                                  </p:stCondLst>
                                  <p:childTnLst>
                                    <p:anim calcmode="discrete" valueType="str">
                                      <p:cBhvr>
                                        <p:cTn id="89" dur="1000" fill="hold"/>
                                        <p:tgtEl>
                                          <p:spTgt spid="59434"/>
                                        </p:tgtEl>
                                        <p:attrNameLst>
                                          <p:attrName>style.visibility</p:attrName>
                                        </p:attrNameLst>
                                      </p:cBhvr>
                                      <p:tavLst>
                                        <p:tav tm="0">
                                          <p:val>
                                            <p:strVal val="hidden"/>
                                          </p:val>
                                        </p:tav>
                                        <p:tav tm="50000">
                                          <p:val>
                                            <p:strVal val="visible"/>
                                          </p:val>
                                        </p:tav>
                                      </p:tavLst>
                                    </p:anim>
                                  </p:childTnLst>
                                </p:cTn>
                              </p:par>
                              <p:par>
                                <p:cTn id="90" presetID="35" presetClass="emph" presetSubtype="0" repeatCount="indefinite" fill="hold" grpId="0" nodeType="withEffect">
                                  <p:stCondLst>
                                    <p:cond delay="0"/>
                                  </p:stCondLst>
                                  <p:childTnLst>
                                    <p:anim calcmode="discrete" valueType="str">
                                      <p:cBhvr>
                                        <p:cTn id="91" dur="1000" fill="hold"/>
                                        <p:tgtEl>
                                          <p:spTgt spid="59435"/>
                                        </p:tgtEl>
                                        <p:attrNameLst>
                                          <p:attrName>style.visibility</p:attrName>
                                        </p:attrNameLst>
                                      </p:cBhvr>
                                      <p:tavLst>
                                        <p:tav tm="0">
                                          <p:val>
                                            <p:strVal val="hidden"/>
                                          </p:val>
                                        </p:tav>
                                        <p:tav tm="50000">
                                          <p:val>
                                            <p:strVal val="visible"/>
                                          </p:val>
                                        </p:tav>
                                      </p:tavLst>
                                    </p:anim>
                                  </p:childTnLst>
                                </p:cTn>
                              </p:par>
                              <p:par>
                                <p:cTn id="92" presetID="35" presetClass="emph" presetSubtype="0" repeatCount="indefinite" fill="hold" grpId="0" nodeType="withEffect">
                                  <p:stCondLst>
                                    <p:cond delay="0"/>
                                  </p:stCondLst>
                                  <p:childTnLst>
                                    <p:anim calcmode="discrete" valueType="str">
                                      <p:cBhvr>
                                        <p:cTn id="93" dur="1000" fill="hold"/>
                                        <p:tgtEl>
                                          <p:spTgt spid="59436"/>
                                        </p:tgtEl>
                                        <p:attrNameLst>
                                          <p:attrName>style.visibility</p:attrName>
                                        </p:attrNameLst>
                                      </p:cBhvr>
                                      <p:tavLst>
                                        <p:tav tm="0">
                                          <p:val>
                                            <p:strVal val="hidden"/>
                                          </p:val>
                                        </p:tav>
                                        <p:tav tm="50000">
                                          <p:val>
                                            <p:strVal val="visible"/>
                                          </p:val>
                                        </p:tav>
                                      </p:tavLst>
                                    </p:anim>
                                  </p:childTnLst>
                                </p:cTn>
                              </p:par>
                              <p:par>
                                <p:cTn id="94" presetID="35" presetClass="emph" presetSubtype="0" repeatCount="indefinite" fill="hold" grpId="0" nodeType="withEffect">
                                  <p:stCondLst>
                                    <p:cond delay="0"/>
                                  </p:stCondLst>
                                  <p:childTnLst>
                                    <p:anim calcmode="discrete" valueType="str">
                                      <p:cBhvr>
                                        <p:cTn id="95" dur="1000" fill="hold"/>
                                        <p:tgtEl>
                                          <p:spTgt spid="59438"/>
                                        </p:tgtEl>
                                        <p:attrNameLst>
                                          <p:attrName>style.visibility</p:attrName>
                                        </p:attrNameLst>
                                      </p:cBhvr>
                                      <p:tavLst>
                                        <p:tav tm="0">
                                          <p:val>
                                            <p:strVal val="hidden"/>
                                          </p:val>
                                        </p:tav>
                                        <p:tav tm="50000">
                                          <p:val>
                                            <p:strVal val="visible"/>
                                          </p:val>
                                        </p:tav>
                                      </p:tavLst>
                                    </p:anim>
                                  </p:childTnLst>
                                </p:cTn>
                              </p:par>
                              <p:par>
                                <p:cTn id="96" presetID="35" presetClass="emph" presetSubtype="0" repeatCount="indefinite" fill="hold" grpId="0" nodeType="withEffect">
                                  <p:stCondLst>
                                    <p:cond delay="0"/>
                                  </p:stCondLst>
                                  <p:childTnLst>
                                    <p:anim calcmode="discrete" valueType="str">
                                      <p:cBhvr>
                                        <p:cTn id="97" dur="1000" fill="hold"/>
                                        <p:tgtEl>
                                          <p:spTgt spid="59437"/>
                                        </p:tgtEl>
                                        <p:attrNameLst>
                                          <p:attrName>style.visibility</p:attrName>
                                        </p:attrNameLst>
                                      </p:cBhvr>
                                      <p:tavLst>
                                        <p:tav tm="0">
                                          <p:val>
                                            <p:strVal val="hidden"/>
                                          </p:val>
                                        </p:tav>
                                        <p:tav tm="50000">
                                          <p:val>
                                            <p:strVal val="visible"/>
                                          </p:val>
                                        </p:tav>
                                      </p:tavLst>
                                    </p:anim>
                                  </p:childTnLst>
                                </p:cTn>
                              </p:par>
                              <p:par>
                                <p:cTn id="98" presetID="35" presetClass="emph" presetSubtype="0" repeatCount="indefinite" fill="hold" grpId="0" nodeType="withEffect">
                                  <p:stCondLst>
                                    <p:cond delay="0"/>
                                  </p:stCondLst>
                                  <p:childTnLst>
                                    <p:anim calcmode="discrete" valueType="str">
                                      <p:cBhvr>
                                        <p:cTn id="99" dur="1000" fill="hold"/>
                                        <p:tgtEl>
                                          <p:spTgt spid="59440"/>
                                        </p:tgtEl>
                                        <p:attrNameLst>
                                          <p:attrName>style.visibility</p:attrName>
                                        </p:attrNameLst>
                                      </p:cBhvr>
                                      <p:tavLst>
                                        <p:tav tm="0">
                                          <p:val>
                                            <p:strVal val="hidden"/>
                                          </p:val>
                                        </p:tav>
                                        <p:tav tm="50000">
                                          <p:val>
                                            <p:strVal val="visible"/>
                                          </p:val>
                                        </p:tav>
                                      </p:tavLst>
                                    </p:anim>
                                  </p:childTnLst>
                                </p:cTn>
                              </p:par>
                              <p:par>
                                <p:cTn id="100" presetID="35" presetClass="emph" presetSubtype="0" repeatCount="indefinite" fill="hold" grpId="0" nodeType="withEffect">
                                  <p:stCondLst>
                                    <p:cond delay="0"/>
                                  </p:stCondLst>
                                  <p:childTnLst>
                                    <p:anim calcmode="discrete" valueType="str">
                                      <p:cBhvr>
                                        <p:cTn id="101" dur="1000" fill="hold"/>
                                        <p:tgtEl>
                                          <p:spTgt spid="59439"/>
                                        </p:tgtEl>
                                        <p:attrNameLst>
                                          <p:attrName>style.visibility</p:attrName>
                                        </p:attrNameLst>
                                      </p:cBhvr>
                                      <p:tavLst>
                                        <p:tav tm="0">
                                          <p:val>
                                            <p:strVal val="hidden"/>
                                          </p:val>
                                        </p:tav>
                                        <p:tav tm="50000">
                                          <p:val>
                                            <p:strVal val="visible"/>
                                          </p:val>
                                        </p:tav>
                                      </p:tavLst>
                                    </p:anim>
                                  </p:childTnLst>
                                </p:cTn>
                              </p:par>
                              <p:par>
                                <p:cTn id="102" presetID="35" presetClass="emph" presetSubtype="0" repeatCount="indefinite" fill="hold" grpId="0" nodeType="withEffect">
                                  <p:stCondLst>
                                    <p:cond delay="0"/>
                                  </p:stCondLst>
                                  <p:childTnLst>
                                    <p:anim calcmode="discrete" valueType="str">
                                      <p:cBhvr>
                                        <p:cTn id="103" dur="1000" fill="hold"/>
                                        <p:tgtEl>
                                          <p:spTgt spid="59442"/>
                                        </p:tgtEl>
                                        <p:attrNameLst>
                                          <p:attrName>style.visibility</p:attrName>
                                        </p:attrNameLst>
                                      </p:cBhvr>
                                      <p:tavLst>
                                        <p:tav tm="0">
                                          <p:val>
                                            <p:strVal val="hidden"/>
                                          </p:val>
                                        </p:tav>
                                        <p:tav tm="50000">
                                          <p:val>
                                            <p:strVal val="visible"/>
                                          </p:val>
                                        </p:tav>
                                      </p:tavLst>
                                    </p:anim>
                                  </p:childTnLst>
                                </p:cTn>
                              </p:par>
                              <p:par>
                                <p:cTn id="104" presetID="35" presetClass="emph" presetSubtype="0" repeatCount="indefinite" fill="hold" grpId="0" nodeType="withEffect">
                                  <p:stCondLst>
                                    <p:cond delay="0"/>
                                  </p:stCondLst>
                                  <p:childTnLst>
                                    <p:anim calcmode="discrete" valueType="str">
                                      <p:cBhvr>
                                        <p:cTn id="105" dur="1000" fill="hold"/>
                                        <p:tgtEl>
                                          <p:spTgt spid="59441"/>
                                        </p:tgtEl>
                                        <p:attrNameLst>
                                          <p:attrName>style.visibility</p:attrName>
                                        </p:attrNameLst>
                                      </p:cBhvr>
                                      <p:tavLst>
                                        <p:tav tm="0">
                                          <p:val>
                                            <p:strVal val="hidden"/>
                                          </p:val>
                                        </p:tav>
                                        <p:tav tm="50000">
                                          <p:val>
                                            <p:strVal val="visible"/>
                                          </p:val>
                                        </p:tav>
                                      </p:tavLst>
                                    </p:anim>
                                  </p:childTnLst>
                                </p:cTn>
                              </p:par>
                              <p:par>
                                <p:cTn id="106" presetID="35" presetClass="emph" presetSubtype="0" repeatCount="indefinite" fill="hold" grpId="0" nodeType="withEffect">
                                  <p:stCondLst>
                                    <p:cond delay="0"/>
                                  </p:stCondLst>
                                  <p:childTnLst>
                                    <p:anim calcmode="discrete" valueType="str">
                                      <p:cBhvr>
                                        <p:cTn id="107" dur="1000" fill="hold"/>
                                        <p:tgtEl>
                                          <p:spTgt spid="59444"/>
                                        </p:tgtEl>
                                        <p:attrNameLst>
                                          <p:attrName>style.visibility</p:attrName>
                                        </p:attrNameLst>
                                      </p:cBhvr>
                                      <p:tavLst>
                                        <p:tav tm="0">
                                          <p:val>
                                            <p:strVal val="hidden"/>
                                          </p:val>
                                        </p:tav>
                                        <p:tav tm="50000">
                                          <p:val>
                                            <p:strVal val="visible"/>
                                          </p:val>
                                        </p:tav>
                                      </p:tavLst>
                                    </p:anim>
                                  </p:childTnLst>
                                </p:cTn>
                              </p:par>
                              <p:par>
                                <p:cTn id="108" presetID="35" presetClass="emph" presetSubtype="0" repeatCount="indefinite" fill="hold" grpId="0" nodeType="withEffect">
                                  <p:stCondLst>
                                    <p:cond delay="0"/>
                                  </p:stCondLst>
                                  <p:childTnLst>
                                    <p:anim calcmode="discrete" valueType="str">
                                      <p:cBhvr>
                                        <p:cTn id="109" dur="1000" fill="hold"/>
                                        <p:tgtEl>
                                          <p:spTgt spid="59443"/>
                                        </p:tgtEl>
                                        <p:attrNameLst>
                                          <p:attrName>style.visibility</p:attrName>
                                        </p:attrNameLst>
                                      </p:cBhvr>
                                      <p:tavLst>
                                        <p:tav tm="0">
                                          <p:val>
                                            <p:strVal val="hidden"/>
                                          </p:val>
                                        </p:tav>
                                        <p:tav tm="50000">
                                          <p:val>
                                            <p:strVal val="visible"/>
                                          </p:val>
                                        </p:tav>
                                      </p:tavLst>
                                    </p:anim>
                                  </p:childTnLst>
                                </p:cTn>
                              </p:par>
                              <p:par>
                                <p:cTn id="110" presetID="35" presetClass="emph" presetSubtype="0" repeatCount="indefinite" fill="hold" grpId="0" nodeType="withEffect">
                                  <p:stCondLst>
                                    <p:cond delay="0"/>
                                  </p:stCondLst>
                                  <p:childTnLst>
                                    <p:anim calcmode="discrete" valueType="str">
                                      <p:cBhvr>
                                        <p:cTn id="111" dur="1000" fill="hold"/>
                                        <p:tgtEl>
                                          <p:spTgt spid="59446"/>
                                        </p:tgtEl>
                                        <p:attrNameLst>
                                          <p:attrName>style.visibility</p:attrName>
                                        </p:attrNameLst>
                                      </p:cBhvr>
                                      <p:tavLst>
                                        <p:tav tm="0">
                                          <p:val>
                                            <p:strVal val="hidden"/>
                                          </p:val>
                                        </p:tav>
                                        <p:tav tm="50000">
                                          <p:val>
                                            <p:strVal val="visible"/>
                                          </p:val>
                                        </p:tav>
                                      </p:tavLst>
                                    </p:anim>
                                  </p:childTnLst>
                                </p:cTn>
                              </p:par>
                              <p:par>
                                <p:cTn id="112" presetID="35" presetClass="emph" presetSubtype="0" repeatCount="indefinite" fill="hold" grpId="0" nodeType="withEffect">
                                  <p:stCondLst>
                                    <p:cond delay="0"/>
                                  </p:stCondLst>
                                  <p:childTnLst>
                                    <p:anim calcmode="discrete" valueType="str">
                                      <p:cBhvr>
                                        <p:cTn id="113" dur="1000" fill="hold"/>
                                        <p:tgtEl>
                                          <p:spTgt spid="59445"/>
                                        </p:tgtEl>
                                        <p:attrNameLst>
                                          <p:attrName>style.visibility</p:attrName>
                                        </p:attrNameLst>
                                      </p:cBhvr>
                                      <p:tavLst>
                                        <p:tav tm="0">
                                          <p:val>
                                            <p:strVal val="hidden"/>
                                          </p:val>
                                        </p:tav>
                                        <p:tav tm="50000">
                                          <p:val>
                                            <p:strVal val="visible"/>
                                          </p:val>
                                        </p:tav>
                                      </p:tavLst>
                                    </p:anim>
                                  </p:childTnLst>
                                </p:cTn>
                              </p:par>
                              <p:par>
                                <p:cTn id="114" presetID="35" presetClass="emph" presetSubtype="0" repeatCount="indefinite" fill="hold" grpId="0" nodeType="withEffect">
                                  <p:stCondLst>
                                    <p:cond delay="0"/>
                                  </p:stCondLst>
                                  <p:childTnLst>
                                    <p:anim calcmode="discrete" valueType="str">
                                      <p:cBhvr>
                                        <p:cTn id="115" dur="1000" fill="hold"/>
                                        <p:tgtEl>
                                          <p:spTgt spid="59448"/>
                                        </p:tgtEl>
                                        <p:attrNameLst>
                                          <p:attrName>style.visibility</p:attrName>
                                        </p:attrNameLst>
                                      </p:cBhvr>
                                      <p:tavLst>
                                        <p:tav tm="0">
                                          <p:val>
                                            <p:strVal val="hidden"/>
                                          </p:val>
                                        </p:tav>
                                        <p:tav tm="50000">
                                          <p:val>
                                            <p:strVal val="visible"/>
                                          </p:val>
                                        </p:tav>
                                      </p:tavLst>
                                    </p:anim>
                                  </p:childTnLst>
                                </p:cTn>
                              </p:par>
                              <p:par>
                                <p:cTn id="116" presetID="35" presetClass="emph" presetSubtype="0" repeatCount="indefinite" fill="hold" grpId="0" nodeType="withEffect">
                                  <p:stCondLst>
                                    <p:cond delay="0"/>
                                  </p:stCondLst>
                                  <p:childTnLst>
                                    <p:anim calcmode="discrete" valueType="str">
                                      <p:cBhvr>
                                        <p:cTn id="117" dur="1000" fill="hold"/>
                                        <p:tgtEl>
                                          <p:spTgt spid="5944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18" repeatCount="indefinite" fill="hold" display="0">
                  <p:stCondLst>
                    <p:cond delay="indefinite"/>
                  </p:stCondLst>
                  <p:endCondLst>
                    <p:cond evt="onPrev" delay="0">
                      <p:tgtEl>
                        <p:sldTgt/>
                      </p:tgtEl>
                    </p:cond>
                    <p:cond evt="onStopAudio" delay="0">
                      <p:tgtEl>
                        <p:sldTgt/>
                      </p:tgtEl>
                    </p:cond>
                  </p:endCondLst>
                </p:cTn>
                <p:tgtEl>
                  <p:spTgt spid="59449"/>
                </p:tgtEl>
              </p:cMediaNode>
            </p:audio>
          </p:childTnLst>
        </p:cTn>
      </p:par>
    </p:tnLst>
    <p:bldLst>
      <p:bldP spid="59397" grpId="0" animBg="1"/>
      <p:bldP spid="59398" grpId="0" bldLvl="0" animBg="1"/>
      <p:bldP spid="59414" grpId="0" animBg="1"/>
      <p:bldP spid="59416" grpId="0" animBg="1"/>
      <p:bldP spid="59417" grpId="0" animBg="1"/>
      <p:bldP spid="59418" grpId="0" animBg="1"/>
      <p:bldP spid="59419" grpId="0" animBg="1"/>
      <p:bldP spid="59420" grpId="0" animBg="1"/>
      <p:bldP spid="59421" grpId="0" animBg="1"/>
      <p:bldP spid="59422" grpId="0" animBg="1"/>
      <p:bldP spid="59423" grpId="0" animBg="1"/>
      <p:bldP spid="59424" grpId="0" animBg="1"/>
      <p:bldP spid="59425" grpId="0" animBg="1"/>
      <p:bldP spid="59426" grpId="0" animBg="1"/>
      <p:bldP spid="59427" grpId="0" animBg="1"/>
      <p:bldP spid="59428" grpId="0" animBg="1"/>
      <p:bldP spid="59429" grpId="0" animBg="1"/>
      <p:bldP spid="59430" grpId="0" animBg="1"/>
      <p:bldP spid="59431" grpId="0" animBg="1"/>
      <p:bldP spid="59432" grpId="0" animBg="1"/>
      <p:bldP spid="59433" grpId="0" animBg="1"/>
      <p:bldP spid="59434" grpId="0" animBg="1"/>
      <p:bldP spid="59435" grpId="0" animBg="1"/>
      <p:bldP spid="59436" grpId="0" animBg="1"/>
      <p:bldP spid="59437" grpId="0" animBg="1"/>
      <p:bldP spid="59438" grpId="0" animBg="1"/>
      <p:bldP spid="59439" grpId="0" animBg="1"/>
      <p:bldP spid="59440" grpId="0" animBg="1"/>
      <p:bldP spid="59441" grpId="0" animBg="1"/>
      <p:bldP spid="59442" grpId="0" animBg="1"/>
      <p:bldP spid="59443" grpId="0" animBg="1"/>
      <p:bldP spid="59444" grpId="0" animBg="1"/>
      <p:bldP spid="59445" grpId="0" animBg="1"/>
      <p:bldP spid="59446" grpId="0" animBg="1"/>
      <p:bldP spid="59447" grpId="0" animBg="1"/>
      <p:bldP spid="5944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WordArt 5"/>
          <p:cNvSpPr>
            <a:spLocks noChangeArrowheads="1" noChangeShapeType="1" noTextEdit="1"/>
          </p:cNvSpPr>
          <p:nvPr/>
        </p:nvSpPr>
        <p:spPr bwMode="auto">
          <a:xfrm>
            <a:off x="2209800" y="1143000"/>
            <a:ext cx="4829175" cy="695325"/>
          </a:xfrm>
          <a:prstGeom prst="rect">
            <a:avLst/>
          </a:prstGeom>
        </p:spPr>
        <p:txBody>
          <a:bodyPr wrap="none" fromWordArt="1">
            <a:prstTxWarp prst="textPlain">
              <a:avLst>
                <a:gd name="adj" fmla="val 47602"/>
              </a:avLst>
            </a:prstTxWarp>
          </a:bodyPr>
          <a:lstStyle/>
          <a:p>
            <a:pPr algn="ctr" eaLnBrk="1" fontAlgn="auto" hangingPunct="1">
              <a:spcBef>
                <a:spcPts val="0"/>
              </a:spcBef>
              <a:spcAft>
                <a:spcPts val="0"/>
              </a:spcAft>
            </a:pPr>
            <a:r>
              <a:rPr lang="en-US" sz="3600" kern="10">
                <a:ln w="19050">
                  <a:solidFill>
                    <a:srgbClr val="99CCFF"/>
                  </a:solidFill>
                  <a:round/>
                </a:ln>
                <a:solidFill>
                  <a:srgbClr val="0066CC"/>
                </a:solidFill>
                <a:effectLst>
                  <a:outerShdw dist="35921" dir="2700000" algn="ctr" rotWithShape="0">
                    <a:srgbClr val="990000"/>
                  </a:outerShdw>
                </a:effectLst>
                <a:latin typeface=".VnArial" panose="020B7200000000000000"/>
              </a:rPr>
              <a:t>Ng«i sao may m¾n</a:t>
            </a:r>
          </a:p>
        </p:txBody>
      </p:sp>
      <p:sp>
        <p:nvSpPr>
          <p:cNvPr id="59398" name="Text Box 6"/>
          <p:cNvSpPr txBox="1">
            <a:spLocks noChangeArrowheads="1"/>
          </p:cNvSpPr>
          <p:nvPr/>
        </p:nvSpPr>
        <p:spPr bwMode="auto">
          <a:xfrm>
            <a:off x="1447800" y="4648200"/>
            <a:ext cx="6627495" cy="181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fontAlgn="auto" hangingPunct="1">
              <a:spcBef>
                <a:spcPct val="50000"/>
              </a:spcBef>
              <a:spcAft>
                <a:spcPts val="0"/>
              </a:spcAft>
              <a:defRPr/>
            </a:pPr>
            <a:r>
              <a:rPr lang="en-US" sz="2800" b="1" dirty="0">
                <a:solidFill>
                  <a:srgbClr val="FF0066"/>
                </a:solidFill>
                <a:effectLst>
                  <a:outerShdw blurRad="38100" dist="38100" dir="2700000" algn="tl">
                    <a:srgbClr val="C0C0C0"/>
                  </a:outerShdw>
                </a:effectLst>
                <a:latin typeface="Times New Roman" panose="02020603050405020304" pitchFamily="18" charset="0"/>
                <a:cs typeface="Arial" panose="020B0604020202020204" pitchFamily="34" charset="0"/>
              </a:rPr>
              <a:t>	BẠN </a:t>
            </a:r>
            <a:r>
              <a:rPr lang="en-US" sz="2800" b="1">
                <a:solidFill>
                  <a:srgbClr val="FF0066"/>
                </a:solidFill>
                <a:effectLst>
                  <a:outerShdw blurRad="38100" dist="38100" dir="2700000" algn="tl">
                    <a:srgbClr val="C0C0C0"/>
                  </a:outerShdw>
                </a:effectLst>
                <a:latin typeface="Times New Roman" panose="02020603050405020304" pitchFamily="18" charset="0"/>
                <a:cs typeface="Arial" panose="020B0604020202020204" pitchFamily="34" charset="0"/>
              </a:rPr>
              <a:t>ĐƯỢC </a:t>
            </a:r>
            <a:r>
              <a:rPr lang="en-US" sz="2800" b="1" smtClean="0">
                <a:solidFill>
                  <a:srgbClr val="FF0066"/>
                </a:solidFill>
                <a:effectLst>
                  <a:outerShdw blurRad="38100" dist="38100" dir="2700000" algn="tl">
                    <a:srgbClr val="C0C0C0"/>
                  </a:outerShdw>
                </a:effectLst>
                <a:latin typeface="Times New Roman" panose="02020603050405020304" pitchFamily="18" charset="0"/>
                <a:cs typeface="Arial" panose="020B0604020202020204" pitchFamily="34" charset="0"/>
              </a:rPr>
              <a:t>MỘT</a:t>
            </a:r>
            <a:endParaRPr lang="en-US" sz="2800" b="1" dirty="0">
              <a:solidFill>
                <a:srgbClr val="FF0066"/>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p>
            <a:pPr algn="ctr" eaLnBrk="1" fontAlgn="auto" hangingPunct="1">
              <a:spcBef>
                <a:spcPct val="50000"/>
              </a:spcBef>
              <a:spcAft>
                <a:spcPts val="0"/>
              </a:spcAft>
              <a:defRPr/>
            </a:pPr>
            <a:r>
              <a:rPr lang="en-US" sz="2800" b="1" smtClean="0">
                <a:solidFill>
                  <a:srgbClr val="FF0066"/>
                </a:solidFill>
                <a:effectLst>
                  <a:outerShdw blurRad="38100" dist="38100" dir="2700000" algn="tl">
                    <a:srgbClr val="C0C0C0"/>
                  </a:outerShdw>
                </a:effectLst>
                <a:latin typeface="Times New Roman" panose="02020603050405020304" pitchFamily="18" charset="0"/>
                <a:cs typeface="Arial" panose="020B0604020202020204" pitchFamily="34" charset="0"/>
              </a:rPr>
              <a:t>PHẦN </a:t>
            </a:r>
            <a:r>
              <a:rPr lang="en-US" sz="2800" b="1" dirty="0">
                <a:solidFill>
                  <a:srgbClr val="FF0066"/>
                </a:solidFill>
                <a:effectLst>
                  <a:outerShdw blurRad="38100" dist="38100" dir="2700000" algn="tl">
                    <a:srgbClr val="C0C0C0"/>
                  </a:outerShdw>
                </a:effectLst>
                <a:latin typeface="Times New Roman" panose="02020603050405020304" pitchFamily="18" charset="0"/>
                <a:cs typeface="Arial" panose="020B0604020202020204" pitchFamily="34" charset="0"/>
              </a:rPr>
              <a:t>QUÀ: </a:t>
            </a:r>
          </a:p>
          <a:p>
            <a:pPr algn="ctr" eaLnBrk="1" fontAlgn="auto" hangingPunct="1">
              <a:spcBef>
                <a:spcPct val="50000"/>
              </a:spcBef>
              <a:spcAft>
                <a:spcPts val="0"/>
              </a:spcAft>
              <a:defRPr/>
            </a:pPr>
            <a:r>
              <a:rPr lang="en-US" sz="2800" b="1" dirty="0">
                <a:solidFill>
                  <a:srgbClr val="FF0066"/>
                </a:solidFill>
                <a:effectLst>
                  <a:outerShdw blurRad="38100" dist="38100" dir="2700000" algn="tl">
                    <a:srgbClr val="C0C0C0"/>
                  </a:outerShdw>
                </a:effectLst>
                <a:latin typeface="Times New Roman" panose="02020603050405020304" pitchFamily="18" charset="0"/>
                <a:cs typeface="Arial" panose="020B0604020202020204" pitchFamily="34" charset="0"/>
              </a:rPr>
              <a:t>1 QUYỂN VỞ + 1 MÓC KHÓA</a:t>
            </a:r>
          </a:p>
        </p:txBody>
      </p:sp>
      <p:sp>
        <p:nvSpPr>
          <p:cNvPr id="59399" name="AutoShape 7"/>
          <p:cNvSpPr>
            <a:spLocks noChangeArrowheads="1"/>
          </p:cNvSpPr>
          <p:nvPr/>
        </p:nvSpPr>
        <p:spPr bwMode="auto">
          <a:xfrm>
            <a:off x="4038600" y="3124200"/>
            <a:ext cx="533400" cy="457200"/>
          </a:xfrm>
          <a:prstGeom prst="star5">
            <a:avLst/>
          </a:prstGeom>
          <a:solidFill>
            <a:srgbClr val="FFFF00"/>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0" name="AutoShape 8"/>
          <p:cNvSpPr>
            <a:spLocks noChangeArrowheads="1"/>
          </p:cNvSpPr>
          <p:nvPr/>
        </p:nvSpPr>
        <p:spPr bwMode="auto">
          <a:xfrm>
            <a:off x="4038600" y="3124200"/>
            <a:ext cx="533400" cy="457200"/>
          </a:xfrm>
          <a:prstGeom prst="star5">
            <a:avLst/>
          </a:prstGeom>
          <a:solidFill>
            <a:srgbClr val="FF0066"/>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1" name="AutoShape 9"/>
          <p:cNvSpPr>
            <a:spLocks noChangeArrowheads="1"/>
          </p:cNvSpPr>
          <p:nvPr/>
        </p:nvSpPr>
        <p:spPr bwMode="auto">
          <a:xfrm>
            <a:off x="4038600" y="3124200"/>
            <a:ext cx="533400" cy="457200"/>
          </a:xfrm>
          <a:prstGeom prst="star5">
            <a:avLst/>
          </a:prstGeom>
          <a:solidFill>
            <a:srgbClr val="00CCFF"/>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2" name="AutoShape 10"/>
          <p:cNvSpPr>
            <a:spLocks noChangeArrowheads="1"/>
          </p:cNvSpPr>
          <p:nvPr/>
        </p:nvSpPr>
        <p:spPr bwMode="auto">
          <a:xfrm>
            <a:off x="4038600" y="3124200"/>
            <a:ext cx="533400" cy="457200"/>
          </a:xfrm>
          <a:prstGeom prst="star5">
            <a:avLst/>
          </a:prstGeom>
          <a:solidFill>
            <a:srgbClr val="FF9999"/>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3" name="AutoShape 11"/>
          <p:cNvSpPr>
            <a:spLocks noChangeArrowheads="1"/>
          </p:cNvSpPr>
          <p:nvPr/>
        </p:nvSpPr>
        <p:spPr bwMode="auto">
          <a:xfrm>
            <a:off x="4038600" y="3124200"/>
            <a:ext cx="533400" cy="457200"/>
          </a:xfrm>
          <a:prstGeom prst="star5">
            <a:avLst/>
          </a:prstGeom>
          <a:solidFill>
            <a:srgbClr val="00FF00"/>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4" name="AutoShape 12"/>
          <p:cNvSpPr>
            <a:spLocks noChangeArrowheads="1"/>
          </p:cNvSpPr>
          <p:nvPr/>
        </p:nvSpPr>
        <p:spPr bwMode="auto">
          <a:xfrm>
            <a:off x="4038600" y="3124200"/>
            <a:ext cx="533400" cy="457200"/>
          </a:xfrm>
          <a:prstGeom prst="star5">
            <a:avLst/>
          </a:prstGeom>
          <a:solidFill>
            <a:srgbClr val="CC00FF"/>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5" name="AutoShape 13"/>
          <p:cNvSpPr>
            <a:spLocks noChangeArrowheads="1"/>
          </p:cNvSpPr>
          <p:nvPr/>
        </p:nvSpPr>
        <p:spPr bwMode="auto">
          <a:xfrm>
            <a:off x="4038600" y="3124200"/>
            <a:ext cx="533400" cy="457200"/>
          </a:xfrm>
          <a:prstGeom prst="star5">
            <a:avLst/>
          </a:prstGeom>
          <a:solidFill>
            <a:srgbClr val="00FF00"/>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6" name="AutoShape 14"/>
          <p:cNvSpPr>
            <a:spLocks noChangeArrowheads="1"/>
          </p:cNvSpPr>
          <p:nvPr/>
        </p:nvSpPr>
        <p:spPr bwMode="auto">
          <a:xfrm>
            <a:off x="4038600" y="3124200"/>
            <a:ext cx="533400" cy="457200"/>
          </a:xfrm>
          <a:prstGeom prst="star5">
            <a:avLst/>
          </a:prstGeom>
          <a:solidFill>
            <a:srgbClr val="FFFF66"/>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7" name="AutoShape 15"/>
          <p:cNvSpPr>
            <a:spLocks noChangeArrowheads="1"/>
          </p:cNvSpPr>
          <p:nvPr/>
        </p:nvSpPr>
        <p:spPr bwMode="auto">
          <a:xfrm>
            <a:off x="4038600" y="3124200"/>
            <a:ext cx="533400" cy="457200"/>
          </a:xfrm>
          <a:prstGeom prst="star5">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8" name="AutoShape 16"/>
          <p:cNvSpPr>
            <a:spLocks noChangeArrowheads="1"/>
          </p:cNvSpPr>
          <p:nvPr/>
        </p:nvSpPr>
        <p:spPr bwMode="auto">
          <a:xfrm>
            <a:off x="4038600" y="3124200"/>
            <a:ext cx="533400" cy="457200"/>
          </a:xfrm>
          <a:prstGeom prst="star5">
            <a:avLst/>
          </a:prstGeom>
          <a:gradFill rotWithShape="1">
            <a:gsLst>
              <a:gs pos="0">
                <a:srgbClr val="DCEBF5"/>
              </a:gs>
              <a:gs pos="4000">
                <a:srgbClr val="83A7C3"/>
              </a:gs>
              <a:gs pos="6500">
                <a:srgbClr val="768FB9"/>
              </a:gs>
              <a:gs pos="10501">
                <a:srgbClr val="83A7C3"/>
              </a:gs>
              <a:gs pos="26000">
                <a:srgbClr val="FFFFFF"/>
              </a:gs>
              <a:gs pos="28000">
                <a:srgbClr val="9C6563"/>
              </a:gs>
              <a:gs pos="29000">
                <a:srgbClr val="80302D"/>
              </a:gs>
              <a:gs pos="35501">
                <a:srgbClr val="C0524E"/>
              </a:gs>
              <a:gs pos="47000">
                <a:srgbClr val="EBDAD4"/>
              </a:gs>
              <a:gs pos="50000">
                <a:srgbClr val="55261C"/>
              </a:gs>
              <a:gs pos="53000">
                <a:srgbClr val="EBDAD4"/>
              </a:gs>
              <a:gs pos="64500">
                <a:srgbClr val="C0524E"/>
              </a:gs>
              <a:gs pos="71000">
                <a:srgbClr val="80302D"/>
              </a:gs>
              <a:gs pos="72000">
                <a:srgbClr val="9C6563"/>
              </a:gs>
              <a:gs pos="74000">
                <a:srgbClr val="FFFFFF"/>
              </a:gs>
              <a:gs pos="89500">
                <a:srgbClr val="83A7C3"/>
              </a:gs>
              <a:gs pos="93500">
                <a:srgbClr val="768FB9"/>
              </a:gs>
              <a:gs pos="96000">
                <a:srgbClr val="83A7C3"/>
              </a:gs>
              <a:gs pos="100000">
                <a:srgbClr val="DCEBF5"/>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9" name="AutoShape 17"/>
          <p:cNvSpPr>
            <a:spLocks noChangeArrowheads="1"/>
          </p:cNvSpPr>
          <p:nvPr/>
        </p:nvSpPr>
        <p:spPr bwMode="auto">
          <a:xfrm>
            <a:off x="4038600" y="3124200"/>
            <a:ext cx="533400" cy="457200"/>
          </a:xfrm>
          <a:prstGeom prst="star5">
            <a:avLst/>
          </a:prstGeom>
          <a:gradFill rotWithShape="1">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0" name="AutoShape 18"/>
          <p:cNvSpPr>
            <a:spLocks noChangeArrowheads="1"/>
          </p:cNvSpPr>
          <p:nvPr/>
        </p:nvSpPr>
        <p:spPr bwMode="auto">
          <a:xfrm>
            <a:off x="4038600" y="3124200"/>
            <a:ext cx="533400" cy="457200"/>
          </a:xfrm>
          <a:prstGeom prst="star5">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1" name="AutoShape 19"/>
          <p:cNvSpPr>
            <a:spLocks noChangeArrowheads="1"/>
          </p:cNvSpPr>
          <p:nvPr/>
        </p:nvSpPr>
        <p:spPr bwMode="auto">
          <a:xfrm>
            <a:off x="4038600" y="3124200"/>
            <a:ext cx="533400" cy="457200"/>
          </a:xfrm>
          <a:prstGeom prst="star5">
            <a:avLst/>
          </a:prstGeom>
          <a:gradFill rotWithShape="1">
            <a:gsLst>
              <a:gs pos="0">
                <a:srgbClr val="FF3399"/>
              </a:gs>
              <a:gs pos="25000">
                <a:srgbClr val="FF6633"/>
              </a:gs>
              <a:gs pos="50000">
                <a:srgbClr val="FFFF00"/>
              </a:gs>
              <a:gs pos="75000">
                <a:srgbClr val="01A78F"/>
              </a:gs>
              <a:gs pos="100000">
                <a:srgbClr val="3366FF"/>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2" name="AutoShape 20"/>
          <p:cNvSpPr>
            <a:spLocks noChangeArrowheads="1"/>
          </p:cNvSpPr>
          <p:nvPr/>
        </p:nvSpPr>
        <p:spPr bwMode="auto">
          <a:xfrm>
            <a:off x="4038600" y="3124200"/>
            <a:ext cx="533400" cy="457200"/>
          </a:xfrm>
          <a:prstGeom prst="star5">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3" name="AutoShape 21"/>
          <p:cNvSpPr>
            <a:spLocks noChangeArrowheads="1"/>
          </p:cNvSpPr>
          <p:nvPr/>
        </p:nvSpPr>
        <p:spPr bwMode="auto">
          <a:xfrm>
            <a:off x="4038600" y="3124200"/>
            <a:ext cx="533400" cy="457200"/>
          </a:xfrm>
          <a:prstGeom prst="star5">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4" name="Line 22"/>
          <p:cNvSpPr>
            <a:spLocks noChangeShapeType="1"/>
          </p:cNvSpPr>
          <p:nvPr/>
        </p:nvSpPr>
        <p:spPr bwMode="auto">
          <a:xfrm>
            <a:off x="4267200" y="4191000"/>
            <a:ext cx="0" cy="3810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15" name="AutoShape 23">
            <a:hlinkClick r:id="rId5" action="ppaction://hlinkpres?slideindex=12&amp;slidetitle=Slide 12"/>
          </p:cNvPr>
          <p:cNvSpPr>
            <a:spLocks noChangeArrowheads="1"/>
          </p:cNvSpPr>
          <p:nvPr/>
        </p:nvSpPr>
        <p:spPr bwMode="auto">
          <a:xfrm>
            <a:off x="3200400" y="2286000"/>
            <a:ext cx="2286000" cy="1905000"/>
          </a:xfrm>
          <a:prstGeom prst="star5">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endParaRPr lang="vi-VN">
              <a:solidFill>
                <a:srgbClr val="FFFF00"/>
              </a:solidFill>
              <a:latin typeface=".VnBlack" panose="020B7200000000000000" pitchFamily="34" charset="0"/>
              <a:cs typeface="Arial" panose="020B0604020202020204" pitchFamily="34" charset="0"/>
            </a:endParaRPr>
          </a:p>
        </p:txBody>
      </p:sp>
      <p:sp>
        <p:nvSpPr>
          <p:cNvPr id="59416" name="Line 24"/>
          <p:cNvSpPr>
            <a:spLocks noChangeShapeType="1"/>
          </p:cNvSpPr>
          <p:nvPr/>
        </p:nvSpPr>
        <p:spPr bwMode="auto">
          <a:xfrm>
            <a:off x="4267200" y="4953000"/>
            <a:ext cx="0" cy="5334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17" name="Line 25"/>
          <p:cNvSpPr>
            <a:spLocks noChangeShapeType="1"/>
          </p:cNvSpPr>
          <p:nvPr/>
        </p:nvSpPr>
        <p:spPr bwMode="auto">
          <a:xfrm>
            <a:off x="4267200" y="5867400"/>
            <a:ext cx="0" cy="5334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18" name="Line 26"/>
          <p:cNvSpPr>
            <a:spLocks noChangeShapeType="1"/>
          </p:cNvSpPr>
          <p:nvPr/>
        </p:nvSpPr>
        <p:spPr bwMode="auto">
          <a:xfrm>
            <a:off x="4343400" y="304800"/>
            <a:ext cx="0" cy="3810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19" name="Line 27"/>
          <p:cNvSpPr>
            <a:spLocks noChangeShapeType="1"/>
          </p:cNvSpPr>
          <p:nvPr/>
        </p:nvSpPr>
        <p:spPr bwMode="auto">
          <a:xfrm>
            <a:off x="4343400" y="1066800"/>
            <a:ext cx="0" cy="5334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0" name="Line 28"/>
          <p:cNvSpPr>
            <a:spLocks noChangeShapeType="1"/>
          </p:cNvSpPr>
          <p:nvPr/>
        </p:nvSpPr>
        <p:spPr bwMode="auto">
          <a:xfrm>
            <a:off x="4343400" y="1981200"/>
            <a:ext cx="0" cy="5334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1" name="Line 29"/>
          <p:cNvSpPr>
            <a:spLocks noChangeShapeType="1"/>
          </p:cNvSpPr>
          <p:nvPr/>
        </p:nvSpPr>
        <p:spPr bwMode="auto">
          <a:xfrm>
            <a:off x="5105400" y="3505200"/>
            <a:ext cx="762000" cy="1524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2" name="Line 30"/>
          <p:cNvSpPr>
            <a:spLocks noChangeShapeType="1"/>
          </p:cNvSpPr>
          <p:nvPr/>
        </p:nvSpPr>
        <p:spPr bwMode="auto">
          <a:xfrm>
            <a:off x="6248400" y="3733800"/>
            <a:ext cx="1219200" cy="2286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3" name="Line 31"/>
          <p:cNvSpPr>
            <a:spLocks noChangeShapeType="1"/>
          </p:cNvSpPr>
          <p:nvPr/>
        </p:nvSpPr>
        <p:spPr bwMode="auto">
          <a:xfrm>
            <a:off x="7772400" y="4038600"/>
            <a:ext cx="1371600" cy="3048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4" name="Line 32"/>
          <p:cNvSpPr>
            <a:spLocks noChangeShapeType="1"/>
          </p:cNvSpPr>
          <p:nvPr/>
        </p:nvSpPr>
        <p:spPr bwMode="auto">
          <a:xfrm>
            <a:off x="-76200" y="2362200"/>
            <a:ext cx="762000" cy="1524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5" name="Line 33"/>
          <p:cNvSpPr>
            <a:spLocks noChangeShapeType="1"/>
          </p:cNvSpPr>
          <p:nvPr/>
        </p:nvSpPr>
        <p:spPr bwMode="auto">
          <a:xfrm>
            <a:off x="1066800" y="2590800"/>
            <a:ext cx="1219200" cy="2286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6" name="Line 34"/>
          <p:cNvSpPr>
            <a:spLocks noChangeShapeType="1"/>
          </p:cNvSpPr>
          <p:nvPr/>
        </p:nvSpPr>
        <p:spPr bwMode="auto">
          <a:xfrm>
            <a:off x="2590800" y="2895600"/>
            <a:ext cx="1371600" cy="3048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7" name="Line 35"/>
          <p:cNvSpPr>
            <a:spLocks noChangeShapeType="1"/>
          </p:cNvSpPr>
          <p:nvPr/>
        </p:nvSpPr>
        <p:spPr bwMode="auto">
          <a:xfrm flipV="1">
            <a:off x="5562600" y="2971800"/>
            <a:ext cx="762000" cy="1524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8" name="Line 36"/>
          <p:cNvSpPr>
            <a:spLocks noChangeShapeType="1"/>
          </p:cNvSpPr>
          <p:nvPr/>
        </p:nvSpPr>
        <p:spPr bwMode="auto">
          <a:xfrm flipV="1">
            <a:off x="6553200" y="2667000"/>
            <a:ext cx="1143000" cy="228600"/>
          </a:xfrm>
          <a:prstGeom prst="line">
            <a:avLst/>
          </a:prstGeom>
          <a:noFill/>
          <a:ln w="9525">
            <a:solidFill>
              <a:srgbClr val="CC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9" name="Line 37"/>
          <p:cNvSpPr>
            <a:spLocks noChangeShapeType="1"/>
          </p:cNvSpPr>
          <p:nvPr/>
        </p:nvSpPr>
        <p:spPr bwMode="auto">
          <a:xfrm flipV="1">
            <a:off x="8001000" y="2362200"/>
            <a:ext cx="1143000" cy="228600"/>
          </a:xfrm>
          <a:prstGeom prst="line">
            <a:avLst/>
          </a:prstGeom>
          <a:noFill/>
          <a:ln w="952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0" name="Line 38"/>
          <p:cNvSpPr>
            <a:spLocks noChangeShapeType="1"/>
          </p:cNvSpPr>
          <p:nvPr/>
        </p:nvSpPr>
        <p:spPr bwMode="auto">
          <a:xfrm flipV="1">
            <a:off x="76200" y="4114800"/>
            <a:ext cx="762000" cy="1524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1" name="Line 39"/>
          <p:cNvSpPr>
            <a:spLocks noChangeShapeType="1"/>
          </p:cNvSpPr>
          <p:nvPr/>
        </p:nvSpPr>
        <p:spPr bwMode="auto">
          <a:xfrm flipV="1">
            <a:off x="1066800" y="3810000"/>
            <a:ext cx="1143000" cy="228600"/>
          </a:xfrm>
          <a:prstGeom prst="line">
            <a:avLst/>
          </a:prstGeom>
          <a:noFill/>
          <a:ln w="9525">
            <a:solidFill>
              <a:srgbClr val="CC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2" name="Line 40"/>
          <p:cNvSpPr>
            <a:spLocks noChangeShapeType="1"/>
          </p:cNvSpPr>
          <p:nvPr/>
        </p:nvSpPr>
        <p:spPr bwMode="auto">
          <a:xfrm flipV="1">
            <a:off x="2514600" y="3505200"/>
            <a:ext cx="1143000" cy="228600"/>
          </a:xfrm>
          <a:prstGeom prst="line">
            <a:avLst/>
          </a:prstGeom>
          <a:noFill/>
          <a:ln w="952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3" name="Line 41"/>
          <p:cNvSpPr>
            <a:spLocks noChangeShapeType="1"/>
          </p:cNvSpPr>
          <p:nvPr/>
        </p:nvSpPr>
        <p:spPr bwMode="auto">
          <a:xfrm flipH="1">
            <a:off x="3352800" y="4267200"/>
            <a:ext cx="304800" cy="533400"/>
          </a:xfrm>
          <a:prstGeom prst="line">
            <a:avLst/>
          </a:prstGeom>
          <a:noFill/>
          <a:ln w="9525">
            <a:solidFill>
              <a:srgbClr val="99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4" name="Line 42"/>
          <p:cNvSpPr>
            <a:spLocks noChangeShapeType="1"/>
          </p:cNvSpPr>
          <p:nvPr/>
        </p:nvSpPr>
        <p:spPr bwMode="auto">
          <a:xfrm flipH="1">
            <a:off x="2438400" y="5943600"/>
            <a:ext cx="304800" cy="533400"/>
          </a:xfrm>
          <a:prstGeom prst="line">
            <a:avLst/>
          </a:prstGeom>
          <a:noFill/>
          <a:ln w="9525">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5" name="Line 43"/>
          <p:cNvSpPr>
            <a:spLocks noChangeShapeType="1"/>
          </p:cNvSpPr>
          <p:nvPr/>
        </p:nvSpPr>
        <p:spPr bwMode="auto">
          <a:xfrm flipH="1">
            <a:off x="5943600" y="304800"/>
            <a:ext cx="304800" cy="533400"/>
          </a:xfrm>
          <a:prstGeom prst="line">
            <a:avLst/>
          </a:prstGeom>
          <a:noFill/>
          <a:ln w="9525">
            <a:solidFill>
              <a:srgbClr val="99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6" name="Line 44"/>
          <p:cNvSpPr>
            <a:spLocks noChangeShapeType="1"/>
          </p:cNvSpPr>
          <p:nvPr/>
        </p:nvSpPr>
        <p:spPr bwMode="auto">
          <a:xfrm flipH="1">
            <a:off x="5029200" y="1981200"/>
            <a:ext cx="304800" cy="533400"/>
          </a:xfrm>
          <a:prstGeom prst="line">
            <a:avLst/>
          </a:prstGeom>
          <a:noFill/>
          <a:ln w="9525">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7" name="Line 45"/>
          <p:cNvSpPr>
            <a:spLocks noChangeShapeType="1"/>
          </p:cNvSpPr>
          <p:nvPr/>
        </p:nvSpPr>
        <p:spPr bwMode="auto">
          <a:xfrm>
            <a:off x="4800600" y="4267200"/>
            <a:ext cx="304800" cy="457200"/>
          </a:xfrm>
          <a:prstGeom prst="line">
            <a:avLst/>
          </a:prstGeom>
          <a:noFill/>
          <a:ln w="9525">
            <a:solidFill>
              <a:srgbClr val="99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8" name="Line 46"/>
          <p:cNvSpPr>
            <a:spLocks noChangeShapeType="1"/>
          </p:cNvSpPr>
          <p:nvPr/>
        </p:nvSpPr>
        <p:spPr bwMode="auto">
          <a:xfrm>
            <a:off x="5715000" y="5943600"/>
            <a:ext cx="609600" cy="914400"/>
          </a:xfrm>
          <a:prstGeom prst="line">
            <a:avLst/>
          </a:prstGeom>
          <a:noFill/>
          <a:ln w="9525">
            <a:solidFill>
              <a:srgbClr val="CC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9" name="Line 47"/>
          <p:cNvSpPr>
            <a:spLocks noChangeShapeType="1"/>
          </p:cNvSpPr>
          <p:nvPr/>
        </p:nvSpPr>
        <p:spPr bwMode="auto">
          <a:xfrm>
            <a:off x="2438400" y="228600"/>
            <a:ext cx="304800" cy="457200"/>
          </a:xfrm>
          <a:prstGeom prst="line">
            <a:avLst/>
          </a:prstGeom>
          <a:noFill/>
          <a:ln w="9525">
            <a:solidFill>
              <a:srgbClr val="99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0" name="Line 48"/>
          <p:cNvSpPr>
            <a:spLocks noChangeShapeType="1"/>
          </p:cNvSpPr>
          <p:nvPr/>
        </p:nvSpPr>
        <p:spPr bwMode="auto">
          <a:xfrm>
            <a:off x="3352800" y="1905000"/>
            <a:ext cx="609600" cy="914400"/>
          </a:xfrm>
          <a:prstGeom prst="line">
            <a:avLst/>
          </a:prstGeom>
          <a:noFill/>
          <a:ln w="9525">
            <a:solidFill>
              <a:srgbClr val="CC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1" name="Line 49"/>
          <p:cNvSpPr>
            <a:spLocks noChangeShapeType="1"/>
          </p:cNvSpPr>
          <p:nvPr/>
        </p:nvSpPr>
        <p:spPr bwMode="auto">
          <a:xfrm flipH="1">
            <a:off x="2286000" y="3962400"/>
            <a:ext cx="1219200" cy="762000"/>
          </a:xfrm>
          <a:prstGeom prst="line">
            <a:avLst/>
          </a:prstGeom>
          <a:noFill/>
          <a:ln w="9525">
            <a:solidFill>
              <a:srgbClr val="FF99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2" name="Line 50"/>
          <p:cNvSpPr>
            <a:spLocks noChangeShapeType="1"/>
          </p:cNvSpPr>
          <p:nvPr/>
        </p:nvSpPr>
        <p:spPr bwMode="auto">
          <a:xfrm flipH="1">
            <a:off x="0" y="5715000"/>
            <a:ext cx="990600" cy="685800"/>
          </a:xfrm>
          <a:prstGeom prst="line">
            <a:avLst/>
          </a:prstGeom>
          <a:noFill/>
          <a:ln w="952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3" name="Line 51"/>
          <p:cNvSpPr>
            <a:spLocks noChangeShapeType="1"/>
          </p:cNvSpPr>
          <p:nvPr/>
        </p:nvSpPr>
        <p:spPr bwMode="auto">
          <a:xfrm flipH="1">
            <a:off x="7467600" y="381000"/>
            <a:ext cx="1219200" cy="762000"/>
          </a:xfrm>
          <a:prstGeom prst="line">
            <a:avLst/>
          </a:prstGeom>
          <a:noFill/>
          <a:ln w="9525">
            <a:solidFill>
              <a:srgbClr val="FF99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4" name="Line 52"/>
          <p:cNvSpPr>
            <a:spLocks noChangeShapeType="1"/>
          </p:cNvSpPr>
          <p:nvPr/>
        </p:nvSpPr>
        <p:spPr bwMode="auto">
          <a:xfrm flipH="1">
            <a:off x="5181600" y="2133600"/>
            <a:ext cx="990600" cy="685800"/>
          </a:xfrm>
          <a:prstGeom prst="line">
            <a:avLst/>
          </a:prstGeom>
          <a:noFill/>
          <a:ln w="952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5" name="Line 53"/>
          <p:cNvSpPr>
            <a:spLocks noChangeShapeType="1"/>
          </p:cNvSpPr>
          <p:nvPr/>
        </p:nvSpPr>
        <p:spPr bwMode="auto">
          <a:xfrm>
            <a:off x="5257800" y="4038600"/>
            <a:ext cx="1219200" cy="6858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6" name="Line 54"/>
          <p:cNvSpPr>
            <a:spLocks noChangeShapeType="1"/>
          </p:cNvSpPr>
          <p:nvPr/>
        </p:nvSpPr>
        <p:spPr bwMode="auto">
          <a:xfrm>
            <a:off x="2590800" y="2209800"/>
            <a:ext cx="838200" cy="609600"/>
          </a:xfrm>
          <a:prstGeom prst="line">
            <a:avLst/>
          </a:prstGeom>
          <a:noFill/>
          <a:ln w="9525">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7" name="Line 55"/>
          <p:cNvSpPr>
            <a:spLocks noChangeShapeType="1"/>
          </p:cNvSpPr>
          <p:nvPr/>
        </p:nvSpPr>
        <p:spPr bwMode="auto">
          <a:xfrm>
            <a:off x="762000" y="990600"/>
            <a:ext cx="1219200" cy="6858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8" name="Line 56"/>
          <p:cNvSpPr>
            <a:spLocks noChangeShapeType="1"/>
          </p:cNvSpPr>
          <p:nvPr/>
        </p:nvSpPr>
        <p:spPr bwMode="auto">
          <a:xfrm>
            <a:off x="8153400" y="5943600"/>
            <a:ext cx="838200" cy="609600"/>
          </a:xfrm>
          <a:prstGeom prst="line">
            <a:avLst/>
          </a:prstGeom>
          <a:noFill/>
          <a:ln w="9525">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pic>
        <p:nvPicPr>
          <p:cNvPr id="59449" name="Duong toi dinh vinh quang.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534400" y="70866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07" name="AutoShape 58">
            <a:hlinkClick r:id="rId7" action="ppaction://hlinksldjump" highlightClick="1"/>
          </p:cNvPr>
          <p:cNvSpPr>
            <a:spLocks noChangeArrowheads="1"/>
          </p:cNvSpPr>
          <p:nvPr/>
        </p:nvSpPr>
        <p:spPr bwMode="auto">
          <a:xfrm>
            <a:off x="8229600" y="6248400"/>
            <a:ext cx="914400" cy="6096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pPr>
            <a:endParaRPr lang="vi-VN" sz="2400" b="1">
              <a:solidFill>
                <a:prstClr val="black"/>
              </a:solidFill>
              <a:latin typeface="VNI-Times" pitchFamily="2" charset="0"/>
            </a:endParaRPr>
          </a:p>
        </p:txBody>
      </p:sp>
    </p:spTree>
    <p:extLst>
      <p:ext uri="{BB962C8B-B14F-4D97-AF65-F5344CB8AC3E}">
        <p14:creationId xmlns:p14="http://schemas.microsoft.com/office/powerpoint/2010/main" val="221392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9449"/>
                                        </p:tgtEl>
                                      </p:cBhvr>
                                    </p:cmd>
                                  </p:childTnLst>
                                </p:cTn>
                              </p:par>
                              <p:par>
                                <p:cTn id="7" presetID="21" presetClass="emph" presetSubtype="0" repeatCount="indefinite" fill="hold" grpId="0" nodeType="withEffect">
                                  <p:stCondLst>
                                    <p:cond delay="0"/>
                                  </p:stCondLst>
                                  <p:childTnLst>
                                    <p:animClr clrSpc="hsl" dir="cw">
                                      <p:cBhvr override="childStyle">
                                        <p:cTn id="8" dur="500" fill="hold"/>
                                        <p:tgtEl>
                                          <p:spTgt spid="59397"/>
                                        </p:tgtEl>
                                        <p:attrNameLst>
                                          <p:attrName>style.color</p:attrName>
                                        </p:attrNameLst>
                                      </p:cBhvr>
                                      <p:by>
                                        <p:hsl h="7200000" s="0" l="0"/>
                                      </p:by>
                                    </p:animClr>
                                    <p:animClr clrSpc="hsl" dir="cw">
                                      <p:cBhvr>
                                        <p:cTn id="9" dur="500" fill="hold"/>
                                        <p:tgtEl>
                                          <p:spTgt spid="59397"/>
                                        </p:tgtEl>
                                        <p:attrNameLst>
                                          <p:attrName>fillcolor</p:attrName>
                                        </p:attrNameLst>
                                      </p:cBhvr>
                                      <p:by>
                                        <p:hsl h="7200000" s="0" l="0"/>
                                      </p:by>
                                    </p:animClr>
                                    <p:animClr clrSpc="hsl" dir="cw">
                                      <p:cBhvr>
                                        <p:cTn id="10" dur="500" fill="hold"/>
                                        <p:tgtEl>
                                          <p:spTgt spid="59397"/>
                                        </p:tgtEl>
                                        <p:attrNameLst>
                                          <p:attrName>stroke.color</p:attrName>
                                        </p:attrNameLst>
                                      </p:cBhvr>
                                      <p:by>
                                        <p:hsl h="7200000" s="0" l="0"/>
                                      </p:by>
                                    </p:animClr>
                                    <p:set>
                                      <p:cBhvr>
                                        <p:cTn id="11" dur="500" fill="hold"/>
                                        <p:tgtEl>
                                          <p:spTgt spid="59397"/>
                                        </p:tgtEl>
                                        <p:attrNameLst>
                                          <p:attrName>fill.type</p:attrName>
                                        </p:attrNameLst>
                                      </p:cBhvr>
                                      <p:to>
                                        <p:strVal val="solid"/>
                                      </p:to>
                                    </p:set>
                                  </p:childTnLst>
                                  <p:subTnLst>
                                    <p:audio>
                                      <p:cMediaNode>
                                        <p:cTn display="0" masterRel="sameClick">
                                          <p:stCondLst>
                                            <p:cond evt="begin" delay="0">
                                              <p:tn val="7"/>
                                            </p:cond>
                                          </p:stCondLst>
                                          <p:endCondLst>
                                            <p:cond evt="onStopAudio" delay="0">
                                              <p:tgtEl>
                                                <p:sldTgt/>
                                              </p:tgtEl>
                                            </p:cond>
                                          </p:endCondLst>
                                        </p:cTn>
                                        <p:tgtEl>
                                          <p:sndTgt r:embed="rId4" name="voltage.wav"/>
                                        </p:tgtEl>
                                      </p:cMediaNode>
                                    </p:audio>
                                  </p:subTnLst>
                                </p:cTn>
                              </p:par>
                              <p:par>
                                <p:cTn id="12" presetID="8" presetClass="emph" presetSubtype="0" repeatCount="indefinite" fill="hold" nodeType="withEffect">
                                  <p:stCondLst>
                                    <p:cond delay="0"/>
                                  </p:stCondLst>
                                  <p:childTnLst>
                                    <p:animRot by="21600000">
                                      <p:cBhvr>
                                        <p:cTn id="13" dur="500" fill="hold"/>
                                        <p:tgtEl>
                                          <p:spTgt spid="59415"/>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3.33333E-6 -3.69942E-6 L -0.42916 -3.69942E-6 " pathEditMode="relative" rAng="0" ptsTypes="AA">
                                      <p:cBhvr>
                                        <p:cTn id="15" dur="2000" fill="hold"/>
                                        <p:tgtEl>
                                          <p:spTgt spid="59399"/>
                                        </p:tgtEl>
                                        <p:attrNameLst>
                                          <p:attrName>ppt_x</p:attrName>
                                          <p:attrName>ppt_y</p:attrName>
                                        </p:attrNameLst>
                                      </p:cBhvr>
                                      <p:rCtr x="-21458" y="0"/>
                                    </p:animMotion>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9398"/>
                                        </p:tgtEl>
                                        <p:attrNameLst>
                                          <p:attrName>style.visibility</p:attrName>
                                        </p:attrNameLst>
                                      </p:cBhvr>
                                      <p:to>
                                        <p:strVal val="visible"/>
                                      </p:to>
                                    </p:set>
                                    <p:anim calcmode="lin" valueType="num">
                                      <p:cBhvr additive="base">
                                        <p:cTn id="20" dur="500" fill="hold"/>
                                        <p:tgtEl>
                                          <p:spTgt spid="59398"/>
                                        </p:tgtEl>
                                        <p:attrNameLst>
                                          <p:attrName>ppt_x</p:attrName>
                                        </p:attrNameLst>
                                      </p:cBhvr>
                                      <p:tavLst>
                                        <p:tav tm="0">
                                          <p:val>
                                            <p:strVal val="#ppt_x"/>
                                          </p:val>
                                        </p:tav>
                                        <p:tav tm="100000">
                                          <p:val>
                                            <p:strVal val="#ppt_x"/>
                                          </p:val>
                                        </p:tav>
                                      </p:tavLst>
                                    </p:anim>
                                    <p:anim calcmode="lin" valueType="num">
                                      <p:cBhvr additive="base">
                                        <p:cTn id="21" dur="500" fill="hold"/>
                                        <p:tgtEl>
                                          <p:spTgt spid="59398"/>
                                        </p:tgtEl>
                                        <p:attrNameLst>
                                          <p:attrName>ppt_y</p:attrName>
                                        </p:attrNameLst>
                                      </p:cBhvr>
                                      <p:tavLst>
                                        <p:tav tm="0">
                                          <p:val>
                                            <p:strVal val="1+#ppt_h/2"/>
                                          </p:val>
                                        </p:tav>
                                        <p:tav tm="100000">
                                          <p:val>
                                            <p:strVal val="#ppt_y"/>
                                          </p:val>
                                        </p:tav>
                                      </p:tavLst>
                                    </p:anim>
                                  </p:childTnLst>
                                </p:cTn>
                              </p:par>
                              <p:par>
                                <p:cTn id="22" presetID="35" presetClass="path" presetSubtype="0" repeatCount="indefinite" accel="50000" decel="50000" fill="hold" nodeType="withEffect">
                                  <p:stCondLst>
                                    <p:cond delay="0"/>
                                  </p:stCondLst>
                                  <p:childTnLst>
                                    <p:animMotion origin="layout" path="M -3.33333E-6 -3.69942E-6 L -0.3625 -0.21086 " pathEditMode="relative" rAng="0" ptsTypes="AA">
                                      <p:cBhvr>
                                        <p:cTn id="23" dur="2000" fill="hold"/>
                                        <p:tgtEl>
                                          <p:spTgt spid="59400"/>
                                        </p:tgtEl>
                                        <p:attrNameLst>
                                          <p:attrName>ppt_x</p:attrName>
                                          <p:attrName>ppt_y</p:attrName>
                                        </p:attrNameLst>
                                      </p:cBhvr>
                                      <p:rCtr x="-18125" y="-10543"/>
                                    </p:animMotion>
                                  </p:childTnLst>
                                </p:cTn>
                              </p:par>
                              <p:par>
                                <p:cTn id="24" presetID="35" presetClass="path" presetSubtype="0" repeatCount="indefinite" accel="50000" decel="50000" fill="hold" nodeType="withEffect">
                                  <p:stCondLst>
                                    <p:cond delay="0"/>
                                  </p:stCondLst>
                                  <p:childTnLst>
                                    <p:animMotion origin="layout" path="M -3.33333E-6 -3.69942E-6 L -0.2625 -0.35514 " pathEditMode="relative" rAng="0" ptsTypes="AA">
                                      <p:cBhvr>
                                        <p:cTn id="25" dur="2000" fill="hold"/>
                                        <p:tgtEl>
                                          <p:spTgt spid="59401"/>
                                        </p:tgtEl>
                                        <p:attrNameLst>
                                          <p:attrName>ppt_x</p:attrName>
                                          <p:attrName>ppt_y</p:attrName>
                                        </p:attrNameLst>
                                      </p:cBhvr>
                                      <p:rCtr x="-13125" y="-17757"/>
                                    </p:animMotion>
                                  </p:childTnLst>
                                </p:cTn>
                              </p:par>
                              <p:par>
                                <p:cTn id="26" presetID="35" presetClass="path" presetSubtype="0" repeatCount="indefinite" accel="50000" decel="50000" fill="hold" nodeType="withEffect">
                                  <p:stCondLst>
                                    <p:cond delay="0"/>
                                  </p:stCondLst>
                                  <p:childTnLst>
                                    <p:animMotion origin="layout" path="M -3.33333E-6 -3.69942E-6 L -0.12916 -0.44393 " pathEditMode="relative" rAng="0" ptsTypes="AA">
                                      <p:cBhvr>
                                        <p:cTn id="27" dur="2000" fill="hold"/>
                                        <p:tgtEl>
                                          <p:spTgt spid="59402"/>
                                        </p:tgtEl>
                                        <p:attrNameLst>
                                          <p:attrName>ppt_x</p:attrName>
                                          <p:attrName>ppt_y</p:attrName>
                                        </p:attrNameLst>
                                      </p:cBhvr>
                                      <p:rCtr x="-6458" y="-22197"/>
                                    </p:animMotion>
                                  </p:childTnLst>
                                </p:cTn>
                              </p:par>
                              <p:par>
                                <p:cTn id="28" presetID="35" presetClass="path" presetSubtype="0" repeatCount="indefinite" accel="50000" decel="50000" fill="hold" nodeType="withEffect">
                                  <p:stCondLst>
                                    <p:cond delay="0"/>
                                  </p:stCondLst>
                                  <p:childTnLst>
                                    <p:animMotion origin="layout" path="M -3.33333E-6 -3.69942E-6 L 0.00417 -0.48832 " pathEditMode="relative" rAng="0" ptsTypes="AA">
                                      <p:cBhvr>
                                        <p:cTn id="29" dur="2000" fill="hold"/>
                                        <p:tgtEl>
                                          <p:spTgt spid="59403"/>
                                        </p:tgtEl>
                                        <p:attrNameLst>
                                          <p:attrName>ppt_x</p:attrName>
                                          <p:attrName>ppt_y</p:attrName>
                                        </p:attrNameLst>
                                      </p:cBhvr>
                                      <p:rCtr x="208" y="-24416"/>
                                    </p:animMotion>
                                  </p:childTnLst>
                                </p:cTn>
                              </p:par>
                              <p:par>
                                <p:cTn id="30" presetID="35" presetClass="path" presetSubtype="0" repeatCount="indefinite" accel="50000" decel="50000" fill="hold" nodeType="withEffect">
                                  <p:stCondLst>
                                    <p:cond delay="0"/>
                                  </p:stCondLst>
                                  <p:childTnLst>
                                    <p:animMotion origin="layout" path="M -3.33333E-6 -3.69942E-6 L 0.17917 -0.45503 " pathEditMode="relative" rAng="0" ptsTypes="AA">
                                      <p:cBhvr>
                                        <p:cTn id="31" dur="2000" fill="hold"/>
                                        <p:tgtEl>
                                          <p:spTgt spid="59404"/>
                                        </p:tgtEl>
                                        <p:attrNameLst>
                                          <p:attrName>ppt_x</p:attrName>
                                          <p:attrName>ppt_y</p:attrName>
                                        </p:attrNameLst>
                                      </p:cBhvr>
                                      <p:rCtr x="8958" y="-22751"/>
                                    </p:animMotion>
                                  </p:childTnLst>
                                </p:cTn>
                              </p:par>
                              <p:par>
                                <p:cTn id="32" presetID="35" presetClass="path" presetSubtype="0" repeatCount="indefinite" accel="50000" decel="50000" fill="hold" nodeType="withEffect">
                                  <p:stCondLst>
                                    <p:cond delay="0"/>
                                  </p:stCondLst>
                                  <p:childTnLst>
                                    <p:animMotion origin="layout" path="M -3.33333E-6 -3.69942E-6 L 0.32084 -0.38844 " pathEditMode="relative" rAng="0" ptsTypes="AA">
                                      <p:cBhvr>
                                        <p:cTn id="33" dur="2000" fill="hold"/>
                                        <p:tgtEl>
                                          <p:spTgt spid="59405"/>
                                        </p:tgtEl>
                                        <p:attrNameLst>
                                          <p:attrName>ppt_x</p:attrName>
                                          <p:attrName>ppt_y</p:attrName>
                                        </p:attrNameLst>
                                      </p:cBhvr>
                                      <p:rCtr x="16042" y="-19422"/>
                                    </p:animMotion>
                                  </p:childTnLst>
                                </p:cTn>
                              </p:par>
                              <p:par>
                                <p:cTn id="34" presetID="35" presetClass="path" presetSubtype="0" repeatCount="indefinite" accel="50000" decel="50000" fill="hold" nodeType="withEffect">
                                  <p:stCondLst>
                                    <p:cond delay="0"/>
                                  </p:stCondLst>
                                  <p:childTnLst>
                                    <p:animMotion origin="layout" path="M -3.33333E-6 -3.69942E-6 L 0.42084 -0.24416 " pathEditMode="relative" rAng="0" ptsTypes="AA">
                                      <p:cBhvr>
                                        <p:cTn id="35" dur="2000" fill="hold"/>
                                        <p:tgtEl>
                                          <p:spTgt spid="59406"/>
                                        </p:tgtEl>
                                        <p:attrNameLst>
                                          <p:attrName>ppt_x</p:attrName>
                                          <p:attrName>ppt_y</p:attrName>
                                        </p:attrNameLst>
                                      </p:cBhvr>
                                      <p:rCtr x="21042" y="-12208"/>
                                    </p:animMotion>
                                  </p:childTnLst>
                                </p:cTn>
                              </p:par>
                              <p:par>
                                <p:cTn id="36" presetID="35" presetClass="path" presetSubtype="0" repeatCount="indefinite" accel="50000" decel="50000" fill="hold" nodeType="withEffect">
                                  <p:stCondLst>
                                    <p:cond delay="0"/>
                                  </p:stCondLst>
                                  <p:childTnLst>
                                    <p:animMotion origin="layout" path="M -3.33333E-6 -3.69942E-6 L 0.47084 -3.69942E-6 " pathEditMode="relative" rAng="0" ptsTypes="AA">
                                      <p:cBhvr>
                                        <p:cTn id="37" dur="2000" fill="hold"/>
                                        <p:tgtEl>
                                          <p:spTgt spid="59407"/>
                                        </p:tgtEl>
                                        <p:attrNameLst>
                                          <p:attrName>ppt_x</p:attrName>
                                          <p:attrName>ppt_y</p:attrName>
                                        </p:attrNameLst>
                                      </p:cBhvr>
                                      <p:rCtr x="23542" y="0"/>
                                    </p:animMotion>
                                  </p:childTnLst>
                                </p:cTn>
                              </p:par>
                              <p:par>
                                <p:cTn id="38" presetID="35" presetClass="path" presetSubtype="0" repeatCount="indefinite" accel="50000" decel="50000" fill="hold" nodeType="withEffect">
                                  <p:stCondLst>
                                    <p:cond delay="0"/>
                                  </p:stCondLst>
                                  <p:childTnLst>
                                    <p:animMotion origin="layout" path="M 0.0125 0.0111 L 0.44167 0.24417 " pathEditMode="relative" rAng="0" ptsTypes="AA">
                                      <p:cBhvr>
                                        <p:cTn id="39" dur="2000" fill="hold"/>
                                        <p:tgtEl>
                                          <p:spTgt spid="59408"/>
                                        </p:tgtEl>
                                        <p:attrNameLst>
                                          <p:attrName>ppt_x</p:attrName>
                                          <p:attrName>ppt_y</p:attrName>
                                        </p:attrNameLst>
                                      </p:cBhvr>
                                      <p:rCtr x="21458" y="11653"/>
                                    </p:animMotion>
                                  </p:childTnLst>
                                </p:cTn>
                              </p:par>
                              <p:par>
                                <p:cTn id="40" presetID="35" presetClass="path" presetSubtype="0" repeatCount="indefinite" accel="50000" decel="50000" fill="hold" nodeType="withEffect">
                                  <p:stCondLst>
                                    <p:cond delay="0"/>
                                  </p:stCondLst>
                                  <p:childTnLst>
                                    <p:animMotion origin="layout" path="M -3.33333E-6 -3.69942E-6 L 0.29584 0.38844 " pathEditMode="relative" rAng="0" ptsTypes="AA">
                                      <p:cBhvr>
                                        <p:cTn id="41" dur="2000" fill="hold"/>
                                        <p:tgtEl>
                                          <p:spTgt spid="59409"/>
                                        </p:tgtEl>
                                        <p:attrNameLst>
                                          <p:attrName>ppt_x</p:attrName>
                                          <p:attrName>ppt_y</p:attrName>
                                        </p:attrNameLst>
                                      </p:cBhvr>
                                      <p:rCtr x="14792" y="19422"/>
                                    </p:animMotion>
                                  </p:childTnLst>
                                </p:cTn>
                              </p:par>
                              <p:par>
                                <p:cTn id="42" presetID="35" presetClass="path" presetSubtype="0" repeatCount="indefinite" accel="50000" decel="50000" fill="hold" nodeType="withEffect">
                                  <p:stCondLst>
                                    <p:cond delay="0"/>
                                  </p:stCondLst>
                                  <p:childTnLst>
                                    <p:animMotion origin="layout" path="M -3.33333E-6 -3.69942E-6 L 0.09584 0.46613 " pathEditMode="relative" rAng="0" ptsTypes="AA">
                                      <p:cBhvr>
                                        <p:cTn id="43" dur="2000" fill="hold"/>
                                        <p:tgtEl>
                                          <p:spTgt spid="59410"/>
                                        </p:tgtEl>
                                        <p:attrNameLst>
                                          <p:attrName>ppt_x</p:attrName>
                                          <p:attrName>ppt_y</p:attrName>
                                        </p:attrNameLst>
                                      </p:cBhvr>
                                      <p:rCtr x="4792" y="23306"/>
                                    </p:animMotion>
                                  </p:childTnLst>
                                </p:cTn>
                              </p:par>
                              <p:par>
                                <p:cTn id="44" presetID="35" presetClass="path" presetSubtype="0" repeatCount="indefinite" accel="50000" decel="50000" fill="hold" nodeType="withEffect">
                                  <p:stCondLst>
                                    <p:cond delay="0"/>
                                  </p:stCondLst>
                                  <p:childTnLst>
                                    <p:animMotion origin="layout" path="M -3.33333E-6 -3.69942E-6 L -0.1125 0.45503 " pathEditMode="relative" rAng="0" ptsTypes="AA">
                                      <p:cBhvr>
                                        <p:cTn id="45" dur="2000" fill="hold"/>
                                        <p:tgtEl>
                                          <p:spTgt spid="59411"/>
                                        </p:tgtEl>
                                        <p:attrNameLst>
                                          <p:attrName>ppt_x</p:attrName>
                                          <p:attrName>ppt_y</p:attrName>
                                        </p:attrNameLst>
                                      </p:cBhvr>
                                      <p:rCtr x="-5625" y="22751"/>
                                    </p:animMotion>
                                  </p:childTnLst>
                                </p:cTn>
                              </p:par>
                              <p:par>
                                <p:cTn id="46" presetID="35" presetClass="path" presetSubtype="0" repeatCount="indefinite" accel="50000" decel="50000" fill="hold" nodeType="withEffect">
                                  <p:stCondLst>
                                    <p:cond delay="0"/>
                                  </p:stCondLst>
                                  <p:childTnLst>
                                    <p:animMotion origin="layout" path="M 3.33333E-6 -3.69942E-6 L -0.26667 0.37734 " pathEditMode="relative" rAng="0" ptsTypes="AA">
                                      <p:cBhvr>
                                        <p:cTn id="47" dur="2000" fill="hold"/>
                                        <p:tgtEl>
                                          <p:spTgt spid="59412"/>
                                        </p:tgtEl>
                                        <p:attrNameLst>
                                          <p:attrName>ppt_x</p:attrName>
                                          <p:attrName>ppt_y</p:attrName>
                                        </p:attrNameLst>
                                      </p:cBhvr>
                                      <p:rCtr x="-13333" y="18867"/>
                                    </p:animMotion>
                                  </p:childTnLst>
                                </p:cTn>
                              </p:par>
                              <p:par>
                                <p:cTn id="48" presetID="35" presetClass="path" presetSubtype="0" repeatCount="indefinite" accel="50000" decel="50000" fill="hold" nodeType="withEffect">
                                  <p:stCondLst>
                                    <p:cond delay="0"/>
                                  </p:stCondLst>
                                  <p:childTnLst>
                                    <p:animMotion origin="layout" path="M -3.33333E-6 -3.69942E-6 L -0.37083 0.23307 " pathEditMode="relative" rAng="0" ptsTypes="AA">
                                      <p:cBhvr>
                                        <p:cTn id="49" dur="2000" fill="hold"/>
                                        <p:tgtEl>
                                          <p:spTgt spid="59413"/>
                                        </p:tgtEl>
                                        <p:attrNameLst>
                                          <p:attrName>ppt_x</p:attrName>
                                          <p:attrName>ppt_y</p:attrName>
                                        </p:attrNameLst>
                                      </p:cBhvr>
                                      <p:rCtr x="-18542" y="11653"/>
                                    </p:animMotion>
                                  </p:childTnLst>
                                </p:cTn>
                              </p:par>
                              <p:par>
                                <p:cTn id="50" presetID="35" presetClass="emph" presetSubtype="0" repeatCount="indefinite" fill="hold" grpId="0" nodeType="withEffect">
                                  <p:stCondLst>
                                    <p:cond delay="0"/>
                                  </p:stCondLst>
                                  <p:childTnLst>
                                    <p:anim calcmode="discrete" valueType="str">
                                      <p:cBhvr>
                                        <p:cTn id="51" dur="1000" fill="hold"/>
                                        <p:tgtEl>
                                          <p:spTgt spid="59416"/>
                                        </p:tgtEl>
                                        <p:attrNameLst>
                                          <p:attrName>style.visibility</p:attrName>
                                        </p:attrNameLst>
                                      </p:cBhvr>
                                      <p:tavLst>
                                        <p:tav tm="0">
                                          <p:val>
                                            <p:strVal val="hidden"/>
                                          </p:val>
                                        </p:tav>
                                        <p:tav tm="50000">
                                          <p:val>
                                            <p:strVal val="visible"/>
                                          </p:val>
                                        </p:tav>
                                      </p:tavLst>
                                    </p:anim>
                                  </p:childTnLst>
                                </p:cTn>
                              </p:par>
                              <p:par>
                                <p:cTn id="52" presetID="35" presetClass="emph" presetSubtype="0" repeatCount="indefinite" fill="hold" grpId="0" nodeType="withEffect">
                                  <p:stCondLst>
                                    <p:cond delay="0"/>
                                  </p:stCondLst>
                                  <p:childTnLst>
                                    <p:anim calcmode="discrete" valueType="str">
                                      <p:cBhvr>
                                        <p:cTn id="53" dur="1000" fill="hold"/>
                                        <p:tgtEl>
                                          <p:spTgt spid="59414"/>
                                        </p:tgtEl>
                                        <p:attrNameLst>
                                          <p:attrName>style.visibility</p:attrName>
                                        </p:attrNameLst>
                                      </p:cBhvr>
                                      <p:tavLst>
                                        <p:tav tm="0">
                                          <p:val>
                                            <p:strVal val="hidden"/>
                                          </p:val>
                                        </p:tav>
                                        <p:tav tm="50000">
                                          <p:val>
                                            <p:strVal val="visible"/>
                                          </p:val>
                                        </p:tav>
                                      </p:tavLst>
                                    </p:anim>
                                  </p:childTnLst>
                                </p:cTn>
                              </p:par>
                              <p:par>
                                <p:cTn id="54" presetID="35" presetClass="emph" presetSubtype="0" repeatCount="indefinite" fill="hold" grpId="0" nodeType="withEffect">
                                  <p:stCondLst>
                                    <p:cond delay="0"/>
                                  </p:stCondLst>
                                  <p:childTnLst>
                                    <p:anim calcmode="discrete" valueType="str">
                                      <p:cBhvr>
                                        <p:cTn id="55" dur="1000" fill="hold"/>
                                        <p:tgtEl>
                                          <p:spTgt spid="59417"/>
                                        </p:tgtEl>
                                        <p:attrNameLst>
                                          <p:attrName>style.visibility</p:attrName>
                                        </p:attrNameLst>
                                      </p:cBhvr>
                                      <p:tavLst>
                                        <p:tav tm="0">
                                          <p:val>
                                            <p:strVal val="hidden"/>
                                          </p:val>
                                        </p:tav>
                                        <p:tav tm="50000">
                                          <p:val>
                                            <p:strVal val="visible"/>
                                          </p:val>
                                        </p:tav>
                                      </p:tavLst>
                                    </p:anim>
                                  </p:childTnLst>
                                </p:cTn>
                              </p:par>
                              <p:par>
                                <p:cTn id="56" presetID="35" presetClass="emph" presetSubtype="0" repeatCount="indefinite" fill="hold" grpId="0" nodeType="withEffect">
                                  <p:stCondLst>
                                    <p:cond delay="0"/>
                                  </p:stCondLst>
                                  <p:childTnLst>
                                    <p:anim calcmode="discrete" valueType="str">
                                      <p:cBhvr>
                                        <p:cTn id="57" dur="1000" fill="hold"/>
                                        <p:tgtEl>
                                          <p:spTgt spid="59419"/>
                                        </p:tgtEl>
                                        <p:attrNameLst>
                                          <p:attrName>style.visibility</p:attrName>
                                        </p:attrNameLst>
                                      </p:cBhvr>
                                      <p:tavLst>
                                        <p:tav tm="0">
                                          <p:val>
                                            <p:strVal val="hidden"/>
                                          </p:val>
                                        </p:tav>
                                        <p:tav tm="50000">
                                          <p:val>
                                            <p:strVal val="visible"/>
                                          </p:val>
                                        </p:tav>
                                      </p:tavLst>
                                    </p:anim>
                                  </p:childTnLst>
                                </p:cTn>
                              </p:par>
                              <p:par>
                                <p:cTn id="58" presetID="35" presetClass="emph" presetSubtype="0" repeatCount="indefinite" fill="hold" grpId="0" nodeType="withEffect">
                                  <p:stCondLst>
                                    <p:cond delay="0"/>
                                  </p:stCondLst>
                                  <p:childTnLst>
                                    <p:anim calcmode="discrete" valueType="str">
                                      <p:cBhvr>
                                        <p:cTn id="59" dur="1000" fill="hold"/>
                                        <p:tgtEl>
                                          <p:spTgt spid="59418"/>
                                        </p:tgtEl>
                                        <p:attrNameLst>
                                          <p:attrName>style.visibility</p:attrName>
                                        </p:attrNameLst>
                                      </p:cBhvr>
                                      <p:tavLst>
                                        <p:tav tm="0">
                                          <p:val>
                                            <p:strVal val="hidden"/>
                                          </p:val>
                                        </p:tav>
                                        <p:tav tm="50000">
                                          <p:val>
                                            <p:strVal val="visible"/>
                                          </p:val>
                                        </p:tav>
                                      </p:tavLst>
                                    </p:anim>
                                  </p:childTnLst>
                                </p:cTn>
                              </p:par>
                              <p:par>
                                <p:cTn id="60" presetID="35" presetClass="emph" presetSubtype="0" repeatCount="indefinite" fill="hold" grpId="0" nodeType="withEffect">
                                  <p:stCondLst>
                                    <p:cond delay="0"/>
                                  </p:stCondLst>
                                  <p:childTnLst>
                                    <p:anim calcmode="discrete" valueType="str">
                                      <p:cBhvr>
                                        <p:cTn id="61" dur="1000" fill="hold"/>
                                        <p:tgtEl>
                                          <p:spTgt spid="59420"/>
                                        </p:tgtEl>
                                        <p:attrNameLst>
                                          <p:attrName>style.visibility</p:attrName>
                                        </p:attrNameLst>
                                      </p:cBhvr>
                                      <p:tavLst>
                                        <p:tav tm="0">
                                          <p:val>
                                            <p:strVal val="hidden"/>
                                          </p:val>
                                        </p:tav>
                                        <p:tav tm="50000">
                                          <p:val>
                                            <p:strVal val="visible"/>
                                          </p:val>
                                        </p:tav>
                                      </p:tavLst>
                                    </p:anim>
                                  </p:childTnLst>
                                </p:cTn>
                              </p:par>
                              <p:par>
                                <p:cTn id="62" presetID="35" presetClass="emph" presetSubtype="0" repeatCount="indefinite" fill="hold" grpId="0" nodeType="withEffect">
                                  <p:stCondLst>
                                    <p:cond delay="0"/>
                                  </p:stCondLst>
                                  <p:childTnLst>
                                    <p:anim calcmode="discrete" valueType="str">
                                      <p:cBhvr>
                                        <p:cTn id="63" dur="1000" fill="hold"/>
                                        <p:tgtEl>
                                          <p:spTgt spid="59423"/>
                                        </p:tgtEl>
                                        <p:attrNameLst>
                                          <p:attrName>style.visibility</p:attrName>
                                        </p:attrNameLst>
                                      </p:cBhvr>
                                      <p:tavLst>
                                        <p:tav tm="0">
                                          <p:val>
                                            <p:strVal val="hidden"/>
                                          </p:val>
                                        </p:tav>
                                        <p:tav tm="50000">
                                          <p:val>
                                            <p:strVal val="visible"/>
                                          </p:val>
                                        </p:tav>
                                      </p:tavLst>
                                    </p:anim>
                                  </p:childTnLst>
                                </p:cTn>
                              </p:par>
                              <p:par>
                                <p:cTn id="64" presetID="35" presetClass="emph" presetSubtype="0" repeatCount="indefinite" fill="hold" grpId="0" nodeType="withEffect">
                                  <p:stCondLst>
                                    <p:cond delay="0"/>
                                  </p:stCondLst>
                                  <p:childTnLst>
                                    <p:anim calcmode="discrete" valueType="str">
                                      <p:cBhvr>
                                        <p:cTn id="65" dur="1000" fill="hold"/>
                                        <p:tgtEl>
                                          <p:spTgt spid="59422"/>
                                        </p:tgtEl>
                                        <p:attrNameLst>
                                          <p:attrName>style.visibility</p:attrName>
                                        </p:attrNameLst>
                                      </p:cBhvr>
                                      <p:tavLst>
                                        <p:tav tm="0">
                                          <p:val>
                                            <p:strVal val="hidden"/>
                                          </p:val>
                                        </p:tav>
                                        <p:tav tm="50000">
                                          <p:val>
                                            <p:strVal val="visible"/>
                                          </p:val>
                                        </p:tav>
                                      </p:tavLst>
                                    </p:anim>
                                  </p:childTnLst>
                                </p:cTn>
                              </p:par>
                              <p:par>
                                <p:cTn id="66" presetID="35" presetClass="emph" presetSubtype="0" repeatCount="indefinite" fill="hold" grpId="0" nodeType="withEffect">
                                  <p:stCondLst>
                                    <p:cond delay="0"/>
                                  </p:stCondLst>
                                  <p:childTnLst>
                                    <p:anim calcmode="discrete" valueType="str">
                                      <p:cBhvr>
                                        <p:cTn id="67" dur="1000" fill="hold"/>
                                        <p:tgtEl>
                                          <p:spTgt spid="59421"/>
                                        </p:tgtEl>
                                        <p:attrNameLst>
                                          <p:attrName>style.visibility</p:attrName>
                                        </p:attrNameLst>
                                      </p:cBhvr>
                                      <p:tavLst>
                                        <p:tav tm="0">
                                          <p:val>
                                            <p:strVal val="hidden"/>
                                          </p:val>
                                        </p:tav>
                                        <p:tav tm="50000">
                                          <p:val>
                                            <p:strVal val="visible"/>
                                          </p:val>
                                        </p:tav>
                                      </p:tavLst>
                                    </p:anim>
                                  </p:childTnLst>
                                </p:cTn>
                              </p:par>
                              <p:par>
                                <p:cTn id="68" presetID="35" presetClass="emph" presetSubtype="0" repeatCount="indefinite" fill="hold" grpId="0" nodeType="withEffect">
                                  <p:stCondLst>
                                    <p:cond delay="0"/>
                                  </p:stCondLst>
                                  <p:childTnLst>
                                    <p:anim calcmode="discrete" valueType="str">
                                      <p:cBhvr>
                                        <p:cTn id="69" dur="1000" fill="hold"/>
                                        <p:tgtEl>
                                          <p:spTgt spid="59426"/>
                                        </p:tgtEl>
                                        <p:attrNameLst>
                                          <p:attrName>style.visibility</p:attrName>
                                        </p:attrNameLst>
                                      </p:cBhvr>
                                      <p:tavLst>
                                        <p:tav tm="0">
                                          <p:val>
                                            <p:strVal val="hidden"/>
                                          </p:val>
                                        </p:tav>
                                        <p:tav tm="50000">
                                          <p:val>
                                            <p:strVal val="visible"/>
                                          </p:val>
                                        </p:tav>
                                      </p:tavLst>
                                    </p:anim>
                                  </p:childTnLst>
                                </p:cTn>
                              </p:par>
                              <p:par>
                                <p:cTn id="70" presetID="35" presetClass="emph" presetSubtype="0" repeatCount="indefinite" fill="hold" grpId="0" nodeType="withEffect">
                                  <p:stCondLst>
                                    <p:cond delay="0"/>
                                  </p:stCondLst>
                                  <p:childTnLst>
                                    <p:anim calcmode="discrete" valueType="str">
                                      <p:cBhvr>
                                        <p:cTn id="71" dur="1000" fill="hold"/>
                                        <p:tgtEl>
                                          <p:spTgt spid="59425"/>
                                        </p:tgtEl>
                                        <p:attrNameLst>
                                          <p:attrName>style.visibility</p:attrName>
                                        </p:attrNameLst>
                                      </p:cBhvr>
                                      <p:tavLst>
                                        <p:tav tm="0">
                                          <p:val>
                                            <p:strVal val="hidden"/>
                                          </p:val>
                                        </p:tav>
                                        <p:tav tm="50000">
                                          <p:val>
                                            <p:strVal val="visible"/>
                                          </p:val>
                                        </p:tav>
                                      </p:tavLst>
                                    </p:anim>
                                  </p:childTnLst>
                                </p:cTn>
                              </p:par>
                              <p:par>
                                <p:cTn id="72" presetID="35" presetClass="emph" presetSubtype="0" repeatCount="indefinite" fill="hold" grpId="0" nodeType="withEffect">
                                  <p:stCondLst>
                                    <p:cond delay="0"/>
                                  </p:stCondLst>
                                  <p:childTnLst>
                                    <p:anim calcmode="discrete" valueType="str">
                                      <p:cBhvr>
                                        <p:cTn id="73" dur="1000" fill="hold"/>
                                        <p:tgtEl>
                                          <p:spTgt spid="59424"/>
                                        </p:tgtEl>
                                        <p:attrNameLst>
                                          <p:attrName>style.visibility</p:attrName>
                                        </p:attrNameLst>
                                      </p:cBhvr>
                                      <p:tavLst>
                                        <p:tav tm="0">
                                          <p:val>
                                            <p:strVal val="hidden"/>
                                          </p:val>
                                        </p:tav>
                                        <p:tav tm="50000">
                                          <p:val>
                                            <p:strVal val="visible"/>
                                          </p:val>
                                        </p:tav>
                                      </p:tavLst>
                                    </p:anim>
                                  </p:childTnLst>
                                </p:cTn>
                              </p:par>
                              <p:par>
                                <p:cTn id="74" presetID="35" presetClass="emph" presetSubtype="0" repeatCount="indefinite" fill="hold" grpId="0" nodeType="withEffect">
                                  <p:stCondLst>
                                    <p:cond delay="0"/>
                                  </p:stCondLst>
                                  <p:childTnLst>
                                    <p:anim calcmode="discrete" valueType="str">
                                      <p:cBhvr>
                                        <p:cTn id="75" dur="1000" fill="hold"/>
                                        <p:tgtEl>
                                          <p:spTgt spid="59427"/>
                                        </p:tgtEl>
                                        <p:attrNameLst>
                                          <p:attrName>style.visibility</p:attrName>
                                        </p:attrNameLst>
                                      </p:cBhvr>
                                      <p:tavLst>
                                        <p:tav tm="0">
                                          <p:val>
                                            <p:strVal val="hidden"/>
                                          </p:val>
                                        </p:tav>
                                        <p:tav tm="50000">
                                          <p:val>
                                            <p:strVal val="visible"/>
                                          </p:val>
                                        </p:tav>
                                      </p:tavLst>
                                    </p:anim>
                                  </p:childTnLst>
                                </p:cTn>
                              </p:par>
                              <p:par>
                                <p:cTn id="76" presetID="35" presetClass="emph" presetSubtype="0" repeatCount="indefinite" fill="hold" grpId="0" nodeType="withEffect">
                                  <p:stCondLst>
                                    <p:cond delay="0"/>
                                  </p:stCondLst>
                                  <p:childTnLst>
                                    <p:anim calcmode="discrete" valueType="str">
                                      <p:cBhvr>
                                        <p:cTn id="77" dur="1000" fill="hold"/>
                                        <p:tgtEl>
                                          <p:spTgt spid="59428"/>
                                        </p:tgtEl>
                                        <p:attrNameLst>
                                          <p:attrName>style.visibility</p:attrName>
                                        </p:attrNameLst>
                                      </p:cBhvr>
                                      <p:tavLst>
                                        <p:tav tm="0">
                                          <p:val>
                                            <p:strVal val="hidden"/>
                                          </p:val>
                                        </p:tav>
                                        <p:tav tm="50000">
                                          <p:val>
                                            <p:strVal val="visible"/>
                                          </p:val>
                                        </p:tav>
                                      </p:tavLst>
                                    </p:anim>
                                  </p:childTnLst>
                                </p:cTn>
                              </p:par>
                              <p:par>
                                <p:cTn id="78" presetID="35" presetClass="emph" presetSubtype="0" repeatCount="indefinite" fill="hold" grpId="0" nodeType="withEffect">
                                  <p:stCondLst>
                                    <p:cond delay="0"/>
                                  </p:stCondLst>
                                  <p:childTnLst>
                                    <p:anim calcmode="discrete" valueType="str">
                                      <p:cBhvr>
                                        <p:cTn id="79" dur="1000" fill="hold"/>
                                        <p:tgtEl>
                                          <p:spTgt spid="59429"/>
                                        </p:tgtEl>
                                        <p:attrNameLst>
                                          <p:attrName>style.visibility</p:attrName>
                                        </p:attrNameLst>
                                      </p:cBhvr>
                                      <p:tavLst>
                                        <p:tav tm="0">
                                          <p:val>
                                            <p:strVal val="hidden"/>
                                          </p:val>
                                        </p:tav>
                                        <p:tav tm="50000">
                                          <p:val>
                                            <p:strVal val="visible"/>
                                          </p:val>
                                        </p:tav>
                                      </p:tavLst>
                                    </p:anim>
                                  </p:childTnLst>
                                </p:cTn>
                              </p:par>
                              <p:par>
                                <p:cTn id="80" presetID="35" presetClass="emph" presetSubtype="0" repeatCount="indefinite" fill="hold" grpId="0" nodeType="withEffect">
                                  <p:stCondLst>
                                    <p:cond delay="0"/>
                                  </p:stCondLst>
                                  <p:childTnLst>
                                    <p:anim calcmode="discrete" valueType="str">
                                      <p:cBhvr>
                                        <p:cTn id="81" dur="1000" fill="hold"/>
                                        <p:tgtEl>
                                          <p:spTgt spid="59430"/>
                                        </p:tgtEl>
                                        <p:attrNameLst>
                                          <p:attrName>style.visibility</p:attrName>
                                        </p:attrNameLst>
                                      </p:cBhvr>
                                      <p:tavLst>
                                        <p:tav tm="0">
                                          <p:val>
                                            <p:strVal val="hidden"/>
                                          </p:val>
                                        </p:tav>
                                        <p:tav tm="50000">
                                          <p:val>
                                            <p:strVal val="visible"/>
                                          </p:val>
                                        </p:tav>
                                      </p:tavLst>
                                    </p:anim>
                                  </p:childTnLst>
                                </p:cTn>
                              </p:par>
                              <p:par>
                                <p:cTn id="82" presetID="35" presetClass="emph" presetSubtype="0" repeatCount="indefinite" fill="hold" grpId="0" nodeType="withEffect">
                                  <p:stCondLst>
                                    <p:cond delay="0"/>
                                  </p:stCondLst>
                                  <p:childTnLst>
                                    <p:anim calcmode="discrete" valueType="str">
                                      <p:cBhvr>
                                        <p:cTn id="83" dur="1000" fill="hold"/>
                                        <p:tgtEl>
                                          <p:spTgt spid="59431"/>
                                        </p:tgtEl>
                                        <p:attrNameLst>
                                          <p:attrName>style.visibility</p:attrName>
                                        </p:attrNameLst>
                                      </p:cBhvr>
                                      <p:tavLst>
                                        <p:tav tm="0">
                                          <p:val>
                                            <p:strVal val="hidden"/>
                                          </p:val>
                                        </p:tav>
                                        <p:tav tm="50000">
                                          <p:val>
                                            <p:strVal val="visible"/>
                                          </p:val>
                                        </p:tav>
                                      </p:tavLst>
                                    </p:anim>
                                  </p:childTnLst>
                                </p:cTn>
                              </p:par>
                              <p:par>
                                <p:cTn id="84" presetID="35" presetClass="emph" presetSubtype="0" repeatCount="indefinite" fill="hold" grpId="0" nodeType="withEffect">
                                  <p:stCondLst>
                                    <p:cond delay="0"/>
                                  </p:stCondLst>
                                  <p:childTnLst>
                                    <p:anim calcmode="discrete" valueType="str">
                                      <p:cBhvr>
                                        <p:cTn id="85" dur="1000" fill="hold"/>
                                        <p:tgtEl>
                                          <p:spTgt spid="59432"/>
                                        </p:tgtEl>
                                        <p:attrNameLst>
                                          <p:attrName>style.visibility</p:attrName>
                                        </p:attrNameLst>
                                      </p:cBhvr>
                                      <p:tavLst>
                                        <p:tav tm="0">
                                          <p:val>
                                            <p:strVal val="hidden"/>
                                          </p:val>
                                        </p:tav>
                                        <p:tav tm="50000">
                                          <p:val>
                                            <p:strVal val="visible"/>
                                          </p:val>
                                        </p:tav>
                                      </p:tavLst>
                                    </p:anim>
                                  </p:childTnLst>
                                </p:cTn>
                              </p:par>
                              <p:par>
                                <p:cTn id="86" presetID="35" presetClass="emph" presetSubtype="0" repeatCount="indefinite" fill="hold" grpId="0" nodeType="withEffect">
                                  <p:stCondLst>
                                    <p:cond delay="0"/>
                                  </p:stCondLst>
                                  <p:childTnLst>
                                    <p:anim calcmode="discrete" valueType="str">
                                      <p:cBhvr>
                                        <p:cTn id="87" dur="1000" fill="hold"/>
                                        <p:tgtEl>
                                          <p:spTgt spid="59433"/>
                                        </p:tgtEl>
                                        <p:attrNameLst>
                                          <p:attrName>style.visibility</p:attrName>
                                        </p:attrNameLst>
                                      </p:cBhvr>
                                      <p:tavLst>
                                        <p:tav tm="0">
                                          <p:val>
                                            <p:strVal val="hidden"/>
                                          </p:val>
                                        </p:tav>
                                        <p:tav tm="50000">
                                          <p:val>
                                            <p:strVal val="visible"/>
                                          </p:val>
                                        </p:tav>
                                      </p:tavLst>
                                    </p:anim>
                                  </p:childTnLst>
                                </p:cTn>
                              </p:par>
                              <p:par>
                                <p:cTn id="88" presetID="35" presetClass="emph" presetSubtype="0" repeatCount="indefinite" fill="hold" grpId="0" nodeType="withEffect">
                                  <p:stCondLst>
                                    <p:cond delay="0"/>
                                  </p:stCondLst>
                                  <p:childTnLst>
                                    <p:anim calcmode="discrete" valueType="str">
                                      <p:cBhvr>
                                        <p:cTn id="89" dur="1000" fill="hold"/>
                                        <p:tgtEl>
                                          <p:spTgt spid="59434"/>
                                        </p:tgtEl>
                                        <p:attrNameLst>
                                          <p:attrName>style.visibility</p:attrName>
                                        </p:attrNameLst>
                                      </p:cBhvr>
                                      <p:tavLst>
                                        <p:tav tm="0">
                                          <p:val>
                                            <p:strVal val="hidden"/>
                                          </p:val>
                                        </p:tav>
                                        <p:tav tm="50000">
                                          <p:val>
                                            <p:strVal val="visible"/>
                                          </p:val>
                                        </p:tav>
                                      </p:tavLst>
                                    </p:anim>
                                  </p:childTnLst>
                                </p:cTn>
                              </p:par>
                              <p:par>
                                <p:cTn id="90" presetID="35" presetClass="emph" presetSubtype="0" repeatCount="indefinite" fill="hold" grpId="0" nodeType="withEffect">
                                  <p:stCondLst>
                                    <p:cond delay="0"/>
                                  </p:stCondLst>
                                  <p:childTnLst>
                                    <p:anim calcmode="discrete" valueType="str">
                                      <p:cBhvr>
                                        <p:cTn id="91" dur="1000" fill="hold"/>
                                        <p:tgtEl>
                                          <p:spTgt spid="59435"/>
                                        </p:tgtEl>
                                        <p:attrNameLst>
                                          <p:attrName>style.visibility</p:attrName>
                                        </p:attrNameLst>
                                      </p:cBhvr>
                                      <p:tavLst>
                                        <p:tav tm="0">
                                          <p:val>
                                            <p:strVal val="hidden"/>
                                          </p:val>
                                        </p:tav>
                                        <p:tav tm="50000">
                                          <p:val>
                                            <p:strVal val="visible"/>
                                          </p:val>
                                        </p:tav>
                                      </p:tavLst>
                                    </p:anim>
                                  </p:childTnLst>
                                </p:cTn>
                              </p:par>
                              <p:par>
                                <p:cTn id="92" presetID="35" presetClass="emph" presetSubtype="0" repeatCount="indefinite" fill="hold" grpId="0" nodeType="withEffect">
                                  <p:stCondLst>
                                    <p:cond delay="0"/>
                                  </p:stCondLst>
                                  <p:childTnLst>
                                    <p:anim calcmode="discrete" valueType="str">
                                      <p:cBhvr>
                                        <p:cTn id="93" dur="1000" fill="hold"/>
                                        <p:tgtEl>
                                          <p:spTgt spid="59436"/>
                                        </p:tgtEl>
                                        <p:attrNameLst>
                                          <p:attrName>style.visibility</p:attrName>
                                        </p:attrNameLst>
                                      </p:cBhvr>
                                      <p:tavLst>
                                        <p:tav tm="0">
                                          <p:val>
                                            <p:strVal val="hidden"/>
                                          </p:val>
                                        </p:tav>
                                        <p:tav tm="50000">
                                          <p:val>
                                            <p:strVal val="visible"/>
                                          </p:val>
                                        </p:tav>
                                      </p:tavLst>
                                    </p:anim>
                                  </p:childTnLst>
                                </p:cTn>
                              </p:par>
                              <p:par>
                                <p:cTn id="94" presetID="35" presetClass="emph" presetSubtype="0" repeatCount="indefinite" fill="hold" grpId="0" nodeType="withEffect">
                                  <p:stCondLst>
                                    <p:cond delay="0"/>
                                  </p:stCondLst>
                                  <p:childTnLst>
                                    <p:anim calcmode="discrete" valueType="str">
                                      <p:cBhvr>
                                        <p:cTn id="95" dur="1000" fill="hold"/>
                                        <p:tgtEl>
                                          <p:spTgt spid="59438"/>
                                        </p:tgtEl>
                                        <p:attrNameLst>
                                          <p:attrName>style.visibility</p:attrName>
                                        </p:attrNameLst>
                                      </p:cBhvr>
                                      <p:tavLst>
                                        <p:tav tm="0">
                                          <p:val>
                                            <p:strVal val="hidden"/>
                                          </p:val>
                                        </p:tav>
                                        <p:tav tm="50000">
                                          <p:val>
                                            <p:strVal val="visible"/>
                                          </p:val>
                                        </p:tav>
                                      </p:tavLst>
                                    </p:anim>
                                  </p:childTnLst>
                                </p:cTn>
                              </p:par>
                              <p:par>
                                <p:cTn id="96" presetID="35" presetClass="emph" presetSubtype="0" repeatCount="indefinite" fill="hold" grpId="0" nodeType="withEffect">
                                  <p:stCondLst>
                                    <p:cond delay="0"/>
                                  </p:stCondLst>
                                  <p:childTnLst>
                                    <p:anim calcmode="discrete" valueType="str">
                                      <p:cBhvr>
                                        <p:cTn id="97" dur="1000" fill="hold"/>
                                        <p:tgtEl>
                                          <p:spTgt spid="59437"/>
                                        </p:tgtEl>
                                        <p:attrNameLst>
                                          <p:attrName>style.visibility</p:attrName>
                                        </p:attrNameLst>
                                      </p:cBhvr>
                                      <p:tavLst>
                                        <p:tav tm="0">
                                          <p:val>
                                            <p:strVal val="hidden"/>
                                          </p:val>
                                        </p:tav>
                                        <p:tav tm="50000">
                                          <p:val>
                                            <p:strVal val="visible"/>
                                          </p:val>
                                        </p:tav>
                                      </p:tavLst>
                                    </p:anim>
                                  </p:childTnLst>
                                </p:cTn>
                              </p:par>
                              <p:par>
                                <p:cTn id="98" presetID="35" presetClass="emph" presetSubtype="0" repeatCount="indefinite" fill="hold" grpId="0" nodeType="withEffect">
                                  <p:stCondLst>
                                    <p:cond delay="0"/>
                                  </p:stCondLst>
                                  <p:childTnLst>
                                    <p:anim calcmode="discrete" valueType="str">
                                      <p:cBhvr>
                                        <p:cTn id="99" dur="1000" fill="hold"/>
                                        <p:tgtEl>
                                          <p:spTgt spid="59440"/>
                                        </p:tgtEl>
                                        <p:attrNameLst>
                                          <p:attrName>style.visibility</p:attrName>
                                        </p:attrNameLst>
                                      </p:cBhvr>
                                      <p:tavLst>
                                        <p:tav tm="0">
                                          <p:val>
                                            <p:strVal val="hidden"/>
                                          </p:val>
                                        </p:tav>
                                        <p:tav tm="50000">
                                          <p:val>
                                            <p:strVal val="visible"/>
                                          </p:val>
                                        </p:tav>
                                      </p:tavLst>
                                    </p:anim>
                                  </p:childTnLst>
                                </p:cTn>
                              </p:par>
                              <p:par>
                                <p:cTn id="100" presetID="35" presetClass="emph" presetSubtype="0" repeatCount="indefinite" fill="hold" grpId="0" nodeType="withEffect">
                                  <p:stCondLst>
                                    <p:cond delay="0"/>
                                  </p:stCondLst>
                                  <p:childTnLst>
                                    <p:anim calcmode="discrete" valueType="str">
                                      <p:cBhvr>
                                        <p:cTn id="101" dur="1000" fill="hold"/>
                                        <p:tgtEl>
                                          <p:spTgt spid="59439"/>
                                        </p:tgtEl>
                                        <p:attrNameLst>
                                          <p:attrName>style.visibility</p:attrName>
                                        </p:attrNameLst>
                                      </p:cBhvr>
                                      <p:tavLst>
                                        <p:tav tm="0">
                                          <p:val>
                                            <p:strVal val="hidden"/>
                                          </p:val>
                                        </p:tav>
                                        <p:tav tm="50000">
                                          <p:val>
                                            <p:strVal val="visible"/>
                                          </p:val>
                                        </p:tav>
                                      </p:tavLst>
                                    </p:anim>
                                  </p:childTnLst>
                                </p:cTn>
                              </p:par>
                              <p:par>
                                <p:cTn id="102" presetID="35" presetClass="emph" presetSubtype="0" repeatCount="indefinite" fill="hold" grpId="0" nodeType="withEffect">
                                  <p:stCondLst>
                                    <p:cond delay="0"/>
                                  </p:stCondLst>
                                  <p:childTnLst>
                                    <p:anim calcmode="discrete" valueType="str">
                                      <p:cBhvr>
                                        <p:cTn id="103" dur="1000" fill="hold"/>
                                        <p:tgtEl>
                                          <p:spTgt spid="59442"/>
                                        </p:tgtEl>
                                        <p:attrNameLst>
                                          <p:attrName>style.visibility</p:attrName>
                                        </p:attrNameLst>
                                      </p:cBhvr>
                                      <p:tavLst>
                                        <p:tav tm="0">
                                          <p:val>
                                            <p:strVal val="hidden"/>
                                          </p:val>
                                        </p:tav>
                                        <p:tav tm="50000">
                                          <p:val>
                                            <p:strVal val="visible"/>
                                          </p:val>
                                        </p:tav>
                                      </p:tavLst>
                                    </p:anim>
                                  </p:childTnLst>
                                </p:cTn>
                              </p:par>
                              <p:par>
                                <p:cTn id="104" presetID="35" presetClass="emph" presetSubtype="0" repeatCount="indefinite" fill="hold" grpId="0" nodeType="withEffect">
                                  <p:stCondLst>
                                    <p:cond delay="0"/>
                                  </p:stCondLst>
                                  <p:childTnLst>
                                    <p:anim calcmode="discrete" valueType="str">
                                      <p:cBhvr>
                                        <p:cTn id="105" dur="1000" fill="hold"/>
                                        <p:tgtEl>
                                          <p:spTgt spid="59441"/>
                                        </p:tgtEl>
                                        <p:attrNameLst>
                                          <p:attrName>style.visibility</p:attrName>
                                        </p:attrNameLst>
                                      </p:cBhvr>
                                      <p:tavLst>
                                        <p:tav tm="0">
                                          <p:val>
                                            <p:strVal val="hidden"/>
                                          </p:val>
                                        </p:tav>
                                        <p:tav tm="50000">
                                          <p:val>
                                            <p:strVal val="visible"/>
                                          </p:val>
                                        </p:tav>
                                      </p:tavLst>
                                    </p:anim>
                                  </p:childTnLst>
                                </p:cTn>
                              </p:par>
                              <p:par>
                                <p:cTn id="106" presetID="35" presetClass="emph" presetSubtype="0" repeatCount="indefinite" fill="hold" grpId="0" nodeType="withEffect">
                                  <p:stCondLst>
                                    <p:cond delay="0"/>
                                  </p:stCondLst>
                                  <p:childTnLst>
                                    <p:anim calcmode="discrete" valueType="str">
                                      <p:cBhvr>
                                        <p:cTn id="107" dur="1000" fill="hold"/>
                                        <p:tgtEl>
                                          <p:spTgt spid="59444"/>
                                        </p:tgtEl>
                                        <p:attrNameLst>
                                          <p:attrName>style.visibility</p:attrName>
                                        </p:attrNameLst>
                                      </p:cBhvr>
                                      <p:tavLst>
                                        <p:tav tm="0">
                                          <p:val>
                                            <p:strVal val="hidden"/>
                                          </p:val>
                                        </p:tav>
                                        <p:tav tm="50000">
                                          <p:val>
                                            <p:strVal val="visible"/>
                                          </p:val>
                                        </p:tav>
                                      </p:tavLst>
                                    </p:anim>
                                  </p:childTnLst>
                                </p:cTn>
                              </p:par>
                              <p:par>
                                <p:cTn id="108" presetID="35" presetClass="emph" presetSubtype="0" repeatCount="indefinite" fill="hold" grpId="0" nodeType="withEffect">
                                  <p:stCondLst>
                                    <p:cond delay="0"/>
                                  </p:stCondLst>
                                  <p:childTnLst>
                                    <p:anim calcmode="discrete" valueType="str">
                                      <p:cBhvr>
                                        <p:cTn id="109" dur="1000" fill="hold"/>
                                        <p:tgtEl>
                                          <p:spTgt spid="59443"/>
                                        </p:tgtEl>
                                        <p:attrNameLst>
                                          <p:attrName>style.visibility</p:attrName>
                                        </p:attrNameLst>
                                      </p:cBhvr>
                                      <p:tavLst>
                                        <p:tav tm="0">
                                          <p:val>
                                            <p:strVal val="hidden"/>
                                          </p:val>
                                        </p:tav>
                                        <p:tav tm="50000">
                                          <p:val>
                                            <p:strVal val="visible"/>
                                          </p:val>
                                        </p:tav>
                                      </p:tavLst>
                                    </p:anim>
                                  </p:childTnLst>
                                </p:cTn>
                              </p:par>
                              <p:par>
                                <p:cTn id="110" presetID="35" presetClass="emph" presetSubtype="0" repeatCount="indefinite" fill="hold" grpId="0" nodeType="withEffect">
                                  <p:stCondLst>
                                    <p:cond delay="0"/>
                                  </p:stCondLst>
                                  <p:childTnLst>
                                    <p:anim calcmode="discrete" valueType="str">
                                      <p:cBhvr>
                                        <p:cTn id="111" dur="1000" fill="hold"/>
                                        <p:tgtEl>
                                          <p:spTgt spid="59446"/>
                                        </p:tgtEl>
                                        <p:attrNameLst>
                                          <p:attrName>style.visibility</p:attrName>
                                        </p:attrNameLst>
                                      </p:cBhvr>
                                      <p:tavLst>
                                        <p:tav tm="0">
                                          <p:val>
                                            <p:strVal val="hidden"/>
                                          </p:val>
                                        </p:tav>
                                        <p:tav tm="50000">
                                          <p:val>
                                            <p:strVal val="visible"/>
                                          </p:val>
                                        </p:tav>
                                      </p:tavLst>
                                    </p:anim>
                                  </p:childTnLst>
                                </p:cTn>
                              </p:par>
                              <p:par>
                                <p:cTn id="112" presetID="35" presetClass="emph" presetSubtype="0" repeatCount="indefinite" fill="hold" grpId="0" nodeType="withEffect">
                                  <p:stCondLst>
                                    <p:cond delay="0"/>
                                  </p:stCondLst>
                                  <p:childTnLst>
                                    <p:anim calcmode="discrete" valueType="str">
                                      <p:cBhvr>
                                        <p:cTn id="113" dur="1000" fill="hold"/>
                                        <p:tgtEl>
                                          <p:spTgt spid="59445"/>
                                        </p:tgtEl>
                                        <p:attrNameLst>
                                          <p:attrName>style.visibility</p:attrName>
                                        </p:attrNameLst>
                                      </p:cBhvr>
                                      <p:tavLst>
                                        <p:tav tm="0">
                                          <p:val>
                                            <p:strVal val="hidden"/>
                                          </p:val>
                                        </p:tav>
                                        <p:tav tm="50000">
                                          <p:val>
                                            <p:strVal val="visible"/>
                                          </p:val>
                                        </p:tav>
                                      </p:tavLst>
                                    </p:anim>
                                  </p:childTnLst>
                                </p:cTn>
                              </p:par>
                              <p:par>
                                <p:cTn id="114" presetID="35" presetClass="emph" presetSubtype="0" repeatCount="indefinite" fill="hold" grpId="0" nodeType="withEffect">
                                  <p:stCondLst>
                                    <p:cond delay="0"/>
                                  </p:stCondLst>
                                  <p:childTnLst>
                                    <p:anim calcmode="discrete" valueType="str">
                                      <p:cBhvr>
                                        <p:cTn id="115" dur="1000" fill="hold"/>
                                        <p:tgtEl>
                                          <p:spTgt spid="59448"/>
                                        </p:tgtEl>
                                        <p:attrNameLst>
                                          <p:attrName>style.visibility</p:attrName>
                                        </p:attrNameLst>
                                      </p:cBhvr>
                                      <p:tavLst>
                                        <p:tav tm="0">
                                          <p:val>
                                            <p:strVal val="hidden"/>
                                          </p:val>
                                        </p:tav>
                                        <p:tav tm="50000">
                                          <p:val>
                                            <p:strVal val="visible"/>
                                          </p:val>
                                        </p:tav>
                                      </p:tavLst>
                                    </p:anim>
                                  </p:childTnLst>
                                </p:cTn>
                              </p:par>
                              <p:par>
                                <p:cTn id="116" presetID="35" presetClass="emph" presetSubtype="0" repeatCount="indefinite" fill="hold" grpId="0" nodeType="withEffect">
                                  <p:stCondLst>
                                    <p:cond delay="0"/>
                                  </p:stCondLst>
                                  <p:childTnLst>
                                    <p:anim calcmode="discrete" valueType="str">
                                      <p:cBhvr>
                                        <p:cTn id="117" dur="1000" fill="hold"/>
                                        <p:tgtEl>
                                          <p:spTgt spid="5944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18" repeatCount="indefinite" fill="hold" display="0">
                  <p:stCondLst>
                    <p:cond delay="indefinite"/>
                  </p:stCondLst>
                  <p:endCondLst>
                    <p:cond evt="onPrev" delay="0">
                      <p:tgtEl>
                        <p:sldTgt/>
                      </p:tgtEl>
                    </p:cond>
                    <p:cond evt="onStopAudio" delay="0">
                      <p:tgtEl>
                        <p:sldTgt/>
                      </p:tgtEl>
                    </p:cond>
                  </p:endCondLst>
                </p:cTn>
                <p:tgtEl>
                  <p:spTgt spid="59449"/>
                </p:tgtEl>
              </p:cMediaNode>
            </p:audio>
          </p:childTnLst>
        </p:cTn>
      </p:par>
    </p:tnLst>
    <p:bldLst>
      <p:bldP spid="59397" grpId="0" animBg="1"/>
      <p:bldP spid="59398" grpId="0" bldLvl="0" animBg="1"/>
      <p:bldP spid="59414" grpId="0" animBg="1"/>
      <p:bldP spid="59416" grpId="0" animBg="1"/>
      <p:bldP spid="59417" grpId="0" animBg="1"/>
      <p:bldP spid="59418" grpId="0" animBg="1"/>
      <p:bldP spid="59419" grpId="0" animBg="1"/>
      <p:bldP spid="59420" grpId="0" animBg="1"/>
      <p:bldP spid="59421" grpId="0" animBg="1"/>
      <p:bldP spid="59422" grpId="0" animBg="1"/>
      <p:bldP spid="59423" grpId="0" animBg="1"/>
      <p:bldP spid="59424" grpId="0" animBg="1"/>
      <p:bldP spid="59425" grpId="0" animBg="1"/>
      <p:bldP spid="59426" grpId="0" animBg="1"/>
      <p:bldP spid="59427" grpId="0" animBg="1"/>
      <p:bldP spid="59428" grpId="0" animBg="1"/>
      <p:bldP spid="59429" grpId="0" animBg="1"/>
      <p:bldP spid="59430" grpId="0" animBg="1"/>
      <p:bldP spid="59431" grpId="0" animBg="1"/>
      <p:bldP spid="59432" grpId="0" animBg="1"/>
      <p:bldP spid="59433" grpId="0" animBg="1"/>
      <p:bldP spid="59434" grpId="0" animBg="1"/>
      <p:bldP spid="59435" grpId="0" animBg="1"/>
      <p:bldP spid="59436" grpId="0" animBg="1"/>
      <p:bldP spid="59437" grpId="0" animBg="1"/>
      <p:bldP spid="59438" grpId="0" animBg="1"/>
      <p:bldP spid="59439" grpId="0" animBg="1"/>
      <p:bldP spid="59440" grpId="0" animBg="1"/>
      <p:bldP spid="59441" grpId="0" animBg="1"/>
      <p:bldP spid="59442" grpId="0" animBg="1"/>
      <p:bldP spid="59443" grpId="0" animBg="1"/>
      <p:bldP spid="59444" grpId="0" animBg="1"/>
      <p:bldP spid="59445" grpId="0" animBg="1"/>
      <p:bldP spid="59446" grpId="0" animBg="1"/>
      <p:bldP spid="59447" grpId="0" animBg="1"/>
      <p:bldP spid="5944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26" name="Group 30"/>
          <p:cNvGrpSpPr/>
          <p:nvPr/>
        </p:nvGrpSpPr>
        <p:grpSpPr bwMode="auto">
          <a:xfrm rot="5400000">
            <a:off x="-4762" y="1525588"/>
            <a:ext cx="1512887" cy="134937"/>
            <a:chOff x="0" y="1896"/>
            <a:chExt cx="5760" cy="120"/>
          </a:xfrm>
        </p:grpSpPr>
        <p:sp>
          <p:nvSpPr>
            <p:cNvPr id="7250" name="Rectangle 3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7251" name="Rectangle 3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sp>
        <p:nvSpPr>
          <p:cNvPr id="29700" name="AutoShape 4"/>
          <p:cNvSpPr>
            <a:spLocks noChangeArrowheads="1"/>
          </p:cNvSpPr>
          <p:nvPr/>
        </p:nvSpPr>
        <p:spPr bwMode="gray">
          <a:xfrm>
            <a:off x="301625" y="203200"/>
            <a:ext cx="8488363" cy="1390650"/>
          </a:xfrm>
          <a:prstGeom prst="roundRect">
            <a:avLst>
              <a:gd name="adj" fmla="val 50000"/>
            </a:avLst>
          </a:prstGeom>
          <a:solidFill>
            <a:srgbClr val="00FF00"/>
          </a:solidFill>
          <a:ln w="38100" algn="ctr">
            <a:solidFill>
              <a:srgbClr val="FFFFFF"/>
            </a:solidFill>
            <a:round/>
          </a:ln>
          <a:effectLst>
            <a:outerShdw dist="63500" dir="3187806" algn="ctr" rotWithShape="0">
              <a:srgbClr val="001D3A"/>
            </a:outerShdw>
          </a:effectLst>
        </p:spPr>
        <p:txBody>
          <a:bodyPr wrap="none" anchor="ctr"/>
          <a:lstStyle/>
          <a:p>
            <a:pPr eaLnBrk="1" fontAlgn="auto" hangingPunct="1">
              <a:spcBef>
                <a:spcPct val="50000"/>
              </a:spcBef>
              <a:spcAft>
                <a:spcPts val="0"/>
              </a:spcAft>
              <a:defRPr/>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cs typeface="Times New Roman" panose="02020603050405020304" pitchFamily="18" charset="0"/>
              </a:rPr>
              <a:t>Lí do người viết gọi sự khác biệt do J tạo ra </a:t>
            </a:r>
          </a:p>
          <a:p>
            <a:pPr eaLnBrk="1" fontAlgn="auto" hangingPunct="1">
              <a:spcBef>
                <a:spcPct val="50000"/>
              </a:spcBef>
              <a:spcAft>
                <a:spcPts val="0"/>
              </a:spcAft>
              <a:defRPr/>
            </a:pPr>
            <a:r>
              <a:rPr lang="en-US" sz="2800" b="1" smtClean="0">
                <a:solidFill>
                  <a:srgbClr val="FF0000"/>
                </a:solidFill>
                <a:latin typeface="Times New Roman" panose="02020603050405020304" pitchFamily="18" charset="0"/>
                <a:cs typeface="Times New Roman" panose="02020603050405020304" pitchFamily="18" charset="0"/>
              </a:rPr>
              <a:t>là “sự khác biệt có ý nghĩa”:</a:t>
            </a:r>
          </a:p>
        </p:txBody>
      </p:sp>
      <p:grpSp>
        <p:nvGrpSpPr>
          <p:cNvPr id="29729" name="Group 33"/>
          <p:cNvGrpSpPr/>
          <p:nvPr/>
        </p:nvGrpSpPr>
        <p:grpSpPr bwMode="auto">
          <a:xfrm>
            <a:off x="510536" y="2044668"/>
            <a:ext cx="8604250" cy="719137"/>
            <a:chOff x="384" y="1344"/>
            <a:chExt cx="3072" cy="381"/>
          </a:xfrm>
        </p:grpSpPr>
        <p:sp>
          <p:nvSpPr>
            <p:cNvPr id="7245" name="AutoShape 34"/>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29731" name="AutoShape 35"/>
            <p:cNvSpPr>
              <a:spLocks noChangeArrowheads="1"/>
            </p:cNvSpPr>
            <p:nvPr/>
          </p:nvSpPr>
          <p:spPr bwMode="gray">
            <a:xfrm>
              <a:off x="451" y="1379"/>
              <a:ext cx="33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32" name="Freeform 36"/>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33" name="Text Box 37"/>
            <p:cNvSpPr txBox="1">
              <a:spLocks noChangeArrowheads="1"/>
            </p:cNvSpPr>
            <p:nvPr/>
          </p:nvSpPr>
          <p:spPr bwMode="gray">
            <a:xfrm>
              <a:off x="708" y="1373"/>
              <a:ext cx="69" cy="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7249" name="Text Box 38"/>
            <p:cNvSpPr txBox="1">
              <a:spLocks noChangeArrowheads="1"/>
            </p:cNvSpPr>
            <p:nvPr/>
          </p:nvSpPr>
          <p:spPr bwMode="gray">
            <a:xfrm>
              <a:off x="1124" y="1404"/>
              <a:ext cx="2258"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29735" name="Group 39"/>
          <p:cNvGrpSpPr/>
          <p:nvPr/>
        </p:nvGrpSpPr>
        <p:grpSpPr bwMode="auto">
          <a:xfrm rot="5400000">
            <a:off x="-23019" y="1723232"/>
            <a:ext cx="1341437" cy="1295400"/>
            <a:chOff x="1872" y="1824"/>
            <a:chExt cx="2014" cy="1821"/>
          </a:xfrm>
        </p:grpSpPr>
        <p:sp>
          <p:nvSpPr>
            <p:cNvPr id="29736" name="AutoShape 40"/>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37" name="AutoShape 41"/>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38" name="AutoShape 42"/>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39" name="Oval 4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7240" name="Oval 4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29741" name="Oval 45"/>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42" name="Oval 4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29743" name="Oval 47"/>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44" name="Oval 4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29745" name="Text Box 49"/>
          <p:cNvSpPr txBox="1">
            <a:spLocks noChangeArrowheads="1"/>
          </p:cNvSpPr>
          <p:nvPr/>
        </p:nvSpPr>
        <p:spPr bwMode="auto">
          <a:xfrm>
            <a:off x="87630" y="1939925"/>
            <a:ext cx="8721725"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2400" b="1" dirty="0">
                <a:solidFill>
                  <a:prstClr val="black"/>
                </a:solidFill>
              </a:rPr>
              <a:t>     </a:t>
            </a:r>
            <a:r>
              <a:rPr lang="en-US" sz="3600" b="1" dirty="0">
                <a:solidFill>
                  <a:prstClr val="black"/>
                </a:solidFill>
                <a:latin typeface="Times New Roman" panose="02020603050405020304" pitchFamily="18" charset="0"/>
                <a:cs typeface="Times New Roman" panose="02020603050405020304" pitchFamily="18" charset="0"/>
              </a:rPr>
              <a:t>A</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2000" b="1" smtClean="0">
                <a:solidFill>
                  <a:prstClr val="black"/>
                </a:solidFill>
                <a:latin typeface="Times New Roman" panose="02020603050405020304" pitchFamily="18" charset="0"/>
                <a:cs typeface="Times New Roman" panose="02020603050405020304" pitchFamily="18" charset="0"/>
              </a:rPr>
              <a:t>Vì sự khác biệt ấy khiến người khác ngạc nhiên.</a:t>
            </a:r>
            <a:r>
              <a:rPr lang="en-US" sz="2400" b="1" smtClean="0">
                <a:solidFill>
                  <a:prstClr val="black"/>
                </a:solidFill>
              </a:rPr>
              <a:t>	</a:t>
            </a:r>
            <a:r>
              <a:rPr lang="en-US" b="1" smtClean="0">
                <a:solidFill>
                  <a:prstClr val="black"/>
                </a:solidFill>
              </a:rPr>
              <a:t>	</a:t>
            </a:r>
          </a:p>
        </p:txBody>
      </p:sp>
      <p:grpSp>
        <p:nvGrpSpPr>
          <p:cNvPr id="29746" name="Group 50"/>
          <p:cNvGrpSpPr/>
          <p:nvPr/>
        </p:nvGrpSpPr>
        <p:grpSpPr bwMode="auto">
          <a:xfrm rot="5400000">
            <a:off x="211138" y="3325813"/>
            <a:ext cx="1081087" cy="134937"/>
            <a:chOff x="0" y="1896"/>
            <a:chExt cx="5760" cy="120"/>
          </a:xfrm>
        </p:grpSpPr>
        <p:sp>
          <p:nvSpPr>
            <p:cNvPr id="7234" name="Rectangle 5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7235" name="Rectangle 5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29749" name="Group 53"/>
          <p:cNvGrpSpPr/>
          <p:nvPr/>
        </p:nvGrpSpPr>
        <p:grpSpPr bwMode="auto">
          <a:xfrm>
            <a:off x="365331" y="3290469"/>
            <a:ext cx="8675687" cy="806450"/>
            <a:chOff x="384" y="1344"/>
            <a:chExt cx="3072" cy="381"/>
          </a:xfrm>
        </p:grpSpPr>
        <p:sp>
          <p:nvSpPr>
            <p:cNvPr id="7229" name="AutoShape 54"/>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29751" name="AutoShape 55"/>
            <p:cNvSpPr>
              <a:spLocks noChangeArrowheads="1"/>
            </p:cNvSpPr>
            <p:nvPr/>
          </p:nvSpPr>
          <p:spPr bwMode="gray">
            <a:xfrm>
              <a:off x="451" y="1379"/>
              <a:ext cx="338"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52" name="Freeform 56"/>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53" name="Text Box 57"/>
            <p:cNvSpPr txBox="1">
              <a:spLocks noChangeArrowheads="1"/>
            </p:cNvSpPr>
            <p:nvPr/>
          </p:nvSpPr>
          <p:spPr bwMode="gray">
            <a:xfrm>
              <a:off x="708" y="1373"/>
              <a:ext cx="114" cy="2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7233" name="Text Box 58"/>
            <p:cNvSpPr txBox="1">
              <a:spLocks noChangeArrowheads="1"/>
            </p:cNvSpPr>
            <p:nvPr/>
          </p:nvSpPr>
          <p:spPr bwMode="gray">
            <a:xfrm>
              <a:off x="1124" y="1404"/>
              <a:ext cx="225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29755" name="Group 59"/>
          <p:cNvGrpSpPr/>
          <p:nvPr/>
        </p:nvGrpSpPr>
        <p:grpSpPr bwMode="auto">
          <a:xfrm rot="5400000">
            <a:off x="-23019" y="2947194"/>
            <a:ext cx="1341438" cy="1295400"/>
            <a:chOff x="1872" y="1824"/>
            <a:chExt cx="2014" cy="1821"/>
          </a:xfrm>
        </p:grpSpPr>
        <p:sp>
          <p:nvSpPr>
            <p:cNvPr id="29756" name="AutoShape 60"/>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57" name="AutoShape 61"/>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58" name="AutoShape 62"/>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23" name="Oval 6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7224" name="Oval 6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29761" name="Oval 65"/>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26" name="Oval 6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29763" name="Oval 67"/>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28" name="Oval 6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29765" name="Text Box 69"/>
          <p:cNvSpPr txBox="1">
            <a:spLocks noChangeArrowheads="1"/>
          </p:cNvSpPr>
          <p:nvPr/>
        </p:nvSpPr>
        <p:spPr bwMode="auto">
          <a:xfrm>
            <a:off x="533644" y="3352113"/>
            <a:ext cx="828040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3600" b="1" dirty="0">
                <a:solidFill>
                  <a:prstClr val="black"/>
                </a:solidFill>
                <a:latin typeface="Times New Roman" panose="02020603050405020304" pitchFamily="18" charset="0"/>
                <a:cs typeface="Times New Roman" panose="02020603050405020304" pitchFamily="18" charset="0"/>
              </a:rPr>
              <a:t>B</a:t>
            </a:r>
            <a:r>
              <a:rPr lang="en-US" sz="3200" b="1" dirty="0">
                <a:solidFill>
                  <a:prstClr val="black"/>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smtClean="0">
                <a:solidFill>
                  <a:prstClr val="black"/>
                </a:solidFill>
                <a:latin typeface="Times New Roman" panose="02020603050405020304" pitchFamily="18" charset="0"/>
                <a:cs typeface="Times New Roman" panose="02020603050405020304" pitchFamily="18" charset="0"/>
                <a:sym typeface="+mn-ea"/>
              </a:rPr>
              <a:t>Vì sự khác biệt ấy tạo nên bởi một cá nhân.</a:t>
            </a:r>
            <a:endParaRPr lang="en-US" sz="2000" b="1" dirty="0" smtClean="0">
              <a:solidFill>
                <a:prstClr val="black"/>
              </a:solidFill>
              <a:latin typeface="Times New Roman" panose="02020603050405020304" pitchFamily="18" charset="0"/>
              <a:cs typeface="Times New Roman" panose="02020603050405020304" pitchFamily="18" charset="0"/>
              <a:sym typeface="+mn-ea"/>
            </a:endParaRPr>
          </a:p>
        </p:txBody>
      </p:sp>
      <p:grpSp>
        <p:nvGrpSpPr>
          <p:cNvPr id="29766" name="Group 70"/>
          <p:cNvGrpSpPr/>
          <p:nvPr/>
        </p:nvGrpSpPr>
        <p:grpSpPr bwMode="auto">
          <a:xfrm rot="5400000">
            <a:off x="237331" y="4595020"/>
            <a:ext cx="955675" cy="207962"/>
            <a:chOff x="0" y="1896"/>
            <a:chExt cx="5760" cy="120"/>
          </a:xfrm>
        </p:grpSpPr>
        <p:sp>
          <p:nvSpPr>
            <p:cNvPr id="7218" name="Rectangle 7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7219" name="Rectangle 7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29769" name="Group 73"/>
          <p:cNvGrpSpPr/>
          <p:nvPr/>
        </p:nvGrpSpPr>
        <p:grpSpPr bwMode="auto">
          <a:xfrm>
            <a:off x="260350" y="4495800"/>
            <a:ext cx="8780780" cy="1042670"/>
            <a:chOff x="384" y="1344"/>
            <a:chExt cx="3072" cy="381"/>
          </a:xfrm>
        </p:grpSpPr>
        <p:sp>
          <p:nvSpPr>
            <p:cNvPr id="7213" name="AutoShape 74"/>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29771" name="AutoShape 75"/>
            <p:cNvSpPr>
              <a:spLocks noChangeArrowheads="1"/>
            </p:cNvSpPr>
            <p:nvPr/>
          </p:nvSpPr>
          <p:spPr bwMode="gray">
            <a:xfrm>
              <a:off x="451" y="1379"/>
              <a:ext cx="373"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72" name="Freeform 76"/>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73" name="Text Box 77"/>
            <p:cNvSpPr txBox="1">
              <a:spLocks noChangeArrowheads="1"/>
            </p:cNvSpPr>
            <p:nvPr/>
          </p:nvSpPr>
          <p:spPr bwMode="gray">
            <a:xfrm>
              <a:off x="708" y="1373"/>
              <a:ext cx="69" cy="2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7217" name="Text Box 78"/>
            <p:cNvSpPr txBox="1">
              <a:spLocks noChangeArrowheads="1"/>
            </p:cNvSpPr>
            <p:nvPr/>
          </p:nvSpPr>
          <p:spPr bwMode="gray">
            <a:xfrm>
              <a:off x="1124" y="1404"/>
              <a:ext cx="225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29775" name="Group 79"/>
          <p:cNvGrpSpPr/>
          <p:nvPr/>
        </p:nvGrpSpPr>
        <p:grpSpPr bwMode="auto">
          <a:xfrm rot="5400000">
            <a:off x="-23019" y="4315619"/>
            <a:ext cx="1341438" cy="1295400"/>
            <a:chOff x="1872" y="1824"/>
            <a:chExt cx="2014" cy="1821"/>
          </a:xfrm>
        </p:grpSpPr>
        <p:sp>
          <p:nvSpPr>
            <p:cNvPr id="29776" name="AutoShape 80"/>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77" name="AutoShape 81"/>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78" name="AutoShape 82"/>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07" name="Oval 8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7208" name="Oval 8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29781" name="Oval 85"/>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10" name="Oval 8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29783" name="Oval 87"/>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12" name="Oval 8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29785" name="Text Box 89"/>
          <p:cNvSpPr txBox="1">
            <a:spLocks noChangeArrowheads="1"/>
          </p:cNvSpPr>
          <p:nvPr/>
        </p:nvSpPr>
        <p:spPr bwMode="auto">
          <a:xfrm>
            <a:off x="301625" y="4502785"/>
            <a:ext cx="8897620" cy="110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2400" b="1" dirty="0">
                <a:solidFill>
                  <a:prstClr val="black"/>
                </a:solidFill>
              </a:rPr>
              <a:t>  </a:t>
            </a:r>
            <a:r>
              <a:rPr lang="en-US" sz="3600" b="1" dirty="0">
                <a:solidFill>
                  <a:prstClr val="black"/>
                </a:solidFill>
                <a:latin typeface="Times New Roman" panose="02020603050405020304" pitchFamily="18" charset="0"/>
                <a:cs typeface="Times New Roman" panose="02020603050405020304" pitchFamily="18" charset="0"/>
              </a:rPr>
              <a:t>C</a:t>
            </a:r>
            <a:r>
              <a:rPr lang="en-US" sz="3600" b="1" dirty="0">
                <a:solidFill>
                  <a:prstClr val="black"/>
                </a:solidFill>
              </a:rPr>
              <a:t>  </a:t>
            </a:r>
            <a:r>
              <a:rPr lang="en-US" sz="2400" b="1" dirty="0">
                <a:solidFill>
                  <a:prstClr val="black"/>
                </a:solidFill>
              </a:rPr>
              <a:t>     </a:t>
            </a:r>
            <a:r>
              <a:rPr lang="en-US" sz="2000" b="1" smtClean="0">
                <a:solidFill>
                  <a:prstClr val="black"/>
                </a:solidFill>
                <a:latin typeface="Times New Roman" panose="02020603050405020304" pitchFamily="18" charset="0"/>
                <a:cs typeface="Times New Roman" panose="02020603050405020304" pitchFamily="18" charset="0"/>
                <a:sym typeface="+mn-ea"/>
              </a:rPr>
              <a:t>Vì sự khác biệt ấy cho thấy nhận thức và bản lĩnh của một cá nhân.</a:t>
            </a:r>
            <a:endParaRPr lang="en-US" sz="2000" b="1" smtClean="0">
              <a:solidFill>
                <a:prstClr val="black"/>
              </a:solidFill>
            </a:endParaRPr>
          </a:p>
          <a:p>
            <a:pPr eaLnBrk="1" fontAlgn="auto" hangingPunct="1">
              <a:spcBef>
                <a:spcPct val="50000"/>
              </a:spcBef>
              <a:spcAft>
                <a:spcPts val="0"/>
              </a:spcAft>
            </a:pPr>
            <a:endParaRPr lang="en-US" sz="2000" b="1" dirty="0">
              <a:solidFill>
                <a:prstClr val="black"/>
              </a:solidFill>
              <a:latin typeface="Times New Roman" panose="02020603050405020304" pitchFamily="18" charset="0"/>
              <a:cs typeface="Times New Roman" panose="02020603050405020304" pitchFamily="18" charset="0"/>
            </a:endParaRPr>
          </a:p>
        </p:txBody>
      </p:sp>
      <p:grpSp>
        <p:nvGrpSpPr>
          <p:cNvPr id="29786" name="Group 90"/>
          <p:cNvGrpSpPr/>
          <p:nvPr/>
        </p:nvGrpSpPr>
        <p:grpSpPr bwMode="auto">
          <a:xfrm rot="5400000">
            <a:off x="200819" y="5818981"/>
            <a:ext cx="955675" cy="207963"/>
            <a:chOff x="0" y="1896"/>
            <a:chExt cx="5760" cy="120"/>
          </a:xfrm>
        </p:grpSpPr>
        <p:sp>
          <p:nvSpPr>
            <p:cNvPr id="7202" name="Rectangle 9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7203" name="Rectangle 9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29789" name="Group 93"/>
          <p:cNvGrpSpPr/>
          <p:nvPr/>
        </p:nvGrpSpPr>
        <p:grpSpPr bwMode="auto">
          <a:xfrm>
            <a:off x="496888" y="5788073"/>
            <a:ext cx="8647112" cy="820690"/>
            <a:chOff x="384" y="1344"/>
            <a:chExt cx="3072" cy="381"/>
          </a:xfrm>
        </p:grpSpPr>
        <p:sp>
          <p:nvSpPr>
            <p:cNvPr id="7197" name="AutoShape 94"/>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29791" name="AutoShape 95"/>
            <p:cNvSpPr>
              <a:spLocks noChangeArrowheads="1"/>
            </p:cNvSpPr>
            <p:nvPr/>
          </p:nvSpPr>
          <p:spPr bwMode="gray">
            <a:xfrm>
              <a:off x="451" y="1379"/>
              <a:ext cx="335"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92" name="Freeform 96"/>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93" name="Text Box 97"/>
            <p:cNvSpPr txBox="1">
              <a:spLocks noChangeArrowheads="1"/>
            </p:cNvSpPr>
            <p:nvPr/>
          </p:nvSpPr>
          <p:spPr bwMode="gray">
            <a:xfrm>
              <a:off x="708" y="1373"/>
              <a:ext cx="69" cy="2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7201" name="Text Box 98"/>
            <p:cNvSpPr txBox="1">
              <a:spLocks noChangeArrowheads="1"/>
            </p:cNvSpPr>
            <p:nvPr/>
          </p:nvSpPr>
          <p:spPr bwMode="gray">
            <a:xfrm>
              <a:off x="1124" y="1404"/>
              <a:ext cx="225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29795" name="Group 99"/>
          <p:cNvGrpSpPr/>
          <p:nvPr/>
        </p:nvGrpSpPr>
        <p:grpSpPr bwMode="auto">
          <a:xfrm rot="5400000">
            <a:off x="-59531" y="5612606"/>
            <a:ext cx="1341437" cy="1295401"/>
            <a:chOff x="1872" y="1824"/>
            <a:chExt cx="2014" cy="1821"/>
          </a:xfrm>
        </p:grpSpPr>
        <p:sp>
          <p:nvSpPr>
            <p:cNvPr id="29796" name="AutoShape 100"/>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97" name="AutoShape 101"/>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98" name="AutoShape 102"/>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191" name="Oval 10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7192" name="Oval 10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29801" name="Oval 105"/>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194" name="Oval 10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29803" name="Oval 107"/>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196" name="Oval 10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29805" name="Text Box 109"/>
          <p:cNvSpPr txBox="1">
            <a:spLocks noChangeArrowheads="1"/>
          </p:cNvSpPr>
          <p:nvPr/>
        </p:nvSpPr>
        <p:spPr bwMode="auto">
          <a:xfrm>
            <a:off x="260327" y="5899304"/>
            <a:ext cx="8376059"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2400" b="1" dirty="0">
                <a:solidFill>
                  <a:prstClr val="black"/>
                </a:solidFill>
              </a:rPr>
              <a:t>  </a:t>
            </a:r>
            <a:r>
              <a:rPr lang="en-US" sz="3600" b="1" dirty="0">
                <a:solidFill>
                  <a:prstClr val="black"/>
                </a:solidFill>
                <a:latin typeface="Times New Roman" panose="02020603050405020304" pitchFamily="18" charset="0"/>
                <a:cs typeface="Times New Roman" panose="02020603050405020304" pitchFamily="18" charset="0"/>
              </a:rPr>
              <a:t>D</a:t>
            </a:r>
            <a:r>
              <a:rPr lang="en-US" sz="3200" b="1" dirty="0">
                <a:solidFill>
                  <a:prstClr val="black"/>
                </a:solidFill>
                <a:latin typeface="Times New Roman" panose="02020603050405020304" pitchFamily="18" charset="0"/>
                <a:cs typeface="Times New Roman" panose="02020603050405020304" pitchFamily="18" charset="0"/>
              </a:rPr>
              <a:t>        </a:t>
            </a:r>
            <a:r>
              <a:rPr lang="en-US" sz="2000" b="1" smtClean="0">
                <a:solidFill>
                  <a:prstClr val="black"/>
                </a:solidFill>
                <a:latin typeface="Times New Roman" panose="02020603050405020304" pitchFamily="18" charset="0"/>
                <a:cs typeface="Times New Roman" panose="02020603050405020304" pitchFamily="18" charset="0"/>
                <a:sym typeface="+mn-ea"/>
              </a:rPr>
              <a:t>Vì sự khác biệt ấy khiến người khác không thể làm theo.</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7187" name="Oval 112">
            <a:hlinkClick r:id="rId3" action="ppaction://hlinksldjump"/>
          </p:cNvPr>
          <p:cNvSpPr>
            <a:spLocks noChangeArrowheads="1"/>
          </p:cNvSpPr>
          <p:nvPr/>
        </p:nvSpPr>
        <p:spPr bwMode="auto">
          <a:xfrm>
            <a:off x="8748713" y="0"/>
            <a:ext cx="395287" cy="404813"/>
          </a:xfrm>
          <a:prstGeom prst="ellipse">
            <a:avLst/>
          </a:prstGeom>
          <a:gradFill rotWithShape="1">
            <a:gsLst>
              <a:gs pos="0">
                <a:srgbClr val="33FB76"/>
              </a:gs>
              <a:gs pos="100000">
                <a:srgbClr val="FF3300"/>
              </a:gs>
            </a:gsLst>
            <a:path path="shape">
              <a:fillToRect l="50000" t="50000" r="50000" b="50000"/>
            </a:path>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pic>
        <p:nvPicPr>
          <p:cNvPr id="84" name="Picture 99" descr="138"/>
          <p:cNvPicPr>
            <a:picLocks noChangeAspect="1" noChangeArrowheads="1" noCrop="1"/>
          </p:cNvPicPr>
          <p:nvPr/>
        </p:nvPicPr>
        <p:blipFill>
          <a:blip r:embed="rId4">
            <a:lum bright="12000"/>
          </a:blip>
          <a:srcRect/>
          <a:stretch>
            <a:fillRect/>
          </a:stretch>
        </p:blipFill>
        <p:spPr bwMode="auto">
          <a:xfrm>
            <a:off x="325391" y="200179"/>
            <a:ext cx="639877" cy="84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9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1000"/>
                                        <p:tgtEl>
                                          <p:spTgt spid="29700"/>
                                        </p:tgtEl>
                                      </p:cBhvr>
                                    </p:animEffect>
                                    <p:anim calcmode="lin" valueType="num">
                                      <p:cBhvr>
                                        <p:cTn id="8" dur="1000" fill="hold"/>
                                        <p:tgtEl>
                                          <p:spTgt spid="29700"/>
                                        </p:tgtEl>
                                        <p:attrNameLst>
                                          <p:attrName>ppt_x</p:attrName>
                                        </p:attrNameLst>
                                      </p:cBhvr>
                                      <p:tavLst>
                                        <p:tav tm="0">
                                          <p:val>
                                            <p:strVal val="#ppt_x-.1"/>
                                          </p:val>
                                        </p:tav>
                                        <p:tav tm="100000">
                                          <p:val>
                                            <p:strVal val="#ppt_x"/>
                                          </p:val>
                                        </p:tav>
                                      </p:tavLst>
                                    </p:anim>
                                    <p:anim calcmode="lin" valueType="num">
                                      <p:cBhvr>
                                        <p:cTn id="9" dur="1000" fill="hold"/>
                                        <p:tgtEl>
                                          <p:spTgt spid="29700"/>
                                        </p:tgtEl>
                                        <p:attrNameLst>
                                          <p:attrName>ppt_y</p:attrName>
                                        </p:attrNameLst>
                                      </p:cBhvr>
                                      <p:tavLst>
                                        <p:tav tm="0">
                                          <p:val>
                                            <p:strVal val="#ppt_y"/>
                                          </p:val>
                                        </p:tav>
                                        <p:tav tm="100000">
                                          <p:val>
                                            <p:strVal val="#ppt_y"/>
                                          </p:val>
                                        </p:tav>
                                      </p:tavLst>
                                    </p:anim>
                                  </p:childTnLst>
                                </p:cTn>
                              </p:par>
                              <p:par>
                                <p:cTn id="10" presetID="51" presetClass="entr" presetSubtype="0"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770" decel="100000"/>
                                        <p:tgtEl>
                                          <p:spTgt spid="84"/>
                                        </p:tgtEl>
                                      </p:cBhvr>
                                    </p:animEffect>
                                    <p:animScale>
                                      <p:cBhvr>
                                        <p:cTn id="13" dur="770" decel="100000"/>
                                        <p:tgtEl>
                                          <p:spTgt spid="84"/>
                                        </p:tgtEl>
                                      </p:cBhvr>
                                      <p:from x="10000" y="10000"/>
                                      <p:to x="200000" y="450000"/>
                                    </p:animScale>
                                    <p:animScale>
                                      <p:cBhvr>
                                        <p:cTn id="14" dur="1230" accel="100000" fill="hold">
                                          <p:stCondLst>
                                            <p:cond delay="770"/>
                                          </p:stCondLst>
                                        </p:cTn>
                                        <p:tgtEl>
                                          <p:spTgt spid="84"/>
                                        </p:tgtEl>
                                      </p:cBhvr>
                                      <p:from x="200000" y="450000"/>
                                      <p:to x="100000" y="100000"/>
                                    </p:animScale>
                                    <p:set>
                                      <p:cBhvr>
                                        <p:cTn id="15" dur="770" fill="hold"/>
                                        <p:tgtEl>
                                          <p:spTgt spid="84"/>
                                        </p:tgtEl>
                                        <p:attrNameLst>
                                          <p:attrName>ppt_x</p:attrName>
                                        </p:attrNameLst>
                                      </p:cBhvr>
                                      <p:to>
                                        <p:strVal val="(0.5)"/>
                                      </p:to>
                                    </p:set>
                                    <p:anim from="(0.5)" to="(#ppt_x)" calcmode="lin" valueType="num">
                                      <p:cBhvr>
                                        <p:cTn id="16" dur="1230" accel="100000" fill="hold">
                                          <p:stCondLst>
                                            <p:cond delay="770"/>
                                          </p:stCondLst>
                                        </p:cTn>
                                        <p:tgtEl>
                                          <p:spTgt spid="84"/>
                                        </p:tgtEl>
                                        <p:attrNameLst>
                                          <p:attrName>ppt_x</p:attrName>
                                        </p:attrNameLst>
                                      </p:cBhvr>
                                    </p:anim>
                                    <p:set>
                                      <p:cBhvr>
                                        <p:cTn id="17" dur="770" fill="hold"/>
                                        <p:tgtEl>
                                          <p:spTgt spid="84"/>
                                        </p:tgtEl>
                                        <p:attrNameLst>
                                          <p:attrName>ppt_y</p:attrName>
                                        </p:attrNameLst>
                                      </p:cBhvr>
                                      <p:to>
                                        <p:strVal val="(#ppt_y+0.4)"/>
                                      </p:to>
                                    </p:set>
                                    <p:anim from="(#ppt_y+0.4)" to="(#ppt_y)" calcmode="lin" valueType="num">
                                      <p:cBhvr>
                                        <p:cTn id="18" dur="1230" accel="100000" fill="hold">
                                          <p:stCondLst>
                                            <p:cond delay="770"/>
                                          </p:stCondLst>
                                        </p:cTn>
                                        <p:tgtEl>
                                          <p:spTgt spid="84"/>
                                        </p:tgtEl>
                                        <p:attrNameLst>
                                          <p:attrName>ppt_y</p:attrName>
                                        </p:attrNameLst>
                                      </p:cBhvr>
                                    </p:anim>
                                  </p:childTnLst>
                                </p:cTn>
                              </p:par>
                              <p:par>
                                <p:cTn id="19" presetID="12" presetClass="entr" presetSubtype="1" fill="hold" nodeType="withEffect">
                                  <p:stCondLst>
                                    <p:cond delay="0"/>
                                  </p:stCondLst>
                                  <p:childTnLst>
                                    <p:set>
                                      <p:cBhvr>
                                        <p:cTn id="20" dur="1" fill="hold">
                                          <p:stCondLst>
                                            <p:cond delay="0"/>
                                          </p:stCondLst>
                                        </p:cTn>
                                        <p:tgtEl>
                                          <p:spTgt spid="29726"/>
                                        </p:tgtEl>
                                        <p:attrNameLst>
                                          <p:attrName>style.visibility</p:attrName>
                                        </p:attrNameLst>
                                      </p:cBhvr>
                                      <p:to>
                                        <p:strVal val="visible"/>
                                      </p:to>
                                    </p:set>
                                    <p:animEffect transition="in" filter="slide(fromTop)">
                                      <p:cBhvr>
                                        <p:cTn id="21" dur="500"/>
                                        <p:tgtEl>
                                          <p:spTgt spid="29726"/>
                                        </p:tgtEl>
                                      </p:cBhvr>
                                    </p:animEffect>
                                  </p:childTnLst>
                                </p:cTn>
                              </p:par>
                            </p:childTnLst>
                          </p:cTn>
                        </p:par>
                        <p:par>
                          <p:cTn id="22" fill="hold">
                            <p:stCondLst>
                              <p:cond delay="1000"/>
                            </p:stCondLst>
                            <p:childTnLst>
                              <p:par>
                                <p:cTn id="23" presetID="49" presetClass="entr" presetSubtype="0" decel="100000" fill="hold" nodeType="afterEffect">
                                  <p:stCondLst>
                                    <p:cond delay="0"/>
                                  </p:stCondLst>
                                  <p:childTnLst>
                                    <p:set>
                                      <p:cBhvr>
                                        <p:cTn id="24" dur="1" fill="hold">
                                          <p:stCondLst>
                                            <p:cond delay="0"/>
                                          </p:stCondLst>
                                        </p:cTn>
                                        <p:tgtEl>
                                          <p:spTgt spid="29735"/>
                                        </p:tgtEl>
                                        <p:attrNameLst>
                                          <p:attrName>style.visibility</p:attrName>
                                        </p:attrNameLst>
                                      </p:cBhvr>
                                      <p:to>
                                        <p:strVal val="visible"/>
                                      </p:to>
                                    </p:set>
                                    <p:anim calcmode="lin" valueType="num">
                                      <p:cBhvr>
                                        <p:cTn id="25" dur="500" fill="hold"/>
                                        <p:tgtEl>
                                          <p:spTgt spid="29735"/>
                                        </p:tgtEl>
                                        <p:attrNameLst>
                                          <p:attrName>ppt_w</p:attrName>
                                        </p:attrNameLst>
                                      </p:cBhvr>
                                      <p:tavLst>
                                        <p:tav tm="0">
                                          <p:val>
                                            <p:fltVal val="0"/>
                                          </p:val>
                                        </p:tav>
                                        <p:tav tm="100000">
                                          <p:val>
                                            <p:strVal val="#ppt_w"/>
                                          </p:val>
                                        </p:tav>
                                      </p:tavLst>
                                    </p:anim>
                                    <p:anim calcmode="lin" valueType="num">
                                      <p:cBhvr>
                                        <p:cTn id="26" dur="500" fill="hold"/>
                                        <p:tgtEl>
                                          <p:spTgt spid="29735"/>
                                        </p:tgtEl>
                                        <p:attrNameLst>
                                          <p:attrName>ppt_h</p:attrName>
                                        </p:attrNameLst>
                                      </p:cBhvr>
                                      <p:tavLst>
                                        <p:tav tm="0">
                                          <p:val>
                                            <p:fltVal val="0"/>
                                          </p:val>
                                        </p:tav>
                                        <p:tav tm="100000">
                                          <p:val>
                                            <p:strVal val="#ppt_h"/>
                                          </p:val>
                                        </p:tav>
                                      </p:tavLst>
                                    </p:anim>
                                    <p:anim calcmode="lin" valueType="num">
                                      <p:cBhvr>
                                        <p:cTn id="27" dur="500" fill="hold"/>
                                        <p:tgtEl>
                                          <p:spTgt spid="29735"/>
                                        </p:tgtEl>
                                        <p:attrNameLst>
                                          <p:attrName>style.rotation</p:attrName>
                                        </p:attrNameLst>
                                      </p:cBhvr>
                                      <p:tavLst>
                                        <p:tav tm="0">
                                          <p:val>
                                            <p:fltVal val="360"/>
                                          </p:val>
                                        </p:tav>
                                        <p:tav tm="100000">
                                          <p:val>
                                            <p:fltVal val="0"/>
                                          </p:val>
                                        </p:tav>
                                      </p:tavLst>
                                    </p:anim>
                                    <p:animEffect transition="in" filter="fade">
                                      <p:cBhvr>
                                        <p:cTn id="28" dur="500"/>
                                        <p:tgtEl>
                                          <p:spTgt spid="29735"/>
                                        </p:tgtEl>
                                      </p:cBhvr>
                                    </p:animEffect>
                                  </p:childTnLst>
                                </p:cTn>
                              </p:par>
                            </p:childTnLst>
                          </p:cTn>
                        </p:par>
                        <p:par>
                          <p:cTn id="29" fill="hold">
                            <p:stCondLst>
                              <p:cond delay="1500"/>
                            </p:stCondLst>
                            <p:childTnLst>
                              <p:par>
                                <p:cTn id="30" presetID="17" presetClass="entr" presetSubtype="8" fill="hold" nodeType="afterEffect">
                                  <p:stCondLst>
                                    <p:cond delay="0"/>
                                  </p:stCondLst>
                                  <p:childTnLst>
                                    <p:set>
                                      <p:cBhvr>
                                        <p:cTn id="31" dur="1" fill="hold">
                                          <p:stCondLst>
                                            <p:cond delay="0"/>
                                          </p:stCondLst>
                                        </p:cTn>
                                        <p:tgtEl>
                                          <p:spTgt spid="29729"/>
                                        </p:tgtEl>
                                        <p:attrNameLst>
                                          <p:attrName>style.visibility</p:attrName>
                                        </p:attrNameLst>
                                      </p:cBhvr>
                                      <p:to>
                                        <p:strVal val="visible"/>
                                      </p:to>
                                    </p:set>
                                    <p:anim calcmode="lin" valueType="num">
                                      <p:cBhvr>
                                        <p:cTn id="32" dur="500" fill="hold"/>
                                        <p:tgtEl>
                                          <p:spTgt spid="29729"/>
                                        </p:tgtEl>
                                        <p:attrNameLst>
                                          <p:attrName>ppt_x</p:attrName>
                                        </p:attrNameLst>
                                      </p:cBhvr>
                                      <p:tavLst>
                                        <p:tav tm="0">
                                          <p:val>
                                            <p:strVal val="#ppt_x-#ppt_w/2"/>
                                          </p:val>
                                        </p:tav>
                                        <p:tav tm="100000">
                                          <p:val>
                                            <p:strVal val="#ppt_x"/>
                                          </p:val>
                                        </p:tav>
                                      </p:tavLst>
                                    </p:anim>
                                    <p:anim calcmode="lin" valueType="num">
                                      <p:cBhvr>
                                        <p:cTn id="33" dur="500" fill="hold"/>
                                        <p:tgtEl>
                                          <p:spTgt spid="29729"/>
                                        </p:tgtEl>
                                        <p:attrNameLst>
                                          <p:attrName>ppt_y</p:attrName>
                                        </p:attrNameLst>
                                      </p:cBhvr>
                                      <p:tavLst>
                                        <p:tav tm="0">
                                          <p:val>
                                            <p:strVal val="#ppt_y"/>
                                          </p:val>
                                        </p:tav>
                                        <p:tav tm="100000">
                                          <p:val>
                                            <p:strVal val="#ppt_y"/>
                                          </p:val>
                                        </p:tav>
                                      </p:tavLst>
                                    </p:anim>
                                    <p:anim calcmode="lin" valueType="num">
                                      <p:cBhvr>
                                        <p:cTn id="34" dur="500" fill="hold"/>
                                        <p:tgtEl>
                                          <p:spTgt spid="29729"/>
                                        </p:tgtEl>
                                        <p:attrNameLst>
                                          <p:attrName>ppt_w</p:attrName>
                                        </p:attrNameLst>
                                      </p:cBhvr>
                                      <p:tavLst>
                                        <p:tav tm="0">
                                          <p:val>
                                            <p:fltVal val="0"/>
                                          </p:val>
                                        </p:tav>
                                        <p:tav tm="100000">
                                          <p:val>
                                            <p:strVal val="#ppt_w"/>
                                          </p:val>
                                        </p:tav>
                                      </p:tavLst>
                                    </p:anim>
                                    <p:anim calcmode="lin" valueType="num">
                                      <p:cBhvr>
                                        <p:cTn id="35" dur="500" fill="hold"/>
                                        <p:tgtEl>
                                          <p:spTgt spid="2972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2" name="whoosh.wav"/>
                                        </p:tgtEl>
                                      </p:cMediaNode>
                                    </p:audio>
                                  </p:subTnLst>
                                </p:cTn>
                              </p:par>
                              <p:par>
                                <p:cTn id="36" presetID="17" presetClass="entr" presetSubtype="10" fill="hold" grpId="0" nodeType="withEffect">
                                  <p:stCondLst>
                                    <p:cond delay="0"/>
                                  </p:stCondLst>
                                  <p:childTnLst>
                                    <p:set>
                                      <p:cBhvr>
                                        <p:cTn id="37" dur="1" fill="hold">
                                          <p:stCondLst>
                                            <p:cond delay="0"/>
                                          </p:stCondLst>
                                        </p:cTn>
                                        <p:tgtEl>
                                          <p:spTgt spid="29745"/>
                                        </p:tgtEl>
                                        <p:attrNameLst>
                                          <p:attrName>style.visibility</p:attrName>
                                        </p:attrNameLst>
                                      </p:cBhvr>
                                      <p:to>
                                        <p:strVal val="visible"/>
                                      </p:to>
                                    </p:set>
                                    <p:anim calcmode="lin" valueType="num">
                                      <p:cBhvr>
                                        <p:cTn id="38" dur="500" fill="hold"/>
                                        <p:tgtEl>
                                          <p:spTgt spid="29745"/>
                                        </p:tgtEl>
                                        <p:attrNameLst>
                                          <p:attrName>ppt_w</p:attrName>
                                        </p:attrNameLst>
                                      </p:cBhvr>
                                      <p:tavLst>
                                        <p:tav tm="0">
                                          <p:val>
                                            <p:fltVal val="0"/>
                                          </p:val>
                                        </p:tav>
                                        <p:tav tm="100000">
                                          <p:val>
                                            <p:strVal val="#ppt_w"/>
                                          </p:val>
                                        </p:tav>
                                      </p:tavLst>
                                    </p:anim>
                                    <p:anim calcmode="lin" valueType="num">
                                      <p:cBhvr>
                                        <p:cTn id="39" dur="500" fill="hold"/>
                                        <p:tgtEl>
                                          <p:spTgt spid="29745"/>
                                        </p:tgtEl>
                                        <p:attrNameLst>
                                          <p:attrName>ppt_h</p:attrName>
                                        </p:attrNameLst>
                                      </p:cBhvr>
                                      <p:tavLst>
                                        <p:tav tm="0">
                                          <p:val>
                                            <p:strVal val="#ppt_h"/>
                                          </p:val>
                                        </p:tav>
                                        <p:tav tm="100000">
                                          <p:val>
                                            <p:strVal val="#ppt_h"/>
                                          </p:val>
                                        </p:tav>
                                      </p:tavLst>
                                    </p:anim>
                                  </p:childTnLst>
                                </p:cTn>
                              </p:par>
                              <p:par>
                                <p:cTn id="40" presetID="12" presetClass="entr" presetSubtype="1" fill="hold" nodeType="withEffect">
                                  <p:stCondLst>
                                    <p:cond delay="0"/>
                                  </p:stCondLst>
                                  <p:childTnLst>
                                    <p:set>
                                      <p:cBhvr>
                                        <p:cTn id="41" dur="1" fill="hold">
                                          <p:stCondLst>
                                            <p:cond delay="0"/>
                                          </p:stCondLst>
                                        </p:cTn>
                                        <p:tgtEl>
                                          <p:spTgt spid="29746"/>
                                        </p:tgtEl>
                                        <p:attrNameLst>
                                          <p:attrName>style.visibility</p:attrName>
                                        </p:attrNameLst>
                                      </p:cBhvr>
                                      <p:to>
                                        <p:strVal val="visible"/>
                                      </p:to>
                                    </p:set>
                                    <p:animEffect transition="in" filter="slide(fromTop)">
                                      <p:cBhvr>
                                        <p:cTn id="42" dur="500"/>
                                        <p:tgtEl>
                                          <p:spTgt spid="29746"/>
                                        </p:tgtEl>
                                      </p:cBhvr>
                                    </p:animEffect>
                                  </p:childTnLst>
                                </p:cTn>
                              </p:par>
                            </p:childTnLst>
                          </p:cTn>
                        </p:par>
                        <p:par>
                          <p:cTn id="43" fill="hold">
                            <p:stCondLst>
                              <p:cond delay="2000"/>
                            </p:stCondLst>
                            <p:childTnLst>
                              <p:par>
                                <p:cTn id="44" presetID="49" presetClass="entr" presetSubtype="0" decel="100000" fill="hold" nodeType="afterEffect">
                                  <p:stCondLst>
                                    <p:cond delay="0"/>
                                  </p:stCondLst>
                                  <p:childTnLst>
                                    <p:set>
                                      <p:cBhvr>
                                        <p:cTn id="45" dur="1" fill="hold">
                                          <p:stCondLst>
                                            <p:cond delay="0"/>
                                          </p:stCondLst>
                                        </p:cTn>
                                        <p:tgtEl>
                                          <p:spTgt spid="29755"/>
                                        </p:tgtEl>
                                        <p:attrNameLst>
                                          <p:attrName>style.visibility</p:attrName>
                                        </p:attrNameLst>
                                      </p:cBhvr>
                                      <p:to>
                                        <p:strVal val="visible"/>
                                      </p:to>
                                    </p:set>
                                    <p:anim calcmode="lin" valueType="num">
                                      <p:cBhvr>
                                        <p:cTn id="46" dur="500" fill="hold"/>
                                        <p:tgtEl>
                                          <p:spTgt spid="29755"/>
                                        </p:tgtEl>
                                        <p:attrNameLst>
                                          <p:attrName>ppt_w</p:attrName>
                                        </p:attrNameLst>
                                      </p:cBhvr>
                                      <p:tavLst>
                                        <p:tav tm="0">
                                          <p:val>
                                            <p:fltVal val="0"/>
                                          </p:val>
                                        </p:tav>
                                        <p:tav tm="100000">
                                          <p:val>
                                            <p:strVal val="#ppt_w"/>
                                          </p:val>
                                        </p:tav>
                                      </p:tavLst>
                                    </p:anim>
                                    <p:anim calcmode="lin" valueType="num">
                                      <p:cBhvr>
                                        <p:cTn id="47" dur="500" fill="hold"/>
                                        <p:tgtEl>
                                          <p:spTgt spid="29755"/>
                                        </p:tgtEl>
                                        <p:attrNameLst>
                                          <p:attrName>ppt_h</p:attrName>
                                        </p:attrNameLst>
                                      </p:cBhvr>
                                      <p:tavLst>
                                        <p:tav tm="0">
                                          <p:val>
                                            <p:fltVal val="0"/>
                                          </p:val>
                                        </p:tav>
                                        <p:tav tm="100000">
                                          <p:val>
                                            <p:strVal val="#ppt_h"/>
                                          </p:val>
                                        </p:tav>
                                      </p:tavLst>
                                    </p:anim>
                                    <p:anim calcmode="lin" valueType="num">
                                      <p:cBhvr>
                                        <p:cTn id="48" dur="500" fill="hold"/>
                                        <p:tgtEl>
                                          <p:spTgt spid="29755"/>
                                        </p:tgtEl>
                                        <p:attrNameLst>
                                          <p:attrName>style.rotation</p:attrName>
                                        </p:attrNameLst>
                                      </p:cBhvr>
                                      <p:tavLst>
                                        <p:tav tm="0">
                                          <p:val>
                                            <p:fltVal val="360"/>
                                          </p:val>
                                        </p:tav>
                                        <p:tav tm="100000">
                                          <p:val>
                                            <p:fltVal val="0"/>
                                          </p:val>
                                        </p:tav>
                                      </p:tavLst>
                                    </p:anim>
                                    <p:animEffect transition="in" filter="fade">
                                      <p:cBhvr>
                                        <p:cTn id="49" dur="500"/>
                                        <p:tgtEl>
                                          <p:spTgt spid="29755"/>
                                        </p:tgtEl>
                                      </p:cBhvr>
                                    </p:animEffect>
                                  </p:childTnLst>
                                </p:cTn>
                              </p:par>
                            </p:childTnLst>
                          </p:cTn>
                        </p:par>
                        <p:par>
                          <p:cTn id="50" fill="hold">
                            <p:stCondLst>
                              <p:cond delay="2500"/>
                            </p:stCondLst>
                            <p:childTnLst>
                              <p:par>
                                <p:cTn id="51" presetID="17" presetClass="entr" presetSubtype="8" fill="hold" nodeType="afterEffect">
                                  <p:stCondLst>
                                    <p:cond delay="0"/>
                                  </p:stCondLst>
                                  <p:childTnLst>
                                    <p:set>
                                      <p:cBhvr>
                                        <p:cTn id="52" dur="1" fill="hold">
                                          <p:stCondLst>
                                            <p:cond delay="0"/>
                                          </p:stCondLst>
                                        </p:cTn>
                                        <p:tgtEl>
                                          <p:spTgt spid="29749"/>
                                        </p:tgtEl>
                                        <p:attrNameLst>
                                          <p:attrName>style.visibility</p:attrName>
                                        </p:attrNameLst>
                                      </p:cBhvr>
                                      <p:to>
                                        <p:strVal val="visible"/>
                                      </p:to>
                                    </p:set>
                                    <p:anim calcmode="lin" valueType="num">
                                      <p:cBhvr>
                                        <p:cTn id="53" dur="500" fill="hold"/>
                                        <p:tgtEl>
                                          <p:spTgt spid="29749"/>
                                        </p:tgtEl>
                                        <p:attrNameLst>
                                          <p:attrName>ppt_x</p:attrName>
                                        </p:attrNameLst>
                                      </p:cBhvr>
                                      <p:tavLst>
                                        <p:tav tm="0">
                                          <p:val>
                                            <p:strVal val="#ppt_x-#ppt_w/2"/>
                                          </p:val>
                                        </p:tav>
                                        <p:tav tm="100000">
                                          <p:val>
                                            <p:strVal val="#ppt_x"/>
                                          </p:val>
                                        </p:tav>
                                      </p:tavLst>
                                    </p:anim>
                                    <p:anim calcmode="lin" valueType="num">
                                      <p:cBhvr>
                                        <p:cTn id="54" dur="500" fill="hold"/>
                                        <p:tgtEl>
                                          <p:spTgt spid="29749"/>
                                        </p:tgtEl>
                                        <p:attrNameLst>
                                          <p:attrName>ppt_y</p:attrName>
                                        </p:attrNameLst>
                                      </p:cBhvr>
                                      <p:tavLst>
                                        <p:tav tm="0">
                                          <p:val>
                                            <p:strVal val="#ppt_y"/>
                                          </p:val>
                                        </p:tav>
                                        <p:tav tm="100000">
                                          <p:val>
                                            <p:strVal val="#ppt_y"/>
                                          </p:val>
                                        </p:tav>
                                      </p:tavLst>
                                    </p:anim>
                                    <p:anim calcmode="lin" valueType="num">
                                      <p:cBhvr>
                                        <p:cTn id="55" dur="500" fill="hold"/>
                                        <p:tgtEl>
                                          <p:spTgt spid="29749"/>
                                        </p:tgtEl>
                                        <p:attrNameLst>
                                          <p:attrName>ppt_w</p:attrName>
                                        </p:attrNameLst>
                                      </p:cBhvr>
                                      <p:tavLst>
                                        <p:tav tm="0">
                                          <p:val>
                                            <p:fltVal val="0"/>
                                          </p:val>
                                        </p:tav>
                                        <p:tav tm="100000">
                                          <p:val>
                                            <p:strVal val="#ppt_w"/>
                                          </p:val>
                                        </p:tav>
                                      </p:tavLst>
                                    </p:anim>
                                    <p:anim calcmode="lin" valueType="num">
                                      <p:cBhvr>
                                        <p:cTn id="56" dur="500" fill="hold"/>
                                        <p:tgtEl>
                                          <p:spTgt spid="2974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2" name="whoosh.wav"/>
                                        </p:tgtEl>
                                      </p:cMediaNode>
                                    </p:audio>
                                  </p:subTnLst>
                                </p:cTn>
                              </p:par>
                              <p:par>
                                <p:cTn id="57" presetID="17" presetClass="entr" presetSubtype="10" fill="hold" grpId="0" nodeType="withEffect">
                                  <p:stCondLst>
                                    <p:cond delay="0"/>
                                  </p:stCondLst>
                                  <p:childTnLst>
                                    <p:set>
                                      <p:cBhvr>
                                        <p:cTn id="58" dur="1" fill="hold">
                                          <p:stCondLst>
                                            <p:cond delay="0"/>
                                          </p:stCondLst>
                                        </p:cTn>
                                        <p:tgtEl>
                                          <p:spTgt spid="29765"/>
                                        </p:tgtEl>
                                        <p:attrNameLst>
                                          <p:attrName>style.visibility</p:attrName>
                                        </p:attrNameLst>
                                      </p:cBhvr>
                                      <p:to>
                                        <p:strVal val="visible"/>
                                      </p:to>
                                    </p:set>
                                    <p:anim calcmode="lin" valueType="num">
                                      <p:cBhvr>
                                        <p:cTn id="59" dur="500" fill="hold"/>
                                        <p:tgtEl>
                                          <p:spTgt spid="29765"/>
                                        </p:tgtEl>
                                        <p:attrNameLst>
                                          <p:attrName>ppt_w</p:attrName>
                                        </p:attrNameLst>
                                      </p:cBhvr>
                                      <p:tavLst>
                                        <p:tav tm="0">
                                          <p:val>
                                            <p:fltVal val="0"/>
                                          </p:val>
                                        </p:tav>
                                        <p:tav tm="100000">
                                          <p:val>
                                            <p:strVal val="#ppt_w"/>
                                          </p:val>
                                        </p:tav>
                                      </p:tavLst>
                                    </p:anim>
                                    <p:anim calcmode="lin" valueType="num">
                                      <p:cBhvr>
                                        <p:cTn id="60" dur="500" fill="hold"/>
                                        <p:tgtEl>
                                          <p:spTgt spid="29765"/>
                                        </p:tgtEl>
                                        <p:attrNameLst>
                                          <p:attrName>ppt_h</p:attrName>
                                        </p:attrNameLst>
                                      </p:cBhvr>
                                      <p:tavLst>
                                        <p:tav tm="0">
                                          <p:val>
                                            <p:strVal val="#ppt_h"/>
                                          </p:val>
                                        </p:tav>
                                        <p:tav tm="100000">
                                          <p:val>
                                            <p:strVal val="#ppt_h"/>
                                          </p:val>
                                        </p:tav>
                                      </p:tavLst>
                                    </p:anim>
                                  </p:childTnLst>
                                </p:cTn>
                              </p:par>
                              <p:par>
                                <p:cTn id="61" presetID="12" presetClass="entr" presetSubtype="1" fill="hold" nodeType="withEffect">
                                  <p:stCondLst>
                                    <p:cond delay="0"/>
                                  </p:stCondLst>
                                  <p:childTnLst>
                                    <p:set>
                                      <p:cBhvr>
                                        <p:cTn id="62" dur="1" fill="hold">
                                          <p:stCondLst>
                                            <p:cond delay="0"/>
                                          </p:stCondLst>
                                        </p:cTn>
                                        <p:tgtEl>
                                          <p:spTgt spid="29766"/>
                                        </p:tgtEl>
                                        <p:attrNameLst>
                                          <p:attrName>style.visibility</p:attrName>
                                        </p:attrNameLst>
                                      </p:cBhvr>
                                      <p:to>
                                        <p:strVal val="visible"/>
                                      </p:to>
                                    </p:set>
                                    <p:animEffect transition="in" filter="slide(fromTop)">
                                      <p:cBhvr>
                                        <p:cTn id="63" dur="500"/>
                                        <p:tgtEl>
                                          <p:spTgt spid="29766"/>
                                        </p:tgtEl>
                                      </p:cBhvr>
                                    </p:animEffect>
                                  </p:childTnLst>
                                </p:cTn>
                              </p:par>
                            </p:childTnLst>
                          </p:cTn>
                        </p:par>
                        <p:par>
                          <p:cTn id="64" fill="hold">
                            <p:stCondLst>
                              <p:cond delay="3000"/>
                            </p:stCondLst>
                            <p:childTnLst>
                              <p:par>
                                <p:cTn id="65" presetID="49" presetClass="entr" presetSubtype="0" decel="100000" fill="hold" nodeType="afterEffect">
                                  <p:stCondLst>
                                    <p:cond delay="0"/>
                                  </p:stCondLst>
                                  <p:childTnLst>
                                    <p:set>
                                      <p:cBhvr>
                                        <p:cTn id="66" dur="1" fill="hold">
                                          <p:stCondLst>
                                            <p:cond delay="0"/>
                                          </p:stCondLst>
                                        </p:cTn>
                                        <p:tgtEl>
                                          <p:spTgt spid="29775"/>
                                        </p:tgtEl>
                                        <p:attrNameLst>
                                          <p:attrName>style.visibility</p:attrName>
                                        </p:attrNameLst>
                                      </p:cBhvr>
                                      <p:to>
                                        <p:strVal val="visible"/>
                                      </p:to>
                                    </p:set>
                                    <p:anim calcmode="lin" valueType="num">
                                      <p:cBhvr>
                                        <p:cTn id="67" dur="500" fill="hold"/>
                                        <p:tgtEl>
                                          <p:spTgt spid="29775"/>
                                        </p:tgtEl>
                                        <p:attrNameLst>
                                          <p:attrName>ppt_w</p:attrName>
                                        </p:attrNameLst>
                                      </p:cBhvr>
                                      <p:tavLst>
                                        <p:tav tm="0">
                                          <p:val>
                                            <p:fltVal val="0"/>
                                          </p:val>
                                        </p:tav>
                                        <p:tav tm="100000">
                                          <p:val>
                                            <p:strVal val="#ppt_w"/>
                                          </p:val>
                                        </p:tav>
                                      </p:tavLst>
                                    </p:anim>
                                    <p:anim calcmode="lin" valueType="num">
                                      <p:cBhvr>
                                        <p:cTn id="68" dur="500" fill="hold"/>
                                        <p:tgtEl>
                                          <p:spTgt spid="29775"/>
                                        </p:tgtEl>
                                        <p:attrNameLst>
                                          <p:attrName>ppt_h</p:attrName>
                                        </p:attrNameLst>
                                      </p:cBhvr>
                                      <p:tavLst>
                                        <p:tav tm="0">
                                          <p:val>
                                            <p:fltVal val="0"/>
                                          </p:val>
                                        </p:tav>
                                        <p:tav tm="100000">
                                          <p:val>
                                            <p:strVal val="#ppt_h"/>
                                          </p:val>
                                        </p:tav>
                                      </p:tavLst>
                                    </p:anim>
                                    <p:anim calcmode="lin" valueType="num">
                                      <p:cBhvr>
                                        <p:cTn id="69" dur="500" fill="hold"/>
                                        <p:tgtEl>
                                          <p:spTgt spid="29775"/>
                                        </p:tgtEl>
                                        <p:attrNameLst>
                                          <p:attrName>style.rotation</p:attrName>
                                        </p:attrNameLst>
                                      </p:cBhvr>
                                      <p:tavLst>
                                        <p:tav tm="0">
                                          <p:val>
                                            <p:fltVal val="360"/>
                                          </p:val>
                                        </p:tav>
                                        <p:tav tm="100000">
                                          <p:val>
                                            <p:fltVal val="0"/>
                                          </p:val>
                                        </p:tav>
                                      </p:tavLst>
                                    </p:anim>
                                    <p:animEffect transition="in" filter="fade">
                                      <p:cBhvr>
                                        <p:cTn id="70" dur="500"/>
                                        <p:tgtEl>
                                          <p:spTgt spid="29775"/>
                                        </p:tgtEl>
                                      </p:cBhvr>
                                    </p:animEffect>
                                  </p:childTnLst>
                                </p:cTn>
                              </p:par>
                            </p:childTnLst>
                          </p:cTn>
                        </p:par>
                        <p:par>
                          <p:cTn id="71" fill="hold">
                            <p:stCondLst>
                              <p:cond delay="3500"/>
                            </p:stCondLst>
                            <p:childTnLst>
                              <p:par>
                                <p:cTn id="72" presetID="17" presetClass="entr" presetSubtype="8" fill="hold" nodeType="afterEffect">
                                  <p:stCondLst>
                                    <p:cond delay="0"/>
                                  </p:stCondLst>
                                  <p:childTnLst>
                                    <p:set>
                                      <p:cBhvr>
                                        <p:cTn id="73" dur="1" fill="hold">
                                          <p:stCondLst>
                                            <p:cond delay="0"/>
                                          </p:stCondLst>
                                        </p:cTn>
                                        <p:tgtEl>
                                          <p:spTgt spid="29769"/>
                                        </p:tgtEl>
                                        <p:attrNameLst>
                                          <p:attrName>style.visibility</p:attrName>
                                        </p:attrNameLst>
                                      </p:cBhvr>
                                      <p:to>
                                        <p:strVal val="visible"/>
                                      </p:to>
                                    </p:set>
                                    <p:anim calcmode="lin" valueType="num">
                                      <p:cBhvr>
                                        <p:cTn id="74" dur="500" fill="hold"/>
                                        <p:tgtEl>
                                          <p:spTgt spid="29769"/>
                                        </p:tgtEl>
                                        <p:attrNameLst>
                                          <p:attrName>ppt_x</p:attrName>
                                        </p:attrNameLst>
                                      </p:cBhvr>
                                      <p:tavLst>
                                        <p:tav tm="0">
                                          <p:val>
                                            <p:strVal val="#ppt_x-#ppt_w/2"/>
                                          </p:val>
                                        </p:tav>
                                        <p:tav tm="100000">
                                          <p:val>
                                            <p:strVal val="#ppt_x"/>
                                          </p:val>
                                        </p:tav>
                                      </p:tavLst>
                                    </p:anim>
                                    <p:anim calcmode="lin" valueType="num">
                                      <p:cBhvr>
                                        <p:cTn id="75" dur="500" fill="hold"/>
                                        <p:tgtEl>
                                          <p:spTgt spid="29769"/>
                                        </p:tgtEl>
                                        <p:attrNameLst>
                                          <p:attrName>ppt_y</p:attrName>
                                        </p:attrNameLst>
                                      </p:cBhvr>
                                      <p:tavLst>
                                        <p:tav tm="0">
                                          <p:val>
                                            <p:strVal val="#ppt_y"/>
                                          </p:val>
                                        </p:tav>
                                        <p:tav tm="100000">
                                          <p:val>
                                            <p:strVal val="#ppt_y"/>
                                          </p:val>
                                        </p:tav>
                                      </p:tavLst>
                                    </p:anim>
                                    <p:anim calcmode="lin" valueType="num">
                                      <p:cBhvr>
                                        <p:cTn id="76" dur="500" fill="hold"/>
                                        <p:tgtEl>
                                          <p:spTgt spid="29769"/>
                                        </p:tgtEl>
                                        <p:attrNameLst>
                                          <p:attrName>ppt_w</p:attrName>
                                        </p:attrNameLst>
                                      </p:cBhvr>
                                      <p:tavLst>
                                        <p:tav tm="0">
                                          <p:val>
                                            <p:fltVal val="0"/>
                                          </p:val>
                                        </p:tav>
                                        <p:tav tm="100000">
                                          <p:val>
                                            <p:strVal val="#ppt_w"/>
                                          </p:val>
                                        </p:tav>
                                      </p:tavLst>
                                    </p:anim>
                                    <p:anim calcmode="lin" valueType="num">
                                      <p:cBhvr>
                                        <p:cTn id="77" dur="500" fill="hold"/>
                                        <p:tgtEl>
                                          <p:spTgt spid="2976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par>
                                <p:cTn id="78" presetID="17" presetClass="entr" presetSubtype="10" fill="hold" grpId="0" nodeType="withEffect">
                                  <p:stCondLst>
                                    <p:cond delay="0"/>
                                  </p:stCondLst>
                                  <p:iterate type="lt">
                                    <p:tmPct val="0"/>
                                  </p:iterate>
                                  <p:childTnLst>
                                    <p:set>
                                      <p:cBhvr>
                                        <p:cTn id="79" dur="1" fill="hold">
                                          <p:stCondLst>
                                            <p:cond delay="0"/>
                                          </p:stCondLst>
                                        </p:cTn>
                                        <p:tgtEl>
                                          <p:spTgt spid="29785"/>
                                        </p:tgtEl>
                                        <p:attrNameLst>
                                          <p:attrName>style.visibility</p:attrName>
                                        </p:attrNameLst>
                                      </p:cBhvr>
                                      <p:to>
                                        <p:strVal val="visible"/>
                                      </p:to>
                                    </p:set>
                                    <p:anim calcmode="lin" valueType="num">
                                      <p:cBhvr>
                                        <p:cTn id="80" dur="500" fill="hold"/>
                                        <p:tgtEl>
                                          <p:spTgt spid="29785"/>
                                        </p:tgtEl>
                                        <p:attrNameLst>
                                          <p:attrName>ppt_w</p:attrName>
                                        </p:attrNameLst>
                                      </p:cBhvr>
                                      <p:tavLst>
                                        <p:tav tm="0">
                                          <p:val>
                                            <p:fltVal val="0"/>
                                          </p:val>
                                        </p:tav>
                                        <p:tav tm="100000">
                                          <p:val>
                                            <p:strVal val="#ppt_w"/>
                                          </p:val>
                                        </p:tav>
                                      </p:tavLst>
                                    </p:anim>
                                    <p:anim calcmode="lin" valueType="num">
                                      <p:cBhvr>
                                        <p:cTn id="81" dur="500" fill="hold"/>
                                        <p:tgtEl>
                                          <p:spTgt spid="29785"/>
                                        </p:tgtEl>
                                        <p:attrNameLst>
                                          <p:attrName>ppt_h</p:attrName>
                                        </p:attrNameLst>
                                      </p:cBhvr>
                                      <p:tavLst>
                                        <p:tav tm="0">
                                          <p:val>
                                            <p:strVal val="#ppt_h"/>
                                          </p:val>
                                        </p:tav>
                                        <p:tav tm="100000">
                                          <p:val>
                                            <p:strVal val="#ppt_h"/>
                                          </p:val>
                                        </p:tav>
                                      </p:tavLst>
                                    </p:anim>
                                  </p:childTnLst>
                                </p:cTn>
                              </p:par>
                              <p:par>
                                <p:cTn id="82" presetID="12" presetClass="entr" presetSubtype="1" fill="hold" nodeType="withEffect">
                                  <p:stCondLst>
                                    <p:cond delay="0"/>
                                  </p:stCondLst>
                                  <p:childTnLst>
                                    <p:set>
                                      <p:cBhvr>
                                        <p:cTn id="83" dur="1" fill="hold">
                                          <p:stCondLst>
                                            <p:cond delay="0"/>
                                          </p:stCondLst>
                                        </p:cTn>
                                        <p:tgtEl>
                                          <p:spTgt spid="29786"/>
                                        </p:tgtEl>
                                        <p:attrNameLst>
                                          <p:attrName>style.visibility</p:attrName>
                                        </p:attrNameLst>
                                      </p:cBhvr>
                                      <p:to>
                                        <p:strVal val="visible"/>
                                      </p:to>
                                    </p:set>
                                    <p:animEffect transition="in" filter="slide(fromTop)">
                                      <p:cBhvr>
                                        <p:cTn id="84" dur="500"/>
                                        <p:tgtEl>
                                          <p:spTgt spid="29786"/>
                                        </p:tgtEl>
                                      </p:cBhvr>
                                    </p:animEffect>
                                  </p:childTnLst>
                                </p:cTn>
                              </p:par>
                            </p:childTnLst>
                          </p:cTn>
                        </p:par>
                        <p:par>
                          <p:cTn id="85" fill="hold">
                            <p:stCondLst>
                              <p:cond delay="5000"/>
                            </p:stCondLst>
                            <p:childTnLst>
                              <p:par>
                                <p:cTn id="86" presetID="49" presetClass="entr" presetSubtype="0" decel="100000" fill="hold" nodeType="afterEffect">
                                  <p:stCondLst>
                                    <p:cond delay="0"/>
                                  </p:stCondLst>
                                  <p:childTnLst>
                                    <p:set>
                                      <p:cBhvr>
                                        <p:cTn id="87" dur="1" fill="hold">
                                          <p:stCondLst>
                                            <p:cond delay="0"/>
                                          </p:stCondLst>
                                        </p:cTn>
                                        <p:tgtEl>
                                          <p:spTgt spid="29795"/>
                                        </p:tgtEl>
                                        <p:attrNameLst>
                                          <p:attrName>style.visibility</p:attrName>
                                        </p:attrNameLst>
                                      </p:cBhvr>
                                      <p:to>
                                        <p:strVal val="visible"/>
                                      </p:to>
                                    </p:set>
                                    <p:anim calcmode="lin" valueType="num">
                                      <p:cBhvr>
                                        <p:cTn id="88" dur="500" fill="hold"/>
                                        <p:tgtEl>
                                          <p:spTgt spid="29795"/>
                                        </p:tgtEl>
                                        <p:attrNameLst>
                                          <p:attrName>ppt_w</p:attrName>
                                        </p:attrNameLst>
                                      </p:cBhvr>
                                      <p:tavLst>
                                        <p:tav tm="0">
                                          <p:val>
                                            <p:fltVal val="0"/>
                                          </p:val>
                                        </p:tav>
                                        <p:tav tm="100000">
                                          <p:val>
                                            <p:strVal val="#ppt_w"/>
                                          </p:val>
                                        </p:tav>
                                      </p:tavLst>
                                    </p:anim>
                                    <p:anim calcmode="lin" valueType="num">
                                      <p:cBhvr>
                                        <p:cTn id="89" dur="500" fill="hold"/>
                                        <p:tgtEl>
                                          <p:spTgt spid="29795"/>
                                        </p:tgtEl>
                                        <p:attrNameLst>
                                          <p:attrName>ppt_h</p:attrName>
                                        </p:attrNameLst>
                                      </p:cBhvr>
                                      <p:tavLst>
                                        <p:tav tm="0">
                                          <p:val>
                                            <p:fltVal val="0"/>
                                          </p:val>
                                        </p:tav>
                                        <p:tav tm="100000">
                                          <p:val>
                                            <p:strVal val="#ppt_h"/>
                                          </p:val>
                                        </p:tav>
                                      </p:tavLst>
                                    </p:anim>
                                    <p:anim calcmode="lin" valueType="num">
                                      <p:cBhvr>
                                        <p:cTn id="90" dur="500" fill="hold"/>
                                        <p:tgtEl>
                                          <p:spTgt spid="29795"/>
                                        </p:tgtEl>
                                        <p:attrNameLst>
                                          <p:attrName>style.rotation</p:attrName>
                                        </p:attrNameLst>
                                      </p:cBhvr>
                                      <p:tavLst>
                                        <p:tav tm="0">
                                          <p:val>
                                            <p:fltVal val="360"/>
                                          </p:val>
                                        </p:tav>
                                        <p:tav tm="100000">
                                          <p:val>
                                            <p:fltVal val="0"/>
                                          </p:val>
                                        </p:tav>
                                      </p:tavLst>
                                    </p:anim>
                                    <p:animEffect transition="in" filter="fade">
                                      <p:cBhvr>
                                        <p:cTn id="91" dur="500"/>
                                        <p:tgtEl>
                                          <p:spTgt spid="29795"/>
                                        </p:tgtEl>
                                      </p:cBhvr>
                                    </p:animEffect>
                                  </p:childTnLst>
                                </p:cTn>
                              </p:par>
                            </p:childTnLst>
                          </p:cTn>
                        </p:par>
                        <p:par>
                          <p:cTn id="92" fill="hold">
                            <p:stCondLst>
                              <p:cond delay="5500"/>
                            </p:stCondLst>
                            <p:childTnLst>
                              <p:par>
                                <p:cTn id="93" presetID="17" presetClass="entr" presetSubtype="8" fill="hold" nodeType="afterEffect">
                                  <p:stCondLst>
                                    <p:cond delay="0"/>
                                  </p:stCondLst>
                                  <p:childTnLst>
                                    <p:set>
                                      <p:cBhvr>
                                        <p:cTn id="94" dur="1" fill="hold">
                                          <p:stCondLst>
                                            <p:cond delay="0"/>
                                          </p:stCondLst>
                                        </p:cTn>
                                        <p:tgtEl>
                                          <p:spTgt spid="29789"/>
                                        </p:tgtEl>
                                        <p:attrNameLst>
                                          <p:attrName>style.visibility</p:attrName>
                                        </p:attrNameLst>
                                      </p:cBhvr>
                                      <p:to>
                                        <p:strVal val="visible"/>
                                      </p:to>
                                    </p:set>
                                    <p:anim calcmode="lin" valueType="num">
                                      <p:cBhvr>
                                        <p:cTn id="95" dur="500" fill="hold"/>
                                        <p:tgtEl>
                                          <p:spTgt spid="29789"/>
                                        </p:tgtEl>
                                        <p:attrNameLst>
                                          <p:attrName>ppt_x</p:attrName>
                                        </p:attrNameLst>
                                      </p:cBhvr>
                                      <p:tavLst>
                                        <p:tav tm="0">
                                          <p:val>
                                            <p:strVal val="#ppt_x-#ppt_w/2"/>
                                          </p:val>
                                        </p:tav>
                                        <p:tav tm="100000">
                                          <p:val>
                                            <p:strVal val="#ppt_x"/>
                                          </p:val>
                                        </p:tav>
                                      </p:tavLst>
                                    </p:anim>
                                    <p:anim calcmode="lin" valueType="num">
                                      <p:cBhvr>
                                        <p:cTn id="96" dur="500" fill="hold"/>
                                        <p:tgtEl>
                                          <p:spTgt spid="29789"/>
                                        </p:tgtEl>
                                        <p:attrNameLst>
                                          <p:attrName>ppt_y</p:attrName>
                                        </p:attrNameLst>
                                      </p:cBhvr>
                                      <p:tavLst>
                                        <p:tav tm="0">
                                          <p:val>
                                            <p:strVal val="#ppt_y"/>
                                          </p:val>
                                        </p:tav>
                                        <p:tav tm="100000">
                                          <p:val>
                                            <p:strVal val="#ppt_y"/>
                                          </p:val>
                                        </p:tav>
                                      </p:tavLst>
                                    </p:anim>
                                    <p:anim calcmode="lin" valueType="num">
                                      <p:cBhvr>
                                        <p:cTn id="97" dur="500" fill="hold"/>
                                        <p:tgtEl>
                                          <p:spTgt spid="29789"/>
                                        </p:tgtEl>
                                        <p:attrNameLst>
                                          <p:attrName>ppt_w</p:attrName>
                                        </p:attrNameLst>
                                      </p:cBhvr>
                                      <p:tavLst>
                                        <p:tav tm="0">
                                          <p:val>
                                            <p:fltVal val="0"/>
                                          </p:val>
                                        </p:tav>
                                        <p:tav tm="100000">
                                          <p:val>
                                            <p:strVal val="#ppt_w"/>
                                          </p:val>
                                        </p:tav>
                                      </p:tavLst>
                                    </p:anim>
                                    <p:anim calcmode="lin" valueType="num">
                                      <p:cBhvr>
                                        <p:cTn id="98" dur="500" fill="hold"/>
                                        <p:tgtEl>
                                          <p:spTgt spid="2978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3"/>
                                            </p:cond>
                                          </p:stCondLst>
                                          <p:endCondLst>
                                            <p:cond evt="onStopAudio" delay="0">
                                              <p:tgtEl>
                                                <p:sldTgt/>
                                              </p:tgtEl>
                                            </p:cond>
                                          </p:endCondLst>
                                        </p:cTn>
                                        <p:tgtEl>
                                          <p:sndTgt r:embed="rId2" name="whoosh.wav"/>
                                        </p:tgtEl>
                                      </p:cMediaNode>
                                    </p:audio>
                                  </p:subTnLst>
                                </p:cTn>
                              </p:par>
                              <p:par>
                                <p:cTn id="99" presetID="17" presetClass="entr" presetSubtype="10" fill="hold" grpId="0" nodeType="withEffect">
                                  <p:stCondLst>
                                    <p:cond delay="0"/>
                                  </p:stCondLst>
                                  <p:childTnLst>
                                    <p:set>
                                      <p:cBhvr>
                                        <p:cTn id="100" dur="1" fill="hold">
                                          <p:stCondLst>
                                            <p:cond delay="0"/>
                                          </p:stCondLst>
                                        </p:cTn>
                                        <p:tgtEl>
                                          <p:spTgt spid="29805"/>
                                        </p:tgtEl>
                                        <p:attrNameLst>
                                          <p:attrName>style.visibility</p:attrName>
                                        </p:attrNameLst>
                                      </p:cBhvr>
                                      <p:to>
                                        <p:strVal val="visible"/>
                                      </p:to>
                                    </p:set>
                                    <p:anim calcmode="lin" valueType="num">
                                      <p:cBhvr>
                                        <p:cTn id="101" dur="500" fill="hold"/>
                                        <p:tgtEl>
                                          <p:spTgt spid="29805"/>
                                        </p:tgtEl>
                                        <p:attrNameLst>
                                          <p:attrName>ppt_w</p:attrName>
                                        </p:attrNameLst>
                                      </p:cBhvr>
                                      <p:tavLst>
                                        <p:tav tm="0">
                                          <p:val>
                                            <p:fltVal val="0"/>
                                          </p:val>
                                        </p:tav>
                                        <p:tav tm="100000">
                                          <p:val>
                                            <p:strVal val="#ppt_w"/>
                                          </p:val>
                                        </p:tav>
                                      </p:tavLst>
                                    </p:anim>
                                    <p:anim calcmode="lin" valueType="num">
                                      <p:cBhvr>
                                        <p:cTn id="102" dur="500" fill="hold"/>
                                        <p:tgtEl>
                                          <p:spTgt spid="29805"/>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20" presetClass="emph" presetSubtype="0" fill="hold" grpId="1" nodeType="clickEffect">
                                  <p:stCondLst>
                                    <p:cond delay="0"/>
                                  </p:stCondLst>
                                  <p:iterate type="lt">
                                    <p:tmPct val="10000"/>
                                  </p:iterate>
                                  <p:childTnLst>
                                    <p:set>
                                      <p:cBhvr override="childStyle">
                                        <p:cTn id="106" dur="500" autoRev="1" fill="hold"/>
                                        <p:tgtEl>
                                          <p:spTgt spid="29785"/>
                                        </p:tgtEl>
                                        <p:attrNameLst>
                                          <p:attrName>style.color</p:attrName>
                                        </p:attrNameLst>
                                      </p:cBhvr>
                                      <p:to>
                                        <p:clrVal>
                                          <a:srgbClr val="FF0000"/>
                                        </p:clrVal>
                                      </p:to>
                                    </p:set>
                                    <p:set>
                                      <p:cBhvr>
                                        <p:cTn id="107" dur="500" autoRev="1" fill="hold"/>
                                        <p:tgtEl>
                                          <p:spTgt spid="29785"/>
                                        </p:tgtEl>
                                        <p:attrNameLst>
                                          <p:attrName>fillcolor</p:attrName>
                                        </p:attrNameLst>
                                      </p:cBhvr>
                                      <p:to>
                                        <p:clrVal>
                                          <a:srgbClr val="FF0000"/>
                                        </p:clrVal>
                                      </p:to>
                                    </p:set>
                                    <p:set>
                                      <p:cBhvr>
                                        <p:cTn id="108" dur="500" autoRev="1" fill="hold"/>
                                        <p:tgtEl>
                                          <p:spTgt spid="297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45" grpId="0" bldLvl="0" animBg="1"/>
      <p:bldP spid="29765" grpId="0" bldLvl="0" animBg="1"/>
      <p:bldP spid="29785" grpId="0" bldLvl="0" animBg="1"/>
      <p:bldP spid="29785" grpId="1" bldLvl="0" animBg="1"/>
      <p:bldP spid="29805"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p:nvPr/>
        </p:nvGrpSpPr>
        <p:grpSpPr bwMode="auto">
          <a:xfrm rot="5400000">
            <a:off x="-4762" y="1525588"/>
            <a:ext cx="1512887" cy="134937"/>
            <a:chOff x="0" y="1896"/>
            <a:chExt cx="5760" cy="120"/>
          </a:xfrm>
        </p:grpSpPr>
        <p:sp>
          <p:nvSpPr>
            <p:cNvPr id="8274" name="Rectangle 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8275" name="Rectangle 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sp>
        <p:nvSpPr>
          <p:cNvPr id="31749" name="AutoShape 5"/>
          <p:cNvSpPr>
            <a:spLocks noChangeArrowheads="1"/>
          </p:cNvSpPr>
          <p:nvPr/>
        </p:nvSpPr>
        <p:spPr bwMode="gray">
          <a:xfrm>
            <a:off x="145830" y="160905"/>
            <a:ext cx="8637808" cy="1498600"/>
          </a:xfrm>
          <a:prstGeom prst="roundRect">
            <a:avLst>
              <a:gd name="adj" fmla="val 50000"/>
            </a:avLst>
          </a:prstGeom>
          <a:solidFill>
            <a:srgbClr val="00FF00"/>
          </a:solidFill>
          <a:ln w="38100" algn="ctr">
            <a:solidFill>
              <a:srgbClr val="FFFFFF"/>
            </a:solidFill>
            <a:round/>
          </a:ln>
          <a:effectLst>
            <a:outerShdw dist="63500" dir="3187806" algn="ctr" rotWithShape="0">
              <a:srgbClr val="001D3A"/>
            </a:outerShdw>
          </a:effectLst>
        </p:spPr>
        <p:txBody>
          <a:bodyPr wrap="none" anchor="ctr"/>
          <a:lstStyle/>
          <a:p>
            <a:pPr eaLnBrk="1" fontAlgn="auto" hangingPunct="1">
              <a:spcBef>
                <a:spcPct val="50000"/>
              </a:spcBef>
              <a:spcAft>
                <a:spcPts val="0"/>
              </a:spcAft>
              <a:defRPr/>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cs typeface="Times New Roman" panose="02020603050405020304" pitchFamily="18" charset="0"/>
              </a:rPr>
              <a:t>Thái độ của người viết đối với “sự khác biệt có</a:t>
            </a:r>
          </a:p>
          <a:p>
            <a:pPr eaLnBrk="1" fontAlgn="auto" hangingPunct="1">
              <a:spcBef>
                <a:spcPct val="50000"/>
              </a:spcBef>
              <a:spcAft>
                <a:spcPts val="0"/>
              </a:spcAft>
              <a:defRPr/>
            </a:pPr>
            <a:r>
              <a:rPr lang="en-US" sz="2800" b="1" smtClean="0">
                <a:solidFill>
                  <a:srgbClr val="FF0000"/>
                </a:solidFill>
                <a:latin typeface="Times New Roman" panose="02020603050405020304" pitchFamily="18" charset="0"/>
                <a:cs typeface="Times New Roman" panose="02020603050405020304" pitchFamily="18" charset="0"/>
              </a:rPr>
              <a:t> ý nghĩa” qua cách thể hiện của J:</a:t>
            </a:r>
          </a:p>
        </p:txBody>
      </p:sp>
      <p:grpSp>
        <p:nvGrpSpPr>
          <p:cNvPr id="31750" name="Group 6"/>
          <p:cNvGrpSpPr/>
          <p:nvPr/>
        </p:nvGrpSpPr>
        <p:grpSpPr bwMode="auto">
          <a:xfrm>
            <a:off x="129126" y="1895864"/>
            <a:ext cx="9319674" cy="896512"/>
            <a:chOff x="174" y="1356"/>
            <a:chExt cx="3208" cy="381"/>
          </a:xfrm>
        </p:grpSpPr>
        <p:sp>
          <p:nvSpPr>
            <p:cNvPr id="8269" name="AutoShape 7"/>
            <p:cNvSpPr>
              <a:spLocks noChangeArrowheads="1"/>
            </p:cNvSpPr>
            <p:nvPr/>
          </p:nvSpPr>
          <p:spPr bwMode="gray">
            <a:xfrm>
              <a:off x="174" y="1356"/>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1752" name="AutoShape 8"/>
            <p:cNvSpPr>
              <a:spLocks noChangeArrowheads="1"/>
            </p:cNvSpPr>
            <p:nvPr/>
          </p:nvSpPr>
          <p:spPr bwMode="gray">
            <a:xfrm>
              <a:off x="199" y="1390"/>
              <a:ext cx="385"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53" name="Freeform 9"/>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54" name="Text Box 10"/>
            <p:cNvSpPr txBox="1">
              <a:spLocks noChangeArrowheads="1"/>
            </p:cNvSpPr>
            <p:nvPr/>
          </p:nvSpPr>
          <p:spPr bwMode="gray">
            <a:xfrm>
              <a:off x="708" y="1373"/>
              <a:ext cx="69" cy="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8273" name="Text Box 11"/>
            <p:cNvSpPr txBox="1">
              <a:spLocks noChangeArrowheads="1"/>
            </p:cNvSpPr>
            <p:nvPr/>
          </p:nvSpPr>
          <p:spPr bwMode="gray">
            <a:xfrm>
              <a:off x="1124" y="1404"/>
              <a:ext cx="2258"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31756" name="Group 12"/>
          <p:cNvGrpSpPr/>
          <p:nvPr/>
        </p:nvGrpSpPr>
        <p:grpSpPr bwMode="auto">
          <a:xfrm rot="5400000">
            <a:off x="-159334" y="1663854"/>
            <a:ext cx="1341437" cy="1295400"/>
            <a:chOff x="1872" y="1824"/>
            <a:chExt cx="2014" cy="1821"/>
          </a:xfrm>
        </p:grpSpPr>
        <p:sp>
          <p:nvSpPr>
            <p:cNvPr id="31757" name="AutoShape 13"/>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58" name="AutoShape 14"/>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59" name="AutoShape 15"/>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63" name="Oval 1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8264" name="Oval 1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1762" name="Oval 18"/>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66" name="Oval 1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31764" name="Oval 20"/>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68" name="Oval 2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31766" name="Text Box 22"/>
          <p:cNvSpPr txBox="1">
            <a:spLocks noChangeArrowheads="1"/>
          </p:cNvSpPr>
          <p:nvPr/>
        </p:nvSpPr>
        <p:spPr bwMode="auto">
          <a:xfrm>
            <a:off x="-56093" y="1950690"/>
            <a:ext cx="9293789"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2400" b="1" dirty="0">
                <a:solidFill>
                  <a:prstClr val="black"/>
                </a:solidFill>
              </a:rPr>
              <a:t>     </a:t>
            </a:r>
            <a:r>
              <a:rPr lang="en-US" sz="3600" b="1" dirty="0">
                <a:solidFill>
                  <a:prstClr val="black"/>
                </a:solidFill>
                <a:latin typeface="Times New Roman" panose="02020603050405020304" pitchFamily="18" charset="0"/>
                <a:cs typeface="Times New Roman" panose="02020603050405020304" pitchFamily="18" charset="0"/>
              </a:rPr>
              <a:t>A  </a:t>
            </a:r>
            <a:r>
              <a:rPr lang="en-US" sz="2400" b="1" dirty="0">
                <a:solidFill>
                  <a:prstClr val="black"/>
                </a:solidFill>
              </a:rPr>
              <a:t>       </a:t>
            </a:r>
            <a:r>
              <a:rPr lang="en-US" sz="2000" b="1" smtClean="0">
                <a:solidFill>
                  <a:prstClr val="black"/>
                </a:solidFill>
                <a:latin typeface="Times New Roman" panose="02020603050405020304" pitchFamily="18" charset="0"/>
                <a:cs typeface="Times New Roman" panose="02020603050405020304" pitchFamily="18" charset="0"/>
              </a:rPr>
              <a:t>Không quan tâm vì không phải là điều mình thích.</a:t>
            </a:r>
            <a:endParaRPr lang="en-US" sz="2000" b="1" dirty="0">
              <a:solidFill>
                <a:prstClr val="black"/>
              </a:solidFill>
              <a:latin typeface="Times New Roman" panose="02020603050405020304" pitchFamily="18" charset="0"/>
              <a:cs typeface="Times New Roman" panose="02020603050405020304" pitchFamily="18" charset="0"/>
            </a:endParaRPr>
          </a:p>
        </p:txBody>
      </p:sp>
      <p:grpSp>
        <p:nvGrpSpPr>
          <p:cNvPr id="31767" name="Group 23"/>
          <p:cNvGrpSpPr/>
          <p:nvPr/>
        </p:nvGrpSpPr>
        <p:grpSpPr bwMode="auto">
          <a:xfrm rot="5400000">
            <a:off x="211138" y="3325813"/>
            <a:ext cx="1081087" cy="134937"/>
            <a:chOff x="0" y="1896"/>
            <a:chExt cx="5760" cy="120"/>
          </a:xfrm>
        </p:grpSpPr>
        <p:sp>
          <p:nvSpPr>
            <p:cNvPr id="8258" name="Rectangle 2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8259" name="Rectangle 2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31770" name="Group 26"/>
          <p:cNvGrpSpPr/>
          <p:nvPr/>
        </p:nvGrpSpPr>
        <p:grpSpPr bwMode="auto">
          <a:xfrm>
            <a:off x="-114302" y="3122328"/>
            <a:ext cx="9258301" cy="833967"/>
            <a:chOff x="384" y="1344"/>
            <a:chExt cx="3072" cy="394"/>
          </a:xfrm>
        </p:grpSpPr>
        <p:sp>
          <p:nvSpPr>
            <p:cNvPr id="8253" name="AutoShape 2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1772" name="AutoShape 28"/>
            <p:cNvSpPr>
              <a:spLocks noChangeArrowheads="1"/>
            </p:cNvSpPr>
            <p:nvPr/>
          </p:nvSpPr>
          <p:spPr bwMode="gray">
            <a:xfrm>
              <a:off x="455" y="1426"/>
              <a:ext cx="419"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73" name="Freeform 29"/>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74" name="Text Box 30"/>
            <p:cNvSpPr txBox="1">
              <a:spLocks noChangeArrowheads="1"/>
            </p:cNvSpPr>
            <p:nvPr/>
          </p:nvSpPr>
          <p:spPr bwMode="gray">
            <a:xfrm>
              <a:off x="708" y="1373"/>
              <a:ext cx="69" cy="2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8257" name="Text Box 31"/>
            <p:cNvSpPr txBox="1">
              <a:spLocks noChangeArrowheads="1"/>
            </p:cNvSpPr>
            <p:nvPr/>
          </p:nvSpPr>
          <p:spPr bwMode="gray">
            <a:xfrm>
              <a:off x="1124" y="1404"/>
              <a:ext cx="225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31776" name="Group 32"/>
          <p:cNvGrpSpPr/>
          <p:nvPr/>
        </p:nvGrpSpPr>
        <p:grpSpPr bwMode="auto">
          <a:xfrm rot="5400000">
            <a:off x="-137319" y="2946861"/>
            <a:ext cx="1341438" cy="1295400"/>
            <a:chOff x="1872" y="1824"/>
            <a:chExt cx="2014" cy="1821"/>
          </a:xfrm>
        </p:grpSpPr>
        <p:sp>
          <p:nvSpPr>
            <p:cNvPr id="31777" name="AutoShape 33"/>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78" name="AutoShape 34"/>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79" name="AutoShape 35"/>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47" name="Oval 3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8248" name="Oval 3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1782" name="Oval 38"/>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50" name="Oval 3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31784" name="Oval 40"/>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52" name="Oval 4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grpSp>
        <p:nvGrpSpPr>
          <p:cNvPr id="31787" name="Group 43"/>
          <p:cNvGrpSpPr/>
          <p:nvPr/>
        </p:nvGrpSpPr>
        <p:grpSpPr bwMode="auto">
          <a:xfrm rot="5400000">
            <a:off x="237331" y="4595020"/>
            <a:ext cx="955675" cy="207962"/>
            <a:chOff x="0" y="1896"/>
            <a:chExt cx="5760" cy="120"/>
          </a:xfrm>
        </p:grpSpPr>
        <p:sp>
          <p:nvSpPr>
            <p:cNvPr id="8242" name="Rectangle 4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8243" name="Rectangle 4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31790" name="Group 46"/>
          <p:cNvGrpSpPr/>
          <p:nvPr/>
        </p:nvGrpSpPr>
        <p:grpSpPr bwMode="auto">
          <a:xfrm>
            <a:off x="175436" y="4529569"/>
            <a:ext cx="8942246" cy="874622"/>
            <a:chOff x="313" y="1344"/>
            <a:chExt cx="3143" cy="381"/>
          </a:xfrm>
        </p:grpSpPr>
        <p:sp>
          <p:nvSpPr>
            <p:cNvPr id="8237" name="AutoShape 4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1792" name="AutoShape 48"/>
            <p:cNvSpPr>
              <a:spLocks noChangeArrowheads="1"/>
            </p:cNvSpPr>
            <p:nvPr/>
          </p:nvSpPr>
          <p:spPr bwMode="gray">
            <a:xfrm>
              <a:off x="313" y="1393"/>
              <a:ext cx="443"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93" name="Freeform 49"/>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41" name="Text Box 51"/>
            <p:cNvSpPr txBox="1">
              <a:spLocks noChangeArrowheads="1"/>
            </p:cNvSpPr>
            <p:nvPr/>
          </p:nvSpPr>
          <p:spPr bwMode="gray">
            <a:xfrm>
              <a:off x="1124" y="1404"/>
              <a:ext cx="225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31796" name="Group 52"/>
          <p:cNvGrpSpPr/>
          <p:nvPr/>
        </p:nvGrpSpPr>
        <p:grpSpPr bwMode="auto">
          <a:xfrm rot="5400000">
            <a:off x="-64405" y="4288632"/>
            <a:ext cx="1341438" cy="1295400"/>
            <a:chOff x="1872" y="1824"/>
            <a:chExt cx="2014" cy="1821"/>
          </a:xfrm>
        </p:grpSpPr>
        <p:sp>
          <p:nvSpPr>
            <p:cNvPr id="31797" name="AutoShape 53"/>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98" name="AutoShape 54"/>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99" name="AutoShape 55"/>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31" name="Oval 5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8232" name="Oval 5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1802" name="Oval 58"/>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34" name="Oval 5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31804" name="Oval 60"/>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36" name="Oval 6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grpSp>
        <p:nvGrpSpPr>
          <p:cNvPr id="31807" name="Group 63"/>
          <p:cNvGrpSpPr/>
          <p:nvPr/>
        </p:nvGrpSpPr>
        <p:grpSpPr bwMode="auto">
          <a:xfrm rot="5400000">
            <a:off x="200819" y="5818981"/>
            <a:ext cx="955675" cy="207963"/>
            <a:chOff x="0" y="1896"/>
            <a:chExt cx="5760" cy="120"/>
          </a:xfrm>
        </p:grpSpPr>
        <p:sp>
          <p:nvSpPr>
            <p:cNvPr id="8226" name="Rectangle 6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8227" name="Rectangle 6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31810" name="Group 66"/>
          <p:cNvGrpSpPr/>
          <p:nvPr/>
        </p:nvGrpSpPr>
        <p:grpSpPr bwMode="auto">
          <a:xfrm>
            <a:off x="135554" y="5834379"/>
            <a:ext cx="8951931" cy="892555"/>
            <a:chOff x="271" y="1344"/>
            <a:chExt cx="3185" cy="381"/>
          </a:xfrm>
        </p:grpSpPr>
        <p:sp>
          <p:nvSpPr>
            <p:cNvPr id="8221" name="AutoShape 6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1812" name="AutoShape 68"/>
            <p:cNvSpPr>
              <a:spLocks noChangeArrowheads="1"/>
            </p:cNvSpPr>
            <p:nvPr/>
          </p:nvSpPr>
          <p:spPr bwMode="gray">
            <a:xfrm>
              <a:off x="271" y="1393"/>
              <a:ext cx="437"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813" name="Freeform 69"/>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814" name="Text Box 70"/>
            <p:cNvSpPr txBox="1">
              <a:spLocks noChangeArrowheads="1"/>
            </p:cNvSpPr>
            <p:nvPr/>
          </p:nvSpPr>
          <p:spPr bwMode="gray">
            <a:xfrm>
              <a:off x="708" y="1373"/>
              <a:ext cx="69" cy="2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8225" name="Text Box 71"/>
            <p:cNvSpPr txBox="1">
              <a:spLocks noChangeArrowheads="1"/>
            </p:cNvSpPr>
            <p:nvPr/>
          </p:nvSpPr>
          <p:spPr bwMode="gray">
            <a:xfrm>
              <a:off x="1124" y="1404"/>
              <a:ext cx="225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31816" name="Group 72"/>
          <p:cNvGrpSpPr/>
          <p:nvPr/>
        </p:nvGrpSpPr>
        <p:grpSpPr bwMode="auto">
          <a:xfrm rot="5400000">
            <a:off x="-129140" y="5628853"/>
            <a:ext cx="1341437" cy="1295401"/>
            <a:chOff x="1872" y="1824"/>
            <a:chExt cx="2014" cy="1821"/>
          </a:xfrm>
        </p:grpSpPr>
        <p:sp>
          <p:nvSpPr>
            <p:cNvPr id="31817" name="AutoShape 73"/>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818" name="AutoShape 74"/>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819" name="AutoShape 75"/>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15" name="Oval 7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8216" name="Oval 7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1822" name="Oval 78"/>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18" name="Oval 7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31824" name="Oval 80"/>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20" name="Oval 8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31826" name="Text Box 82"/>
          <p:cNvSpPr txBox="1">
            <a:spLocks noChangeArrowheads="1"/>
          </p:cNvSpPr>
          <p:nvPr/>
        </p:nvSpPr>
        <p:spPr bwMode="auto">
          <a:xfrm>
            <a:off x="189978" y="4612723"/>
            <a:ext cx="8746033"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2400" b="1" dirty="0">
                <a:solidFill>
                  <a:prstClr val="black"/>
                </a:solidFill>
              </a:rPr>
              <a:t>  </a:t>
            </a:r>
            <a:r>
              <a:rPr lang="en-US" sz="3600" b="1" dirty="0" smtClean="0">
                <a:solidFill>
                  <a:prstClr val="black"/>
                </a:solidFill>
                <a:latin typeface="Times New Roman" panose="02020603050405020304" pitchFamily="18" charset="0"/>
                <a:cs typeface="Times New Roman" panose="02020603050405020304" pitchFamily="18" charset="0"/>
              </a:rPr>
              <a:t>C</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smtClean="0">
                <a:solidFill>
                  <a:prstClr val="black"/>
                </a:solidFill>
                <a:latin typeface="Times New Roman" panose="02020603050405020304" pitchFamily="18" charset="0"/>
                <a:cs typeface="Times New Roman" panose="02020603050405020304" pitchFamily="18" charset="0"/>
                <a:sym typeface="+mn-ea"/>
              </a:rPr>
              <a:t>Xem thường, vì J chẳng có biểu hiện gì nổi bật.</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31827" name="Text Box 83"/>
          <p:cNvSpPr txBox="1">
            <a:spLocks noChangeArrowheads="1"/>
          </p:cNvSpPr>
          <p:nvPr/>
        </p:nvSpPr>
        <p:spPr bwMode="auto">
          <a:xfrm>
            <a:off x="288728" y="5963070"/>
            <a:ext cx="9067913"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3600" b="1" dirty="0" smtClean="0">
                <a:solidFill>
                  <a:prstClr val="black"/>
                </a:solidFill>
                <a:latin typeface="Times New Roman" panose="02020603050405020304" pitchFamily="18" charset="0"/>
                <a:cs typeface="Times New Roman" panose="02020603050405020304" pitchFamily="18" charset="0"/>
              </a:rPr>
              <a:t>D         </a:t>
            </a:r>
            <a:r>
              <a:rPr lang="en-US" sz="2000" b="1" smtClean="0">
                <a:solidFill>
                  <a:prstClr val="black"/>
                </a:solidFill>
                <a:latin typeface="Times New Roman" panose="02020603050405020304" pitchFamily="18" charset="0"/>
                <a:cs typeface="Times New Roman" panose="02020603050405020304" pitchFamily="18" charset="0"/>
                <a:sym typeface="+mn-ea"/>
              </a:rPr>
              <a:t>Ngạc nhiên và nể phục.</a:t>
            </a:r>
            <a:r>
              <a:rPr lang="en-US" sz="2000" b="1" dirty="0" smtClean="0">
                <a:solidFill>
                  <a:prstClr val="black"/>
                </a:solidFill>
                <a:latin typeface="Times New Roman" panose="02020603050405020304" pitchFamily="18" charset="0"/>
                <a:cs typeface="Times New Roman" panose="02020603050405020304" pitchFamily="18" charset="0"/>
                <a:sym typeface="+mn-ea"/>
              </a:rPr>
              <a:t> </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8211" name="Oval 86">
            <a:hlinkClick r:id="rId3" action="ppaction://hlinksldjump"/>
          </p:cNvPr>
          <p:cNvSpPr>
            <a:spLocks noChangeArrowheads="1"/>
          </p:cNvSpPr>
          <p:nvPr/>
        </p:nvSpPr>
        <p:spPr bwMode="auto">
          <a:xfrm>
            <a:off x="8748713" y="0"/>
            <a:ext cx="395287" cy="404813"/>
          </a:xfrm>
          <a:prstGeom prst="ellipse">
            <a:avLst/>
          </a:prstGeom>
          <a:gradFill rotWithShape="1">
            <a:gsLst>
              <a:gs pos="0">
                <a:srgbClr val="33FB76"/>
              </a:gs>
              <a:gs pos="100000">
                <a:srgbClr val="FF3300"/>
              </a:gs>
            </a:gsLst>
            <a:path path="shape">
              <a:fillToRect l="50000" t="50000" r="50000" b="50000"/>
            </a:path>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pic>
        <p:nvPicPr>
          <p:cNvPr id="84" name="Picture 99" descr="138"/>
          <p:cNvPicPr>
            <a:picLocks noChangeAspect="1" noChangeArrowheads="1" noCrop="1"/>
          </p:cNvPicPr>
          <p:nvPr/>
        </p:nvPicPr>
        <p:blipFill>
          <a:blip r:embed="rId4">
            <a:lum bright="12000"/>
          </a:blip>
          <a:srcRect/>
          <a:stretch>
            <a:fillRect/>
          </a:stretch>
        </p:blipFill>
        <p:spPr bwMode="auto">
          <a:xfrm>
            <a:off x="574674" y="202406"/>
            <a:ext cx="639877" cy="84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
          <p:cNvSpPr txBox="1"/>
          <p:nvPr/>
        </p:nvSpPr>
        <p:spPr>
          <a:xfrm>
            <a:off x="304800" y="3202940"/>
            <a:ext cx="5295900" cy="645160"/>
          </a:xfrm>
          <a:prstGeom prst="rect">
            <a:avLst/>
          </a:prstGeom>
          <a:noFill/>
        </p:spPr>
        <p:txBody>
          <a:bodyPr wrap="none" rtlCol="0" anchor="t">
            <a:spAutoFit/>
          </a:bodyPr>
          <a:lstStyle/>
          <a:p>
            <a:pPr eaLnBrk="1" fontAlgn="auto" hangingPunct="1">
              <a:spcBef>
                <a:spcPts val="0"/>
              </a:spcBef>
              <a:spcAft>
                <a:spcPts val="0"/>
              </a:spcAft>
            </a:pPr>
            <a:r>
              <a:rPr lang="en-US" sz="3600" b="1" smtClean="0">
                <a:solidFill>
                  <a:prstClr val="black"/>
                </a:solidFill>
                <a:latin typeface="Times New Roman" panose="02020603050405020304" pitchFamily="18" charset="0"/>
                <a:cs typeface="Times New Roman" panose="02020603050405020304" pitchFamily="18" charset="0"/>
                <a:sym typeface="+mn-ea"/>
              </a:rPr>
              <a:t>B.   </a:t>
            </a:r>
            <a:r>
              <a:rPr lang="en-US" b="1" smtClean="0">
                <a:solidFill>
                  <a:prstClr val="black"/>
                </a:solidFill>
                <a:latin typeface="Times New Roman" panose="02020603050405020304" pitchFamily="18" charset="0"/>
                <a:cs typeface="Times New Roman" panose="02020603050405020304" pitchFamily="18" charset="0"/>
                <a:sym typeface="+mn-ea"/>
              </a:rPr>
              <a:t>         </a:t>
            </a:r>
            <a:r>
              <a:rPr lang="en-US" sz="2000" b="1" smtClean="0">
                <a:solidFill>
                  <a:prstClr val="black"/>
                </a:solidFill>
                <a:latin typeface="Times New Roman" panose="02020603050405020304" pitchFamily="18" charset="0"/>
                <a:cs typeface="Times New Roman" panose="02020603050405020304" pitchFamily="18" charset="0"/>
                <a:sym typeface="+mn-ea"/>
              </a:rPr>
              <a:t>Kinh ngạc vì thấy J không giống ai.</a:t>
            </a:r>
            <a:endParaRPr lang="en-US" sz="2000">
              <a:solidFill>
                <a:prstClr val="black"/>
              </a:solidFill>
              <a:latin typeface="Calibri"/>
            </a:endParaRPr>
          </a:p>
        </p:txBody>
      </p:sp>
    </p:spTree>
    <p:extLst>
      <p:ext uri="{BB962C8B-B14F-4D97-AF65-F5344CB8AC3E}">
        <p14:creationId xmlns:p14="http://schemas.microsoft.com/office/powerpoint/2010/main" val="396293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fade">
                                      <p:cBhvr>
                                        <p:cTn id="7" dur="1000"/>
                                        <p:tgtEl>
                                          <p:spTgt spid="31749"/>
                                        </p:tgtEl>
                                      </p:cBhvr>
                                    </p:animEffect>
                                    <p:anim calcmode="lin" valueType="num">
                                      <p:cBhvr>
                                        <p:cTn id="8" dur="1000" fill="hold"/>
                                        <p:tgtEl>
                                          <p:spTgt spid="31749"/>
                                        </p:tgtEl>
                                        <p:attrNameLst>
                                          <p:attrName>ppt_x</p:attrName>
                                        </p:attrNameLst>
                                      </p:cBhvr>
                                      <p:tavLst>
                                        <p:tav tm="0">
                                          <p:val>
                                            <p:strVal val="#ppt_x-.1"/>
                                          </p:val>
                                        </p:tav>
                                        <p:tav tm="100000">
                                          <p:val>
                                            <p:strVal val="#ppt_x"/>
                                          </p:val>
                                        </p:tav>
                                      </p:tavLst>
                                    </p:anim>
                                    <p:anim calcmode="lin" valueType="num">
                                      <p:cBhvr>
                                        <p:cTn id="9" dur="1000" fill="hold"/>
                                        <p:tgtEl>
                                          <p:spTgt spid="31749"/>
                                        </p:tgtEl>
                                        <p:attrNameLst>
                                          <p:attrName>ppt_y</p:attrName>
                                        </p:attrNameLst>
                                      </p:cBhvr>
                                      <p:tavLst>
                                        <p:tav tm="0">
                                          <p:val>
                                            <p:strVal val="#ppt_y"/>
                                          </p:val>
                                        </p:tav>
                                        <p:tav tm="100000">
                                          <p:val>
                                            <p:strVal val="#ppt_y"/>
                                          </p:val>
                                        </p:tav>
                                      </p:tavLst>
                                    </p:anim>
                                  </p:childTnLst>
                                </p:cTn>
                              </p:par>
                              <p:par>
                                <p:cTn id="10" presetID="51" presetClass="entr" presetSubtype="0"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770" decel="100000"/>
                                        <p:tgtEl>
                                          <p:spTgt spid="84"/>
                                        </p:tgtEl>
                                      </p:cBhvr>
                                    </p:animEffect>
                                    <p:animScale>
                                      <p:cBhvr>
                                        <p:cTn id="13" dur="770" decel="100000"/>
                                        <p:tgtEl>
                                          <p:spTgt spid="84"/>
                                        </p:tgtEl>
                                      </p:cBhvr>
                                      <p:from x="10000" y="10000"/>
                                      <p:to x="200000" y="450000"/>
                                    </p:animScale>
                                    <p:animScale>
                                      <p:cBhvr>
                                        <p:cTn id="14" dur="1230" accel="100000" fill="hold">
                                          <p:stCondLst>
                                            <p:cond delay="770"/>
                                          </p:stCondLst>
                                        </p:cTn>
                                        <p:tgtEl>
                                          <p:spTgt spid="84"/>
                                        </p:tgtEl>
                                      </p:cBhvr>
                                      <p:from x="200000" y="450000"/>
                                      <p:to x="100000" y="100000"/>
                                    </p:animScale>
                                    <p:set>
                                      <p:cBhvr>
                                        <p:cTn id="15" dur="770" fill="hold"/>
                                        <p:tgtEl>
                                          <p:spTgt spid="84"/>
                                        </p:tgtEl>
                                        <p:attrNameLst>
                                          <p:attrName>ppt_x</p:attrName>
                                        </p:attrNameLst>
                                      </p:cBhvr>
                                      <p:to>
                                        <p:strVal val="(0.5)"/>
                                      </p:to>
                                    </p:set>
                                    <p:anim from="(0.5)" to="(#ppt_x)" calcmode="lin" valueType="num">
                                      <p:cBhvr>
                                        <p:cTn id="16" dur="1230" accel="100000" fill="hold">
                                          <p:stCondLst>
                                            <p:cond delay="770"/>
                                          </p:stCondLst>
                                        </p:cTn>
                                        <p:tgtEl>
                                          <p:spTgt spid="84"/>
                                        </p:tgtEl>
                                        <p:attrNameLst>
                                          <p:attrName>ppt_x</p:attrName>
                                        </p:attrNameLst>
                                      </p:cBhvr>
                                    </p:anim>
                                    <p:set>
                                      <p:cBhvr>
                                        <p:cTn id="17" dur="770" fill="hold"/>
                                        <p:tgtEl>
                                          <p:spTgt spid="84"/>
                                        </p:tgtEl>
                                        <p:attrNameLst>
                                          <p:attrName>ppt_y</p:attrName>
                                        </p:attrNameLst>
                                      </p:cBhvr>
                                      <p:to>
                                        <p:strVal val="(#ppt_y+0.4)"/>
                                      </p:to>
                                    </p:set>
                                    <p:anim from="(#ppt_y+0.4)" to="(#ppt_y)" calcmode="lin" valueType="num">
                                      <p:cBhvr>
                                        <p:cTn id="18" dur="1230" accel="100000" fill="hold">
                                          <p:stCondLst>
                                            <p:cond delay="770"/>
                                          </p:stCondLst>
                                        </p:cTn>
                                        <p:tgtEl>
                                          <p:spTgt spid="84"/>
                                        </p:tgtEl>
                                        <p:attrNameLst>
                                          <p:attrName>ppt_y</p:attrName>
                                        </p:attrNameLst>
                                      </p:cBhvr>
                                    </p:anim>
                                  </p:childTnLst>
                                </p:cTn>
                              </p:par>
                              <p:par>
                                <p:cTn id="19" presetID="12" presetClass="entr" presetSubtype="1" fill="hold" nodeType="withEffect">
                                  <p:stCondLst>
                                    <p:cond delay="0"/>
                                  </p:stCondLst>
                                  <p:childTnLst>
                                    <p:set>
                                      <p:cBhvr>
                                        <p:cTn id="20" dur="1" fill="hold">
                                          <p:stCondLst>
                                            <p:cond delay="0"/>
                                          </p:stCondLst>
                                        </p:cTn>
                                        <p:tgtEl>
                                          <p:spTgt spid="31746"/>
                                        </p:tgtEl>
                                        <p:attrNameLst>
                                          <p:attrName>style.visibility</p:attrName>
                                        </p:attrNameLst>
                                      </p:cBhvr>
                                      <p:to>
                                        <p:strVal val="visible"/>
                                      </p:to>
                                    </p:set>
                                    <p:animEffect transition="in" filter="slide(fromTop)">
                                      <p:cBhvr>
                                        <p:cTn id="21" dur="500"/>
                                        <p:tgtEl>
                                          <p:spTgt spid="31746"/>
                                        </p:tgtEl>
                                      </p:cBhvr>
                                    </p:animEffect>
                                  </p:childTnLst>
                                </p:cTn>
                              </p:par>
                            </p:childTnLst>
                          </p:cTn>
                        </p:par>
                        <p:par>
                          <p:cTn id="22" fill="hold">
                            <p:stCondLst>
                              <p:cond delay="1000"/>
                            </p:stCondLst>
                            <p:childTnLst>
                              <p:par>
                                <p:cTn id="23" presetID="49" presetClass="entr" presetSubtype="0" decel="100000" fill="hold" nodeType="afterEffect">
                                  <p:stCondLst>
                                    <p:cond delay="0"/>
                                  </p:stCondLst>
                                  <p:childTnLst>
                                    <p:set>
                                      <p:cBhvr>
                                        <p:cTn id="24" dur="1" fill="hold">
                                          <p:stCondLst>
                                            <p:cond delay="0"/>
                                          </p:stCondLst>
                                        </p:cTn>
                                        <p:tgtEl>
                                          <p:spTgt spid="31756"/>
                                        </p:tgtEl>
                                        <p:attrNameLst>
                                          <p:attrName>style.visibility</p:attrName>
                                        </p:attrNameLst>
                                      </p:cBhvr>
                                      <p:to>
                                        <p:strVal val="visible"/>
                                      </p:to>
                                    </p:set>
                                    <p:anim calcmode="lin" valueType="num">
                                      <p:cBhvr>
                                        <p:cTn id="25" dur="500" fill="hold"/>
                                        <p:tgtEl>
                                          <p:spTgt spid="31756"/>
                                        </p:tgtEl>
                                        <p:attrNameLst>
                                          <p:attrName>ppt_w</p:attrName>
                                        </p:attrNameLst>
                                      </p:cBhvr>
                                      <p:tavLst>
                                        <p:tav tm="0">
                                          <p:val>
                                            <p:fltVal val="0"/>
                                          </p:val>
                                        </p:tav>
                                        <p:tav tm="100000">
                                          <p:val>
                                            <p:strVal val="#ppt_w"/>
                                          </p:val>
                                        </p:tav>
                                      </p:tavLst>
                                    </p:anim>
                                    <p:anim calcmode="lin" valueType="num">
                                      <p:cBhvr>
                                        <p:cTn id="26" dur="500" fill="hold"/>
                                        <p:tgtEl>
                                          <p:spTgt spid="31756"/>
                                        </p:tgtEl>
                                        <p:attrNameLst>
                                          <p:attrName>ppt_h</p:attrName>
                                        </p:attrNameLst>
                                      </p:cBhvr>
                                      <p:tavLst>
                                        <p:tav tm="0">
                                          <p:val>
                                            <p:fltVal val="0"/>
                                          </p:val>
                                        </p:tav>
                                        <p:tav tm="100000">
                                          <p:val>
                                            <p:strVal val="#ppt_h"/>
                                          </p:val>
                                        </p:tav>
                                      </p:tavLst>
                                    </p:anim>
                                    <p:anim calcmode="lin" valueType="num">
                                      <p:cBhvr>
                                        <p:cTn id="27" dur="500" fill="hold"/>
                                        <p:tgtEl>
                                          <p:spTgt spid="31756"/>
                                        </p:tgtEl>
                                        <p:attrNameLst>
                                          <p:attrName>style.rotation</p:attrName>
                                        </p:attrNameLst>
                                      </p:cBhvr>
                                      <p:tavLst>
                                        <p:tav tm="0">
                                          <p:val>
                                            <p:fltVal val="360"/>
                                          </p:val>
                                        </p:tav>
                                        <p:tav tm="100000">
                                          <p:val>
                                            <p:fltVal val="0"/>
                                          </p:val>
                                        </p:tav>
                                      </p:tavLst>
                                    </p:anim>
                                    <p:animEffect transition="in" filter="fade">
                                      <p:cBhvr>
                                        <p:cTn id="28" dur="500"/>
                                        <p:tgtEl>
                                          <p:spTgt spid="31756"/>
                                        </p:tgtEl>
                                      </p:cBhvr>
                                    </p:animEffect>
                                  </p:childTnLst>
                                </p:cTn>
                              </p:par>
                            </p:childTnLst>
                          </p:cTn>
                        </p:par>
                        <p:par>
                          <p:cTn id="29" fill="hold">
                            <p:stCondLst>
                              <p:cond delay="1500"/>
                            </p:stCondLst>
                            <p:childTnLst>
                              <p:par>
                                <p:cTn id="30" presetID="17" presetClass="entr" presetSubtype="8" fill="hold" nodeType="afterEffect">
                                  <p:stCondLst>
                                    <p:cond delay="0"/>
                                  </p:stCondLst>
                                  <p:childTnLst>
                                    <p:set>
                                      <p:cBhvr>
                                        <p:cTn id="31" dur="1" fill="hold">
                                          <p:stCondLst>
                                            <p:cond delay="0"/>
                                          </p:stCondLst>
                                        </p:cTn>
                                        <p:tgtEl>
                                          <p:spTgt spid="31750"/>
                                        </p:tgtEl>
                                        <p:attrNameLst>
                                          <p:attrName>style.visibility</p:attrName>
                                        </p:attrNameLst>
                                      </p:cBhvr>
                                      <p:to>
                                        <p:strVal val="visible"/>
                                      </p:to>
                                    </p:set>
                                    <p:anim calcmode="lin" valueType="num">
                                      <p:cBhvr>
                                        <p:cTn id="32" dur="500" fill="hold"/>
                                        <p:tgtEl>
                                          <p:spTgt spid="31750"/>
                                        </p:tgtEl>
                                        <p:attrNameLst>
                                          <p:attrName>ppt_x</p:attrName>
                                        </p:attrNameLst>
                                      </p:cBhvr>
                                      <p:tavLst>
                                        <p:tav tm="0">
                                          <p:val>
                                            <p:strVal val="#ppt_x-#ppt_w/2"/>
                                          </p:val>
                                        </p:tav>
                                        <p:tav tm="100000">
                                          <p:val>
                                            <p:strVal val="#ppt_x"/>
                                          </p:val>
                                        </p:tav>
                                      </p:tavLst>
                                    </p:anim>
                                    <p:anim calcmode="lin" valueType="num">
                                      <p:cBhvr>
                                        <p:cTn id="33" dur="500" fill="hold"/>
                                        <p:tgtEl>
                                          <p:spTgt spid="31750"/>
                                        </p:tgtEl>
                                        <p:attrNameLst>
                                          <p:attrName>ppt_y</p:attrName>
                                        </p:attrNameLst>
                                      </p:cBhvr>
                                      <p:tavLst>
                                        <p:tav tm="0">
                                          <p:val>
                                            <p:strVal val="#ppt_y"/>
                                          </p:val>
                                        </p:tav>
                                        <p:tav tm="100000">
                                          <p:val>
                                            <p:strVal val="#ppt_y"/>
                                          </p:val>
                                        </p:tav>
                                      </p:tavLst>
                                    </p:anim>
                                    <p:anim calcmode="lin" valueType="num">
                                      <p:cBhvr>
                                        <p:cTn id="34" dur="500" fill="hold"/>
                                        <p:tgtEl>
                                          <p:spTgt spid="31750"/>
                                        </p:tgtEl>
                                        <p:attrNameLst>
                                          <p:attrName>ppt_w</p:attrName>
                                        </p:attrNameLst>
                                      </p:cBhvr>
                                      <p:tavLst>
                                        <p:tav tm="0">
                                          <p:val>
                                            <p:fltVal val="0"/>
                                          </p:val>
                                        </p:tav>
                                        <p:tav tm="100000">
                                          <p:val>
                                            <p:strVal val="#ppt_w"/>
                                          </p:val>
                                        </p:tav>
                                      </p:tavLst>
                                    </p:anim>
                                    <p:anim calcmode="lin" valueType="num">
                                      <p:cBhvr>
                                        <p:cTn id="35" dur="500" fill="hold"/>
                                        <p:tgtEl>
                                          <p:spTgt spid="3175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2" name="whoosh.wav"/>
                                        </p:tgtEl>
                                      </p:cMediaNode>
                                    </p:audio>
                                  </p:subTnLst>
                                </p:cTn>
                              </p:par>
                              <p:par>
                                <p:cTn id="36" presetID="17" presetClass="entr" presetSubtype="10" fill="hold" grpId="0" nodeType="withEffect">
                                  <p:stCondLst>
                                    <p:cond delay="0"/>
                                  </p:stCondLst>
                                  <p:childTnLst>
                                    <p:set>
                                      <p:cBhvr>
                                        <p:cTn id="37" dur="1" fill="hold">
                                          <p:stCondLst>
                                            <p:cond delay="0"/>
                                          </p:stCondLst>
                                        </p:cTn>
                                        <p:tgtEl>
                                          <p:spTgt spid="31766"/>
                                        </p:tgtEl>
                                        <p:attrNameLst>
                                          <p:attrName>style.visibility</p:attrName>
                                        </p:attrNameLst>
                                      </p:cBhvr>
                                      <p:to>
                                        <p:strVal val="visible"/>
                                      </p:to>
                                    </p:set>
                                    <p:anim calcmode="lin" valueType="num">
                                      <p:cBhvr>
                                        <p:cTn id="38" dur="500" fill="hold"/>
                                        <p:tgtEl>
                                          <p:spTgt spid="31766"/>
                                        </p:tgtEl>
                                        <p:attrNameLst>
                                          <p:attrName>ppt_w</p:attrName>
                                        </p:attrNameLst>
                                      </p:cBhvr>
                                      <p:tavLst>
                                        <p:tav tm="0">
                                          <p:val>
                                            <p:fltVal val="0"/>
                                          </p:val>
                                        </p:tav>
                                        <p:tav tm="100000">
                                          <p:val>
                                            <p:strVal val="#ppt_w"/>
                                          </p:val>
                                        </p:tav>
                                      </p:tavLst>
                                    </p:anim>
                                    <p:anim calcmode="lin" valueType="num">
                                      <p:cBhvr>
                                        <p:cTn id="39" dur="500" fill="hold"/>
                                        <p:tgtEl>
                                          <p:spTgt spid="31766"/>
                                        </p:tgtEl>
                                        <p:attrNameLst>
                                          <p:attrName>ppt_h</p:attrName>
                                        </p:attrNameLst>
                                      </p:cBhvr>
                                      <p:tavLst>
                                        <p:tav tm="0">
                                          <p:val>
                                            <p:strVal val="#ppt_h"/>
                                          </p:val>
                                        </p:tav>
                                        <p:tav tm="100000">
                                          <p:val>
                                            <p:strVal val="#ppt_h"/>
                                          </p:val>
                                        </p:tav>
                                      </p:tavLst>
                                    </p:anim>
                                  </p:childTnLst>
                                </p:cTn>
                              </p:par>
                              <p:par>
                                <p:cTn id="40" presetID="12" presetClass="entr" presetSubtype="1" fill="hold" nodeType="withEffect">
                                  <p:stCondLst>
                                    <p:cond delay="0"/>
                                  </p:stCondLst>
                                  <p:childTnLst>
                                    <p:set>
                                      <p:cBhvr>
                                        <p:cTn id="41" dur="1" fill="hold">
                                          <p:stCondLst>
                                            <p:cond delay="0"/>
                                          </p:stCondLst>
                                        </p:cTn>
                                        <p:tgtEl>
                                          <p:spTgt spid="31767"/>
                                        </p:tgtEl>
                                        <p:attrNameLst>
                                          <p:attrName>style.visibility</p:attrName>
                                        </p:attrNameLst>
                                      </p:cBhvr>
                                      <p:to>
                                        <p:strVal val="visible"/>
                                      </p:to>
                                    </p:set>
                                    <p:animEffect transition="in" filter="slide(fromTop)">
                                      <p:cBhvr>
                                        <p:cTn id="42" dur="500"/>
                                        <p:tgtEl>
                                          <p:spTgt spid="31767"/>
                                        </p:tgtEl>
                                      </p:cBhvr>
                                    </p:animEffect>
                                  </p:childTnLst>
                                </p:cTn>
                              </p:par>
                            </p:childTnLst>
                          </p:cTn>
                        </p:par>
                        <p:par>
                          <p:cTn id="43" fill="hold">
                            <p:stCondLst>
                              <p:cond delay="2000"/>
                            </p:stCondLst>
                            <p:childTnLst>
                              <p:par>
                                <p:cTn id="44" presetID="49" presetClass="entr" presetSubtype="0" decel="100000" fill="hold" nodeType="afterEffect">
                                  <p:stCondLst>
                                    <p:cond delay="0"/>
                                  </p:stCondLst>
                                  <p:childTnLst>
                                    <p:set>
                                      <p:cBhvr>
                                        <p:cTn id="45" dur="1" fill="hold">
                                          <p:stCondLst>
                                            <p:cond delay="0"/>
                                          </p:stCondLst>
                                        </p:cTn>
                                        <p:tgtEl>
                                          <p:spTgt spid="31776"/>
                                        </p:tgtEl>
                                        <p:attrNameLst>
                                          <p:attrName>style.visibility</p:attrName>
                                        </p:attrNameLst>
                                      </p:cBhvr>
                                      <p:to>
                                        <p:strVal val="visible"/>
                                      </p:to>
                                    </p:set>
                                    <p:anim calcmode="lin" valueType="num">
                                      <p:cBhvr>
                                        <p:cTn id="46" dur="500" fill="hold"/>
                                        <p:tgtEl>
                                          <p:spTgt spid="31776"/>
                                        </p:tgtEl>
                                        <p:attrNameLst>
                                          <p:attrName>ppt_w</p:attrName>
                                        </p:attrNameLst>
                                      </p:cBhvr>
                                      <p:tavLst>
                                        <p:tav tm="0">
                                          <p:val>
                                            <p:fltVal val="0"/>
                                          </p:val>
                                        </p:tav>
                                        <p:tav tm="100000">
                                          <p:val>
                                            <p:strVal val="#ppt_w"/>
                                          </p:val>
                                        </p:tav>
                                      </p:tavLst>
                                    </p:anim>
                                    <p:anim calcmode="lin" valueType="num">
                                      <p:cBhvr>
                                        <p:cTn id="47" dur="500" fill="hold"/>
                                        <p:tgtEl>
                                          <p:spTgt spid="31776"/>
                                        </p:tgtEl>
                                        <p:attrNameLst>
                                          <p:attrName>ppt_h</p:attrName>
                                        </p:attrNameLst>
                                      </p:cBhvr>
                                      <p:tavLst>
                                        <p:tav tm="0">
                                          <p:val>
                                            <p:fltVal val="0"/>
                                          </p:val>
                                        </p:tav>
                                        <p:tav tm="100000">
                                          <p:val>
                                            <p:strVal val="#ppt_h"/>
                                          </p:val>
                                        </p:tav>
                                      </p:tavLst>
                                    </p:anim>
                                    <p:anim calcmode="lin" valueType="num">
                                      <p:cBhvr>
                                        <p:cTn id="48" dur="500" fill="hold"/>
                                        <p:tgtEl>
                                          <p:spTgt spid="31776"/>
                                        </p:tgtEl>
                                        <p:attrNameLst>
                                          <p:attrName>style.rotation</p:attrName>
                                        </p:attrNameLst>
                                      </p:cBhvr>
                                      <p:tavLst>
                                        <p:tav tm="0">
                                          <p:val>
                                            <p:fltVal val="360"/>
                                          </p:val>
                                        </p:tav>
                                        <p:tav tm="100000">
                                          <p:val>
                                            <p:fltVal val="0"/>
                                          </p:val>
                                        </p:tav>
                                      </p:tavLst>
                                    </p:anim>
                                    <p:animEffect transition="in" filter="fade">
                                      <p:cBhvr>
                                        <p:cTn id="49" dur="500"/>
                                        <p:tgtEl>
                                          <p:spTgt spid="31776"/>
                                        </p:tgtEl>
                                      </p:cBhvr>
                                    </p:animEffect>
                                  </p:childTnLst>
                                </p:cTn>
                              </p:par>
                            </p:childTnLst>
                          </p:cTn>
                        </p:par>
                        <p:par>
                          <p:cTn id="50" fill="hold">
                            <p:stCondLst>
                              <p:cond delay="2500"/>
                            </p:stCondLst>
                            <p:childTnLst>
                              <p:par>
                                <p:cTn id="51" presetID="17" presetClass="entr" presetSubtype="8" fill="hold" nodeType="afterEffect">
                                  <p:stCondLst>
                                    <p:cond delay="0"/>
                                  </p:stCondLst>
                                  <p:childTnLst>
                                    <p:set>
                                      <p:cBhvr>
                                        <p:cTn id="52" dur="1" fill="hold">
                                          <p:stCondLst>
                                            <p:cond delay="0"/>
                                          </p:stCondLst>
                                        </p:cTn>
                                        <p:tgtEl>
                                          <p:spTgt spid="31770"/>
                                        </p:tgtEl>
                                        <p:attrNameLst>
                                          <p:attrName>style.visibility</p:attrName>
                                        </p:attrNameLst>
                                      </p:cBhvr>
                                      <p:to>
                                        <p:strVal val="visible"/>
                                      </p:to>
                                    </p:set>
                                    <p:anim calcmode="lin" valueType="num">
                                      <p:cBhvr>
                                        <p:cTn id="53" dur="500" fill="hold"/>
                                        <p:tgtEl>
                                          <p:spTgt spid="31770"/>
                                        </p:tgtEl>
                                        <p:attrNameLst>
                                          <p:attrName>ppt_x</p:attrName>
                                        </p:attrNameLst>
                                      </p:cBhvr>
                                      <p:tavLst>
                                        <p:tav tm="0">
                                          <p:val>
                                            <p:strVal val="#ppt_x-#ppt_w/2"/>
                                          </p:val>
                                        </p:tav>
                                        <p:tav tm="100000">
                                          <p:val>
                                            <p:strVal val="#ppt_x"/>
                                          </p:val>
                                        </p:tav>
                                      </p:tavLst>
                                    </p:anim>
                                    <p:anim calcmode="lin" valueType="num">
                                      <p:cBhvr>
                                        <p:cTn id="54" dur="500" fill="hold"/>
                                        <p:tgtEl>
                                          <p:spTgt spid="31770"/>
                                        </p:tgtEl>
                                        <p:attrNameLst>
                                          <p:attrName>ppt_y</p:attrName>
                                        </p:attrNameLst>
                                      </p:cBhvr>
                                      <p:tavLst>
                                        <p:tav tm="0">
                                          <p:val>
                                            <p:strVal val="#ppt_y"/>
                                          </p:val>
                                        </p:tav>
                                        <p:tav tm="100000">
                                          <p:val>
                                            <p:strVal val="#ppt_y"/>
                                          </p:val>
                                        </p:tav>
                                      </p:tavLst>
                                    </p:anim>
                                    <p:anim calcmode="lin" valueType="num">
                                      <p:cBhvr>
                                        <p:cTn id="55" dur="500" fill="hold"/>
                                        <p:tgtEl>
                                          <p:spTgt spid="31770"/>
                                        </p:tgtEl>
                                        <p:attrNameLst>
                                          <p:attrName>ppt_w</p:attrName>
                                        </p:attrNameLst>
                                      </p:cBhvr>
                                      <p:tavLst>
                                        <p:tav tm="0">
                                          <p:val>
                                            <p:fltVal val="0"/>
                                          </p:val>
                                        </p:tav>
                                        <p:tav tm="100000">
                                          <p:val>
                                            <p:strVal val="#ppt_w"/>
                                          </p:val>
                                        </p:tav>
                                      </p:tavLst>
                                    </p:anim>
                                    <p:anim calcmode="lin" valueType="num">
                                      <p:cBhvr>
                                        <p:cTn id="56" dur="500" fill="hold"/>
                                        <p:tgtEl>
                                          <p:spTgt spid="3177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2" name="whoosh.wav"/>
                                        </p:tgtEl>
                                      </p:cMediaNode>
                                    </p:audio>
                                  </p:subTnLst>
                                </p:cTn>
                              </p:par>
                              <p:par>
                                <p:cTn id="57" presetID="12" presetClass="entr" presetSubtype="1" fill="hold" nodeType="withEffect">
                                  <p:stCondLst>
                                    <p:cond delay="0"/>
                                  </p:stCondLst>
                                  <p:childTnLst>
                                    <p:set>
                                      <p:cBhvr>
                                        <p:cTn id="58" dur="1" fill="hold">
                                          <p:stCondLst>
                                            <p:cond delay="0"/>
                                          </p:stCondLst>
                                        </p:cTn>
                                        <p:tgtEl>
                                          <p:spTgt spid="31787"/>
                                        </p:tgtEl>
                                        <p:attrNameLst>
                                          <p:attrName>style.visibility</p:attrName>
                                        </p:attrNameLst>
                                      </p:cBhvr>
                                      <p:to>
                                        <p:strVal val="visible"/>
                                      </p:to>
                                    </p:set>
                                    <p:animEffect transition="in" filter="slide(fromTop)">
                                      <p:cBhvr>
                                        <p:cTn id="59" dur="500"/>
                                        <p:tgtEl>
                                          <p:spTgt spid="31787"/>
                                        </p:tgtEl>
                                      </p:cBhvr>
                                    </p:animEffect>
                                  </p:childTnLst>
                                </p:cTn>
                              </p:par>
                            </p:childTnLst>
                          </p:cTn>
                        </p:par>
                        <p:par>
                          <p:cTn id="60" fill="hold">
                            <p:stCondLst>
                              <p:cond delay="3000"/>
                            </p:stCondLst>
                            <p:childTnLst>
                              <p:par>
                                <p:cTn id="61" presetID="49" presetClass="entr" presetSubtype="0" decel="100000" fill="hold" nodeType="afterEffect">
                                  <p:stCondLst>
                                    <p:cond delay="0"/>
                                  </p:stCondLst>
                                  <p:childTnLst>
                                    <p:set>
                                      <p:cBhvr>
                                        <p:cTn id="62" dur="1" fill="hold">
                                          <p:stCondLst>
                                            <p:cond delay="0"/>
                                          </p:stCondLst>
                                        </p:cTn>
                                        <p:tgtEl>
                                          <p:spTgt spid="31796"/>
                                        </p:tgtEl>
                                        <p:attrNameLst>
                                          <p:attrName>style.visibility</p:attrName>
                                        </p:attrNameLst>
                                      </p:cBhvr>
                                      <p:to>
                                        <p:strVal val="visible"/>
                                      </p:to>
                                    </p:set>
                                    <p:anim calcmode="lin" valueType="num">
                                      <p:cBhvr>
                                        <p:cTn id="63" dur="500" fill="hold"/>
                                        <p:tgtEl>
                                          <p:spTgt spid="31796"/>
                                        </p:tgtEl>
                                        <p:attrNameLst>
                                          <p:attrName>ppt_w</p:attrName>
                                        </p:attrNameLst>
                                      </p:cBhvr>
                                      <p:tavLst>
                                        <p:tav tm="0">
                                          <p:val>
                                            <p:fltVal val="0"/>
                                          </p:val>
                                        </p:tav>
                                        <p:tav tm="100000">
                                          <p:val>
                                            <p:strVal val="#ppt_w"/>
                                          </p:val>
                                        </p:tav>
                                      </p:tavLst>
                                    </p:anim>
                                    <p:anim calcmode="lin" valueType="num">
                                      <p:cBhvr>
                                        <p:cTn id="64" dur="500" fill="hold"/>
                                        <p:tgtEl>
                                          <p:spTgt spid="31796"/>
                                        </p:tgtEl>
                                        <p:attrNameLst>
                                          <p:attrName>ppt_h</p:attrName>
                                        </p:attrNameLst>
                                      </p:cBhvr>
                                      <p:tavLst>
                                        <p:tav tm="0">
                                          <p:val>
                                            <p:fltVal val="0"/>
                                          </p:val>
                                        </p:tav>
                                        <p:tav tm="100000">
                                          <p:val>
                                            <p:strVal val="#ppt_h"/>
                                          </p:val>
                                        </p:tav>
                                      </p:tavLst>
                                    </p:anim>
                                    <p:anim calcmode="lin" valueType="num">
                                      <p:cBhvr>
                                        <p:cTn id="65" dur="500" fill="hold"/>
                                        <p:tgtEl>
                                          <p:spTgt spid="31796"/>
                                        </p:tgtEl>
                                        <p:attrNameLst>
                                          <p:attrName>style.rotation</p:attrName>
                                        </p:attrNameLst>
                                      </p:cBhvr>
                                      <p:tavLst>
                                        <p:tav tm="0">
                                          <p:val>
                                            <p:fltVal val="360"/>
                                          </p:val>
                                        </p:tav>
                                        <p:tav tm="100000">
                                          <p:val>
                                            <p:fltVal val="0"/>
                                          </p:val>
                                        </p:tav>
                                      </p:tavLst>
                                    </p:anim>
                                    <p:animEffect transition="in" filter="fade">
                                      <p:cBhvr>
                                        <p:cTn id="66" dur="500"/>
                                        <p:tgtEl>
                                          <p:spTgt spid="31796"/>
                                        </p:tgtEl>
                                      </p:cBhvr>
                                    </p:animEffect>
                                  </p:childTnLst>
                                </p:cTn>
                              </p:par>
                            </p:childTnLst>
                          </p:cTn>
                        </p:par>
                        <p:par>
                          <p:cTn id="67" fill="hold">
                            <p:stCondLst>
                              <p:cond delay="3500"/>
                            </p:stCondLst>
                            <p:childTnLst>
                              <p:par>
                                <p:cTn id="68" presetID="17" presetClass="entr" presetSubtype="8" fill="hold" nodeType="afterEffect">
                                  <p:stCondLst>
                                    <p:cond delay="0"/>
                                  </p:stCondLst>
                                  <p:childTnLst>
                                    <p:set>
                                      <p:cBhvr>
                                        <p:cTn id="69" dur="1" fill="hold">
                                          <p:stCondLst>
                                            <p:cond delay="0"/>
                                          </p:stCondLst>
                                        </p:cTn>
                                        <p:tgtEl>
                                          <p:spTgt spid="31790"/>
                                        </p:tgtEl>
                                        <p:attrNameLst>
                                          <p:attrName>style.visibility</p:attrName>
                                        </p:attrNameLst>
                                      </p:cBhvr>
                                      <p:to>
                                        <p:strVal val="visible"/>
                                      </p:to>
                                    </p:set>
                                    <p:anim calcmode="lin" valueType="num">
                                      <p:cBhvr>
                                        <p:cTn id="70" dur="500" fill="hold"/>
                                        <p:tgtEl>
                                          <p:spTgt spid="31790"/>
                                        </p:tgtEl>
                                        <p:attrNameLst>
                                          <p:attrName>ppt_x</p:attrName>
                                        </p:attrNameLst>
                                      </p:cBhvr>
                                      <p:tavLst>
                                        <p:tav tm="0">
                                          <p:val>
                                            <p:strVal val="#ppt_x-#ppt_w/2"/>
                                          </p:val>
                                        </p:tav>
                                        <p:tav tm="100000">
                                          <p:val>
                                            <p:strVal val="#ppt_x"/>
                                          </p:val>
                                        </p:tav>
                                      </p:tavLst>
                                    </p:anim>
                                    <p:anim calcmode="lin" valueType="num">
                                      <p:cBhvr>
                                        <p:cTn id="71" dur="500" fill="hold"/>
                                        <p:tgtEl>
                                          <p:spTgt spid="31790"/>
                                        </p:tgtEl>
                                        <p:attrNameLst>
                                          <p:attrName>ppt_y</p:attrName>
                                        </p:attrNameLst>
                                      </p:cBhvr>
                                      <p:tavLst>
                                        <p:tav tm="0">
                                          <p:val>
                                            <p:strVal val="#ppt_y"/>
                                          </p:val>
                                        </p:tav>
                                        <p:tav tm="100000">
                                          <p:val>
                                            <p:strVal val="#ppt_y"/>
                                          </p:val>
                                        </p:tav>
                                      </p:tavLst>
                                    </p:anim>
                                    <p:anim calcmode="lin" valueType="num">
                                      <p:cBhvr>
                                        <p:cTn id="72" dur="500" fill="hold"/>
                                        <p:tgtEl>
                                          <p:spTgt spid="31790"/>
                                        </p:tgtEl>
                                        <p:attrNameLst>
                                          <p:attrName>ppt_w</p:attrName>
                                        </p:attrNameLst>
                                      </p:cBhvr>
                                      <p:tavLst>
                                        <p:tav tm="0">
                                          <p:val>
                                            <p:fltVal val="0"/>
                                          </p:val>
                                        </p:tav>
                                        <p:tav tm="100000">
                                          <p:val>
                                            <p:strVal val="#ppt_w"/>
                                          </p:val>
                                        </p:tav>
                                      </p:tavLst>
                                    </p:anim>
                                    <p:anim calcmode="lin" valueType="num">
                                      <p:cBhvr>
                                        <p:cTn id="73" dur="500" fill="hold"/>
                                        <p:tgtEl>
                                          <p:spTgt spid="3179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2" name="whoosh.wav"/>
                                        </p:tgtEl>
                                      </p:cMediaNode>
                                    </p:audio>
                                  </p:subTnLst>
                                </p:cTn>
                              </p:par>
                              <p:par>
                                <p:cTn id="74" presetID="17" presetClass="entr" presetSubtype="10" fill="hold" grpId="0" nodeType="withEffect">
                                  <p:stCondLst>
                                    <p:cond delay="0"/>
                                  </p:stCondLst>
                                  <p:childTnLst>
                                    <p:set>
                                      <p:cBhvr>
                                        <p:cTn id="75" dur="1" fill="hold">
                                          <p:stCondLst>
                                            <p:cond delay="0"/>
                                          </p:stCondLst>
                                        </p:cTn>
                                        <p:tgtEl>
                                          <p:spTgt spid="31826"/>
                                        </p:tgtEl>
                                        <p:attrNameLst>
                                          <p:attrName>style.visibility</p:attrName>
                                        </p:attrNameLst>
                                      </p:cBhvr>
                                      <p:to>
                                        <p:strVal val="visible"/>
                                      </p:to>
                                    </p:set>
                                    <p:anim calcmode="lin" valueType="num">
                                      <p:cBhvr>
                                        <p:cTn id="76" dur="500" fill="hold"/>
                                        <p:tgtEl>
                                          <p:spTgt spid="31826"/>
                                        </p:tgtEl>
                                        <p:attrNameLst>
                                          <p:attrName>ppt_w</p:attrName>
                                        </p:attrNameLst>
                                      </p:cBhvr>
                                      <p:tavLst>
                                        <p:tav tm="0">
                                          <p:val>
                                            <p:fltVal val="0"/>
                                          </p:val>
                                        </p:tav>
                                        <p:tav tm="100000">
                                          <p:val>
                                            <p:strVal val="#ppt_w"/>
                                          </p:val>
                                        </p:tav>
                                      </p:tavLst>
                                    </p:anim>
                                    <p:anim calcmode="lin" valueType="num">
                                      <p:cBhvr>
                                        <p:cTn id="77" dur="500" fill="hold"/>
                                        <p:tgtEl>
                                          <p:spTgt spid="31826"/>
                                        </p:tgtEl>
                                        <p:attrNameLst>
                                          <p:attrName>ppt_h</p:attrName>
                                        </p:attrNameLst>
                                      </p:cBhvr>
                                      <p:tavLst>
                                        <p:tav tm="0">
                                          <p:val>
                                            <p:strVal val="#ppt_h"/>
                                          </p:val>
                                        </p:tav>
                                        <p:tav tm="100000">
                                          <p:val>
                                            <p:strVal val="#ppt_h"/>
                                          </p:val>
                                        </p:tav>
                                      </p:tavLst>
                                    </p:anim>
                                  </p:childTnLst>
                                </p:cTn>
                              </p:par>
                              <p:par>
                                <p:cTn id="78" presetID="12" presetClass="entr" presetSubtype="1" fill="hold" nodeType="withEffect">
                                  <p:stCondLst>
                                    <p:cond delay="0"/>
                                  </p:stCondLst>
                                  <p:childTnLst>
                                    <p:set>
                                      <p:cBhvr>
                                        <p:cTn id="79" dur="1" fill="hold">
                                          <p:stCondLst>
                                            <p:cond delay="0"/>
                                          </p:stCondLst>
                                        </p:cTn>
                                        <p:tgtEl>
                                          <p:spTgt spid="31807"/>
                                        </p:tgtEl>
                                        <p:attrNameLst>
                                          <p:attrName>style.visibility</p:attrName>
                                        </p:attrNameLst>
                                      </p:cBhvr>
                                      <p:to>
                                        <p:strVal val="visible"/>
                                      </p:to>
                                    </p:set>
                                    <p:animEffect transition="in" filter="slide(fromTop)">
                                      <p:cBhvr>
                                        <p:cTn id="80" dur="500"/>
                                        <p:tgtEl>
                                          <p:spTgt spid="31807"/>
                                        </p:tgtEl>
                                      </p:cBhvr>
                                    </p:animEffect>
                                  </p:childTnLst>
                                </p:cTn>
                              </p:par>
                            </p:childTnLst>
                          </p:cTn>
                        </p:par>
                        <p:par>
                          <p:cTn id="81" fill="hold">
                            <p:stCondLst>
                              <p:cond delay="4000"/>
                            </p:stCondLst>
                            <p:childTnLst>
                              <p:par>
                                <p:cTn id="82" presetID="49" presetClass="entr" presetSubtype="0" decel="100000" fill="hold" nodeType="afterEffect">
                                  <p:stCondLst>
                                    <p:cond delay="0"/>
                                  </p:stCondLst>
                                  <p:childTnLst>
                                    <p:set>
                                      <p:cBhvr>
                                        <p:cTn id="83" dur="1" fill="hold">
                                          <p:stCondLst>
                                            <p:cond delay="0"/>
                                          </p:stCondLst>
                                        </p:cTn>
                                        <p:tgtEl>
                                          <p:spTgt spid="31816"/>
                                        </p:tgtEl>
                                        <p:attrNameLst>
                                          <p:attrName>style.visibility</p:attrName>
                                        </p:attrNameLst>
                                      </p:cBhvr>
                                      <p:to>
                                        <p:strVal val="visible"/>
                                      </p:to>
                                    </p:set>
                                    <p:anim calcmode="lin" valueType="num">
                                      <p:cBhvr>
                                        <p:cTn id="84" dur="500" fill="hold"/>
                                        <p:tgtEl>
                                          <p:spTgt spid="31816"/>
                                        </p:tgtEl>
                                        <p:attrNameLst>
                                          <p:attrName>ppt_w</p:attrName>
                                        </p:attrNameLst>
                                      </p:cBhvr>
                                      <p:tavLst>
                                        <p:tav tm="0">
                                          <p:val>
                                            <p:fltVal val="0"/>
                                          </p:val>
                                        </p:tav>
                                        <p:tav tm="100000">
                                          <p:val>
                                            <p:strVal val="#ppt_w"/>
                                          </p:val>
                                        </p:tav>
                                      </p:tavLst>
                                    </p:anim>
                                    <p:anim calcmode="lin" valueType="num">
                                      <p:cBhvr>
                                        <p:cTn id="85" dur="500" fill="hold"/>
                                        <p:tgtEl>
                                          <p:spTgt spid="31816"/>
                                        </p:tgtEl>
                                        <p:attrNameLst>
                                          <p:attrName>ppt_h</p:attrName>
                                        </p:attrNameLst>
                                      </p:cBhvr>
                                      <p:tavLst>
                                        <p:tav tm="0">
                                          <p:val>
                                            <p:fltVal val="0"/>
                                          </p:val>
                                        </p:tav>
                                        <p:tav tm="100000">
                                          <p:val>
                                            <p:strVal val="#ppt_h"/>
                                          </p:val>
                                        </p:tav>
                                      </p:tavLst>
                                    </p:anim>
                                    <p:anim calcmode="lin" valueType="num">
                                      <p:cBhvr>
                                        <p:cTn id="86" dur="500" fill="hold"/>
                                        <p:tgtEl>
                                          <p:spTgt spid="31816"/>
                                        </p:tgtEl>
                                        <p:attrNameLst>
                                          <p:attrName>style.rotation</p:attrName>
                                        </p:attrNameLst>
                                      </p:cBhvr>
                                      <p:tavLst>
                                        <p:tav tm="0">
                                          <p:val>
                                            <p:fltVal val="360"/>
                                          </p:val>
                                        </p:tav>
                                        <p:tav tm="100000">
                                          <p:val>
                                            <p:fltVal val="0"/>
                                          </p:val>
                                        </p:tav>
                                      </p:tavLst>
                                    </p:anim>
                                    <p:animEffect transition="in" filter="fade">
                                      <p:cBhvr>
                                        <p:cTn id="87" dur="500"/>
                                        <p:tgtEl>
                                          <p:spTgt spid="31816"/>
                                        </p:tgtEl>
                                      </p:cBhvr>
                                    </p:animEffect>
                                  </p:childTnLst>
                                </p:cTn>
                              </p:par>
                            </p:childTnLst>
                          </p:cTn>
                        </p:par>
                        <p:par>
                          <p:cTn id="88" fill="hold">
                            <p:stCondLst>
                              <p:cond delay="4500"/>
                            </p:stCondLst>
                            <p:childTnLst>
                              <p:par>
                                <p:cTn id="89" presetID="17" presetClass="entr" presetSubtype="8" fill="hold" nodeType="afterEffect">
                                  <p:stCondLst>
                                    <p:cond delay="0"/>
                                  </p:stCondLst>
                                  <p:childTnLst>
                                    <p:set>
                                      <p:cBhvr>
                                        <p:cTn id="90" dur="1" fill="hold">
                                          <p:stCondLst>
                                            <p:cond delay="0"/>
                                          </p:stCondLst>
                                        </p:cTn>
                                        <p:tgtEl>
                                          <p:spTgt spid="31810"/>
                                        </p:tgtEl>
                                        <p:attrNameLst>
                                          <p:attrName>style.visibility</p:attrName>
                                        </p:attrNameLst>
                                      </p:cBhvr>
                                      <p:to>
                                        <p:strVal val="visible"/>
                                      </p:to>
                                    </p:set>
                                    <p:anim calcmode="lin" valueType="num">
                                      <p:cBhvr>
                                        <p:cTn id="91" dur="500" fill="hold"/>
                                        <p:tgtEl>
                                          <p:spTgt spid="31810"/>
                                        </p:tgtEl>
                                        <p:attrNameLst>
                                          <p:attrName>ppt_x</p:attrName>
                                        </p:attrNameLst>
                                      </p:cBhvr>
                                      <p:tavLst>
                                        <p:tav tm="0">
                                          <p:val>
                                            <p:strVal val="#ppt_x-#ppt_w/2"/>
                                          </p:val>
                                        </p:tav>
                                        <p:tav tm="100000">
                                          <p:val>
                                            <p:strVal val="#ppt_x"/>
                                          </p:val>
                                        </p:tav>
                                      </p:tavLst>
                                    </p:anim>
                                    <p:anim calcmode="lin" valueType="num">
                                      <p:cBhvr>
                                        <p:cTn id="92" dur="500" fill="hold"/>
                                        <p:tgtEl>
                                          <p:spTgt spid="31810"/>
                                        </p:tgtEl>
                                        <p:attrNameLst>
                                          <p:attrName>ppt_y</p:attrName>
                                        </p:attrNameLst>
                                      </p:cBhvr>
                                      <p:tavLst>
                                        <p:tav tm="0">
                                          <p:val>
                                            <p:strVal val="#ppt_y"/>
                                          </p:val>
                                        </p:tav>
                                        <p:tav tm="100000">
                                          <p:val>
                                            <p:strVal val="#ppt_y"/>
                                          </p:val>
                                        </p:tav>
                                      </p:tavLst>
                                    </p:anim>
                                    <p:anim calcmode="lin" valueType="num">
                                      <p:cBhvr>
                                        <p:cTn id="93" dur="500" fill="hold"/>
                                        <p:tgtEl>
                                          <p:spTgt spid="31810"/>
                                        </p:tgtEl>
                                        <p:attrNameLst>
                                          <p:attrName>ppt_w</p:attrName>
                                        </p:attrNameLst>
                                      </p:cBhvr>
                                      <p:tavLst>
                                        <p:tav tm="0">
                                          <p:val>
                                            <p:fltVal val="0"/>
                                          </p:val>
                                        </p:tav>
                                        <p:tav tm="100000">
                                          <p:val>
                                            <p:strVal val="#ppt_w"/>
                                          </p:val>
                                        </p:tav>
                                      </p:tavLst>
                                    </p:anim>
                                    <p:anim calcmode="lin" valueType="num">
                                      <p:cBhvr>
                                        <p:cTn id="94" dur="500" fill="hold"/>
                                        <p:tgtEl>
                                          <p:spTgt spid="318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89"/>
                                            </p:cond>
                                          </p:stCondLst>
                                          <p:endCondLst>
                                            <p:cond evt="onStopAudio" delay="0">
                                              <p:tgtEl>
                                                <p:sldTgt/>
                                              </p:tgtEl>
                                            </p:cond>
                                          </p:endCondLst>
                                        </p:cTn>
                                        <p:tgtEl>
                                          <p:sndTgt r:embed="rId2" name="whoosh.wav"/>
                                        </p:tgtEl>
                                      </p:cMediaNode>
                                    </p:audio>
                                  </p:subTnLst>
                                </p:cTn>
                              </p:par>
                              <p:par>
                                <p:cTn id="95" presetID="17" presetClass="entr" presetSubtype="10" fill="hold" grpId="0" nodeType="withEffect">
                                  <p:stCondLst>
                                    <p:cond delay="0"/>
                                  </p:stCondLst>
                                  <p:iterate type="lt">
                                    <p:tmPct val="0"/>
                                  </p:iterate>
                                  <p:childTnLst>
                                    <p:set>
                                      <p:cBhvr>
                                        <p:cTn id="96" dur="1" fill="hold">
                                          <p:stCondLst>
                                            <p:cond delay="0"/>
                                          </p:stCondLst>
                                        </p:cTn>
                                        <p:tgtEl>
                                          <p:spTgt spid="31827"/>
                                        </p:tgtEl>
                                        <p:attrNameLst>
                                          <p:attrName>style.visibility</p:attrName>
                                        </p:attrNameLst>
                                      </p:cBhvr>
                                      <p:to>
                                        <p:strVal val="visible"/>
                                      </p:to>
                                    </p:set>
                                    <p:anim calcmode="lin" valueType="num">
                                      <p:cBhvr>
                                        <p:cTn id="97" dur="500" fill="hold"/>
                                        <p:tgtEl>
                                          <p:spTgt spid="31827"/>
                                        </p:tgtEl>
                                        <p:attrNameLst>
                                          <p:attrName>ppt_w</p:attrName>
                                        </p:attrNameLst>
                                      </p:cBhvr>
                                      <p:tavLst>
                                        <p:tav tm="0">
                                          <p:val>
                                            <p:fltVal val="0"/>
                                          </p:val>
                                        </p:tav>
                                        <p:tav tm="100000">
                                          <p:val>
                                            <p:strVal val="#ppt_w"/>
                                          </p:val>
                                        </p:tav>
                                      </p:tavLst>
                                    </p:anim>
                                    <p:anim calcmode="lin" valueType="num">
                                      <p:cBhvr>
                                        <p:cTn id="98" dur="500" fill="hold"/>
                                        <p:tgtEl>
                                          <p:spTgt spid="31827"/>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0" presetClass="emph" presetSubtype="0" fill="hold" grpId="1" nodeType="clickEffect">
                                  <p:stCondLst>
                                    <p:cond delay="0"/>
                                  </p:stCondLst>
                                  <p:iterate type="lt">
                                    <p:tmPct val="10000"/>
                                  </p:iterate>
                                  <p:childTnLst>
                                    <p:set>
                                      <p:cBhvr override="childStyle">
                                        <p:cTn id="102" dur="500" autoRev="1" fill="hold"/>
                                        <p:tgtEl>
                                          <p:spTgt spid="31827"/>
                                        </p:tgtEl>
                                        <p:attrNameLst>
                                          <p:attrName>style.color</p:attrName>
                                        </p:attrNameLst>
                                      </p:cBhvr>
                                      <p:to>
                                        <p:clrVal>
                                          <a:srgbClr val="FF0000"/>
                                        </p:clrVal>
                                      </p:to>
                                    </p:set>
                                    <p:set>
                                      <p:cBhvr>
                                        <p:cTn id="103" dur="500" autoRev="1" fill="hold"/>
                                        <p:tgtEl>
                                          <p:spTgt spid="31827"/>
                                        </p:tgtEl>
                                        <p:attrNameLst>
                                          <p:attrName>fillcolor</p:attrName>
                                        </p:attrNameLst>
                                      </p:cBhvr>
                                      <p:to>
                                        <p:clrVal>
                                          <a:srgbClr val="FF0000"/>
                                        </p:clrVal>
                                      </p:to>
                                    </p:set>
                                    <p:set>
                                      <p:cBhvr>
                                        <p:cTn id="104" dur="500" autoRev="1" fill="hold"/>
                                        <p:tgtEl>
                                          <p:spTgt spid="318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66" grpId="0" bldLvl="0" animBg="1"/>
      <p:bldP spid="31826" grpId="0" bldLvl="0" animBg="1"/>
      <p:bldP spid="31827" grpId="0" bldLvl="0" animBg="1"/>
      <p:bldP spid="31827" grpId="1"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p:nvPr/>
        </p:nvGrpSpPr>
        <p:grpSpPr bwMode="auto">
          <a:xfrm rot="5400000">
            <a:off x="-79375" y="3279775"/>
            <a:ext cx="1512888" cy="134938"/>
            <a:chOff x="0" y="1896"/>
            <a:chExt cx="5760" cy="120"/>
          </a:xfrm>
        </p:grpSpPr>
        <p:sp>
          <p:nvSpPr>
            <p:cNvPr id="9298" name="Rectangle 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99" name="Rectangle 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sp>
        <p:nvSpPr>
          <p:cNvPr id="32773" name="AutoShape 5"/>
          <p:cNvSpPr>
            <a:spLocks noChangeArrowheads="1"/>
          </p:cNvSpPr>
          <p:nvPr/>
        </p:nvSpPr>
        <p:spPr bwMode="gray">
          <a:xfrm>
            <a:off x="635" y="201295"/>
            <a:ext cx="9213215" cy="2760980"/>
          </a:xfrm>
          <a:prstGeom prst="roundRect">
            <a:avLst>
              <a:gd name="adj" fmla="val 50000"/>
            </a:avLst>
          </a:prstGeom>
          <a:solidFill>
            <a:srgbClr val="00FF00"/>
          </a:solidFill>
          <a:ln w="38100" algn="ctr">
            <a:solidFill>
              <a:srgbClr val="FFFFFF"/>
            </a:solidFill>
            <a:round/>
          </a:ln>
          <a:effectLst>
            <a:outerShdw dist="63500" dir="3187806" algn="ctr" rotWithShape="0">
              <a:srgbClr val="001D3A"/>
            </a:outerShdw>
          </a:effectLst>
        </p:spPr>
        <p:txBody>
          <a:bodyPr wrap="none" anchor="ctr"/>
          <a:lstStyle/>
          <a:p>
            <a:pPr algn="ctr" eaLnBrk="1" fontAlgn="auto" hangingPunct="1">
              <a:spcBef>
                <a:spcPct val="50000"/>
              </a:spcBef>
              <a:spcAft>
                <a:spcPts val="0"/>
              </a:spcAft>
              <a:defRPr/>
            </a:pPr>
            <a:r>
              <a:rPr lang="en-US" sz="2800" b="1" dirty="0" err="1" smtClean="0">
                <a:solidFill>
                  <a:srgbClr val="FF0000"/>
                </a:solidFill>
                <a:latin typeface="Times New Roman" panose="02020603050405020304" pitchFamily="18" charset="0"/>
                <a:cs typeface="Times New Roman" panose="02020603050405020304" pitchFamily="18" charset="0"/>
              </a:rPr>
              <a:t>Có thể hoán đổi vị trí của hai từ “nghiêm khắc” và </a:t>
            </a:r>
          </a:p>
          <a:p>
            <a:pPr eaLnBrk="1" fontAlgn="auto" hangingPunct="1">
              <a:spcBef>
                <a:spcPct val="50000"/>
              </a:spcBef>
              <a:spcAft>
                <a:spcPts val="0"/>
              </a:spcAft>
              <a:defRPr/>
            </a:pPr>
            <a:r>
              <a:rPr lang="en-US" sz="2800" b="1" dirty="0" err="1" smtClean="0">
                <a:solidFill>
                  <a:srgbClr val="FF0000"/>
                </a:solidFill>
                <a:latin typeface="Times New Roman" panose="02020603050405020304" pitchFamily="18" charset="0"/>
                <a:cs typeface="Times New Roman" panose="02020603050405020304" pitchFamily="18" charset="0"/>
              </a:rPr>
              <a:t>“nghiêm túc” ở câu sau được không? Vì sao?</a:t>
            </a:r>
          </a:p>
          <a:p>
            <a:pPr eaLnBrk="1" fontAlgn="auto" hangingPunct="1">
              <a:spcBef>
                <a:spcPct val="50000"/>
              </a:spcBef>
              <a:spcAft>
                <a:spcPts val="0"/>
              </a:spcAft>
              <a:defRPr/>
            </a:pPr>
            <a:r>
              <a:rPr lang="en-US" sz="2800" b="1" dirty="0" err="1"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Từ ánh mắt </a:t>
            </a:r>
            <a:r>
              <a:rPr lang="en-US" sz="2800" b="1" i="1" u="sng" dirty="0" err="1" smtClean="0">
                <a:solidFill>
                  <a:srgbClr val="FF0000"/>
                </a:solidFill>
                <a:latin typeface="Times New Roman" panose="02020603050405020304" pitchFamily="18" charset="0"/>
                <a:cs typeface="Times New Roman" panose="02020603050405020304" pitchFamily="18" charset="0"/>
              </a:rPr>
              <a:t>nghiêm khắc</a:t>
            </a:r>
            <a:r>
              <a:rPr lang="en-US" sz="2800" b="1" i="1" dirty="0" err="1" smtClean="0">
                <a:solidFill>
                  <a:srgbClr val="FF0000"/>
                </a:solidFill>
                <a:latin typeface="Times New Roman" panose="02020603050405020304" pitchFamily="18" charset="0"/>
                <a:cs typeface="Times New Roman" panose="02020603050405020304" pitchFamily="18" charset="0"/>
              </a:rPr>
              <a:t> của thầy cô, hãy nghĩ đến </a:t>
            </a:r>
          </a:p>
          <a:p>
            <a:pPr eaLnBrk="1" fontAlgn="auto" hangingPunct="1">
              <a:spcBef>
                <a:spcPct val="50000"/>
              </a:spcBef>
              <a:spcAft>
                <a:spcPts val="0"/>
              </a:spcAft>
              <a:defRPr/>
            </a:pPr>
            <a:r>
              <a:rPr lang="en-US" sz="2800" b="1" i="1" dirty="0" err="1" smtClean="0">
                <a:solidFill>
                  <a:srgbClr val="FF0000"/>
                </a:solidFill>
                <a:latin typeface="Times New Roman" panose="02020603050405020304" pitchFamily="18" charset="0"/>
                <a:cs typeface="Times New Roman" panose="02020603050405020304" pitchFamily="18" charset="0"/>
              </a:rPr>
              <a:t>những khuyết điểm mà ta chưa </a:t>
            </a:r>
            <a:r>
              <a:rPr lang="en-US" sz="2800" b="1" i="1" u="sng" dirty="0" err="1" smtClean="0">
                <a:solidFill>
                  <a:srgbClr val="FF0000"/>
                </a:solidFill>
                <a:latin typeface="Times New Roman" panose="02020603050405020304" pitchFamily="18" charset="0"/>
                <a:cs typeface="Times New Roman" panose="02020603050405020304" pitchFamily="18" charset="0"/>
              </a:rPr>
              <a:t>nghiêm túc</a:t>
            </a:r>
            <a:r>
              <a:rPr lang="en-US" sz="2800" b="1" i="1" dirty="0" err="1" smtClean="0">
                <a:solidFill>
                  <a:srgbClr val="FF0000"/>
                </a:solidFill>
                <a:latin typeface="Times New Roman" panose="02020603050405020304" pitchFamily="18" charset="0"/>
                <a:cs typeface="Times New Roman" panose="02020603050405020304" pitchFamily="18" charset="0"/>
              </a:rPr>
              <a:t> sửa chữa.</a:t>
            </a:r>
            <a:endParaRPr lang="en-US" sz="2400" b="1" i="1" dirty="0">
              <a:solidFill>
                <a:srgbClr val="0000FF"/>
              </a:solidFill>
              <a:effectLst>
                <a:outerShdw blurRad="38100" dist="38100" dir="2700000" algn="tl">
                  <a:srgbClr val="000000"/>
                </a:outerShdw>
              </a:effectLst>
              <a:latin typeface="VNI-Helve-Condense" pitchFamily="2" charset="0"/>
              <a:cs typeface="Arial" panose="020B0604020202020204" pitchFamily="34" charset="0"/>
            </a:endParaRPr>
          </a:p>
        </p:txBody>
      </p:sp>
      <p:grpSp>
        <p:nvGrpSpPr>
          <p:cNvPr id="32774" name="Group 6"/>
          <p:cNvGrpSpPr/>
          <p:nvPr/>
        </p:nvGrpSpPr>
        <p:grpSpPr bwMode="auto">
          <a:xfrm>
            <a:off x="126365" y="2624455"/>
            <a:ext cx="8891270" cy="2739408"/>
            <a:chOff x="369" y="1373"/>
            <a:chExt cx="3072" cy="862"/>
          </a:xfrm>
        </p:grpSpPr>
        <p:sp>
          <p:nvSpPr>
            <p:cNvPr id="9293" name="AutoShape 7"/>
            <p:cNvSpPr>
              <a:spLocks noChangeArrowheads="1"/>
            </p:cNvSpPr>
            <p:nvPr/>
          </p:nvSpPr>
          <p:spPr bwMode="gray">
            <a:xfrm>
              <a:off x="369" y="1838"/>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2777" name="Freeform 9"/>
            <p:cNvSpPr/>
            <p:nvPr/>
          </p:nvSpPr>
          <p:spPr bwMode="gray">
            <a:xfrm>
              <a:off x="413" y="1794"/>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778" name="Text Box 10"/>
            <p:cNvSpPr txBox="1">
              <a:spLocks noChangeArrowheads="1"/>
            </p:cNvSpPr>
            <p:nvPr/>
          </p:nvSpPr>
          <p:spPr bwMode="gray">
            <a:xfrm>
              <a:off x="708" y="1373"/>
              <a:ext cx="69" cy="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9297" name="Text Box 11"/>
            <p:cNvSpPr txBox="1">
              <a:spLocks noChangeArrowheads="1"/>
            </p:cNvSpPr>
            <p:nvPr/>
          </p:nvSpPr>
          <p:spPr bwMode="gray">
            <a:xfrm>
              <a:off x="404" y="1974"/>
              <a:ext cx="300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2400" b="1">
                  <a:solidFill>
                    <a:srgbClr val="6600FF"/>
                  </a:solidFill>
                  <a:latin typeface="Times New Roman" panose="02020603050405020304" pitchFamily="18" charset="0"/>
                </a:rPr>
                <a:t>	Không thể hoán đổi vị trí của hai từ, vì hai từ này có nghĩa khác nhau.</a:t>
              </a:r>
            </a:p>
          </p:txBody>
        </p:sp>
      </p:grpSp>
      <p:sp>
        <p:nvSpPr>
          <p:cNvPr id="9235" name="Oval 249">
            <a:hlinkClick r:id="rId3" action="ppaction://hlinksldjump"/>
          </p:cNvPr>
          <p:cNvSpPr>
            <a:spLocks noChangeArrowheads="1"/>
          </p:cNvSpPr>
          <p:nvPr/>
        </p:nvSpPr>
        <p:spPr bwMode="auto">
          <a:xfrm>
            <a:off x="8748713" y="0"/>
            <a:ext cx="395287" cy="404813"/>
          </a:xfrm>
          <a:prstGeom prst="ellipse">
            <a:avLst/>
          </a:prstGeom>
          <a:gradFill rotWithShape="1">
            <a:gsLst>
              <a:gs pos="0">
                <a:srgbClr val="33FB76"/>
              </a:gs>
              <a:gs pos="100000">
                <a:srgbClr val="FF3300"/>
              </a:gs>
            </a:gsLst>
            <a:path path="shape">
              <a:fillToRect l="50000" t="50000" r="50000" b="50000"/>
            </a:path>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pic>
        <p:nvPicPr>
          <p:cNvPr id="84" name="Picture 99" descr="138"/>
          <p:cNvPicPr>
            <a:picLocks noChangeAspect="1" noChangeArrowheads="1" noCrop="1"/>
          </p:cNvPicPr>
          <p:nvPr/>
        </p:nvPicPr>
        <p:blipFill>
          <a:blip r:embed="rId4">
            <a:lum bright="12000"/>
          </a:blip>
          <a:srcRect/>
          <a:stretch>
            <a:fillRect/>
          </a:stretch>
        </p:blipFill>
        <p:spPr bwMode="auto">
          <a:xfrm>
            <a:off x="128" y="152586"/>
            <a:ext cx="639877" cy="84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60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770" decel="100000"/>
                                        <p:tgtEl>
                                          <p:spTgt spid="84"/>
                                        </p:tgtEl>
                                      </p:cBhvr>
                                    </p:animEffect>
                                    <p:animScale>
                                      <p:cBhvr>
                                        <p:cTn id="8" dur="770" decel="100000"/>
                                        <p:tgtEl>
                                          <p:spTgt spid="84"/>
                                        </p:tgtEl>
                                      </p:cBhvr>
                                      <p:from x="10000" y="10000"/>
                                      <p:to x="200000" y="450000"/>
                                    </p:animScale>
                                    <p:animScale>
                                      <p:cBhvr>
                                        <p:cTn id="9" dur="1230" accel="100000" fill="hold">
                                          <p:stCondLst>
                                            <p:cond delay="770"/>
                                          </p:stCondLst>
                                        </p:cTn>
                                        <p:tgtEl>
                                          <p:spTgt spid="84"/>
                                        </p:tgtEl>
                                      </p:cBhvr>
                                      <p:from x="200000" y="450000"/>
                                      <p:to x="100000" y="100000"/>
                                    </p:animScale>
                                    <p:set>
                                      <p:cBhvr>
                                        <p:cTn id="10" dur="770" fill="hold"/>
                                        <p:tgtEl>
                                          <p:spTgt spid="84"/>
                                        </p:tgtEl>
                                        <p:attrNameLst>
                                          <p:attrName>ppt_x</p:attrName>
                                        </p:attrNameLst>
                                      </p:cBhvr>
                                      <p:to>
                                        <p:strVal val="(0.5)"/>
                                      </p:to>
                                    </p:set>
                                    <p:anim from="(0.5)" to="(#ppt_x)" calcmode="lin" valueType="num">
                                      <p:cBhvr>
                                        <p:cTn id="11" dur="1230" accel="100000" fill="hold">
                                          <p:stCondLst>
                                            <p:cond delay="770"/>
                                          </p:stCondLst>
                                        </p:cTn>
                                        <p:tgtEl>
                                          <p:spTgt spid="84"/>
                                        </p:tgtEl>
                                        <p:attrNameLst>
                                          <p:attrName>ppt_x</p:attrName>
                                        </p:attrNameLst>
                                      </p:cBhvr>
                                    </p:anim>
                                    <p:set>
                                      <p:cBhvr>
                                        <p:cTn id="12" dur="770" fill="hold"/>
                                        <p:tgtEl>
                                          <p:spTgt spid="84"/>
                                        </p:tgtEl>
                                        <p:attrNameLst>
                                          <p:attrName>ppt_y</p:attrName>
                                        </p:attrNameLst>
                                      </p:cBhvr>
                                      <p:to>
                                        <p:strVal val="(#ppt_y+0.4)"/>
                                      </p:to>
                                    </p:set>
                                    <p:anim from="(#ppt_y+0.4)" to="(#ppt_y)" calcmode="lin" valueType="num">
                                      <p:cBhvr>
                                        <p:cTn id="13" dur="1230" accel="100000" fill="hold">
                                          <p:stCondLst>
                                            <p:cond delay="770"/>
                                          </p:stCondLst>
                                        </p:cTn>
                                        <p:tgtEl>
                                          <p:spTgt spid="84"/>
                                        </p:tgtEl>
                                        <p:attrNameLst>
                                          <p:attrName>ppt_y</p:attrName>
                                        </p:attrNameLst>
                                      </p:cBhvr>
                                    </p:anim>
                                  </p:childTnLst>
                                </p:cTn>
                              </p:par>
                            </p:childTnLst>
                          </p:cTn>
                        </p:par>
                        <p:par>
                          <p:cTn id="14" fill="hold">
                            <p:stCondLst>
                              <p:cond delay="2000"/>
                            </p:stCondLst>
                            <p:childTnLst>
                              <p:par>
                                <p:cTn id="15" presetID="40" presetClass="entr" presetSubtype="0" fill="hold" grpId="0" nodeType="after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fade">
                                      <p:cBhvr>
                                        <p:cTn id="17" dur="1000"/>
                                        <p:tgtEl>
                                          <p:spTgt spid="32773"/>
                                        </p:tgtEl>
                                      </p:cBhvr>
                                    </p:animEffect>
                                    <p:anim calcmode="lin" valueType="num">
                                      <p:cBhvr>
                                        <p:cTn id="18" dur="1000" fill="hold"/>
                                        <p:tgtEl>
                                          <p:spTgt spid="32773"/>
                                        </p:tgtEl>
                                        <p:attrNameLst>
                                          <p:attrName>ppt_x</p:attrName>
                                        </p:attrNameLst>
                                      </p:cBhvr>
                                      <p:tavLst>
                                        <p:tav tm="0">
                                          <p:val>
                                            <p:strVal val="#ppt_x-.1"/>
                                          </p:val>
                                        </p:tav>
                                        <p:tav tm="100000">
                                          <p:val>
                                            <p:strVal val="#ppt_x"/>
                                          </p:val>
                                        </p:tav>
                                      </p:tavLst>
                                    </p:anim>
                                    <p:anim calcmode="lin" valueType="num">
                                      <p:cBhvr>
                                        <p:cTn id="19" dur="1000" fill="hold"/>
                                        <p:tgtEl>
                                          <p:spTgt spid="32773"/>
                                        </p:tgtEl>
                                        <p:attrNameLst>
                                          <p:attrName>ppt_y</p:attrName>
                                        </p:attrNameLst>
                                      </p:cBhvr>
                                      <p:tavLst>
                                        <p:tav tm="0">
                                          <p:val>
                                            <p:strVal val="#ppt_y"/>
                                          </p:val>
                                        </p:tav>
                                        <p:tav tm="100000">
                                          <p:val>
                                            <p:strVal val="#ppt_y"/>
                                          </p:val>
                                        </p:tav>
                                      </p:tavLst>
                                    </p:anim>
                                  </p:childTnLst>
                                </p:cTn>
                              </p:par>
                              <p:par>
                                <p:cTn id="20" presetID="12" presetClass="entr" presetSubtype="1" fill="hold" nodeType="withEffect">
                                  <p:stCondLst>
                                    <p:cond delay="0"/>
                                  </p:stCondLst>
                                  <p:childTnLst>
                                    <p:set>
                                      <p:cBhvr>
                                        <p:cTn id="21" dur="1" fill="hold">
                                          <p:stCondLst>
                                            <p:cond delay="0"/>
                                          </p:stCondLst>
                                        </p:cTn>
                                        <p:tgtEl>
                                          <p:spTgt spid="32770"/>
                                        </p:tgtEl>
                                        <p:attrNameLst>
                                          <p:attrName>style.visibility</p:attrName>
                                        </p:attrNameLst>
                                      </p:cBhvr>
                                      <p:to>
                                        <p:strVal val="visible"/>
                                      </p:to>
                                    </p:set>
                                    <p:animEffect transition="in" filter="slide(fromTop)">
                                      <p:cBhvr>
                                        <p:cTn id="22" dur="500"/>
                                        <p:tgtEl>
                                          <p:spTgt spid="32770"/>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nodeType="clickEffect">
                                  <p:stCondLst>
                                    <p:cond delay="0"/>
                                  </p:stCondLst>
                                  <p:childTnLst>
                                    <p:set>
                                      <p:cBhvr>
                                        <p:cTn id="26" dur="1" fill="hold">
                                          <p:stCondLst>
                                            <p:cond delay="0"/>
                                          </p:stCondLst>
                                        </p:cTn>
                                        <p:tgtEl>
                                          <p:spTgt spid="32774"/>
                                        </p:tgtEl>
                                        <p:attrNameLst>
                                          <p:attrName>style.visibility</p:attrName>
                                        </p:attrNameLst>
                                      </p:cBhvr>
                                      <p:to>
                                        <p:strVal val="visible"/>
                                      </p:to>
                                    </p:set>
                                    <p:anim calcmode="lin" valueType="num">
                                      <p:cBhvr>
                                        <p:cTn id="27" dur="500" fill="hold"/>
                                        <p:tgtEl>
                                          <p:spTgt spid="32774"/>
                                        </p:tgtEl>
                                        <p:attrNameLst>
                                          <p:attrName>ppt_x</p:attrName>
                                        </p:attrNameLst>
                                      </p:cBhvr>
                                      <p:tavLst>
                                        <p:tav tm="0">
                                          <p:val>
                                            <p:strVal val="#ppt_x-#ppt_w/2"/>
                                          </p:val>
                                        </p:tav>
                                        <p:tav tm="100000">
                                          <p:val>
                                            <p:strVal val="#ppt_x"/>
                                          </p:val>
                                        </p:tav>
                                      </p:tavLst>
                                    </p:anim>
                                    <p:anim calcmode="lin" valueType="num">
                                      <p:cBhvr>
                                        <p:cTn id="28" dur="500" fill="hold"/>
                                        <p:tgtEl>
                                          <p:spTgt spid="32774"/>
                                        </p:tgtEl>
                                        <p:attrNameLst>
                                          <p:attrName>ppt_y</p:attrName>
                                        </p:attrNameLst>
                                      </p:cBhvr>
                                      <p:tavLst>
                                        <p:tav tm="0">
                                          <p:val>
                                            <p:strVal val="#ppt_y"/>
                                          </p:val>
                                        </p:tav>
                                        <p:tav tm="100000">
                                          <p:val>
                                            <p:strVal val="#ppt_y"/>
                                          </p:val>
                                        </p:tav>
                                      </p:tavLst>
                                    </p:anim>
                                    <p:anim calcmode="lin" valueType="num">
                                      <p:cBhvr>
                                        <p:cTn id="29" dur="500" fill="hold"/>
                                        <p:tgtEl>
                                          <p:spTgt spid="32774"/>
                                        </p:tgtEl>
                                        <p:attrNameLst>
                                          <p:attrName>ppt_w</p:attrName>
                                        </p:attrNameLst>
                                      </p:cBhvr>
                                      <p:tavLst>
                                        <p:tav tm="0">
                                          <p:val>
                                            <p:fltVal val="0"/>
                                          </p:val>
                                        </p:tav>
                                        <p:tav tm="100000">
                                          <p:val>
                                            <p:strVal val="#ppt_w"/>
                                          </p:val>
                                        </p:tav>
                                      </p:tavLst>
                                    </p:anim>
                                    <p:anim calcmode="lin" valueType="num">
                                      <p:cBhvr>
                                        <p:cTn id="30" dur="500" fill="hold"/>
                                        <p:tgtEl>
                                          <p:spTgt spid="3277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p:nvPr/>
        </p:nvGrpSpPr>
        <p:grpSpPr bwMode="auto">
          <a:xfrm rot="5400000">
            <a:off x="-66675" y="1495425"/>
            <a:ext cx="1512888" cy="134938"/>
            <a:chOff x="0" y="1896"/>
            <a:chExt cx="5760" cy="120"/>
          </a:xfrm>
        </p:grpSpPr>
        <p:sp>
          <p:nvSpPr>
            <p:cNvPr id="9298" name="Rectangle 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99" name="Rectangle 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sp>
        <p:nvSpPr>
          <p:cNvPr id="32773" name="AutoShape 5"/>
          <p:cNvSpPr>
            <a:spLocks noChangeArrowheads="1"/>
          </p:cNvSpPr>
          <p:nvPr/>
        </p:nvSpPr>
        <p:spPr bwMode="gray">
          <a:xfrm>
            <a:off x="635" y="0"/>
            <a:ext cx="9137650" cy="1689735"/>
          </a:xfrm>
          <a:prstGeom prst="roundRect">
            <a:avLst>
              <a:gd name="adj" fmla="val 50000"/>
            </a:avLst>
          </a:prstGeom>
          <a:solidFill>
            <a:srgbClr val="00FF00"/>
          </a:solidFill>
          <a:ln w="38100" algn="ctr">
            <a:solidFill>
              <a:srgbClr val="FFFFFF"/>
            </a:solidFill>
            <a:round/>
          </a:ln>
          <a:effectLst>
            <a:outerShdw dist="63500" dir="3187806" algn="ctr" rotWithShape="0">
              <a:srgbClr val="001D3A"/>
            </a:outerShdw>
          </a:effectLst>
        </p:spPr>
        <p:txBody>
          <a:bodyPr wrap="none" anchor="ctr"/>
          <a:lstStyle/>
          <a:p>
            <a:pPr algn="ctr" eaLnBrk="1" fontAlgn="auto" hangingPunct="1">
              <a:spcBef>
                <a:spcPct val="50000"/>
              </a:spcBef>
              <a:spcAft>
                <a:spcPts val="0"/>
              </a:spcAft>
              <a:defRPr/>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Người viết gọi sự khác biệt do bản thân mình và số đông </a:t>
            </a:r>
          </a:p>
          <a:p>
            <a:pPr algn="ctr" eaLnBrk="1" fontAlgn="auto" hangingPunct="1">
              <a:spcBef>
                <a:spcPct val="50000"/>
              </a:spcBef>
              <a:spcAft>
                <a:spcPts val="0"/>
              </a:spcAft>
              <a:defRPr/>
            </a:pPr>
            <a:r>
              <a:rPr lang="en-US" sz="2800" b="1">
                <a:solidFill>
                  <a:srgbClr val="FF0000"/>
                </a:solidFill>
                <a:latin typeface="Times New Roman" panose="02020603050405020304" pitchFamily="18" charset="0"/>
                <a:cs typeface="Times New Roman" panose="02020603050405020304" pitchFamily="18" charset="0"/>
              </a:rPr>
              <a:t>học sinh trong lớp tạo ra là “sự khác biệt vô nghĩa” là vì:</a:t>
            </a:r>
          </a:p>
        </p:txBody>
      </p:sp>
      <p:grpSp>
        <p:nvGrpSpPr>
          <p:cNvPr id="32774" name="Group 6"/>
          <p:cNvGrpSpPr/>
          <p:nvPr/>
        </p:nvGrpSpPr>
        <p:grpSpPr bwMode="auto">
          <a:xfrm>
            <a:off x="151522" y="2058082"/>
            <a:ext cx="8891587" cy="728576"/>
            <a:chOff x="386" y="1305"/>
            <a:chExt cx="3072" cy="386"/>
          </a:xfrm>
        </p:grpSpPr>
        <p:sp>
          <p:nvSpPr>
            <p:cNvPr id="9293" name="AutoShape 7"/>
            <p:cNvSpPr>
              <a:spLocks noChangeArrowheads="1"/>
            </p:cNvSpPr>
            <p:nvPr/>
          </p:nvSpPr>
          <p:spPr bwMode="gray">
            <a:xfrm>
              <a:off x="386" y="1305"/>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2776" name="AutoShape 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777" name="Freeform 9"/>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778" name="Text Box 10"/>
            <p:cNvSpPr txBox="1">
              <a:spLocks noChangeArrowheads="1"/>
            </p:cNvSpPr>
            <p:nvPr/>
          </p:nvSpPr>
          <p:spPr bwMode="gray">
            <a:xfrm>
              <a:off x="711" y="1373"/>
              <a:ext cx="64" cy="27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a:solidFill>
                  <a:srgbClr val="FF0000"/>
                </a:solidFill>
                <a:effectLst>
                  <a:outerShdw blurRad="38100" dist="38100" dir="2700000" algn="tl">
                    <a:srgbClr val="C0C0C0"/>
                  </a:outerShdw>
                </a:effectLst>
                <a:cs typeface="Arial" panose="020B0604020202020204" pitchFamily="34" charset="0"/>
              </a:endParaRPr>
            </a:p>
          </p:txBody>
        </p:sp>
        <p:sp>
          <p:nvSpPr>
            <p:cNvPr id="9297" name="Text Box 11"/>
            <p:cNvSpPr txBox="1">
              <a:spLocks noChangeArrowheads="1"/>
            </p:cNvSpPr>
            <p:nvPr/>
          </p:nvSpPr>
          <p:spPr bwMode="gray">
            <a:xfrm>
              <a:off x="1124" y="1404"/>
              <a:ext cx="225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a:solidFill>
                  <a:srgbClr val="6600FF"/>
                </a:solidFill>
                <a:latin typeface="Times New Roman" panose="02020603050405020304" pitchFamily="18" charset="0"/>
              </a:endParaRPr>
            </a:p>
          </p:txBody>
        </p:sp>
      </p:grpSp>
      <p:grpSp>
        <p:nvGrpSpPr>
          <p:cNvPr id="32780" name="Group 12"/>
          <p:cNvGrpSpPr/>
          <p:nvPr/>
        </p:nvGrpSpPr>
        <p:grpSpPr bwMode="auto">
          <a:xfrm rot="5400000">
            <a:off x="-23019" y="1723232"/>
            <a:ext cx="1341437" cy="1295400"/>
            <a:chOff x="1872" y="1824"/>
            <a:chExt cx="2014" cy="1821"/>
          </a:xfrm>
        </p:grpSpPr>
        <p:sp>
          <p:nvSpPr>
            <p:cNvPr id="32781" name="AutoShape 13"/>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782" name="AutoShape 14"/>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783" name="AutoShape 15"/>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87" name="Oval 1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88" name="Oval 1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2786" name="Oval 18"/>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90" name="Oval 1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32788" name="Oval 20"/>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92" name="Oval 2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32790" name="Text Box 22"/>
          <p:cNvSpPr txBox="1">
            <a:spLocks noChangeArrowheads="1"/>
          </p:cNvSpPr>
          <p:nvPr/>
        </p:nvSpPr>
        <p:spPr bwMode="auto">
          <a:xfrm>
            <a:off x="394335" y="2009775"/>
            <a:ext cx="720471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3600" b="1" dirty="0">
                <a:solidFill>
                  <a:prstClr val="black"/>
                </a:solidFill>
                <a:latin typeface="Times New Roman" panose="02020603050405020304" pitchFamily="18" charset="0"/>
                <a:cs typeface="Times New Roman" panose="02020603050405020304" pitchFamily="18" charset="0"/>
              </a:rPr>
              <a:t>A</a:t>
            </a:r>
            <a:r>
              <a:rPr lang="en-US" sz="3600" b="1" dirty="0">
                <a:solidFill>
                  <a:prstClr val="black"/>
                </a:solidFill>
              </a:rPr>
              <a:t>          </a:t>
            </a:r>
            <a:r>
              <a:rPr lang="en-US" sz="3600" b="1" dirty="0" smtClean="0">
                <a:solidFill>
                  <a:prstClr val="black"/>
                </a:solidFill>
              </a:rPr>
              <a:t>  </a:t>
            </a:r>
            <a:r>
              <a:rPr lang="en-US" sz="2400" b="1" smtClean="0">
                <a:solidFill>
                  <a:prstClr val="black"/>
                </a:solidFill>
                <a:latin typeface="Times New Roman" panose="02020603050405020304" pitchFamily="18" charset="0"/>
                <a:cs typeface="Times New Roman" panose="02020603050405020304" pitchFamily="18" charset="0"/>
              </a:rPr>
              <a:t>Đó là sự khác biệt không có giá trị.</a:t>
            </a:r>
          </a:p>
        </p:txBody>
      </p:sp>
      <p:grpSp>
        <p:nvGrpSpPr>
          <p:cNvPr id="32791" name="Group 23"/>
          <p:cNvGrpSpPr/>
          <p:nvPr/>
        </p:nvGrpSpPr>
        <p:grpSpPr bwMode="auto">
          <a:xfrm rot="5400000">
            <a:off x="211138" y="3325813"/>
            <a:ext cx="1081087" cy="134937"/>
            <a:chOff x="0" y="1896"/>
            <a:chExt cx="5760" cy="120"/>
          </a:xfrm>
        </p:grpSpPr>
        <p:sp>
          <p:nvSpPr>
            <p:cNvPr id="9282" name="Rectangle 2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83" name="Rectangle 2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32794" name="Group 26"/>
          <p:cNvGrpSpPr/>
          <p:nvPr/>
        </p:nvGrpSpPr>
        <p:grpSpPr bwMode="auto">
          <a:xfrm>
            <a:off x="468313" y="3213100"/>
            <a:ext cx="8286750" cy="806450"/>
            <a:chOff x="384" y="1344"/>
            <a:chExt cx="3072" cy="381"/>
          </a:xfrm>
        </p:grpSpPr>
        <p:sp>
          <p:nvSpPr>
            <p:cNvPr id="9277" name="AutoShape 2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2796" name="AutoShape 2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797" name="Freeform 29"/>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798" name="Text Box 30"/>
            <p:cNvSpPr txBox="1">
              <a:spLocks noChangeArrowheads="1"/>
            </p:cNvSpPr>
            <p:nvPr/>
          </p:nvSpPr>
          <p:spPr bwMode="gray">
            <a:xfrm>
              <a:off x="708" y="1373"/>
              <a:ext cx="69" cy="2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9281" name="Text Box 31"/>
            <p:cNvSpPr txBox="1">
              <a:spLocks noChangeArrowheads="1"/>
            </p:cNvSpPr>
            <p:nvPr/>
          </p:nvSpPr>
          <p:spPr bwMode="gray">
            <a:xfrm>
              <a:off x="1124" y="1404"/>
              <a:ext cx="225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32800" name="Group 32"/>
          <p:cNvGrpSpPr/>
          <p:nvPr/>
        </p:nvGrpSpPr>
        <p:grpSpPr bwMode="auto">
          <a:xfrm rot="5400000">
            <a:off x="-23019" y="3004344"/>
            <a:ext cx="1341438" cy="1295400"/>
            <a:chOff x="1872" y="1824"/>
            <a:chExt cx="2014" cy="1821"/>
          </a:xfrm>
        </p:grpSpPr>
        <p:sp>
          <p:nvSpPr>
            <p:cNvPr id="32801" name="AutoShape 33"/>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802" name="AutoShape 34"/>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803" name="AutoShape 35"/>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71" name="Oval 3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72" name="Oval 3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2806" name="Oval 38"/>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74" name="Oval 3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32808" name="Oval 40"/>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76" name="Oval 4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32852" name="Rectangle 84"/>
          <p:cNvSpPr>
            <a:spLocks noChangeArrowheads="1"/>
          </p:cNvSpPr>
          <p:nvPr/>
        </p:nvSpPr>
        <p:spPr bwMode="auto">
          <a:xfrm>
            <a:off x="474663" y="3354388"/>
            <a:ext cx="7697787"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pPr>
            <a:r>
              <a:rPr lang="en-US" sz="3200" b="1" dirty="0">
                <a:solidFill>
                  <a:prstClr val="black"/>
                </a:solidFill>
                <a:latin typeface="Times New Roman" panose="02020603050405020304" pitchFamily="18" charset="0"/>
                <a:cs typeface="Times New Roman" panose="02020603050405020304" pitchFamily="18" charset="0"/>
              </a:rPr>
              <a:t>B               </a:t>
            </a:r>
            <a:r>
              <a:rPr lang="en-US" sz="2400" b="1" smtClean="0">
                <a:solidFill>
                  <a:prstClr val="black"/>
                </a:solidFill>
                <a:latin typeface="Times New Roman" panose="02020603050405020304" pitchFamily="18" charset="0"/>
                <a:cs typeface="Times New Roman" panose="02020603050405020304" pitchFamily="18" charset="0"/>
                <a:sym typeface="+mn-ea"/>
              </a:rPr>
              <a:t>Đó là sự khác biệt thường tình.</a:t>
            </a:r>
            <a:endParaRPr lang="en-US" sz="2400" b="1" dirty="0">
              <a:solidFill>
                <a:prstClr val="black"/>
              </a:solidFill>
              <a:latin typeface="Times New Roman" panose="02020603050405020304" pitchFamily="18" charset="0"/>
              <a:cs typeface="Times New Roman" panose="02020603050405020304" pitchFamily="18" charset="0"/>
            </a:endParaRPr>
          </a:p>
        </p:txBody>
      </p:sp>
      <p:grpSp>
        <p:nvGrpSpPr>
          <p:cNvPr id="32957" name="Group 189"/>
          <p:cNvGrpSpPr/>
          <p:nvPr/>
        </p:nvGrpSpPr>
        <p:grpSpPr bwMode="auto">
          <a:xfrm rot="5400000">
            <a:off x="211138" y="4591050"/>
            <a:ext cx="1081088" cy="134937"/>
            <a:chOff x="0" y="1896"/>
            <a:chExt cx="5760" cy="120"/>
          </a:xfrm>
        </p:grpSpPr>
        <p:sp>
          <p:nvSpPr>
            <p:cNvPr id="9266" name="Rectangle 190"/>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67" name="Rectangle 191"/>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32960" name="Group 192"/>
          <p:cNvGrpSpPr/>
          <p:nvPr/>
        </p:nvGrpSpPr>
        <p:grpSpPr bwMode="auto">
          <a:xfrm>
            <a:off x="468313" y="4478338"/>
            <a:ext cx="8286750" cy="806450"/>
            <a:chOff x="384" y="1344"/>
            <a:chExt cx="3072" cy="381"/>
          </a:xfrm>
        </p:grpSpPr>
        <p:sp>
          <p:nvSpPr>
            <p:cNvPr id="9261" name="AutoShape 193"/>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2962" name="AutoShape 194"/>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963" name="Freeform 195"/>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964" name="Text Box 196"/>
            <p:cNvSpPr txBox="1">
              <a:spLocks noChangeArrowheads="1"/>
            </p:cNvSpPr>
            <p:nvPr/>
          </p:nvSpPr>
          <p:spPr bwMode="gray">
            <a:xfrm>
              <a:off x="708" y="1373"/>
              <a:ext cx="69" cy="2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9265" name="Text Box 197"/>
            <p:cNvSpPr txBox="1">
              <a:spLocks noChangeArrowheads="1"/>
            </p:cNvSpPr>
            <p:nvPr/>
          </p:nvSpPr>
          <p:spPr bwMode="gray">
            <a:xfrm>
              <a:off x="1124" y="1404"/>
              <a:ext cx="225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32966" name="Group 198"/>
          <p:cNvGrpSpPr/>
          <p:nvPr/>
        </p:nvGrpSpPr>
        <p:grpSpPr bwMode="auto">
          <a:xfrm rot="5400000">
            <a:off x="-23019" y="4310857"/>
            <a:ext cx="1341437" cy="1295400"/>
            <a:chOff x="1872" y="1824"/>
            <a:chExt cx="2014" cy="1821"/>
          </a:xfrm>
        </p:grpSpPr>
        <p:sp>
          <p:nvSpPr>
            <p:cNvPr id="32967" name="AutoShape 199"/>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968" name="AutoShape 200"/>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969" name="AutoShape 201"/>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55" name="Oval 20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56" name="Oval 20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2972" name="Oval 204"/>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58" name="Oval 20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32974" name="Oval 206"/>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60" name="Oval 20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32872" name="Rectangle 104"/>
          <p:cNvSpPr>
            <a:spLocks noChangeArrowheads="1"/>
          </p:cNvSpPr>
          <p:nvPr/>
        </p:nvSpPr>
        <p:spPr bwMode="auto">
          <a:xfrm>
            <a:off x="457200" y="4611688"/>
            <a:ext cx="8097838"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pPr>
            <a:r>
              <a:rPr lang="en-US" sz="3600" b="1" dirty="0">
                <a:solidFill>
                  <a:prstClr val="black"/>
                </a:solidFill>
                <a:latin typeface="Times New Roman" panose="02020603050405020304" pitchFamily="18" charset="0"/>
                <a:cs typeface="Times New Roman" panose="02020603050405020304" pitchFamily="18" charset="0"/>
              </a:rPr>
              <a:t>C</a:t>
            </a:r>
            <a:r>
              <a:rPr lang="en-US" sz="3600" b="1" dirty="0">
                <a:solidFill>
                  <a:prstClr val="black"/>
                </a:solidFill>
                <a:latin typeface="Calibri"/>
              </a:rPr>
              <a:t>             </a:t>
            </a:r>
            <a:r>
              <a:rPr lang="en-US" sz="3600" b="1" dirty="0" smtClean="0">
                <a:solidFill>
                  <a:prstClr val="black"/>
                </a:solidFill>
                <a:latin typeface="Calibri"/>
              </a:rPr>
              <a:t>  </a:t>
            </a:r>
            <a:r>
              <a:rPr lang="en-US" sz="2400" b="1" smtClean="0">
                <a:solidFill>
                  <a:prstClr val="black"/>
                </a:solidFill>
                <a:latin typeface="Times New Roman" panose="02020603050405020304" pitchFamily="18" charset="0"/>
                <a:cs typeface="Times New Roman" panose="02020603050405020304" pitchFamily="18" charset="0"/>
                <a:sym typeface="+mn-ea"/>
              </a:rPr>
              <a:t>Đó là sự khác biệt có tính chất hài hước</a:t>
            </a:r>
            <a:endParaRPr lang="en-US" sz="2400" b="1" dirty="0">
              <a:solidFill>
                <a:prstClr val="black"/>
              </a:solidFill>
              <a:latin typeface="Calibri"/>
            </a:endParaRPr>
          </a:p>
        </p:txBody>
      </p:sp>
      <p:grpSp>
        <p:nvGrpSpPr>
          <p:cNvPr id="32996" name="Group 228"/>
          <p:cNvGrpSpPr/>
          <p:nvPr/>
        </p:nvGrpSpPr>
        <p:grpSpPr bwMode="auto">
          <a:xfrm rot="5400000">
            <a:off x="215900" y="5878513"/>
            <a:ext cx="1081087" cy="134938"/>
            <a:chOff x="0" y="1896"/>
            <a:chExt cx="5760" cy="120"/>
          </a:xfrm>
        </p:grpSpPr>
        <p:sp>
          <p:nvSpPr>
            <p:cNvPr id="9250" name="Rectangle 22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51" name="Rectangle 23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32999" name="Group 231"/>
          <p:cNvGrpSpPr/>
          <p:nvPr/>
        </p:nvGrpSpPr>
        <p:grpSpPr bwMode="auto">
          <a:xfrm>
            <a:off x="473075" y="5765800"/>
            <a:ext cx="8286750" cy="806450"/>
            <a:chOff x="384" y="1344"/>
            <a:chExt cx="3072" cy="381"/>
          </a:xfrm>
        </p:grpSpPr>
        <p:sp>
          <p:nvSpPr>
            <p:cNvPr id="9245" name="AutoShape 232"/>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3001" name="AutoShape 233"/>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3002" name="Freeform 234"/>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3003" name="Text Box 235"/>
            <p:cNvSpPr txBox="1">
              <a:spLocks noChangeArrowheads="1"/>
            </p:cNvSpPr>
            <p:nvPr/>
          </p:nvSpPr>
          <p:spPr bwMode="gray">
            <a:xfrm>
              <a:off x="708" y="1373"/>
              <a:ext cx="69" cy="2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9249" name="Text Box 236"/>
            <p:cNvSpPr txBox="1">
              <a:spLocks noChangeArrowheads="1"/>
            </p:cNvSpPr>
            <p:nvPr/>
          </p:nvSpPr>
          <p:spPr bwMode="gray">
            <a:xfrm>
              <a:off x="1124" y="1404"/>
              <a:ext cx="225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33005" name="Group 237"/>
          <p:cNvGrpSpPr/>
          <p:nvPr/>
        </p:nvGrpSpPr>
        <p:grpSpPr bwMode="auto">
          <a:xfrm rot="5400000">
            <a:off x="-18256" y="5598319"/>
            <a:ext cx="1341438" cy="1295400"/>
            <a:chOff x="1872" y="1824"/>
            <a:chExt cx="2014" cy="1821"/>
          </a:xfrm>
        </p:grpSpPr>
        <p:sp>
          <p:nvSpPr>
            <p:cNvPr id="33006" name="AutoShape 238"/>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3007" name="AutoShape 239"/>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3008" name="AutoShape 240"/>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39" name="Oval 2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40" name="Oval 2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3011" name="Oval 243"/>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42" name="Oval 244"/>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33013" name="Oval 245"/>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44" name="Oval 246"/>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32995" name="Rectangle 227"/>
          <p:cNvSpPr>
            <a:spLocks noChangeArrowheads="1"/>
          </p:cNvSpPr>
          <p:nvPr/>
        </p:nvSpPr>
        <p:spPr bwMode="auto">
          <a:xfrm>
            <a:off x="539750" y="5876925"/>
            <a:ext cx="6913563"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pPr>
            <a:r>
              <a:rPr lang="en-US" sz="3600" b="1" dirty="0">
                <a:solidFill>
                  <a:prstClr val="black"/>
                </a:solidFill>
                <a:latin typeface="Times New Roman" panose="02020603050405020304" pitchFamily="18" charset="0"/>
                <a:cs typeface="Times New Roman" panose="02020603050405020304" pitchFamily="18" charset="0"/>
              </a:rPr>
              <a:t>D</a:t>
            </a:r>
            <a:r>
              <a:rPr lang="en-US" sz="3600" b="1" dirty="0">
                <a:solidFill>
                  <a:prstClr val="black"/>
                </a:solidFill>
                <a:latin typeface="Calibri"/>
              </a:rPr>
              <a:t>             </a:t>
            </a:r>
            <a:r>
              <a:rPr lang="en-US" sz="3600" b="1" dirty="0" smtClean="0">
                <a:solidFill>
                  <a:prstClr val="black"/>
                </a:solidFill>
                <a:latin typeface="Calibri"/>
              </a:rPr>
              <a:t>  </a:t>
            </a:r>
            <a:r>
              <a:rPr lang="en-US" sz="2400" b="1" smtClean="0">
                <a:solidFill>
                  <a:prstClr val="black"/>
                </a:solidFill>
                <a:latin typeface="Times New Roman" panose="02020603050405020304" pitchFamily="18" charset="0"/>
                <a:cs typeface="Times New Roman" panose="02020603050405020304" pitchFamily="18" charset="0"/>
                <a:sym typeface="+mn-ea"/>
              </a:rPr>
              <a:t>Đó là sự khác biệt không nghiêm túc.</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9235" name="Oval 249">
            <a:hlinkClick r:id="rId3" action="ppaction://hlinksldjump"/>
          </p:cNvPr>
          <p:cNvSpPr>
            <a:spLocks noChangeArrowheads="1"/>
          </p:cNvSpPr>
          <p:nvPr/>
        </p:nvSpPr>
        <p:spPr bwMode="auto">
          <a:xfrm>
            <a:off x="8748713" y="0"/>
            <a:ext cx="395287" cy="404813"/>
          </a:xfrm>
          <a:prstGeom prst="ellipse">
            <a:avLst/>
          </a:prstGeom>
          <a:gradFill rotWithShape="1">
            <a:gsLst>
              <a:gs pos="0">
                <a:srgbClr val="33FB76"/>
              </a:gs>
              <a:gs pos="100000">
                <a:srgbClr val="FF3300"/>
              </a:gs>
            </a:gsLst>
            <a:path path="shape">
              <a:fillToRect l="50000" t="50000" r="50000" b="50000"/>
            </a:path>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pic>
        <p:nvPicPr>
          <p:cNvPr id="84" name="Picture 99" descr="138"/>
          <p:cNvPicPr>
            <a:picLocks noChangeAspect="1" noChangeArrowheads="1" noCrop="1"/>
          </p:cNvPicPr>
          <p:nvPr/>
        </p:nvPicPr>
        <p:blipFill>
          <a:blip r:embed="rId4">
            <a:lum bright="12000"/>
          </a:blip>
          <a:srcRect/>
          <a:stretch>
            <a:fillRect/>
          </a:stretch>
        </p:blipFill>
        <p:spPr bwMode="auto">
          <a:xfrm>
            <a:off x="-76200" y="0"/>
            <a:ext cx="48323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65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770" decel="100000"/>
                                        <p:tgtEl>
                                          <p:spTgt spid="84"/>
                                        </p:tgtEl>
                                      </p:cBhvr>
                                    </p:animEffect>
                                    <p:animScale>
                                      <p:cBhvr>
                                        <p:cTn id="8" dur="770" decel="100000"/>
                                        <p:tgtEl>
                                          <p:spTgt spid="84"/>
                                        </p:tgtEl>
                                      </p:cBhvr>
                                      <p:from x="10000" y="10000"/>
                                      <p:to x="200000" y="450000"/>
                                    </p:animScale>
                                    <p:animScale>
                                      <p:cBhvr>
                                        <p:cTn id="9" dur="1230" accel="100000" fill="hold">
                                          <p:stCondLst>
                                            <p:cond delay="770"/>
                                          </p:stCondLst>
                                        </p:cTn>
                                        <p:tgtEl>
                                          <p:spTgt spid="84"/>
                                        </p:tgtEl>
                                      </p:cBhvr>
                                      <p:from x="200000" y="450000"/>
                                      <p:to x="100000" y="100000"/>
                                    </p:animScale>
                                    <p:set>
                                      <p:cBhvr>
                                        <p:cTn id="10" dur="770" fill="hold"/>
                                        <p:tgtEl>
                                          <p:spTgt spid="84"/>
                                        </p:tgtEl>
                                        <p:attrNameLst>
                                          <p:attrName>ppt_x</p:attrName>
                                        </p:attrNameLst>
                                      </p:cBhvr>
                                      <p:to>
                                        <p:strVal val="(0.5)"/>
                                      </p:to>
                                    </p:set>
                                    <p:anim from="(0.5)" to="(#ppt_x)" calcmode="lin" valueType="num">
                                      <p:cBhvr>
                                        <p:cTn id="11" dur="1230" accel="100000" fill="hold">
                                          <p:stCondLst>
                                            <p:cond delay="770"/>
                                          </p:stCondLst>
                                        </p:cTn>
                                        <p:tgtEl>
                                          <p:spTgt spid="84"/>
                                        </p:tgtEl>
                                        <p:attrNameLst>
                                          <p:attrName>ppt_x</p:attrName>
                                        </p:attrNameLst>
                                      </p:cBhvr>
                                    </p:anim>
                                    <p:set>
                                      <p:cBhvr>
                                        <p:cTn id="12" dur="770" fill="hold"/>
                                        <p:tgtEl>
                                          <p:spTgt spid="84"/>
                                        </p:tgtEl>
                                        <p:attrNameLst>
                                          <p:attrName>ppt_y</p:attrName>
                                        </p:attrNameLst>
                                      </p:cBhvr>
                                      <p:to>
                                        <p:strVal val="(#ppt_y+0.4)"/>
                                      </p:to>
                                    </p:set>
                                    <p:anim from="(#ppt_y+0.4)" to="(#ppt_y)" calcmode="lin" valueType="num">
                                      <p:cBhvr>
                                        <p:cTn id="13" dur="1230" accel="100000" fill="hold">
                                          <p:stCondLst>
                                            <p:cond delay="770"/>
                                          </p:stCondLst>
                                        </p:cTn>
                                        <p:tgtEl>
                                          <p:spTgt spid="84"/>
                                        </p:tgtEl>
                                        <p:attrNameLst>
                                          <p:attrName>ppt_y</p:attrName>
                                        </p:attrNameLst>
                                      </p:cBhvr>
                                    </p:anim>
                                  </p:childTnLst>
                                </p:cTn>
                              </p:par>
                            </p:childTnLst>
                          </p:cTn>
                        </p:par>
                        <p:par>
                          <p:cTn id="14" fill="hold">
                            <p:stCondLst>
                              <p:cond delay="2000"/>
                            </p:stCondLst>
                            <p:childTnLst>
                              <p:par>
                                <p:cTn id="15" presetID="40" presetClass="entr" presetSubtype="0" fill="hold" grpId="0" nodeType="after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fade">
                                      <p:cBhvr>
                                        <p:cTn id="17" dur="1000"/>
                                        <p:tgtEl>
                                          <p:spTgt spid="32773"/>
                                        </p:tgtEl>
                                      </p:cBhvr>
                                    </p:animEffect>
                                    <p:anim calcmode="lin" valueType="num">
                                      <p:cBhvr>
                                        <p:cTn id="18" dur="1000" fill="hold"/>
                                        <p:tgtEl>
                                          <p:spTgt spid="32773"/>
                                        </p:tgtEl>
                                        <p:attrNameLst>
                                          <p:attrName>ppt_x</p:attrName>
                                        </p:attrNameLst>
                                      </p:cBhvr>
                                      <p:tavLst>
                                        <p:tav tm="0">
                                          <p:val>
                                            <p:strVal val="#ppt_x-.1"/>
                                          </p:val>
                                        </p:tav>
                                        <p:tav tm="100000">
                                          <p:val>
                                            <p:strVal val="#ppt_x"/>
                                          </p:val>
                                        </p:tav>
                                      </p:tavLst>
                                    </p:anim>
                                    <p:anim calcmode="lin" valueType="num">
                                      <p:cBhvr>
                                        <p:cTn id="19" dur="1000" fill="hold"/>
                                        <p:tgtEl>
                                          <p:spTgt spid="32773"/>
                                        </p:tgtEl>
                                        <p:attrNameLst>
                                          <p:attrName>ppt_y</p:attrName>
                                        </p:attrNameLst>
                                      </p:cBhvr>
                                      <p:tavLst>
                                        <p:tav tm="0">
                                          <p:val>
                                            <p:strVal val="#ppt_y"/>
                                          </p:val>
                                        </p:tav>
                                        <p:tav tm="100000">
                                          <p:val>
                                            <p:strVal val="#ppt_y"/>
                                          </p:val>
                                        </p:tav>
                                      </p:tavLst>
                                    </p:anim>
                                  </p:childTnLst>
                                </p:cTn>
                              </p:par>
                              <p:par>
                                <p:cTn id="20" presetID="12" presetClass="entr" presetSubtype="1" fill="hold" nodeType="withEffect">
                                  <p:stCondLst>
                                    <p:cond delay="0"/>
                                  </p:stCondLst>
                                  <p:childTnLst>
                                    <p:set>
                                      <p:cBhvr>
                                        <p:cTn id="21" dur="1" fill="hold">
                                          <p:stCondLst>
                                            <p:cond delay="0"/>
                                          </p:stCondLst>
                                        </p:cTn>
                                        <p:tgtEl>
                                          <p:spTgt spid="32770"/>
                                        </p:tgtEl>
                                        <p:attrNameLst>
                                          <p:attrName>style.visibility</p:attrName>
                                        </p:attrNameLst>
                                      </p:cBhvr>
                                      <p:to>
                                        <p:strVal val="visible"/>
                                      </p:to>
                                    </p:set>
                                    <p:animEffect transition="in" filter="slide(fromTop)">
                                      <p:cBhvr>
                                        <p:cTn id="22" dur="500"/>
                                        <p:tgtEl>
                                          <p:spTgt spid="32770"/>
                                        </p:tgtEl>
                                      </p:cBhvr>
                                    </p:animEffect>
                                  </p:childTnLst>
                                </p:cTn>
                              </p:par>
                            </p:childTnLst>
                          </p:cTn>
                        </p:par>
                        <p:par>
                          <p:cTn id="23" fill="hold">
                            <p:stCondLst>
                              <p:cond delay="3000"/>
                            </p:stCondLst>
                            <p:childTnLst>
                              <p:par>
                                <p:cTn id="24" presetID="49" presetClass="entr" presetSubtype="0" decel="100000" fill="hold" nodeType="afterEffect">
                                  <p:stCondLst>
                                    <p:cond delay="0"/>
                                  </p:stCondLst>
                                  <p:childTnLst>
                                    <p:set>
                                      <p:cBhvr>
                                        <p:cTn id="25" dur="1" fill="hold">
                                          <p:stCondLst>
                                            <p:cond delay="0"/>
                                          </p:stCondLst>
                                        </p:cTn>
                                        <p:tgtEl>
                                          <p:spTgt spid="32780"/>
                                        </p:tgtEl>
                                        <p:attrNameLst>
                                          <p:attrName>style.visibility</p:attrName>
                                        </p:attrNameLst>
                                      </p:cBhvr>
                                      <p:to>
                                        <p:strVal val="visible"/>
                                      </p:to>
                                    </p:set>
                                    <p:anim calcmode="lin" valueType="num">
                                      <p:cBhvr>
                                        <p:cTn id="26" dur="500" fill="hold"/>
                                        <p:tgtEl>
                                          <p:spTgt spid="32780"/>
                                        </p:tgtEl>
                                        <p:attrNameLst>
                                          <p:attrName>ppt_w</p:attrName>
                                        </p:attrNameLst>
                                      </p:cBhvr>
                                      <p:tavLst>
                                        <p:tav tm="0">
                                          <p:val>
                                            <p:fltVal val="0"/>
                                          </p:val>
                                        </p:tav>
                                        <p:tav tm="100000">
                                          <p:val>
                                            <p:strVal val="#ppt_w"/>
                                          </p:val>
                                        </p:tav>
                                      </p:tavLst>
                                    </p:anim>
                                    <p:anim calcmode="lin" valueType="num">
                                      <p:cBhvr>
                                        <p:cTn id="27" dur="500" fill="hold"/>
                                        <p:tgtEl>
                                          <p:spTgt spid="32780"/>
                                        </p:tgtEl>
                                        <p:attrNameLst>
                                          <p:attrName>ppt_h</p:attrName>
                                        </p:attrNameLst>
                                      </p:cBhvr>
                                      <p:tavLst>
                                        <p:tav tm="0">
                                          <p:val>
                                            <p:fltVal val="0"/>
                                          </p:val>
                                        </p:tav>
                                        <p:tav tm="100000">
                                          <p:val>
                                            <p:strVal val="#ppt_h"/>
                                          </p:val>
                                        </p:tav>
                                      </p:tavLst>
                                    </p:anim>
                                    <p:anim calcmode="lin" valueType="num">
                                      <p:cBhvr>
                                        <p:cTn id="28" dur="500" fill="hold"/>
                                        <p:tgtEl>
                                          <p:spTgt spid="32780"/>
                                        </p:tgtEl>
                                        <p:attrNameLst>
                                          <p:attrName>style.rotation</p:attrName>
                                        </p:attrNameLst>
                                      </p:cBhvr>
                                      <p:tavLst>
                                        <p:tav tm="0">
                                          <p:val>
                                            <p:fltVal val="360"/>
                                          </p:val>
                                        </p:tav>
                                        <p:tav tm="100000">
                                          <p:val>
                                            <p:fltVal val="0"/>
                                          </p:val>
                                        </p:tav>
                                      </p:tavLst>
                                    </p:anim>
                                    <p:animEffect transition="in" filter="fade">
                                      <p:cBhvr>
                                        <p:cTn id="29" dur="500"/>
                                        <p:tgtEl>
                                          <p:spTgt spid="32780"/>
                                        </p:tgtEl>
                                      </p:cBhvr>
                                    </p:animEffect>
                                  </p:childTnLst>
                                </p:cTn>
                              </p:par>
                            </p:childTnLst>
                          </p:cTn>
                        </p:par>
                        <p:par>
                          <p:cTn id="30" fill="hold">
                            <p:stCondLst>
                              <p:cond delay="3500"/>
                            </p:stCondLst>
                            <p:childTnLst>
                              <p:par>
                                <p:cTn id="31" presetID="17" presetClass="entr" presetSubtype="8" fill="hold" nodeType="afterEffect">
                                  <p:stCondLst>
                                    <p:cond delay="0"/>
                                  </p:stCondLst>
                                  <p:childTnLst>
                                    <p:set>
                                      <p:cBhvr>
                                        <p:cTn id="32" dur="1" fill="hold">
                                          <p:stCondLst>
                                            <p:cond delay="0"/>
                                          </p:stCondLst>
                                        </p:cTn>
                                        <p:tgtEl>
                                          <p:spTgt spid="32774"/>
                                        </p:tgtEl>
                                        <p:attrNameLst>
                                          <p:attrName>style.visibility</p:attrName>
                                        </p:attrNameLst>
                                      </p:cBhvr>
                                      <p:to>
                                        <p:strVal val="visible"/>
                                      </p:to>
                                    </p:set>
                                    <p:anim calcmode="lin" valueType="num">
                                      <p:cBhvr>
                                        <p:cTn id="33" dur="500" fill="hold"/>
                                        <p:tgtEl>
                                          <p:spTgt spid="32774"/>
                                        </p:tgtEl>
                                        <p:attrNameLst>
                                          <p:attrName>ppt_x</p:attrName>
                                        </p:attrNameLst>
                                      </p:cBhvr>
                                      <p:tavLst>
                                        <p:tav tm="0">
                                          <p:val>
                                            <p:strVal val="#ppt_x-#ppt_w/2"/>
                                          </p:val>
                                        </p:tav>
                                        <p:tav tm="100000">
                                          <p:val>
                                            <p:strVal val="#ppt_x"/>
                                          </p:val>
                                        </p:tav>
                                      </p:tavLst>
                                    </p:anim>
                                    <p:anim calcmode="lin" valueType="num">
                                      <p:cBhvr>
                                        <p:cTn id="34" dur="500" fill="hold"/>
                                        <p:tgtEl>
                                          <p:spTgt spid="32774"/>
                                        </p:tgtEl>
                                        <p:attrNameLst>
                                          <p:attrName>ppt_y</p:attrName>
                                        </p:attrNameLst>
                                      </p:cBhvr>
                                      <p:tavLst>
                                        <p:tav tm="0">
                                          <p:val>
                                            <p:strVal val="#ppt_y"/>
                                          </p:val>
                                        </p:tav>
                                        <p:tav tm="100000">
                                          <p:val>
                                            <p:strVal val="#ppt_y"/>
                                          </p:val>
                                        </p:tav>
                                      </p:tavLst>
                                    </p:anim>
                                    <p:anim calcmode="lin" valueType="num">
                                      <p:cBhvr>
                                        <p:cTn id="35" dur="500" fill="hold"/>
                                        <p:tgtEl>
                                          <p:spTgt spid="32774"/>
                                        </p:tgtEl>
                                        <p:attrNameLst>
                                          <p:attrName>ppt_w</p:attrName>
                                        </p:attrNameLst>
                                      </p:cBhvr>
                                      <p:tavLst>
                                        <p:tav tm="0">
                                          <p:val>
                                            <p:fltVal val="0"/>
                                          </p:val>
                                        </p:tav>
                                        <p:tav tm="100000">
                                          <p:val>
                                            <p:strVal val="#ppt_w"/>
                                          </p:val>
                                        </p:tav>
                                      </p:tavLst>
                                    </p:anim>
                                    <p:anim calcmode="lin" valueType="num">
                                      <p:cBhvr>
                                        <p:cTn id="36" dur="500" fill="hold"/>
                                        <p:tgtEl>
                                          <p:spTgt spid="3277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2" name="whoosh.wav"/>
                                        </p:tgtEl>
                                      </p:cMediaNode>
                                    </p:audio>
                                  </p:subTnLst>
                                </p:cTn>
                              </p:par>
                              <p:par>
                                <p:cTn id="37" presetID="17" presetClass="entr" presetSubtype="10" fill="hold" grpId="0" nodeType="withEffect">
                                  <p:stCondLst>
                                    <p:cond delay="0"/>
                                  </p:stCondLst>
                                  <p:iterate type="lt">
                                    <p:tmPct val="0"/>
                                  </p:iterate>
                                  <p:childTnLst>
                                    <p:set>
                                      <p:cBhvr>
                                        <p:cTn id="38" dur="1" fill="hold">
                                          <p:stCondLst>
                                            <p:cond delay="0"/>
                                          </p:stCondLst>
                                        </p:cTn>
                                        <p:tgtEl>
                                          <p:spTgt spid="32790"/>
                                        </p:tgtEl>
                                        <p:attrNameLst>
                                          <p:attrName>style.visibility</p:attrName>
                                        </p:attrNameLst>
                                      </p:cBhvr>
                                      <p:to>
                                        <p:strVal val="visible"/>
                                      </p:to>
                                    </p:set>
                                    <p:anim calcmode="lin" valueType="num">
                                      <p:cBhvr>
                                        <p:cTn id="39" dur="500" fill="hold"/>
                                        <p:tgtEl>
                                          <p:spTgt spid="32790"/>
                                        </p:tgtEl>
                                        <p:attrNameLst>
                                          <p:attrName>ppt_w</p:attrName>
                                        </p:attrNameLst>
                                      </p:cBhvr>
                                      <p:tavLst>
                                        <p:tav tm="0">
                                          <p:val>
                                            <p:fltVal val="0"/>
                                          </p:val>
                                        </p:tav>
                                        <p:tav tm="100000">
                                          <p:val>
                                            <p:strVal val="#ppt_w"/>
                                          </p:val>
                                        </p:tav>
                                      </p:tavLst>
                                    </p:anim>
                                    <p:anim calcmode="lin" valueType="num">
                                      <p:cBhvr>
                                        <p:cTn id="40" dur="500" fill="hold"/>
                                        <p:tgtEl>
                                          <p:spTgt spid="32790"/>
                                        </p:tgtEl>
                                        <p:attrNameLst>
                                          <p:attrName>ppt_h</p:attrName>
                                        </p:attrNameLst>
                                      </p:cBhvr>
                                      <p:tavLst>
                                        <p:tav tm="0">
                                          <p:val>
                                            <p:strVal val="#ppt_h"/>
                                          </p:val>
                                        </p:tav>
                                        <p:tav tm="100000">
                                          <p:val>
                                            <p:strVal val="#ppt_h"/>
                                          </p:val>
                                        </p:tav>
                                      </p:tavLst>
                                    </p:anim>
                                  </p:childTnLst>
                                </p:cTn>
                              </p:par>
                              <p:par>
                                <p:cTn id="41" presetID="12" presetClass="entr" presetSubtype="1" fill="hold" nodeType="withEffect">
                                  <p:stCondLst>
                                    <p:cond delay="0"/>
                                  </p:stCondLst>
                                  <p:childTnLst>
                                    <p:set>
                                      <p:cBhvr>
                                        <p:cTn id="42" dur="1" fill="hold">
                                          <p:stCondLst>
                                            <p:cond delay="0"/>
                                          </p:stCondLst>
                                        </p:cTn>
                                        <p:tgtEl>
                                          <p:spTgt spid="32791"/>
                                        </p:tgtEl>
                                        <p:attrNameLst>
                                          <p:attrName>style.visibility</p:attrName>
                                        </p:attrNameLst>
                                      </p:cBhvr>
                                      <p:to>
                                        <p:strVal val="visible"/>
                                      </p:to>
                                    </p:set>
                                    <p:animEffect transition="in" filter="slide(fromTop)">
                                      <p:cBhvr>
                                        <p:cTn id="43" dur="500"/>
                                        <p:tgtEl>
                                          <p:spTgt spid="32791"/>
                                        </p:tgtEl>
                                      </p:cBhvr>
                                    </p:animEffect>
                                  </p:childTnLst>
                                </p:cTn>
                              </p:par>
                            </p:childTnLst>
                          </p:cTn>
                        </p:par>
                        <p:par>
                          <p:cTn id="44" fill="hold">
                            <p:stCondLst>
                              <p:cond delay="2000"/>
                            </p:stCondLst>
                            <p:childTnLst>
                              <p:par>
                                <p:cTn id="45" presetID="49" presetClass="entr" presetSubtype="0" decel="100000" fill="hold" nodeType="afterEffect">
                                  <p:stCondLst>
                                    <p:cond delay="0"/>
                                  </p:stCondLst>
                                  <p:childTnLst>
                                    <p:set>
                                      <p:cBhvr>
                                        <p:cTn id="46" dur="1" fill="hold">
                                          <p:stCondLst>
                                            <p:cond delay="0"/>
                                          </p:stCondLst>
                                        </p:cTn>
                                        <p:tgtEl>
                                          <p:spTgt spid="32800"/>
                                        </p:tgtEl>
                                        <p:attrNameLst>
                                          <p:attrName>style.visibility</p:attrName>
                                        </p:attrNameLst>
                                      </p:cBhvr>
                                      <p:to>
                                        <p:strVal val="visible"/>
                                      </p:to>
                                    </p:set>
                                    <p:anim calcmode="lin" valueType="num">
                                      <p:cBhvr>
                                        <p:cTn id="47" dur="500" fill="hold"/>
                                        <p:tgtEl>
                                          <p:spTgt spid="32800"/>
                                        </p:tgtEl>
                                        <p:attrNameLst>
                                          <p:attrName>ppt_w</p:attrName>
                                        </p:attrNameLst>
                                      </p:cBhvr>
                                      <p:tavLst>
                                        <p:tav tm="0">
                                          <p:val>
                                            <p:fltVal val="0"/>
                                          </p:val>
                                        </p:tav>
                                        <p:tav tm="100000">
                                          <p:val>
                                            <p:strVal val="#ppt_w"/>
                                          </p:val>
                                        </p:tav>
                                      </p:tavLst>
                                    </p:anim>
                                    <p:anim calcmode="lin" valueType="num">
                                      <p:cBhvr>
                                        <p:cTn id="48" dur="500" fill="hold"/>
                                        <p:tgtEl>
                                          <p:spTgt spid="32800"/>
                                        </p:tgtEl>
                                        <p:attrNameLst>
                                          <p:attrName>ppt_h</p:attrName>
                                        </p:attrNameLst>
                                      </p:cBhvr>
                                      <p:tavLst>
                                        <p:tav tm="0">
                                          <p:val>
                                            <p:fltVal val="0"/>
                                          </p:val>
                                        </p:tav>
                                        <p:tav tm="100000">
                                          <p:val>
                                            <p:strVal val="#ppt_h"/>
                                          </p:val>
                                        </p:tav>
                                      </p:tavLst>
                                    </p:anim>
                                    <p:anim calcmode="lin" valueType="num">
                                      <p:cBhvr>
                                        <p:cTn id="49" dur="500" fill="hold"/>
                                        <p:tgtEl>
                                          <p:spTgt spid="32800"/>
                                        </p:tgtEl>
                                        <p:attrNameLst>
                                          <p:attrName>style.rotation</p:attrName>
                                        </p:attrNameLst>
                                      </p:cBhvr>
                                      <p:tavLst>
                                        <p:tav tm="0">
                                          <p:val>
                                            <p:fltVal val="360"/>
                                          </p:val>
                                        </p:tav>
                                        <p:tav tm="100000">
                                          <p:val>
                                            <p:fltVal val="0"/>
                                          </p:val>
                                        </p:tav>
                                      </p:tavLst>
                                    </p:anim>
                                    <p:animEffect transition="in" filter="fade">
                                      <p:cBhvr>
                                        <p:cTn id="50" dur="500"/>
                                        <p:tgtEl>
                                          <p:spTgt spid="32800"/>
                                        </p:tgtEl>
                                      </p:cBhvr>
                                    </p:animEffect>
                                  </p:childTnLst>
                                </p:cTn>
                              </p:par>
                            </p:childTnLst>
                          </p:cTn>
                        </p:par>
                        <p:par>
                          <p:cTn id="51" fill="hold">
                            <p:stCondLst>
                              <p:cond delay="2500"/>
                            </p:stCondLst>
                            <p:childTnLst>
                              <p:par>
                                <p:cTn id="52" presetID="17" presetClass="entr" presetSubtype="8" fill="hold" nodeType="afterEffect">
                                  <p:stCondLst>
                                    <p:cond delay="0"/>
                                  </p:stCondLst>
                                  <p:childTnLst>
                                    <p:set>
                                      <p:cBhvr>
                                        <p:cTn id="53" dur="1" fill="hold">
                                          <p:stCondLst>
                                            <p:cond delay="0"/>
                                          </p:stCondLst>
                                        </p:cTn>
                                        <p:tgtEl>
                                          <p:spTgt spid="32794"/>
                                        </p:tgtEl>
                                        <p:attrNameLst>
                                          <p:attrName>style.visibility</p:attrName>
                                        </p:attrNameLst>
                                      </p:cBhvr>
                                      <p:to>
                                        <p:strVal val="visible"/>
                                      </p:to>
                                    </p:set>
                                    <p:anim calcmode="lin" valueType="num">
                                      <p:cBhvr>
                                        <p:cTn id="54" dur="500" fill="hold"/>
                                        <p:tgtEl>
                                          <p:spTgt spid="32794"/>
                                        </p:tgtEl>
                                        <p:attrNameLst>
                                          <p:attrName>ppt_x</p:attrName>
                                        </p:attrNameLst>
                                      </p:cBhvr>
                                      <p:tavLst>
                                        <p:tav tm="0">
                                          <p:val>
                                            <p:strVal val="#ppt_x-#ppt_w/2"/>
                                          </p:val>
                                        </p:tav>
                                        <p:tav tm="100000">
                                          <p:val>
                                            <p:strVal val="#ppt_x"/>
                                          </p:val>
                                        </p:tav>
                                      </p:tavLst>
                                    </p:anim>
                                    <p:anim calcmode="lin" valueType="num">
                                      <p:cBhvr>
                                        <p:cTn id="55" dur="500" fill="hold"/>
                                        <p:tgtEl>
                                          <p:spTgt spid="32794"/>
                                        </p:tgtEl>
                                        <p:attrNameLst>
                                          <p:attrName>ppt_y</p:attrName>
                                        </p:attrNameLst>
                                      </p:cBhvr>
                                      <p:tavLst>
                                        <p:tav tm="0">
                                          <p:val>
                                            <p:strVal val="#ppt_y"/>
                                          </p:val>
                                        </p:tav>
                                        <p:tav tm="100000">
                                          <p:val>
                                            <p:strVal val="#ppt_y"/>
                                          </p:val>
                                        </p:tav>
                                      </p:tavLst>
                                    </p:anim>
                                    <p:anim calcmode="lin" valueType="num">
                                      <p:cBhvr>
                                        <p:cTn id="56" dur="500" fill="hold"/>
                                        <p:tgtEl>
                                          <p:spTgt spid="32794"/>
                                        </p:tgtEl>
                                        <p:attrNameLst>
                                          <p:attrName>ppt_w</p:attrName>
                                        </p:attrNameLst>
                                      </p:cBhvr>
                                      <p:tavLst>
                                        <p:tav tm="0">
                                          <p:val>
                                            <p:fltVal val="0"/>
                                          </p:val>
                                        </p:tav>
                                        <p:tav tm="100000">
                                          <p:val>
                                            <p:strVal val="#ppt_w"/>
                                          </p:val>
                                        </p:tav>
                                      </p:tavLst>
                                    </p:anim>
                                    <p:anim calcmode="lin" valueType="num">
                                      <p:cBhvr>
                                        <p:cTn id="57" dur="500" fill="hold"/>
                                        <p:tgtEl>
                                          <p:spTgt spid="3279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2" name="whoosh.wav"/>
                                        </p:tgtEl>
                                      </p:cMediaNode>
                                    </p:audio>
                                  </p:subTnLst>
                                </p:cTn>
                              </p:par>
                              <p:par>
                                <p:cTn id="58" presetID="17" presetClass="entr" presetSubtype="10" fill="hold" grpId="0" nodeType="withEffect">
                                  <p:stCondLst>
                                    <p:cond delay="0"/>
                                  </p:stCondLst>
                                  <p:iterate type="lt">
                                    <p:tmPct val="0"/>
                                  </p:iterate>
                                  <p:childTnLst>
                                    <p:set>
                                      <p:cBhvr>
                                        <p:cTn id="59" dur="1" fill="hold">
                                          <p:stCondLst>
                                            <p:cond delay="0"/>
                                          </p:stCondLst>
                                        </p:cTn>
                                        <p:tgtEl>
                                          <p:spTgt spid="32852"/>
                                        </p:tgtEl>
                                        <p:attrNameLst>
                                          <p:attrName>style.visibility</p:attrName>
                                        </p:attrNameLst>
                                      </p:cBhvr>
                                      <p:to>
                                        <p:strVal val="visible"/>
                                      </p:to>
                                    </p:set>
                                    <p:anim calcmode="lin" valueType="num">
                                      <p:cBhvr>
                                        <p:cTn id="60" dur="500" fill="hold"/>
                                        <p:tgtEl>
                                          <p:spTgt spid="32852"/>
                                        </p:tgtEl>
                                        <p:attrNameLst>
                                          <p:attrName>ppt_w</p:attrName>
                                        </p:attrNameLst>
                                      </p:cBhvr>
                                      <p:tavLst>
                                        <p:tav tm="0">
                                          <p:val>
                                            <p:fltVal val="0"/>
                                          </p:val>
                                        </p:tav>
                                        <p:tav tm="100000">
                                          <p:val>
                                            <p:strVal val="#ppt_w"/>
                                          </p:val>
                                        </p:tav>
                                      </p:tavLst>
                                    </p:anim>
                                    <p:anim calcmode="lin" valueType="num">
                                      <p:cBhvr>
                                        <p:cTn id="61" dur="500" fill="hold"/>
                                        <p:tgtEl>
                                          <p:spTgt spid="32852"/>
                                        </p:tgtEl>
                                        <p:attrNameLst>
                                          <p:attrName>ppt_h</p:attrName>
                                        </p:attrNameLst>
                                      </p:cBhvr>
                                      <p:tavLst>
                                        <p:tav tm="0">
                                          <p:val>
                                            <p:strVal val="#ppt_h"/>
                                          </p:val>
                                        </p:tav>
                                        <p:tav tm="100000">
                                          <p:val>
                                            <p:strVal val="#ppt_h"/>
                                          </p:val>
                                        </p:tav>
                                      </p:tavLst>
                                    </p:anim>
                                  </p:childTnLst>
                                </p:cTn>
                              </p:par>
                              <p:par>
                                <p:cTn id="62" presetID="12" presetClass="entr" presetSubtype="1" fill="hold" nodeType="withEffect">
                                  <p:stCondLst>
                                    <p:cond delay="0"/>
                                  </p:stCondLst>
                                  <p:childTnLst>
                                    <p:set>
                                      <p:cBhvr>
                                        <p:cTn id="63" dur="1" fill="hold">
                                          <p:stCondLst>
                                            <p:cond delay="0"/>
                                          </p:stCondLst>
                                        </p:cTn>
                                        <p:tgtEl>
                                          <p:spTgt spid="32957"/>
                                        </p:tgtEl>
                                        <p:attrNameLst>
                                          <p:attrName>style.visibility</p:attrName>
                                        </p:attrNameLst>
                                      </p:cBhvr>
                                      <p:to>
                                        <p:strVal val="visible"/>
                                      </p:to>
                                    </p:set>
                                    <p:animEffect transition="in" filter="slide(fromTop)">
                                      <p:cBhvr>
                                        <p:cTn id="64" dur="500"/>
                                        <p:tgtEl>
                                          <p:spTgt spid="32957"/>
                                        </p:tgtEl>
                                      </p:cBhvr>
                                    </p:animEffect>
                                  </p:childTnLst>
                                </p:cTn>
                              </p:par>
                            </p:childTnLst>
                          </p:cTn>
                        </p:par>
                        <p:par>
                          <p:cTn id="65" fill="hold">
                            <p:stCondLst>
                              <p:cond delay="3000"/>
                            </p:stCondLst>
                            <p:childTnLst>
                              <p:par>
                                <p:cTn id="66" presetID="49" presetClass="entr" presetSubtype="0" decel="100000" fill="hold" nodeType="afterEffect">
                                  <p:stCondLst>
                                    <p:cond delay="0"/>
                                  </p:stCondLst>
                                  <p:childTnLst>
                                    <p:set>
                                      <p:cBhvr>
                                        <p:cTn id="67" dur="1" fill="hold">
                                          <p:stCondLst>
                                            <p:cond delay="0"/>
                                          </p:stCondLst>
                                        </p:cTn>
                                        <p:tgtEl>
                                          <p:spTgt spid="32966"/>
                                        </p:tgtEl>
                                        <p:attrNameLst>
                                          <p:attrName>style.visibility</p:attrName>
                                        </p:attrNameLst>
                                      </p:cBhvr>
                                      <p:to>
                                        <p:strVal val="visible"/>
                                      </p:to>
                                    </p:set>
                                    <p:anim calcmode="lin" valueType="num">
                                      <p:cBhvr>
                                        <p:cTn id="68" dur="500" fill="hold"/>
                                        <p:tgtEl>
                                          <p:spTgt spid="32966"/>
                                        </p:tgtEl>
                                        <p:attrNameLst>
                                          <p:attrName>ppt_w</p:attrName>
                                        </p:attrNameLst>
                                      </p:cBhvr>
                                      <p:tavLst>
                                        <p:tav tm="0">
                                          <p:val>
                                            <p:fltVal val="0"/>
                                          </p:val>
                                        </p:tav>
                                        <p:tav tm="100000">
                                          <p:val>
                                            <p:strVal val="#ppt_w"/>
                                          </p:val>
                                        </p:tav>
                                      </p:tavLst>
                                    </p:anim>
                                    <p:anim calcmode="lin" valueType="num">
                                      <p:cBhvr>
                                        <p:cTn id="69" dur="500" fill="hold"/>
                                        <p:tgtEl>
                                          <p:spTgt spid="32966"/>
                                        </p:tgtEl>
                                        <p:attrNameLst>
                                          <p:attrName>ppt_h</p:attrName>
                                        </p:attrNameLst>
                                      </p:cBhvr>
                                      <p:tavLst>
                                        <p:tav tm="0">
                                          <p:val>
                                            <p:fltVal val="0"/>
                                          </p:val>
                                        </p:tav>
                                        <p:tav tm="100000">
                                          <p:val>
                                            <p:strVal val="#ppt_h"/>
                                          </p:val>
                                        </p:tav>
                                      </p:tavLst>
                                    </p:anim>
                                    <p:anim calcmode="lin" valueType="num">
                                      <p:cBhvr>
                                        <p:cTn id="70" dur="500" fill="hold"/>
                                        <p:tgtEl>
                                          <p:spTgt spid="32966"/>
                                        </p:tgtEl>
                                        <p:attrNameLst>
                                          <p:attrName>style.rotation</p:attrName>
                                        </p:attrNameLst>
                                      </p:cBhvr>
                                      <p:tavLst>
                                        <p:tav tm="0">
                                          <p:val>
                                            <p:fltVal val="360"/>
                                          </p:val>
                                        </p:tav>
                                        <p:tav tm="100000">
                                          <p:val>
                                            <p:fltVal val="0"/>
                                          </p:val>
                                        </p:tav>
                                      </p:tavLst>
                                    </p:anim>
                                    <p:animEffect transition="in" filter="fade">
                                      <p:cBhvr>
                                        <p:cTn id="71" dur="500"/>
                                        <p:tgtEl>
                                          <p:spTgt spid="32966"/>
                                        </p:tgtEl>
                                      </p:cBhvr>
                                    </p:animEffect>
                                  </p:childTnLst>
                                </p:cTn>
                              </p:par>
                            </p:childTnLst>
                          </p:cTn>
                        </p:par>
                        <p:par>
                          <p:cTn id="72" fill="hold">
                            <p:stCondLst>
                              <p:cond delay="3500"/>
                            </p:stCondLst>
                            <p:childTnLst>
                              <p:par>
                                <p:cTn id="73" presetID="17" presetClass="entr" presetSubtype="8" fill="hold" nodeType="afterEffect">
                                  <p:stCondLst>
                                    <p:cond delay="0"/>
                                  </p:stCondLst>
                                  <p:childTnLst>
                                    <p:set>
                                      <p:cBhvr>
                                        <p:cTn id="74" dur="1" fill="hold">
                                          <p:stCondLst>
                                            <p:cond delay="0"/>
                                          </p:stCondLst>
                                        </p:cTn>
                                        <p:tgtEl>
                                          <p:spTgt spid="32960"/>
                                        </p:tgtEl>
                                        <p:attrNameLst>
                                          <p:attrName>style.visibility</p:attrName>
                                        </p:attrNameLst>
                                      </p:cBhvr>
                                      <p:to>
                                        <p:strVal val="visible"/>
                                      </p:to>
                                    </p:set>
                                    <p:anim calcmode="lin" valueType="num">
                                      <p:cBhvr>
                                        <p:cTn id="75" dur="500" fill="hold"/>
                                        <p:tgtEl>
                                          <p:spTgt spid="32960"/>
                                        </p:tgtEl>
                                        <p:attrNameLst>
                                          <p:attrName>ppt_x</p:attrName>
                                        </p:attrNameLst>
                                      </p:cBhvr>
                                      <p:tavLst>
                                        <p:tav tm="0">
                                          <p:val>
                                            <p:strVal val="#ppt_x-#ppt_w/2"/>
                                          </p:val>
                                        </p:tav>
                                        <p:tav tm="100000">
                                          <p:val>
                                            <p:strVal val="#ppt_x"/>
                                          </p:val>
                                        </p:tav>
                                      </p:tavLst>
                                    </p:anim>
                                    <p:anim calcmode="lin" valueType="num">
                                      <p:cBhvr>
                                        <p:cTn id="76" dur="500" fill="hold"/>
                                        <p:tgtEl>
                                          <p:spTgt spid="32960"/>
                                        </p:tgtEl>
                                        <p:attrNameLst>
                                          <p:attrName>ppt_y</p:attrName>
                                        </p:attrNameLst>
                                      </p:cBhvr>
                                      <p:tavLst>
                                        <p:tav tm="0">
                                          <p:val>
                                            <p:strVal val="#ppt_y"/>
                                          </p:val>
                                        </p:tav>
                                        <p:tav tm="100000">
                                          <p:val>
                                            <p:strVal val="#ppt_y"/>
                                          </p:val>
                                        </p:tav>
                                      </p:tavLst>
                                    </p:anim>
                                    <p:anim calcmode="lin" valueType="num">
                                      <p:cBhvr>
                                        <p:cTn id="77" dur="500" fill="hold"/>
                                        <p:tgtEl>
                                          <p:spTgt spid="32960"/>
                                        </p:tgtEl>
                                        <p:attrNameLst>
                                          <p:attrName>ppt_w</p:attrName>
                                        </p:attrNameLst>
                                      </p:cBhvr>
                                      <p:tavLst>
                                        <p:tav tm="0">
                                          <p:val>
                                            <p:fltVal val="0"/>
                                          </p:val>
                                        </p:tav>
                                        <p:tav tm="100000">
                                          <p:val>
                                            <p:strVal val="#ppt_w"/>
                                          </p:val>
                                        </p:tav>
                                      </p:tavLst>
                                    </p:anim>
                                    <p:anim calcmode="lin" valueType="num">
                                      <p:cBhvr>
                                        <p:cTn id="78" dur="500" fill="hold"/>
                                        <p:tgtEl>
                                          <p:spTgt spid="3296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2" name="whoosh.wav"/>
                                        </p:tgtEl>
                                      </p:cMediaNode>
                                    </p:audio>
                                  </p:subTnLst>
                                </p:cTn>
                              </p:par>
                              <p:par>
                                <p:cTn id="79" presetID="17" presetClass="entr" presetSubtype="10" fill="hold" grpId="0" nodeType="withEffect">
                                  <p:stCondLst>
                                    <p:cond delay="0"/>
                                  </p:stCondLst>
                                  <p:childTnLst>
                                    <p:set>
                                      <p:cBhvr>
                                        <p:cTn id="80" dur="1" fill="hold">
                                          <p:stCondLst>
                                            <p:cond delay="0"/>
                                          </p:stCondLst>
                                        </p:cTn>
                                        <p:tgtEl>
                                          <p:spTgt spid="32872"/>
                                        </p:tgtEl>
                                        <p:attrNameLst>
                                          <p:attrName>style.visibility</p:attrName>
                                        </p:attrNameLst>
                                      </p:cBhvr>
                                      <p:to>
                                        <p:strVal val="visible"/>
                                      </p:to>
                                    </p:set>
                                    <p:anim calcmode="lin" valueType="num">
                                      <p:cBhvr>
                                        <p:cTn id="81" dur="500" fill="hold"/>
                                        <p:tgtEl>
                                          <p:spTgt spid="32872"/>
                                        </p:tgtEl>
                                        <p:attrNameLst>
                                          <p:attrName>ppt_w</p:attrName>
                                        </p:attrNameLst>
                                      </p:cBhvr>
                                      <p:tavLst>
                                        <p:tav tm="0">
                                          <p:val>
                                            <p:fltVal val="0"/>
                                          </p:val>
                                        </p:tav>
                                        <p:tav tm="100000">
                                          <p:val>
                                            <p:strVal val="#ppt_w"/>
                                          </p:val>
                                        </p:tav>
                                      </p:tavLst>
                                    </p:anim>
                                    <p:anim calcmode="lin" valueType="num">
                                      <p:cBhvr>
                                        <p:cTn id="82" dur="500" fill="hold"/>
                                        <p:tgtEl>
                                          <p:spTgt spid="32872"/>
                                        </p:tgtEl>
                                        <p:attrNameLst>
                                          <p:attrName>ppt_h</p:attrName>
                                        </p:attrNameLst>
                                      </p:cBhvr>
                                      <p:tavLst>
                                        <p:tav tm="0">
                                          <p:val>
                                            <p:strVal val="#ppt_h"/>
                                          </p:val>
                                        </p:tav>
                                        <p:tav tm="100000">
                                          <p:val>
                                            <p:strVal val="#ppt_h"/>
                                          </p:val>
                                        </p:tav>
                                      </p:tavLst>
                                    </p:anim>
                                  </p:childTnLst>
                                </p:cTn>
                              </p:par>
                              <p:par>
                                <p:cTn id="83" presetID="12" presetClass="entr" presetSubtype="1" fill="hold" nodeType="withEffect">
                                  <p:stCondLst>
                                    <p:cond delay="0"/>
                                  </p:stCondLst>
                                  <p:childTnLst>
                                    <p:set>
                                      <p:cBhvr>
                                        <p:cTn id="84" dur="1" fill="hold">
                                          <p:stCondLst>
                                            <p:cond delay="0"/>
                                          </p:stCondLst>
                                        </p:cTn>
                                        <p:tgtEl>
                                          <p:spTgt spid="32996"/>
                                        </p:tgtEl>
                                        <p:attrNameLst>
                                          <p:attrName>style.visibility</p:attrName>
                                        </p:attrNameLst>
                                      </p:cBhvr>
                                      <p:to>
                                        <p:strVal val="visible"/>
                                      </p:to>
                                    </p:set>
                                    <p:animEffect transition="in" filter="slide(fromTop)">
                                      <p:cBhvr>
                                        <p:cTn id="85" dur="500"/>
                                        <p:tgtEl>
                                          <p:spTgt spid="32996"/>
                                        </p:tgtEl>
                                      </p:cBhvr>
                                    </p:animEffect>
                                  </p:childTnLst>
                                </p:cTn>
                              </p:par>
                            </p:childTnLst>
                          </p:cTn>
                        </p:par>
                        <p:par>
                          <p:cTn id="86" fill="hold">
                            <p:stCondLst>
                              <p:cond delay="4000"/>
                            </p:stCondLst>
                            <p:childTnLst>
                              <p:par>
                                <p:cTn id="87" presetID="49" presetClass="entr" presetSubtype="0" decel="100000" fill="hold" nodeType="afterEffect">
                                  <p:stCondLst>
                                    <p:cond delay="0"/>
                                  </p:stCondLst>
                                  <p:childTnLst>
                                    <p:set>
                                      <p:cBhvr>
                                        <p:cTn id="88" dur="1" fill="hold">
                                          <p:stCondLst>
                                            <p:cond delay="0"/>
                                          </p:stCondLst>
                                        </p:cTn>
                                        <p:tgtEl>
                                          <p:spTgt spid="33005"/>
                                        </p:tgtEl>
                                        <p:attrNameLst>
                                          <p:attrName>style.visibility</p:attrName>
                                        </p:attrNameLst>
                                      </p:cBhvr>
                                      <p:to>
                                        <p:strVal val="visible"/>
                                      </p:to>
                                    </p:set>
                                    <p:anim calcmode="lin" valueType="num">
                                      <p:cBhvr>
                                        <p:cTn id="89" dur="500" fill="hold"/>
                                        <p:tgtEl>
                                          <p:spTgt spid="33005"/>
                                        </p:tgtEl>
                                        <p:attrNameLst>
                                          <p:attrName>ppt_w</p:attrName>
                                        </p:attrNameLst>
                                      </p:cBhvr>
                                      <p:tavLst>
                                        <p:tav tm="0">
                                          <p:val>
                                            <p:fltVal val="0"/>
                                          </p:val>
                                        </p:tav>
                                        <p:tav tm="100000">
                                          <p:val>
                                            <p:strVal val="#ppt_w"/>
                                          </p:val>
                                        </p:tav>
                                      </p:tavLst>
                                    </p:anim>
                                    <p:anim calcmode="lin" valueType="num">
                                      <p:cBhvr>
                                        <p:cTn id="90" dur="500" fill="hold"/>
                                        <p:tgtEl>
                                          <p:spTgt spid="33005"/>
                                        </p:tgtEl>
                                        <p:attrNameLst>
                                          <p:attrName>ppt_h</p:attrName>
                                        </p:attrNameLst>
                                      </p:cBhvr>
                                      <p:tavLst>
                                        <p:tav tm="0">
                                          <p:val>
                                            <p:fltVal val="0"/>
                                          </p:val>
                                        </p:tav>
                                        <p:tav tm="100000">
                                          <p:val>
                                            <p:strVal val="#ppt_h"/>
                                          </p:val>
                                        </p:tav>
                                      </p:tavLst>
                                    </p:anim>
                                    <p:anim calcmode="lin" valueType="num">
                                      <p:cBhvr>
                                        <p:cTn id="91" dur="500" fill="hold"/>
                                        <p:tgtEl>
                                          <p:spTgt spid="33005"/>
                                        </p:tgtEl>
                                        <p:attrNameLst>
                                          <p:attrName>style.rotation</p:attrName>
                                        </p:attrNameLst>
                                      </p:cBhvr>
                                      <p:tavLst>
                                        <p:tav tm="0">
                                          <p:val>
                                            <p:fltVal val="360"/>
                                          </p:val>
                                        </p:tav>
                                        <p:tav tm="100000">
                                          <p:val>
                                            <p:fltVal val="0"/>
                                          </p:val>
                                        </p:tav>
                                      </p:tavLst>
                                    </p:anim>
                                    <p:animEffect transition="in" filter="fade">
                                      <p:cBhvr>
                                        <p:cTn id="92" dur="500"/>
                                        <p:tgtEl>
                                          <p:spTgt spid="33005"/>
                                        </p:tgtEl>
                                      </p:cBhvr>
                                    </p:animEffect>
                                  </p:childTnLst>
                                </p:cTn>
                              </p:par>
                            </p:childTnLst>
                          </p:cTn>
                        </p:par>
                        <p:par>
                          <p:cTn id="93" fill="hold">
                            <p:stCondLst>
                              <p:cond delay="4500"/>
                            </p:stCondLst>
                            <p:childTnLst>
                              <p:par>
                                <p:cTn id="94" presetID="17" presetClass="entr" presetSubtype="8" fill="hold" nodeType="afterEffect">
                                  <p:stCondLst>
                                    <p:cond delay="0"/>
                                  </p:stCondLst>
                                  <p:childTnLst>
                                    <p:set>
                                      <p:cBhvr>
                                        <p:cTn id="95" dur="1" fill="hold">
                                          <p:stCondLst>
                                            <p:cond delay="0"/>
                                          </p:stCondLst>
                                        </p:cTn>
                                        <p:tgtEl>
                                          <p:spTgt spid="32999"/>
                                        </p:tgtEl>
                                        <p:attrNameLst>
                                          <p:attrName>style.visibility</p:attrName>
                                        </p:attrNameLst>
                                      </p:cBhvr>
                                      <p:to>
                                        <p:strVal val="visible"/>
                                      </p:to>
                                    </p:set>
                                    <p:anim calcmode="lin" valueType="num">
                                      <p:cBhvr>
                                        <p:cTn id="96" dur="500" fill="hold"/>
                                        <p:tgtEl>
                                          <p:spTgt spid="32999"/>
                                        </p:tgtEl>
                                        <p:attrNameLst>
                                          <p:attrName>ppt_x</p:attrName>
                                        </p:attrNameLst>
                                      </p:cBhvr>
                                      <p:tavLst>
                                        <p:tav tm="0">
                                          <p:val>
                                            <p:strVal val="#ppt_x-#ppt_w/2"/>
                                          </p:val>
                                        </p:tav>
                                        <p:tav tm="100000">
                                          <p:val>
                                            <p:strVal val="#ppt_x"/>
                                          </p:val>
                                        </p:tav>
                                      </p:tavLst>
                                    </p:anim>
                                    <p:anim calcmode="lin" valueType="num">
                                      <p:cBhvr>
                                        <p:cTn id="97" dur="500" fill="hold"/>
                                        <p:tgtEl>
                                          <p:spTgt spid="32999"/>
                                        </p:tgtEl>
                                        <p:attrNameLst>
                                          <p:attrName>ppt_y</p:attrName>
                                        </p:attrNameLst>
                                      </p:cBhvr>
                                      <p:tavLst>
                                        <p:tav tm="0">
                                          <p:val>
                                            <p:strVal val="#ppt_y"/>
                                          </p:val>
                                        </p:tav>
                                        <p:tav tm="100000">
                                          <p:val>
                                            <p:strVal val="#ppt_y"/>
                                          </p:val>
                                        </p:tav>
                                      </p:tavLst>
                                    </p:anim>
                                    <p:anim calcmode="lin" valueType="num">
                                      <p:cBhvr>
                                        <p:cTn id="98" dur="500" fill="hold"/>
                                        <p:tgtEl>
                                          <p:spTgt spid="32999"/>
                                        </p:tgtEl>
                                        <p:attrNameLst>
                                          <p:attrName>ppt_w</p:attrName>
                                        </p:attrNameLst>
                                      </p:cBhvr>
                                      <p:tavLst>
                                        <p:tav tm="0">
                                          <p:val>
                                            <p:fltVal val="0"/>
                                          </p:val>
                                        </p:tav>
                                        <p:tav tm="100000">
                                          <p:val>
                                            <p:strVal val="#ppt_w"/>
                                          </p:val>
                                        </p:tav>
                                      </p:tavLst>
                                    </p:anim>
                                    <p:anim calcmode="lin" valueType="num">
                                      <p:cBhvr>
                                        <p:cTn id="99" dur="500" fill="hold"/>
                                        <p:tgtEl>
                                          <p:spTgt spid="3299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2" name="whoosh.wav"/>
                                        </p:tgtEl>
                                      </p:cMediaNode>
                                    </p:audio>
                                  </p:subTnLst>
                                </p:cTn>
                              </p:par>
                              <p:par>
                                <p:cTn id="100" presetID="17" presetClass="entr" presetSubtype="10" fill="hold" grpId="0" nodeType="withEffect">
                                  <p:stCondLst>
                                    <p:cond delay="0"/>
                                  </p:stCondLst>
                                  <p:childTnLst>
                                    <p:set>
                                      <p:cBhvr>
                                        <p:cTn id="101" dur="1" fill="hold">
                                          <p:stCondLst>
                                            <p:cond delay="0"/>
                                          </p:stCondLst>
                                        </p:cTn>
                                        <p:tgtEl>
                                          <p:spTgt spid="32995"/>
                                        </p:tgtEl>
                                        <p:attrNameLst>
                                          <p:attrName>style.visibility</p:attrName>
                                        </p:attrNameLst>
                                      </p:cBhvr>
                                      <p:to>
                                        <p:strVal val="visible"/>
                                      </p:to>
                                    </p:set>
                                    <p:anim calcmode="lin" valueType="num">
                                      <p:cBhvr>
                                        <p:cTn id="102" dur="500" fill="hold"/>
                                        <p:tgtEl>
                                          <p:spTgt spid="32995"/>
                                        </p:tgtEl>
                                        <p:attrNameLst>
                                          <p:attrName>ppt_w</p:attrName>
                                        </p:attrNameLst>
                                      </p:cBhvr>
                                      <p:tavLst>
                                        <p:tav tm="0">
                                          <p:val>
                                            <p:fltVal val="0"/>
                                          </p:val>
                                        </p:tav>
                                        <p:tav tm="100000">
                                          <p:val>
                                            <p:strVal val="#ppt_w"/>
                                          </p:val>
                                        </p:tav>
                                      </p:tavLst>
                                    </p:anim>
                                    <p:anim calcmode="lin" valueType="num">
                                      <p:cBhvr>
                                        <p:cTn id="103" dur="500" fill="hold"/>
                                        <p:tgtEl>
                                          <p:spTgt spid="32995"/>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16" presetClass="emph" presetSubtype="0" fill="hold" grpId="1" nodeType="clickEffect">
                                  <p:stCondLst>
                                    <p:cond delay="0"/>
                                  </p:stCondLst>
                                  <p:iterate type="lt">
                                    <p:tmPct val="4000"/>
                                  </p:iterate>
                                  <p:childTnLst>
                                    <p:set>
                                      <p:cBhvr override="childStyle">
                                        <p:cTn id="107" dur="3000" fill="hold"/>
                                        <p:tgtEl>
                                          <p:spTgt spid="32790"/>
                                        </p:tgtEl>
                                        <p:attrNameLst>
                                          <p:attrName>style.color</p:attrName>
                                        </p:attrNameLst>
                                      </p:cBhvr>
                                      <p:to>
                                        <p:clrVal>
                                          <a:srgbClr val="FF0000"/>
                                        </p:clrVal>
                                      </p:to>
                                    </p:set>
                                    <p:set>
                                      <p:cBhvr>
                                        <p:cTn id="108" dur="3000" fill="hold"/>
                                        <p:tgtEl>
                                          <p:spTgt spid="32790"/>
                                        </p:tgtEl>
                                        <p:attrNameLst>
                                          <p:attrName>fillcolor</p:attrName>
                                        </p:attrNameLst>
                                      </p:cBhvr>
                                      <p:to>
                                        <p:clrVal>
                                          <a:srgbClr val="FF0000"/>
                                        </p:clrVal>
                                      </p:to>
                                    </p:set>
                                    <p:set>
                                      <p:cBhvr>
                                        <p:cTn id="109" dur="3000" fill="hold"/>
                                        <p:tgtEl>
                                          <p:spTgt spid="327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ldLvl="0" animBg="1"/>
      <p:bldP spid="32790" grpId="0" bldLvl="0" animBg="1"/>
      <p:bldP spid="32790" grpId="1" bldLvl="0" animBg="1"/>
      <p:bldP spid="32852" grpId="0" bldLvl="0" animBg="1"/>
      <p:bldP spid="32872" grpId="0" bldLvl="0" animBg="1"/>
      <p:bldP spid="32995"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762001"/>
            <a:ext cx="5638801" cy="6096000"/>
          </a:xfrm>
          <a:blipFill>
            <a:blip r:embed="rId2"/>
            <a:tile tx="0" ty="0" sx="100000" sy="100000" flip="none" algn="tl"/>
          </a:blipFill>
        </p:spPr>
        <p:txBody>
          <a:bodyPr>
            <a:normAutofit/>
          </a:bodyPr>
          <a:lstStyle/>
          <a:p>
            <a:pPr marL="0" indent="0">
              <a:buNone/>
            </a:pPr>
            <a:r>
              <a:rPr lang="en-US" sz="2400" b="1" dirty="0" smtClean="0">
                <a:latin typeface="Times New Roman" panose="02020603050405020304" pitchFamily="18" charset="0"/>
                <a:cs typeface="Times New Roman" panose="02020603050405020304" pitchFamily="18" charset="0"/>
              </a:rPr>
              <a:t>I. </a:t>
            </a:r>
            <a:r>
              <a:rPr lang="en-US" sz="2400" b="1" dirty="0" err="1" smtClean="0">
                <a:latin typeface="Times New Roman" panose="02020603050405020304" pitchFamily="18" charset="0"/>
                <a:cs typeface="Times New Roman" panose="02020603050405020304" pitchFamily="18" charset="0"/>
              </a:rPr>
              <a:t>Tác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giả</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phẩm</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II. </a:t>
            </a:r>
            <a:r>
              <a:rPr lang="en-US" sz="2400" b="1" dirty="0" err="1" smtClean="0">
                <a:latin typeface="Times New Roman" panose="02020603050405020304" pitchFamily="18" charset="0"/>
                <a:cs typeface="Times New Roman" panose="02020603050405020304" pitchFamily="18" charset="0"/>
              </a:rPr>
              <a:t>Tìm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chung</a:t>
            </a:r>
            <a:r>
              <a:rPr lang="en-US" sz="2400" b="1" dirty="0" smtClean="0">
                <a:latin typeface="Times New Roman" panose="02020603050405020304" pitchFamily="18" charset="0"/>
                <a:cs typeface="Times New Roman" panose="02020603050405020304" pitchFamily="18" charset="0"/>
              </a:rPr>
              <a:t>:</a:t>
            </a:r>
          </a:p>
          <a:p>
            <a:pPr marL="0" indent="0">
              <a:buNone/>
            </a:pPr>
            <a:r>
              <a:rPr lang="en-US" sz="2400" b="1" dirty="0" smtClean="0">
                <a:latin typeface="Times New Roman" panose="02020603050405020304" pitchFamily="18" charset="0"/>
                <a:cs typeface="Times New Roman" panose="02020603050405020304" pitchFamily="18" charset="0"/>
              </a:rPr>
              <a:t>III.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tích</a:t>
            </a:r>
            <a:r>
              <a:rPr lang="en-US" sz="2400" b="1" dirty="0" smtClean="0">
                <a:latin typeface="Times New Roman" panose="02020603050405020304" pitchFamily="18" charset="0"/>
                <a:cs typeface="Times New Roman" panose="02020603050405020304" pitchFamily="18" charset="0"/>
              </a:rPr>
              <a:t>:</a:t>
            </a:r>
          </a:p>
          <a:p>
            <a:pPr marL="0" indent="0">
              <a:buNone/>
            </a:pPr>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ảnh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những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chiếc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kính</a:t>
            </a:r>
            <a:r>
              <a:rPr lang="en-US" sz="2400" b="1" dirty="0" smtClean="0">
                <a:latin typeface="Times New Roman" panose="02020603050405020304" pitchFamily="18" charset="0"/>
                <a:cs typeface="Times New Roman" panose="02020603050405020304" pitchFamily="18" charset="0"/>
              </a:rPr>
              <a:t>:</a:t>
            </a:r>
          </a:p>
        </p:txBody>
      </p:sp>
      <p:cxnSp>
        <p:nvCxnSpPr>
          <p:cNvPr id="7" name="Straight Connector 6"/>
          <p:cNvCxnSpPr/>
          <p:nvPr/>
        </p:nvCxnSpPr>
        <p:spPr>
          <a:xfrm>
            <a:off x="5632041" y="838200"/>
            <a:ext cx="0" cy="602864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48000" y="4690972"/>
            <a:ext cx="2133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Content Placeholder 1"/>
          <p:cNvSpPr>
            <a:spLocks noGrp="1"/>
          </p:cNvSpPr>
          <p:nvPr>
            <p:ph sz="half" idx="2"/>
          </p:nvPr>
        </p:nvSpPr>
        <p:spPr>
          <a:xfrm>
            <a:off x="5632040" y="829352"/>
            <a:ext cx="3588159" cy="6028648"/>
          </a:xfrm>
        </p:spPr>
        <p:txBody>
          <a:bodyPr/>
          <a:lstStyle/>
          <a:p>
            <a:endParaRPr lang="en-US" dirty="0"/>
          </a:p>
        </p:txBody>
      </p:sp>
      <p:pic>
        <p:nvPicPr>
          <p:cNvPr id="14" name="Picture 4" descr="http://www.dayhocintel.net/diendan/attachment.php?attachmentid=33156&amp;stc=1&amp;d=1254364948"/>
          <p:cNvPicPr>
            <a:picLocks noChangeAspect="1" noChangeArrowheads="1"/>
          </p:cNvPicPr>
          <p:nvPr/>
        </p:nvPicPr>
        <p:blipFill>
          <a:blip r:embed="rId3">
            <a:extLst>
              <a:ext uri="{28A0092B-C50C-407E-A947-70E740481C1C}">
                <a14:useLocalDpi xmlns:a14="http://schemas.microsoft.com/office/drawing/2010/main" val="0"/>
              </a:ext>
            </a:extLst>
          </a:blip>
          <a:srcRect r="8333"/>
          <a:stretch>
            <a:fillRect/>
          </a:stretch>
        </p:blipFill>
        <p:spPr bwMode="auto">
          <a:xfrm>
            <a:off x="0" y="6824"/>
            <a:ext cx="9144000" cy="685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2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59307" y="457200"/>
            <a:ext cx="9144000" cy="6553200"/>
          </a:xfrm>
          <a:prstGeom prst="rect">
            <a:avLst/>
          </a:prstGeom>
          <a:noFill/>
        </p:spPr>
      </p:pic>
      <p:sp>
        <p:nvSpPr>
          <p:cNvPr id="16" name="Text Box 5"/>
          <p:cNvSpPr txBox="1">
            <a:spLocks noChangeArrowheads="1"/>
          </p:cNvSpPr>
          <p:nvPr/>
        </p:nvSpPr>
        <p:spPr bwMode="auto">
          <a:xfrm>
            <a:off x="1569493" y="2530475"/>
            <a:ext cx="5486400" cy="212365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49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ct val="50000"/>
              </a:spcBef>
              <a:spcAft>
                <a:spcPts val="0"/>
              </a:spcAft>
            </a:pPr>
            <a:r>
              <a:rPr lang="en-US" sz="4400" dirty="0" err="1" smtClean="0">
                <a:solidFill>
                  <a:srgbClr val="0000FF"/>
                </a:solidFill>
                <a:effectLst>
                  <a:outerShdw blurRad="38100" dist="38100" dir="2700000" algn="tl">
                    <a:srgbClr val="000000"/>
                  </a:outerShdw>
                </a:effectLst>
                <a:latin typeface="Times New Roman" panose="02020603050405020304" pitchFamily="18" charset="0"/>
              </a:rPr>
              <a:t>Xin</a:t>
            </a:r>
            <a:r>
              <a:rPr lang="en-US" sz="4400" dirty="0" smtClean="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chân</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thành</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cảm</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ơn</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quý</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thầy</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cô</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và</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các</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em</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học</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sinh</a:t>
            </a:r>
            <a:r>
              <a:rPr lang="en-US" sz="4400" dirty="0">
                <a:solidFill>
                  <a:srgbClr val="0000FF"/>
                </a:solidFill>
                <a:effectLst>
                  <a:outerShdw blurRad="38100" dist="38100" dir="2700000" algn="tl">
                    <a:srgbClr val="000000"/>
                  </a:outerShdw>
                </a:effectLst>
                <a:latin typeface="Times New Roman" panose="02020603050405020304" pitchFamily="18" charset="0"/>
              </a:rPr>
              <a:t> !</a:t>
            </a:r>
            <a:endParaRPr lang="en-US" sz="6600" dirty="0">
              <a:solidFill>
                <a:srgbClr val="0000FF"/>
              </a:solidFill>
              <a:effectLst>
                <a:outerShdw blurRad="38100" dist="38100" dir="2700000" algn="tl">
                  <a:srgbClr val="000000"/>
                </a:outerShdw>
              </a:effectLst>
              <a:latin typeface="Times New Roman" panose="02020603050405020304" pitchFamily="18" charset="0"/>
            </a:endParaRPr>
          </a:p>
        </p:txBody>
      </p:sp>
    </p:spTree>
    <p:extLst>
      <p:ext uri="{BB962C8B-B14F-4D97-AF65-F5344CB8AC3E}">
        <p14:creationId xmlns:p14="http://schemas.microsoft.com/office/powerpoint/2010/main" val="27662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0" fill="hold"/>
                                        <p:tgtEl>
                                          <p:spTgt spid="15"/>
                                        </p:tgtEl>
                                        <p:attrNameLst>
                                          <p:attrName>ppt_w</p:attrName>
                                        </p:attrNameLst>
                                      </p:cBhvr>
                                      <p:tavLst>
                                        <p:tav tm="0" fmla="#ppt_w*sin(2.5*pi*$)">
                                          <p:val>
                                            <p:fltVal val="0"/>
                                          </p:val>
                                        </p:tav>
                                        <p:tav tm="100000">
                                          <p:val>
                                            <p:fltVal val="1"/>
                                          </p:val>
                                        </p:tav>
                                      </p:tavLst>
                                    </p:anim>
                                    <p:anim calcmode="lin" valueType="num">
                                      <p:cBhvr>
                                        <p:cTn id="8" dur="5000" fill="hold"/>
                                        <p:tgtEl>
                                          <p:spTgt spid="15"/>
                                        </p:tgtEl>
                                        <p:attrNameLst>
                                          <p:attrName>ppt_h</p:attrName>
                                        </p:attrNameLst>
                                      </p:cBhvr>
                                      <p:tavLst>
                                        <p:tav tm="0">
                                          <p:val>
                                            <p:strVal val="#ppt_h"/>
                                          </p:val>
                                        </p:tav>
                                        <p:tav tm="100000">
                                          <p:val>
                                            <p:strVal val="#ppt_h"/>
                                          </p:val>
                                        </p:tav>
                                      </p:tavLst>
                                    </p:anim>
                                  </p:childTnLst>
                                </p:cTn>
                              </p:par>
                              <p:par>
                                <p:cTn id="9" presetID="26" presetClass="emph" presetSubtype="0" fill="hold" nodeType="withEffect">
                                  <p:stCondLst>
                                    <p:cond delay="500"/>
                                  </p:stCondLst>
                                  <p:childTnLst>
                                    <p:animEffect transition="out" filter="fade">
                                      <p:cBhvr>
                                        <p:cTn id="10" dur="5000" tmFilter="0, 0; .2, .5; .8, .5; 1, 0"/>
                                        <p:tgtEl>
                                          <p:spTgt spid="16">
                                            <p:txEl>
                                              <p:pRg st="0" end="0"/>
                                            </p:txEl>
                                          </p:spTgt>
                                        </p:tgtEl>
                                      </p:cBhvr>
                                    </p:animEffect>
                                    <p:animScale>
                                      <p:cBhvr>
                                        <p:cTn id="11" dur="2500" autoRev="1" fill="hold"/>
                                        <p:tgtEl>
                                          <p:spTgt spid="16">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ruyen">
            <a:extLst>
              <a:ext uri="{FF2B5EF4-FFF2-40B4-BE49-F238E27FC236}">
                <a16:creationId xmlns:a16="http://schemas.microsoft.com/office/drawing/2014/main" xmlns="" id="{0A3A636D-C611-4511-AF52-A2A230301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8" y="339725"/>
            <a:ext cx="8926512" cy="6518275"/>
          </a:xfrm>
          <a:prstGeom prst="rect">
            <a:avLst/>
          </a:prstGeom>
          <a:noFill/>
          <a:ln w="76200">
            <a:solidFill>
              <a:srgbClr val="660066"/>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71244A31-8216-4AC8-BBEC-7737B7148A3B}"/>
              </a:ext>
            </a:extLst>
          </p:cNvPr>
          <p:cNvSpPr>
            <a:spLocks noChangeArrowheads="1"/>
          </p:cNvSpPr>
          <p:nvPr/>
        </p:nvSpPr>
        <p:spPr bwMode="auto">
          <a:xfrm>
            <a:off x="152400" y="938213"/>
            <a:ext cx="275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800080"/>
                </a:solidFill>
                <a:latin typeface="Times New Roman" panose="02020603050405020304" pitchFamily="18" charset="0"/>
                <a:cs typeface="Times New Roman" panose="02020603050405020304" pitchFamily="18" charset="0"/>
              </a:rPr>
              <a:t>I</a:t>
            </a:r>
            <a:r>
              <a:rPr lang="vi-VN" altLang="en-US" sz="2000" b="1">
                <a:solidFill>
                  <a:srgbClr val="800080"/>
                </a:solidFill>
                <a:latin typeface="Times New Roman" panose="02020603050405020304" pitchFamily="18" charset="0"/>
                <a:cs typeface="Times New Roman" panose="02020603050405020304" pitchFamily="18" charset="0"/>
              </a:rPr>
              <a:t>. TÌM HIỂU C</a:t>
            </a:r>
            <a:r>
              <a:rPr lang="en-US" altLang="en-US" sz="2000" b="1">
                <a:solidFill>
                  <a:srgbClr val="800080"/>
                </a:solidFill>
                <a:latin typeface="Times New Roman" panose="02020603050405020304" pitchFamily="18" charset="0"/>
                <a:cs typeface="Times New Roman" panose="02020603050405020304" pitchFamily="18" charset="0"/>
              </a:rPr>
              <a:t>HUNG</a:t>
            </a:r>
            <a:endParaRPr lang="en-US" altLang="en-US" sz="2000">
              <a:solidFill>
                <a:srgbClr val="800080"/>
              </a:solidFill>
            </a:endParaRPr>
          </a:p>
        </p:txBody>
      </p:sp>
      <p:sp>
        <p:nvSpPr>
          <p:cNvPr id="2" name="Rectangle 1">
            <a:extLst>
              <a:ext uri="{FF2B5EF4-FFF2-40B4-BE49-F238E27FC236}">
                <a16:creationId xmlns:a16="http://schemas.microsoft.com/office/drawing/2014/main" xmlns="" id="{9057018E-39B8-49C1-8BC4-3407F42D9369}"/>
              </a:ext>
            </a:extLst>
          </p:cNvPr>
          <p:cNvSpPr>
            <a:spLocks noChangeArrowheads="1"/>
          </p:cNvSpPr>
          <p:nvPr/>
        </p:nvSpPr>
        <p:spPr bwMode="auto">
          <a:xfrm>
            <a:off x="141288" y="1338263"/>
            <a:ext cx="2143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800080"/>
                </a:solidFill>
                <a:latin typeface="Times New Roman" panose="02020603050405020304" pitchFamily="18" charset="0"/>
                <a:cs typeface="Times New Roman" panose="02020603050405020304" pitchFamily="18" charset="0"/>
              </a:rPr>
              <a:t>1. Đọc, chú thích. </a:t>
            </a:r>
            <a:endParaRPr lang="en-US" altLang="en-US" sz="2000">
              <a:solidFill>
                <a:srgbClr val="800080"/>
              </a:solidFill>
            </a:endParaRPr>
          </a:p>
        </p:txBody>
      </p:sp>
      <p:cxnSp>
        <p:nvCxnSpPr>
          <p:cNvPr id="8197" name="Straight Connector 4">
            <a:extLst>
              <a:ext uri="{FF2B5EF4-FFF2-40B4-BE49-F238E27FC236}">
                <a16:creationId xmlns:a16="http://schemas.microsoft.com/office/drawing/2014/main" xmlns="" id="{70B514D9-29A7-4780-A69D-E51E410998C3}"/>
              </a:ext>
            </a:extLst>
          </p:cNvPr>
          <p:cNvCxnSpPr>
            <a:cxnSpLocks noChangeShapeType="1"/>
          </p:cNvCxnSpPr>
          <p:nvPr/>
        </p:nvCxnSpPr>
        <p:spPr bwMode="auto">
          <a:xfrm>
            <a:off x="4994275" y="1062038"/>
            <a:ext cx="46038" cy="5643562"/>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8" name="Rectangle 13">
            <a:extLst>
              <a:ext uri="{FF2B5EF4-FFF2-40B4-BE49-F238E27FC236}">
                <a16:creationId xmlns:a16="http://schemas.microsoft.com/office/drawing/2014/main" xmlns="" id="{6969DE9D-AAE8-49FD-8661-20AA5B28E985}"/>
              </a:ext>
            </a:extLst>
          </p:cNvPr>
          <p:cNvSpPr>
            <a:spLocks noChangeArrowheads="1"/>
          </p:cNvSpPr>
          <p:nvPr/>
        </p:nvSpPr>
        <p:spPr bwMode="auto">
          <a:xfrm>
            <a:off x="2236788" y="123825"/>
            <a:ext cx="4583112"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a:solidFill>
                  <a:srgbClr val="FF0000"/>
                </a:solidFill>
                <a:latin typeface="Times New Roman" panose="02020603050405020304" pitchFamily="18" charset="0"/>
                <a:cs typeface="Times New Roman" panose="02020603050405020304" pitchFamily="18" charset="0"/>
              </a:rPr>
              <a:t>HAI LOẠI KHÁC BIỆT</a:t>
            </a:r>
            <a:endParaRPr lang="en-US" altLang="en-US" sz="2400">
              <a:solidFill>
                <a:srgbClr val="FF0000"/>
              </a:solidFill>
              <a:latin typeface="Times New Roman" panose="02020603050405020304" pitchFamily="18" charset="0"/>
              <a:cs typeface="Times New Roman" panose="02020603050405020304" pitchFamily="18" charset="0"/>
            </a:endParaRPr>
          </a:p>
          <a:p>
            <a:pPr>
              <a:lnSpc>
                <a:spcPct val="150000"/>
              </a:lnSpc>
              <a:spcBef>
                <a:spcPts val="600"/>
              </a:spcBef>
              <a:spcAft>
                <a:spcPts val="600"/>
              </a:spcAft>
            </a:pPr>
            <a:r>
              <a:rPr lang="vi-VN" altLang="en-US" b="1">
                <a:solidFill>
                  <a:srgbClr val="000000"/>
                </a:solidFill>
                <a:latin typeface="Times New Roman" panose="02020603050405020304" pitchFamily="18" charset="0"/>
                <a:cs typeface="Calibri" panose="020F0502020204030204" pitchFamily="34" charset="0"/>
              </a:rPr>
              <a:t>                                                                            </a:t>
            </a:r>
            <a:endParaRPr lang="en-US" altLang="en-US">
              <a:solidFill>
                <a:srgbClr val="000000"/>
              </a:solidFill>
              <a:latin typeface="Times New Roman" panose="02020603050405020304" pitchFamily="18" charset="0"/>
              <a:cs typeface="Calibri" panose="020F0502020204030204" pitchFamily="34" charset="0"/>
            </a:endParaRPr>
          </a:p>
        </p:txBody>
      </p:sp>
      <p:sp>
        <p:nvSpPr>
          <p:cNvPr id="8199" name="Rectangle 2">
            <a:extLst>
              <a:ext uri="{FF2B5EF4-FFF2-40B4-BE49-F238E27FC236}">
                <a16:creationId xmlns:a16="http://schemas.microsoft.com/office/drawing/2014/main" xmlns="" id="{D42C304D-5B19-44EA-A576-AE6CEC0C69F3}"/>
              </a:ext>
            </a:extLst>
          </p:cNvPr>
          <p:cNvSpPr>
            <a:spLocks noChangeArrowheads="1"/>
          </p:cNvSpPr>
          <p:nvPr/>
        </p:nvSpPr>
        <p:spPr bwMode="auto">
          <a:xfrm>
            <a:off x="4994275" y="554038"/>
            <a:ext cx="27479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699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spcBef>
                <a:spcPts val="600"/>
              </a:spcBef>
              <a:spcAft>
                <a:spcPts val="600"/>
              </a:spcAft>
            </a:pPr>
            <a:r>
              <a:rPr lang="vi-VN" altLang="en-US" b="1">
                <a:solidFill>
                  <a:srgbClr val="FF0000"/>
                </a:solidFill>
                <a:latin typeface="Times New Roman" panose="02020603050405020304" pitchFamily="18" charset="0"/>
                <a:cs typeface="Calibri" panose="020F0502020204030204" pitchFamily="34" charset="0"/>
              </a:rPr>
              <a:t>– </a:t>
            </a:r>
            <a:r>
              <a:rPr lang="en-US" altLang="en-US" b="1" i="1">
                <a:solidFill>
                  <a:srgbClr val="FF0000"/>
                </a:solidFill>
                <a:latin typeface="Times New Roman" panose="02020603050405020304" pitchFamily="18" charset="0"/>
                <a:cs typeface="Calibri" panose="020F0502020204030204" pitchFamily="34" charset="0"/>
              </a:rPr>
              <a:t>Giong – mi Mun </a:t>
            </a:r>
            <a:r>
              <a:rPr lang="vi-VN" altLang="en-US" b="1">
                <a:solidFill>
                  <a:srgbClr val="FF0000"/>
                </a:solidFill>
                <a:latin typeface="Times New Roman" panose="02020603050405020304" pitchFamily="18" charset="0"/>
                <a:cs typeface="Calibri" panose="020F0502020204030204" pitchFamily="34" charset="0"/>
              </a:rPr>
              <a:t>– </a:t>
            </a:r>
            <a:endParaRPr lang="en-US" altLang="en-US">
              <a:solidFill>
                <a:srgbClr val="FF0000"/>
              </a:solidFill>
              <a:latin typeface="Times New Roman" panose="02020603050405020304" pitchFamily="18" charset="0"/>
              <a:cs typeface="Calibri" panose="020F0502020204030204" pitchFamily="34" charset="0"/>
            </a:endParaRPr>
          </a:p>
        </p:txBody>
      </p:sp>
      <p:sp>
        <p:nvSpPr>
          <p:cNvPr id="18" name="Rectangle 17">
            <a:extLst>
              <a:ext uri="{FF2B5EF4-FFF2-40B4-BE49-F238E27FC236}">
                <a16:creationId xmlns:a16="http://schemas.microsoft.com/office/drawing/2014/main" xmlns="" id="{D36A340E-F66C-4655-B5FE-BD5D8E4BAE4B}"/>
              </a:ext>
            </a:extLst>
          </p:cNvPr>
          <p:cNvSpPr/>
          <p:nvPr/>
        </p:nvSpPr>
        <p:spPr>
          <a:xfrm>
            <a:off x="93663" y="1857375"/>
            <a:ext cx="4572000" cy="1755775"/>
          </a:xfrm>
          <a:prstGeom prst="rect">
            <a:avLst/>
          </a:prstGeom>
        </p:spPr>
        <p:txBody>
          <a:bodyPr>
            <a:spAutoFit/>
          </a:bodyPr>
          <a:lstStyle/>
          <a:p>
            <a:pPr algn="just">
              <a:lnSpc>
                <a:spcPct val="150000"/>
              </a:lnSpc>
              <a:spcBef>
                <a:spcPts val="0"/>
              </a:spcBef>
              <a:spcAft>
                <a:spcPts val="0"/>
              </a:spcAft>
              <a:defRPr/>
            </a:pP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a:t>
            </a:r>
            <a:r>
              <a:rPr lang="en-US" dirty="0" err="1">
                <a:latin typeface="Times New Roman" panose="02020603050405020304" pitchFamily="18" charset="0"/>
                <a:ea typeface="Calibri" panose="020F0502020204030204" pitchFamily="34" charset="0"/>
                <a:cs typeface="Times New Roman" panose="02020603050405020304" pitchFamily="18" charset="0"/>
              </a:rPr>
              <a:t>ọc</a:t>
            </a:r>
            <a:r>
              <a:rPr lang="en-US" dirty="0">
                <a:latin typeface="Times New Roman" panose="02020603050405020304" pitchFamily="18" charset="0"/>
                <a:ea typeface="Calibri" panose="020F0502020204030204" pitchFamily="34" charset="0"/>
                <a:cs typeface="Times New Roman" panose="02020603050405020304" pitchFamily="18" charset="0"/>
              </a:rPr>
              <a:t> to, </a:t>
            </a:r>
            <a:r>
              <a:rPr lang="en-US" dirty="0" err="1">
                <a:latin typeface="Times New Roman" panose="02020603050405020304" pitchFamily="18" charset="0"/>
                <a:ea typeface="Calibri" panose="020F0502020204030204" pitchFamily="34" charset="0"/>
                <a:cs typeface="Times New Roman" panose="02020603050405020304" pitchFamily="18" charset="0"/>
              </a:rPr>
              <a:t>rõ</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ràng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chậm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rãi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giọng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đọc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nhau</a:t>
            </a:r>
            <a:r>
              <a:rPr lang="en-US" dirty="0">
                <a:latin typeface="Times New Roman" panose="02020603050405020304" pitchFamily="18" charset="0"/>
                <a:ea typeface="Calibri" panose="020F0502020204030204" pitchFamily="34" charset="0"/>
                <a:cs typeface="Times New Roman" panose="02020603050405020304" pitchFamily="18" charset="0"/>
              </a:rPr>
              <a:t> ở </a:t>
            </a:r>
            <a:r>
              <a:rPr lang="en-US" dirty="0" err="1">
                <a:latin typeface="Times New Roman" panose="02020603050405020304" pitchFamily="18" charset="0"/>
                <a:ea typeface="Calibri" panose="020F0502020204030204" pitchFamily="34" charset="0"/>
                <a:cs typeface="Times New Roman" panose="02020603050405020304" pitchFamily="18" charset="0"/>
              </a:rPr>
              <a:t>những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đoạn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bàn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luận</a:t>
            </a:r>
            <a:r>
              <a:rPr lang="en-US" dirty="0">
                <a:latin typeface="Times New Roman" panose="02020603050405020304" pitchFamily="18" charset="0"/>
                <a:ea typeface="Calibri" panose="020F0502020204030204" pitchFamily="34" charset="0"/>
                <a:cs typeface="Times New Roman" panose="02020603050405020304" pitchFamily="18" charset="0"/>
              </a:rPr>
              <a:t> hay </a:t>
            </a:r>
            <a:r>
              <a:rPr lang="en-US" dirty="0" err="1">
                <a:latin typeface="Times New Roman" panose="02020603050405020304" pitchFamily="18" charset="0"/>
                <a:ea typeface="Calibri" panose="020F0502020204030204" pitchFamily="34" charset="0"/>
                <a:cs typeface="Times New Roman" panose="02020603050405020304" pitchFamily="18" charset="0"/>
              </a:rPr>
              <a:t>kể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0"/>
              </a:spcBef>
              <a:spcAft>
                <a:spcPts val="0"/>
              </a:spcAft>
              <a:defRPr/>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Chú</a:t>
            </a:r>
            <a:r>
              <a:rPr lang="en-US" dirty="0">
                <a:latin typeface="Times New Roman" panose="02020603050405020304" pitchFamily="18" charset="0"/>
                <a:ea typeface="Calibri" panose="020F0502020204030204" pitchFamily="34" charset="0"/>
                <a:cs typeface="Times New Roman" panose="02020603050405020304" pitchFamily="18" charset="0"/>
              </a:rPr>
              <a:t> ý </a:t>
            </a:r>
            <a:r>
              <a:rPr lang="en-US" dirty="0" err="1">
                <a:latin typeface="Times New Roman" panose="02020603050405020304" pitchFamily="18" charset="0"/>
                <a:ea typeface="Calibri" panose="020F0502020204030204" pitchFamily="34" charset="0"/>
                <a:cs typeface="Times New Roman" panose="02020603050405020304" pitchFamily="18" charset="0"/>
              </a:rPr>
              <a:t>khi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đọc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theo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dõi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cột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phải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nhận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biết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một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số</a:t>
            </a:r>
            <a:r>
              <a:rPr lang="en-US" dirty="0">
                <a:latin typeface="Times New Roman" panose="02020603050405020304" pitchFamily="18" charset="0"/>
                <a:ea typeface="Calibri" panose="020F0502020204030204" pitchFamily="34" charset="0"/>
                <a:cs typeface="Times New Roman" panose="02020603050405020304" pitchFamily="18" charset="0"/>
              </a:rPr>
              <a:t> ý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bàn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luận</a:t>
            </a:r>
            <a:r>
              <a:rPr lang="en-US"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0" name="Rectangle 9">
            <a:extLst>
              <a:ext uri="{FF2B5EF4-FFF2-40B4-BE49-F238E27FC236}">
                <a16:creationId xmlns:a16="http://schemas.microsoft.com/office/drawing/2014/main" xmlns="" id="{F0B37854-1C2D-4CE8-8BAC-B75E332F7513}"/>
              </a:ext>
            </a:extLst>
          </p:cNvPr>
          <p:cNvSpPr>
            <a:spLocks noChangeArrowheads="1"/>
          </p:cNvSpPr>
          <p:nvPr/>
        </p:nvSpPr>
        <p:spPr bwMode="auto">
          <a:xfrm>
            <a:off x="65088" y="4076700"/>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pt-BR" altLang="en-US">
                <a:latin typeface="Times New Roman" panose="02020603050405020304" pitchFamily="18" charset="0"/>
                <a:ea typeface="Calibri" panose="020F0502020204030204" pitchFamily="34" charset="0"/>
                <a:cs typeface="Times New Roman" panose="02020603050405020304" pitchFamily="18" charset="0"/>
              </a:rPr>
              <a:t>-</a:t>
            </a: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Thể loại: </a:t>
            </a:r>
            <a:r>
              <a:rPr lang="en-US" altLang="en-US">
                <a:latin typeface="Times New Roman" panose="02020603050405020304" pitchFamily="18" charset="0"/>
                <a:ea typeface="Calibri" panose="020F0502020204030204" pitchFamily="34" charset="0"/>
                <a:cs typeface="Times New Roman" panose="02020603050405020304" pitchFamily="18" charset="0"/>
              </a:rPr>
              <a:t>Văn bản nghị luận.</a:t>
            </a:r>
          </a:p>
        </p:txBody>
      </p:sp>
      <p:sp>
        <p:nvSpPr>
          <p:cNvPr id="11" name="Rectangle 10">
            <a:extLst>
              <a:ext uri="{FF2B5EF4-FFF2-40B4-BE49-F238E27FC236}">
                <a16:creationId xmlns:a16="http://schemas.microsoft.com/office/drawing/2014/main" xmlns="" id="{3F2C7549-C8A6-4B49-B9AF-9BB1258ACB82}"/>
              </a:ext>
            </a:extLst>
          </p:cNvPr>
          <p:cNvSpPr>
            <a:spLocks noChangeArrowheads="1"/>
          </p:cNvSpPr>
          <p:nvPr/>
        </p:nvSpPr>
        <p:spPr bwMode="auto">
          <a:xfrm>
            <a:off x="65088" y="5486400"/>
            <a:ext cx="4929187" cy="45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nl-NL" altLang="en-US" smtClean="0">
                <a:latin typeface="Times New Roman" panose="02020603050405020304" pitchFamily="18" charset="0"/>
                <a:ea typeface="Calibri" panose="020F0502020204030204" pitchFamily="34" charset="0"/>
                <a:cs typeface="Times New Roman" panose="02020603050405020304" pitchFamily="18" charset="0"/>
              </a:rPr>
              <a:t>- </a:t>
            </a:r>
            <a:r>
              <a:rPr lang="nl-NL" altLang="en-US">
                <a:latin typeface="Times New Roman" panose="02020603050405020304" pitchFamily="18" charset="0"/>
                <a:ea typeface="Calibri" panose="020F0502020204030204" pitchFamily="34" charset="0"/>
                <a:cs typeface="Times New Roman" panose="02020603050405020304" pitchFamily="18" charset="0"/>
              </a:rPr>
              <a:t>PTBĐ: Nghị luận</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xmlns="" id="{A0166341-F326-41CE-A6A0-D0B1419141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0313" y="1125538"/>
            <a:ext cx="3951287"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xmlns="" id="{A84C02A4-F80A-4E44-ADE8-358242B72573}"/>
              </a:ext>
            </a:extLst>
          </p:cNvPr>
          <p:cNvSpPr>
            <a:spLocks noChangeArrowheads="1"/>
          </p:cNvSpPr>
          <p:nvPr/>
        </p:nvSpPr>
        <p:spPr bwMode="auto">
          <a:xfrm>
            <a:off x="74613" y="3602038"/>
            <a:ext cx="16049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pt-BR" altLang="en-US" sz="2000" b="1">
                <a:solidFill>
                  <a:srgbClr val="800080"/>
                </a:solidFill>
                <a:latin typeface="Times New Roman" panose="02020603050405020304" pitchFamily="18" charset="0"/>
                <a:ea typeface="Calibri" panose="020F0502020204030204" pitchFamily="34" charset="0"/>
                <a:cs typeface="Times New Roman" panose="02020603050405020304" pitchFamily="18" charset="0"/>
              </a:rPr>
              <a:t>2. Tác phẩm.</a:t>
            </a:r>
            <a:endParaRPr lang="en-US" altLang="en-US" sz="2000" b="1">
              <a:solidFill>
                <a:srgbClr val="80008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3F2C7549-C8A6-4B49-B9AF-9BB1258ACB82}"/>
              </a:ext>
            </a:extLst>
          </p:cNvPr>
          <p:cNvSpPr>
            <a:spLocks noChangeArrowheads="1"/>
          </p:cNvSpPr>
          <p:nvPr/>
        </p:nvSpPr>
        <p:spPr bwMode="auto">
          <a:xfrm>
            <a:off x="217488" y="4495800"/>
            <a:ext cx="4929187" cy="87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 </a:t>
            </a:r>
            <a:r>
              <a:rPr lang="nl-NL" altLang="en-US">
                <a:latin typeface="Times New Roman" panose="02020603050405020304" pitchFamily="18" charset="0"/>
                <a:ea typeface="Calibri" panose="020F0502020204030204" pitchFamily="34" charset="0"/>
                <a:cs typeface="Times New Roman" panose="02020603050405020304" pitchFamily="18" charset="0"/>
              </a:rPr>
              <a:t>Ngôi kể: ngôi thứ nhất, người kể chuyện xưng “tôi</a:t>
            </a:r>
            <a:r>
              <a:rPr lang="nl-NL" altLang="en-US" smtClean="0">
                <a:latin typeface="Times New Roman" panose="02020603050405020304" pitchFamily="18" charset="0"/>
                <a:ea typeface="Calibri" panose="020F0502020204030204" pitchFamily="34" charset="0"/>
                <a:cs typeface="Times New Roman" panose="02020603050405020304" pitchFamily="18" charset="0"/>
              </a:rPr>
              <a:t>”</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8" grpId="0"/>
      <p:bldP spid="10" grpId="0"/>
      <p:bldP spid="11" grpId="0"/>
      <p:bldP spid="2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ruyen">
            <a:extLst>
              <a:ext uri="{FF2B5EF4-FFF2-40B4-BE49-F238E27FC236}">
                <a16:creationId xmlns:a16="http://schemas.microsoft.com/office/drawing/2014/main" xmlns="" id="{F3866EB9-9E1A-4921-AF20-0F95048F1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187325"/>
            <a:ext cx="8926512" cy="6518275"/>
          </a:xfrm>
          <a:prstGeom prst="rect">
            <a:avLst/>
          </a:prstGeom>
          <a:noFill/>
          <a:ln w="76200">
            <a:solidFill>
              <a:srgbClr val="660066"/>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44CB851F-E414-4259-983E-0A1AB643FBF5}"/>
              </a:ext>
            </a:extLst>
          </p:cNvPr>
          <p:cNvSpPr>
            <a:spLocks noChangeArrowheads="1"/>
          </p:cNvSpPr>
          <p:nvPr/>
        </p:nvSpPr>
        <p:spPr bwMode="auto">
          <a:xfrm>
            <a:off x="152400" y="938213"/>
            <a:ext cx="275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800080"/>
                </a:solidFill>
                <a:latin typeface="Times New Roman" panose="02020603050405020304" pitchFamily="18" charset="0"/>
                <a:cs typeface="Times New Roman" panose="02020603050405020304" pitchFamily="18" charset="0"/>
              </a:rPr>
              <a:t>I</a:t>
            </a:r>
            <a:r>
              <a:rPr lang="vi-VN" altLang="en-US" sz="2000" b="1">
                <a:solidFill>
                  <a:srgbClr val="800080"/>
                </a:solidFill>
                <a:latin typeface="Times New Roman" panose="02020603050405020304" pitchFamily="18" charset="0"/>
                <a:cs typeface="Times New Roman" panose="02020603050405020304" pitchFamily="18" charset="0"/>
              </a:rPr>
              <a:t>. TÌM HIỂU C</a:t>
            </a:r>
            <a:r>
              <a:rPr lang="en-US" altLang="en-US" sz="2000" b="1">
                <a:solidFill>
                  <a:srgbClr val="800080"/>
                </a:solidFill>
                <a:latin typeface="Times New Roman" panose="02020603050405020304" pitchFamily="18" charset="0"/>
                <a:cs typeface="Times New Roman" panose="02020603050405020304" pitchFamily="18" charset="0"/>
              </a:rPr>
              <a:t>HUNG</a:t>
            </a:r>
            <a:endParaRPr lang="en-US" altLang="en-US" sz="2000">
              <a:solidFill>
                <a:srgbClr val="800080"/>
              </a:solidFill>
            </a:endParaRPr>
          </a:p>
        </p:txBody>
      </p:sp>
      <p:sp>
        <p:nvSpPr>
          <p:cNvPr id="2" name="Rectangle 1">
            <a:extLst>
              <a:ext uri="{FF2B5EF4-FFF2-40B4-BE49-F238E27FC236}">
                <a16:creationId xmlns:a16="http://schemas.microsoft.com/office/drawing/2014/main" xmlns="" id="{2FE278C6-FD60-4566-8DB0-70D1D813BC95}"/>
              </a:ext>
            </a:extLst>
          </p:cNvPr>
          <p:cNvSpPr>
            <a:spLocks noChangeArrowheads="1"/>
          </p:cNvSpPr>
          <p:nvPr/>
        </p:nvSpPr>
        <p:spPr bwMode="auto">
          <a:xfrm>
            <a:off x="141288" y="1338263"/>
            <a:ext cx="2143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800080"/>
                </a:solidFill>
                <a:latin typeface="Times New Roman" panose="02020603050405020304" pitchFamily="18" charset="0"/>
                <a:cs typeface="Times New Roman" panose="02020603050405020304" pitchFamily="18" charset="0"/>
              </a:rPr>
              <a:t>1. Đọc, chú thích. </a:t>
            </a:r>
            <a:endParaRPr lang="en-US" altLang="en-US" sz="2000">
              <a:solidFill>
                <a:srgbClr val="800080"/>
              </a:solidFill>
            </a:endParaRPr>
          </a:p>
        </p:txBody>
      </p:sp>
      <p:cxnSp>
        <p:nvCxnSpPr>
          <p:cNvPr id="9221" name="Straight Connector 4">
            <a:extLst>
              <a:ext uri="{FF2B5EF4-FFF2-40B4-BE49-F238E27FC236}">
                <a16:creationId xmlns:a16="http://schemas.microsoft.com/office/drawing/2014/main" xmlns="" id="{C0CE7A0F-1673-468D-964A-F0510D9820C3}"/>
              </a:ext>
            </a:extLst>
          </p:cNvPr>
          <p:cNvCxnSpPr>
            <a:cxnSpLocks noChangeShapeType="1"/>
          </p:cNvCxnSpPr>
          <p:nvPr/>
        </p:nvCxnSpPr>
        <p:spPr bwMode="auto">
          <a:xfrm>
            <a:off x="4994275" y="1062038"/>
            <a:ext cx="46038" cy="5643562"/>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2" name="Rectangle 13">
            <a:extLst>
              <a:ext uri="{FF2B5EF4-FFF2-40B4-BE49-F238E27FC236}">
                <a16:creationId xmlns:a16="http://schemas.microsoft.com/office/drawing/2014/main" xmlns="" id="{026D5BAE-BC73-410A-93A8-336601C61299}"/>
              </a:ext>
            </a:extLst>
          </p:cNvPr>
          <p:cNvSpPr>
            <a:spLocks noChangeArrowheads="1"/>
          </p:cNvSpPr>
          <p:nvPr/>
        </p:nvSpPr>
        <p:spPr bwMode="auto">
          <a:xfrm>
            <a:off x="2236788" y="123825"/>
            <a:ext cx="4583112"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a:solidFill>
                  <a:srgbClr val="FF0000"/>
                </a:solidFill>
                <a:latin typeface="Times New Roman" panose="02020603050405020304" pitchFamily="18" charset="0"/>
                <a:cs typeface="Times New Roman" panose="02020603050405020304" pitchFamily="18" charset="0"/>
              </a:rPr>
              <a:t>HAI LOẠI KHÁC BIỆT</a:t>
            </a:r>
            <a:endParaRPr lang="en-US" altLang="en-US" sz="2400">
              <a:solidFill>
                <a:srgbClr val="FF0000"/>
              </a:solidFill>
              <a:latin typeface="Times New Roman" panose="02020603050405020304" pitchFamily="18" charset="0"/>
              <a:cs typeface="Times New Roman" panose="02020603050405020304" pitchFamily="18" charset="0"/>
            </a:endParaRPr>
          </a:p>
          <a:p>
            <a:pPr>
              <a:lnSpc>
                <a:spcPct val="150000"/>
              </a:lnSpc>
              <a:spcBef>
                <a:spcPts val="600"/>
              </a:spcBef>
              <a:spcAft>
                <a:spcPts val="600"/>
              </a:spcAft>
            </a:pPr>
            <a:r>
              <a:rPr lang="vi-VN" altLang="en-US" b="1">
                <a:solidFill>
                  <a:srgbClr val="000000"/>
                </a:solidFill>
                <a:latin typeface="Times New Roman" panose="02020603050405020304" pitchFamily="18" charset="0"/>
                <a:cs typeface="Calibri" panose="020F0502020204030204" pitchFamily="34" charset="0"/>
              </a:rPr>
              <a:t>                                                                            </a:t>
            </a:r>
            <a:endParaRPr lang="en-US" altLang="en-US">
              <a:solidFill>
                <a:srgbClr val="000000"/>
              </a:solidFill>
              <a:latin typeface="Times New Roman" panose="02020603050405020304" pitchFamily="18" charset="0"/>
              <a:cs typeface="Calibri" panose="020F0502020204030204" pitchFamily="34" charset="0"/>
            </a:endParaRPr>
          </a:p>
        </p:txBody>
      </p:sp>
      <p:sp>
        <p:nvSpPr>
          <p:cNvPr id="9223" name="Rectangle 2">
            <a:extLst>
              <a:ext uri="{FF2B5EF4-FFF2-40B4-BE49-F238E27FC236}">
                <a16:creationId xmlns:a16="http://schemas.microsoft.com/office/drawing/2014/main" xmlns="" id="{10C175C7-BC22-466B-8064-D9DA4D103384}"/>
              </a:ext>
            </a:extLst>
          </p:cNvPr>
          <p:cNvSpPr>
            <a:spLocks noChangeArrowheads="1"/>
          </p:cNvSpPr>
          <p:nvPr/>
        </p:nvSpPr>
        <p:spPr bwMode="auto">
          <a:xfrm>
            <a:off x="4994275" y="554038"/>
            <a:ext cx="27479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699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spcBef>
                <a:spcPts val="600"/>
              </a:spcBef>
              <a:spcAft>
                <a:spcPts val="600"/>
              </a:spcAft>
            </a:pPr>
            <a:r>
              <a:rPr lang="vi-VN" altLang="en-US" b="1">
                <a:solidFill>
                  <a:srgbClr val="FF0000"/>
                </a:solidFill>
                <a:latin typeface="Times New Roman" panose="02020603050405020304" pitchFamily="18" charset="0"/>
                <a:cs typeface="Calibri" panose="020F0502020204030204" pitchFamily="34" charset="0"/>
              </a:rPr>
              <a:t>– </a:t>
            </a:r>
            <a:r>
              <a:rPr lang="en-US" altLang="en-US" b="1" i="1">
                <a:solidFill>
                  <a:srgbClr val="FF0000"/>
                </a:solidFill>
                <a:latin typeface="Times New Roman" panose="02020603050405020304" pitchFamily="18" charset="0"/>
                <a:cs typeface="Calibri" panose="020F0502020204030204" pitchFamily="34" charset="0"/>
              </a:rPr>
              <a:t>Giong – mi Mun </a:t>
            </a:r>
            <a:r>
              <a:rPr lang="vi-VN" altLang="en-US" b="1">
                <a:solidFill>
                  <a:srgbClr val="FF0000"/>
                </a:solidFill>
                <a:latin typeface="Times New Roman" panose="02020603050405020304" pitchFamily="18" charset="0"/>
                <a:cs typeface="Calibri" panose="020F0502020204030204" pitchFamily="34" charset="0"/>
              </a:rPr>
              <a:t>– </a:t>
            </a:r>
            <a:endParaRPr lang="en-US" altLang="en-US">
              <a:solidFill>
                <a:srgbClr val="FF0000"/>
              </a:solidFill>
              <a:latin typeface="Times New Roman" panose="02020603050405020304" pitchFamily="18" charset="0"/>
              <a:cs typeface="Calibri" panose="020F0502020204030204" pitchFamily="34" charset="0"/>
            </a:endParaRPr>
          </a:p>
        </p:txBody>
      </p:sp>
      <p:sp>
        <p:nvSpPr>
          <p:cNvPr id="19" name="Rectangle 18">
            <a:extLst>
              <a:ext uri="{FF2B5EF4-FFF2-40B4-BE49-F238E27FC236}">
                <a16:creationId xmlns:a16="http://schemas.microsoft.com/office/drawing/2014/main" xmlns="" id="{555FC95B-9673-4348-86A6-389A74EB24DA}"/>
              </a:ext>
            </a:extLst>
          </p:cNvPr>
          <p:cNvSpPr>
            <a:spLocks noChangeArrowheads="1"/>
          </p:cNvSpPr>
          <p:nvPr/>
        </p:nvSpPr>
        <p:spPr bwMode="auto">
          <a:xfrm>
            <a:off x="152400" y="1704975"/>
            <a:ext cx="153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000" b="1">
                <a:solidFill>
                  <a:srgbClr val="800080"/>
                </a:solidFill>
                <a:latin typeface="Times New Roman" panose="02020603050405020304" pitchFamily="18" charset="0"/>
                <a:cs typeface="Times New Roman" panose="02020603050405020304" pitchFamily="18" charset="0"/>
              </a:rPr>
              <a:t>2. Tác phẩm</a:t>
            </a:r>
            <a:endParaRPr lang="en-US" altLang="en-US" sz="2000">
              <a:solidFill>
                <a:srgbClr val="800080"/>
              </a:solidFill>
            </a:endParaRPr>
          </a:p>
        </p:txBody>
      </p:sp>
      <p:sp>
        <p:nvSpPr>
          <p:cNvPr id="3" name="Rectangle 2">
            <a:extLst>
              <a:ext uri="{FF2B5EF4-FFF2-40B4-BE49-F238E27FC236}">
                <a16:creationId xmlns:a16="http://schemas.microsoft.com/office/drawing/2014/main" xmlns="" id="{2AE0C392-E0C6-4DD5-A1EF-BCD953ED50E8}"/>
              </a:ext>
            </a:extLst>
          </p:cNvPr>
          <p:cNvSpPr>
            <a:spLocks noChangeArrowheads="1"/>
          </p:cNvSpPr>
          <p:nvPr/>
        </p:nvSpPr>
        <p:spPr bwMode="auto">
          <a:xfrm>
            <a:off x="155575" y="1925638"/>
            <a:ext cx="16017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fr-FR" alt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 cục</a:t>
            </a:r>
            <a:r>
              <a:rPr lang="vi-VN" alt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phần</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7E3E5A24-E242-4EE8-A71C-8795EB631C0E}"/>
              </a:ext>
            </a:extLst>
          </p:cNvPr>
          <p:cNvSpPr/>
          <p:nvPr/>
        </p:nvSpPr>
        <p:spPr>
          <a:xfrm>
            <a:off x="58738" y="2386013"/>
            <a:ext cx="5024437" cy="3554412"/>
          </a:xfrm>
          <a:prstGeom prst="rect">
            <a:avLst/>
          </a:prstGeom>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 </a:t>
            </a:r>
            <a:r>
              <a:rPr lang="vi-VN" altLang="en-US">
                <a:latin typeface="Times New Roman" panose="02020603050405020304" pitchFamily="18" charset="0"/>
                <a:ea typeface="Calibri" panose="020F0502020204030204" pitchFamily="34" charset="0"/>
                <a:cs typeface="Times New Roman" panose="02020603050405020304" pitchFamily="18" charset="0"/>
              </a:rPr>
              <a:t>Đoạn 1: </a:t>
            </a:r>
            <a:r>
              <a:rPr lang="vi-VN" altLang="en-US" i="1">
                <a:latin typeface="Times New Roman" panose="02020603050405020304" pitchFamily="18" charset="0"/>
                <a:ea typeface="Calibri" panose="020F0502020204030204" pitchFamily="34" charset="0"/>
                <a:cs typeface="Times New Roman" panose="02020603050405020304" pitchFamily="18" charset="0"/>
              </a:rPr>
              <a:t>Từ đầu </a:t>
            </a:r>
            <a:r>
              <a:rPr lang="en-US" altLang="en-US" i="1">
                <a:latin typeface="Times New Roman" panose="02020603050405020304" pitchFamily="18" charset="0"/>
                <a:ea typeface="Calibri" panose="020F0502020204030204" pitchFamily="34" charset="0"/>
                <a:cs typeface="Times New Roman" panose="02020603050405020304" pitchFamily="18" charset="0"/>
              </a:rPr>
              <a:t>đến</a:t>
            </a:r>
            <a:r>
              <a:rPr lang="vi-VN" altLang="en-US">
                <a:latin typeface="Times New Roman" panose="02020603050405020304" pitchFamily="18" charset="0"/>
                <a:ea typeface="Calibri" panose="020F0502020204030204" pitchFamily="34" charset="0"/>
                <a:cs typeface="Times New Roman" panose="02020603050405020304" pitchFamily="18" charset="0"/>
              </a:rPr>
              <a:t> </a:t>
            </a:r>
            <a:r>
              <a:rPr lang="en-US" altLang="en-US">
                <a:latin typeface="Times New Roman" panose="02020603050405020304" pitchFamily="18" charset="0"/>
                <a:ea typeface="Calibri" panose="020F0502020204030204" pitchFamily="34" charset="0"/>
                <a:cs typeface="Times New Roman" panose="02020603050405020304" pitchFamily="18" charset="0"/>
              </a:rPr>
              <a:t>“</a:t>
            </a:r>
            <a:r>
              <a:rPr lang="en-US" altLang="en-US" i="1">
                <a:latin typeface="Times New Roman" panose="02020603050405020304" pitchFamily="18" charset="0"/>
                <a:ea typeface="Calibri" panose="020F0502020204030204" pitchFamily="34" charset="0"/>
                <a:cs typeface="Times New Roman" panose="02020603050405020304" pitchFamily="18" charset="0"/>
              </a:rPr>
              <a:t>ước mong điều đó”</a:t>
            </a:r>
          </a:p>
          <a:p>
            <a:pPr algn="just">
              <a:lnSpc>
                <a:spcPct val="150000"/>
              </a:lnSpc>
            </a:pPr>
            <a:r>
              <a:rPr lang="en-US" altLang="en-US" i="1">
                <a:latin typeface="Times New Roman" panose="02020603050405020304" pitchFamily="18" charset="0"/>
                <a:ea typeface="Calibri" panose="020F0502020204030204" pitchFamily="34" charset="0"/>
                <a:cs typeface="Times New Roman" panose="02020603050405020304" pitchFamily="18" charset="0"/>
              </a:rPr>
              <a:t>=&gt;</a:t>
            </a:r>
            <a:r>
              <a:rPr lang="vi-VN" altLang="en-US" b="1" i="1">
                <a:latin typeface="Times New Roman" panose="02020603050405020304" pitchFamily="18" charset="0"/>
                <a:ea typeface="Calibri" panose="020F0502020204030204" pitchFamily="34" charset="0"/>
                <a:cs typeface="Times New Roman" panose="02020603050405020304" pitchFamily="18" charset="0"/>
              </a:rPr>
              <a:t> </a:t>
            </a:r>
            <a:r>
              <a:rPr lang="en-US" altLang="en-US" b="1">
                <a:latin typeface="Times New Roman" panose="02020603050405020304" pitchFamily="18" charset="0"/>
                <a:ea typeface="Calibri" panose="020F0502020204030204" pitchFamily="34" charset="0"/>
                <a:cs typeface="Times New Roman" panose="02020603050405020304" pitchFamily="18" charset="0"/>
              </a:rPr>
              <a:t>Mỗi người cần có sự khác biệt</a:t>
            </a:r>
          </a:p>
          <a:p>
            <a:pPr algn="just">
              <a:lnSpc>
                <a:spcPct val="150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 </a:t>
            </a:r>
            <a:r>
              <a:rPr lang="vi-VN" altLang="en-US">
                <a:latin typeface="Times New Roman" panose="02020603050405020304" pitchFamily="18" charset="0"/>
                <a:ea typeface="Calibri" panose="020F0502020204030204" pitchFamily="34" charset="0"/>
                <a:cs typeface="Times New Roman" panose="02020603050405020304" pitchFamily="18" charset="0"/>
              </a:rPr>
              <a:t>Đoạn 2: </a:t>
            </a:r>
            <a:r>
              <a:rPr lang="vi-VN" altLang="en-US" i="1">
                <a:latin typeface="Times New Roman" panose="02020603050405020304" pitchFamily="18" charset="0"/>
                <a:ea typeface="Calibri" panose="020F0502020204030204" pitchFamily="34" charset="0"/>
                <a:cs typeface="Times New Roman" panose="02020603050405020304" pitchFamily="18" charset="0"/>
              </a:rPr>
              <a:t>Tiếp</a:t>
            </a:r>
            <a:r>
              <a:rPr lang="en-US" altLang="en-US" i="1">
                <a:latin typeface="Times New Roman" panose="02020603050405020304" pitchFamily="18" charset="0"/>
                <a:ea typeface="Calibri" panose="020F0502020204030204" pitchFamily="34" charset="0"/>
                <a:cs typeface="Times New Roman" panose="02020603050405020304" pitchFamily="18" charset="0"/>
              </a:rPr>
              <a:t> đến</a:t>
            </a:r>
            <a:r>
              <a:rPr lang="vi-VN" altLang="en-US">
                <a:latin typeface="Times New Roman" panose="02020603050405020304" pitchFamily="18" charset="0"/>
                <a:ea typeface="Calibri" panose="020F0502020204030204" pitchFamily="34" charset="0"/>
                <a:cs typeface="Times New Roman" panose="02020603050405020304" pitchFamily="18" charset="0"/>
              </a:rPr>
              <a:t> </a:t>
            </a:r>
            <a:r>
              <a:rPr lang="en-US" altLang="en-US">
                <a:latin typeface="Times New Roman" panose="02020603050405020304" pitchFamily="18" charset="0"/>
                <a:ea typeface="Calibri" panose="020F0502020204030204" pitchFamily="34" charset="0"/>
                <a:cs typeface="Times New Roman" panose="02020603050405020304" pitchFamily="18" charset="0"/>
              </a:rPr>
              <a:t>“</a:t>
            </a:r>
            <a:r>
              <a:rPr lang="en-US" altLang="en-US" i="1">
                <a:latin typeface="Times New Roman" panose="02020603050405020304" pitchFamily="18" charset="0"/>
                <a:ea typeface="Calibri" panose="020F0502020204030204" pitchFamily="34" charset="0"/>
                <a:cs typeface="Times New Roman" panose="02020603050405020304" pitchFamily="18" charset="0"/>
              </a:rPr>
              <a:t>mười phân vẹn mười” </a:t>
            </a:r>
          </a:p>
          <a:p>
            <a:pPr algn="just">
              <a:lnSpc>
                <a:spcPct val="150000"/>
              </a:lnSpc>
            </a:pPr>
            <a:r>
              <a:rPr lang="en-US" altLang="en-US" i="1">
                <a:latin typeface="Times New Roman" panose="02020603050405020304" pitchFamily="18" charset="0"/>
                <a:ea typeface="Calibri" panose="020F0502020204030204" pitchFamily="34" charset="0"/>
                <a:cs typeface="Times New Roman" panose="02020603050405020304" pitchFamily="18" charset="0"/>
              </a:rPr>
              <a:t>=&gt; </a:t>
            </a:r>
            <a:r>
              <a:rPr lang="en-US" altLang="en-US" b="1">
                <a:latin typeface="Times New Roman" panose="02020603050405020304" pitchFamily="18" charset="0"/>
                <a:ea typeface="Calibri" panose="020F0502020204030204" pitchFamily="34" charset="0"/>
                <a:cs typeface="Times New Roman" panose="02020603050405020304" pitchFamily="18" charset="0"/>
              </a:rPr>
              <a:t>Những bằng chứng thể hiện sự khác biệt của số đông học sinh trong lớp và J</a:t>
            </a:r>
          </a:p>
          <a:p>
            <a:pPr algn="just">
              <a:lnSpc>
                <a:spcPct val="150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 </a:t>
            </a:r>
            <a:r>
              <a:rPr lang="vi-VN" altLang="en-US">
                <a:latin typeface="Times New Roman" panose="02020603050405020304" pitchFamily="18" charset="0"/>
                <a:ea typeface="Calibri" panose="020F0502020204030204" pitchFamily="34" charset="0"/>
                <a:cs typeface="Times New Roman" panose="02020603050405020304" pitchFamily="18" charset="0"/>
              </a:rPr>
              <a:t>Đoạn 3: </a:t>
            </a:r>
            <a:r>
              <a:rPr lang="vi-VN" altLang="en-US" i="1">
                <a:latin typeface="Times New Roman" panose="02020603050405020304" pitchFamily="18" charset="0"/>
                <a:ea typeface="Calibri" panose="020F0502020204030204" pitchFamily="34" charset="0"/>
                <a:cs typeface="Times New Roman" panose="02020603050405020304" pitchFamily="18" charset="0"/>
              </a:rPr>
              <a:t>Tiếp </a:t>
            </a:r>
            <a:r>
              <a:rPr lang="en-US" altLang="en-US" i="1">
                <a:latin typeface="Times New Roman" panose="02020603050405020304" pitchFamily="18" charset="0"/>
                <a:ea typeface="Calibri" panose="020F0502020204030204" pitchFamily="34" charset="0"/>
                <a:cs typeface="Times New Roman" panose="02020603050405020304" pitchFamily="18" charset="0"/>
              </a:rPr>
              <a:t>đến “</a:t>
            </a:r>
            <a:r>
              <a:rPr lang="vi-VN" altLang="en-US">
                <a:latin typeface="Times New Roman" panose="02020603050405020304" pitchFamily="18" charset="0"/>
                <a:ea typeface="Calibri" panose="020F0502020204030204" pitchFamily="34" charset="0"/>
                <a:cs typeface="Times New Roman" panose="02020603050405020304" pitchFamily="18" charset="0"/>
              </a:rPr>
              <a:t> </a:t>
            </a:r>
            <a:r>
              <a:rPr lang="en-US" altLang="en-US" i="1">
                <a:latin typeface="Times New Roman" panose="02020603050405020304" pitchFamily="18" charset="0"/>
                <a:ea typeface="Calibri" panose="020F0502020204030204" pitchFamily="34" charset="0"/>
                <a:cs typeface="Times New Roman" panose="02020603050405020304" pitchFamily="18" charset="0"/>
              </a:rPr>
              <a:t>trong mỗi con người</a:t>
            </a:r>
            <a:r>
              <a:rPr lang="en-US" altLang="en-US">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=&gt; </a:t>
            </a:r>
            <a:r>
              <a:rPr lang="en-US" altLang="en-US" b="1">
                <a:latin typeface="Times New Roman" panose="02020603050405020304" pitchFamily="18" charset="0"/>
                <a:ea typeface="Calibri" panose="020F0502020204030204" pitchFamily="34" charset="0"/>
                <a:cs typeface="Times New Roman" panose="02020603050405020304" pitchFamily="18" charset="0"/>
              </a:rPr>
              <a:t>Cách để tại nên sự khác biệt</a:t>
            </a:r>
          </a:p>
          <a:p>
            <a:r>
              <a:rPr lang="en-US" altLang="en-US">
                <a:latin typeface="Times New Roman" panose="02020603050405020304" pitchFamily="18" charset="0"/>
                <a:ea typeface="Calibri" panose="020F0502020204030204" pitchFamily="34" charset="0"/>
                <a:cs typeface="Times New Roman" panose="02020603050405020304" pitchFamily="18" charset="0"/>
              </a:rPr>
              <a:t>- </a:t>
            </a:r>
            <a:r>
              <a:rPr lang="vi-VN" altLang="en-US">
                <a:latin typeface="Times New Roman" panose="02020603050405020304" pitchFamily="18" charset="0"/>
                <a:ea typeface="Calibri" panose="020F0502020204030204" pitchFamily="34" charset="0"/>
                <a:cs typeface="Times New Roman" panose="02020603050405020304" pitchFamily="18" charset="0"/>
              </a:rPr>
              <a:t>Đoạn 4: </a:t>
            </a:r>
            <a:r>
              <a:rPr lang="vi-VN" altLang="en-US" i="1">
                <a:latin typeface="Times New Roman" panose="02020603050405020304" pitchFamily="18" charset="0"/>
                <a:ea typeface="Calibri" panose="020F0502020204030204" pitchFamily="34" charset="0"/>
                <a:cs typeface="Times New Roman" panose="02020603050405020304" pitchFamily="18" charset="0"/>
              </a:rPr>
              <a:t>Phần còn lại</a:t>
            </a:r>
            <a:r>
              <a:rPr lang="en-US" altLang="en-US">
                <a:latin typeface="Times New Roman" panose="02020603050405020304" pitchFamily="18" charset="0"/>
                <a:ea typeface="Calibri" panose="020F0502020204030204" pitchFamily="34" charset="0"/>
                <a:cs typeface="Times New Roman" panose="02020603050405020304" pitchFamily="18" charset="0"/>
              </a:rPr>
              <a:t>  </a:t>
            </a:r>
          </a:p>
          <a:p>
            <a:r>
              <a:rPr lang="en-US" altLang="en-US">
                <a:latin typeface="Times New Roman" panose="02020603050405020304" pitchFamily="18" charset="0"/>
                <a:ea typeface="Calibri" panose="020F0502020204030204" pitchFamily="34" charset="0"/>
                <a:cs typeface="Times New Roman" panose="02020603050405020304" pitchFamily="18" charset="0"/>
              </a:rPr>
              <a:t>=&gt; </a:t>
            </a:r>
            <a:r>
              <a:rPr lang="en-US" altLang="en-US" b="1">
                <a:latin typeface="Times New Roman" panose="02020603050405020304" pitchFamily="18" charset="0"/>
                <a:ea typeface="Calibri" panose="020F0502020204030204" pitchFamily="34" charset="0"/>
                <a:cs typeface="Times New Roman" panose="02020603050405020304" pitchFamily="18" charset="0"/>
              </a:rPr>
              <a:t>Ý nghĩa của sự khác biệt thực sự.</a:t>
            </a:r>
          </a:p>
        </p:txBody>
      </p:sp>
      <p:pic>
        <p:nvPicPr>
          <p:cNvPr id="9227" name="Picture 4">
            <a:extLst>
              <a:ext uri="{FF2B5EF4-FFF2-40B4-BE49-F238E27FC236}">
                <a16:creationId xmlns:a16="http://schemas.microsoft.com/office/drawing/2014/main" xmlns="" id="{FB5B048F-F0AB-4758-BBB0-9D1F70A891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0313" y="1125538"/>
            <a:ext cx="3951287"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barn(inVertical)">
                                      <p:cBhvr>
                                        <p:cTn id="51" dur="500"/>
                                        <p:tgtEl>
                                          <p:spTgt spid="4">
                                            <p:txEl>
                                              <p:pRg st="4" end="4"/>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 calcmode="lin" valueType="num">
                                      <p:cBhvr additive="base">
                                        <p:cTn id="5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nodeType="clickEffect">
                                  <p:stCondLst>
                                    <p:cond delay="0"/>
                                  </p:stCondLst>
                                  <p:childTnLst>
                                    <p:set>
                                      <p:cBhvr>
                                        <p:cTn id="61" dur="1" fill="hold">
                                          <p:stCondLst>
                                            <p:cond delay="0"/>
                                          </p:stCondLst>
                                        </p:cTn>
                                        <p:tgtEl>
                                          <p:spTgt spid="4">
                                            <p:txEl>
                                              <p:pRg st="6" end="6"/>
                                            </p:txEl>
                                          </p:spTgt>
                                        </p:tgtEl>
                                        <p:attrNameLst>
                                          <p:attrName>style.visibility</p:attrName>
                                        </p:attrNameLst>
                                      </p:cBhvr>
                                      <p:to>
                                        <p:strVal val="visible"/>
                                      </p:to>
                                    </p:set>
                                    <p:animEffect transition="in" filter="fade">
                                      <p:cBhvr>
                                        <p:cTn id="62" dur="1000"/>
                                        <p:tgtEl>
                                          <p:spTgt spid="4">
                                            <p:txEl>
                                              <p:pRg st="6" end="6"/>
                                            </p:txEl>
                                          </p:spTgt>
                                        </p:tgtEl>
                                      </p:cBhvr>
                                    </p:animEffect>
                                    <p:anim calcmode="lin" valueType="num">
                                      <p:cBhvr>
                                        <p:cTn id="6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6" presetClass="entr" presetSubtype="21" fill="hold" nodeType="clickEffect">
                                  <p:stCondLst>
                                    <p:cond delay="0"/>
                                  </p:stCondLst>
                                  <p:childTnLst>
                                    <p:set>
                                      <p:cBhvr>
                                        <p:cTn id="68" dur="1" fill="hold">
                                          <p:stCondLst>
                                            <p:cond delay="0"/>
                                          </p:stCondLst>
                                        </p:cTn>
                                        <p:tgtEl>
                                          <p:spTgt spid="4">
                                            <p:txEl>
                                              <p:pRg st="7" end="7"/>
                                            </p:txEl>
                                          </p:spTgt>
                                        </p:tgtEl>
                                        <p:attrNameLst>
                                          <p:attrName>style.visibility</p:attrName>
                                        </p:attrNameLst>
                                      </p:cBhvr>
                                      <p:to>
                                        <p:strVal val="visible"/>
                                      </p:to>
                                    </p:set>
                                    <p:animEffect transition="in" filter="barn(inVertical)">
                                      <p:cBhvr>
                                        <p:cTn id="6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9"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BLULINE">
            <a:extLst>
              <a:ext uri="{FF2B5EF4-FFF2-40B4-BE49-F238E27FC236}">
                <a16:creationId xmlns:a16="http://schemas.microsoft.com/office/drawing/2014/main" xmlns="" id="{C7E315C4-90E3-43C7-9FA7-CB8FC8DE9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368675" y="3368675"/>
            <a:ext cx="6858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8" descr="BLULINE">
            <a:extLst>
              <a:ext uri="{FF2B5EF4-FFF2-40B4-BE49-F238E27FC236}">
                <a16:creationId xmlns:a16="http://schemas.microsoft.com/office/drawing/2014/main" xmlns="" id="{51E7974D-4E0A-406E-AB4D-F6A5CD158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654675" y="3368675"/>
            <a:ext cx="6858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8" descr="BLULINE">
            <a:extLst>
              <a:ext uri="{FF2B5EF4-FFF2-40B4-BE49-F238E27FC236}">
                <a16:creationId xmlns:a16="http://schemas.microsoft.com/office/drawing/2014/main" xmlns="" id="{DB5FF8FD-5705-4652-9803-B90DD47E2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76200" y="0"/>
            <a:ext cx="8991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descr="BLULINE">
            <a:extLst>
              <a:ext uri="{FF2B5EF4-FFF2-40B4-BE49-F238E27FC236}">
                <a16:creationId xmlns:a16="http://schemas.microsoft.com/office/drawing/2014/main" xmlns="" id="{623D9863-C718-46C6-8947-9844FFA96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76200" y="6705600"/>
            <a:ext cx="8991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BLULINE">
            <a:extLst>
              <a:ext uri="{FF2B5EF4-FFF2-40B4-BE49-F238E27FC236}">
                <a16:creationId xmlns:a16="http://schemas.microsoft.com/office/drawing/2014/main" xmlns="" id="{1775E664-BAFF-4B8E-8EF2-F1F7F6314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368675" y="3368675"/>
            <a:ext cx="6858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a:extLst>
              <a:ext uri="{FF2B5EF4-FFF2-40B4-BE49-F238E27FC236}">
                <a16:creationId xmlns:a16="http://schemas.microsoft.com/office/drawing/2014/main" xmlns="" id="{F62A3433-78EC-4263-96AB-923393A15D6C}"/>
              </a:ext>
            </a:extLst>
          </p:cNvPr>
          <p:cNvSpPr txBox="1">
            <a:spLocks noChangeArrowheads="1"/>
          </p:cNvSpPr>
          <p:nvPr/>
        </p:nvSpPr>
        <p:spPr bwMode="auto">
          <a:xfrm>
            <a:off x="914400" y="5943600"/>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p>
        </p:txBody>
      </p:sp>
      <p:sp>
        <p:nvSpPr>
          <p:cNvPr id="10248" name="Text Box 8">
            <a:extLst>
              <a:ext uri="{FF2B5EF4-FFF2-40B4-BE49-F238E27FC236}">
                <a16:creationId xmlns:a16="http://schemas.microsoft.com/office/drawing/2014/main" xmlns="" id="{C36DB453-3414-4B41-87D5-76F98A767AFE}"/>
              </a:ext>
            </a:extLst>
          </p:cNvPr>
          <p:cNvSpPr txBox="1">
            <a:spLocks noChangeArrowheads="1"/>
          </p:cNvSpPr>
          <p:nvPr/>
        </p:nvSpPr>
        <p:spPr bwMode="auto">
          <a:xfrm>
            <a:off x="1828800" y="56388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p>
        </p:txBody>
      </p:sp>
      <p:sp>
        <p:nvSpPr>
          <p:cNvPr id="10249" name="Text Box 9">
            <a:extLst>
              <a:ext uri="{FF2B5EF4-FFF2-40B4-BE49-F238E27FC236}">
                <a16:creationId xmlns:a16="http://schemas.microsoft.com/office/drawing/2014/main" xmlns="" id="{2008548C-3988-464E-B551-524381A1618F}"/>
              </a:ext>
            </a:extLst>
          </p:cNvPr>
          <p:cNvSpPr txBox="1">
            <a:spLocks noChangeArrowheads="1"/>
          </p:cNvSpPr>
          <p:nvPr/>
        </p:nvSpPr>
        <p:spPr bwMode="auto">
          <a:xfrm>
            <a:off x="5943600" y="49530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p>
        </p:txBody>
      </p:sp>
      <p:sp>
        <p:nvSpPr>
          <p:cNvPr id="10250" name="Text Box 10">
            <a:extLst>
              <a:ext uri="{FF2B5EF4-FFF2-40B4-BE49-F238E27FC236}">
                <a16:creationId xmlns:a16="http://schemas.microsoft.com/office/drawing/2014/main" xmlns="" id="{53F48339-9C2A-4E75-B2BE-59EEBAC9C612}"/>
              </a:ext>
            </a:extLst>
          </p:cNvPr>
          <p:cNvSpPr txBox="1">
            <a:spLocks noChangeArrowheads="1"/>
          </p:cNvSpPr>
          <p:nvPr/>
        </p:nvSpPr>
        <p:spPr bwMode="auto">
          <a:xfrm>
            <a:off x="5410200" y="48006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p>
        </p:txBody>
      </p:sp>
      <p:graphicFrame>
        <p:nvGraphicFramePr>
          <p:cNvPr id="443434" name="Group 42">
            <a:extLst>
              <a:ext uri="{FF2B5EF4-FFF2-40B4-BE49-F238E27FC236}">
                <a16:creationId xmlns:a16="http://schemas.microsoft.com/office/drawing/2014/main" xmlns="" id="{B8974783-0C0B-4707-8ED4-58D65B688393}"/>
              </a:ext>
            </a:extLst>
          </p:cNvPr>
          <p:cNvGraphicFramePr>
            <a:graphicFrameLocks noGrp="1"/>
          </p:cNvGraphicFramePr>
          <p:nvPr>
            <p:ph/>
          </p:nvPr>
        </p:nvGraphicFramePr>
        <p:xfrm>
          <a:off x="581025" y="1824038"/>
          <a:ext cx="8229600" cy="4572000"/>
        </p:xfrm>
        <a:graphic>
          <a:graphicData uri="http://schemas.openxmlformats.org/drawingml/2006/table">
            <a:tbl>
              <a:tblPr/>
              <a:tblGrid>
                <a:gridCol w="4114800">
                  <a:extLst>
                    <a:ext uri="{9D8B030D-6E8A-4147-A177-3AD203B41FA5}">
                      <a16:colId xmlns:a16="http://schemas.microsoft.com/office/drawing/2014/main" xmlns="" val="1133640318"/>
                    </a:ext>
                  </a:extLst>
                </a:gridCol>
                <a:gridCol w="4114800">
                  <a:extLst>
                    <a:ext uri="{9D8B030D-6E8A-4147-A177-3AD203B41FA5}">
                      <a16:colId xmlns:a16="http://schemas.microsoft.com/office/drawing/2014/main" xmlns="" val="3949085533"/>
                    </a:ext>
                  </a:extLst>
                </a:gridCol>
              </a:tblGrid>
              <a:tr h="18526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a:r>
                        <a:rPr lang="en-US" sz="1600" i="1" kern="1200" dirty="0">
                          <a:solidFill>
                            <a:srgbClr val="3333CC"/>
                          </a:solidFill>
                          <a:effectLst/>
                          <a:latin typeface="+mj-lt"/>
                          <a:ea typeface="+mn-ea"/>
                          <a:cs typeface="+mn-cs"/>
                        </a:rPr>
                        <a:t> </a:t>
                      </a:r>
                    </a:p>
                    <a:p>
                      <a:pPr algn="l"/>
                      <a:endParaRPr lang="en-US" sz="1600" i="0" kern="1200" dirty="0">
                        <a:solidFill>
                          <a:srgbClr val="3333CC"/>
                        </a:solidFill>
                        <a:effectLst/>
                        <a:latin typeface="Arial" panose="020B0604020202020204" pitchFamily="34" charset="0"/>
                        <a:ea typeface="+mn-ea"/>
                        <a:cs typeface="Arial" panose="020B0604020202020204" pitchFamily="34" charset="0"/>
                      </a:endParaRPr>
                    </a:p>
                    <a:p>
                      <a:pPr algn="l"/>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Giáo</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viên</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đã</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giao</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cho</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học</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sinh</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bài</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tập</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gì?Mục</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đích</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và</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yêu</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cầu</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bài</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tập</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đặt</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ra</a:t>
                      </a:r>
                      <a:r>
                        <a:rPr lang="en-US" sz="1600" i="0" kern="1200" dirty="0">
                          <a:solidFill>
                            <a:srgbClr val="3333CC"/>
                          </a:solidFill>
                          <a:effectLst/>
                          <a:latin typeface="Arial" panose="020B0604020202020204" pitchFamily="34" charset="0"/>
                          <a:ea typeface="+mn-ea"/>
                          <a:cs typeface="Arial" panose="020B0604020202020204" pitchFamily="34" charset="0"/>
                        </a:rPr>
                        <a:t>?</a:t>
                      </a:r>
                    </a:p>
                    <a:p>
                      <a:pPr algn="l"/>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baseline="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Tại</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sao</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giáo</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viên</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không</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dạy</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cho</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học</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sinh</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luôn</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bài</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học</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mà</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lại</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cho</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học</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sinh</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được</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tham</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gia</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trải</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nghiệm</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thực</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tế</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trước</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Em</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nhận</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xét</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gì</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về</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cách</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giáo</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dục</a:t>
                      </a:r>
                      <a:r>
                        <a:rPr lang="en-US" sz="1600" i="0" kern="1200" dirty="0">
                          <a:solidFill>
                            <a:srgbClr val="3333CC"/>
                          </a:solidFill>
                          <a:effectLst/>
                          <a:latin typeface="Arial" panose="020B0604020202020204" pitchFamily="34" charset="0"/>
                          <a:ea typeface="+mn-ea"/>
                          <a:cs typeface="Arial" panose="020B0604020202020204" pitchFamily="34" charset="0"/>
                        </a:rPr>
                        <a:t> </a:t>
                      </a:r>
                      <a:r>
                        <a:rPr lang="en-US" sz="1600" i="0" kern="1200" dirty="0" err="1">
                          <a:solidFill>
                            <a:srgbClr val="3333CC"/>
                          </a:solidFill>
                          <a:effectLst/>
                          <a:latin typeface="Arial" panose="020B0604020202020204" pitchFamily="34" charset="0"/>
                          <a:ea typeface="+mn-ea"/>
                          <a:cs typeface="Arial" panose="020B0604020202020204" pitchFamily="34" charset="0"/>
                        </a:rPr>
                        <a:t>này</a:t>
                      </a:r>
                      <a:r>
                        <a:rPr lang="en-US" sz="1600" i="0" kern="1200" dirty="0">
                          <a:solidFill>
                            <a:srgbClr val="3333CC"/>
                          </a:solidFill>
                          <a:effectLst/>
                          <a:latin typeface="Arial" panose="020B0604020202020204" pitchFamily="34" charset="0"/>
                          <a:ea typeface="+mn-ea"/>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endParaRPr lang="en-US" sz="1400" i="1" kern="1200" dirty="0">
                        <a:solidFill>
                          <a:schemeClr val="tx1"/>
                        </a:solidFill>
                        <a:effectLst/>
                        <a:latin typeface="Arial" panose="020B0604020202020204" pitchFamily="34" charset="0"/>
                        <a:ea typeface="+mn-ea"/>
                        <a:cs typeface="+mn-cs"/>
                      </a:endParaRPr>
                    </a:p>
                    <a:p>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Các</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bạn</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trong</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lớp</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đã</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thể</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hiện</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sự</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khác</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biệt</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như</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thế</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nào</a:t>
                      </a:r>
                      <a:r>
                        <a:rPr lang="en-US" sz="1600" i="1" kern="1200" dirty="0">
                          <a:solidFill>
                            <a:srgbClr val="3333CC"/>
                          </a:solidFill>
                          <a:effectLst/>
                          <a:latin typeface="Arial" panose="020B0604020202020204" pitchFamily="34" charset="0"/>
                          <a:ea typeface="+mn-ea"/>
                          <a:cs typeface="+mn-cs"/>
                        </a:rPr>
                        <a:t>?</a:t>
                      </a:r>
                      <a:endParaRPr lang="en-US" sz="1600" kern="1200" dirty="0">
                        <a:solidFill>
                          <a:srgbClr val="3333CC"/>
                        </a:solidFill>
                        <a:effectLst/>
                        <a:latin typeface="Arial" panose="020B0604020202020204" pitchFamily="34" charset="0"/>
                        <a:ea typeface="+mn-ea"/>
                        <a:cs typeface="+mn-cs"/>
                      </a:endParaRPr>
                    </a:p>
                    <a:p>
                      <a:r>
                        <a:rPr lang="en-US" sz="1600" i="1" kern="1200" dirty="0">
                          <a:solidFill>
                            <a:srgbClr val="3333CC"/>
                          </a:solidFill>
                          <a:effectLst/>
                          <a:latin typeface="Arial" panose="020B0604020202020204" pitchFamily="34" charset="0"/>
                          <a:ea typeface="+mn-ea"/>
                          <a:cs typeface="+mn-cs"/>
                        </a:rPr>
                        <a:t>+</a:t>
                      </a:r>
                      <a:r>
                        <a:rPr lang="en-US" sz="1600" i="1" kern="1200" baseline="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Bạn</a:t>
                      </a:r>
                      <a:r>
                        <a:rPr lang="en-US" sz="1600" i="1" kern="1200" dirty="0">
                          <a:solidFill>
                            <a:srgbClr val="3333CC"/>
                          </a:solidFill>
                          <a:effectLst/>
                          <a:latin typeface="Arial" panose="020B0604020202020204" pitchFamily="34" charset="0"/>
                          <a:ea typeface="+mn-ea"/>
                          <a:cs typeface="+mn-cs"/>
                        </a:rPr>
                        <a:t> HS </a:t>
                      </a:r>
                      <a:r>
                        <a:rPr lang="en-US" sz="1600" i="1" kern="1200" dirty="0" err="1">
                          <a:solidFill>
                            <a:srgbClr val="3333CC"/>
                          </a:solidFill>
                          <a:effectLst/>
                          <a:latin typeface="Arial" panose="020B0604020202020204" pitchFamily="34" charset="0"/>
                          <a:ea typeface="+mn-ea"/>
                          <a:cs typeface="+mn-cs"/>
                        </a:rPr>
                        <a:t>nào</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có</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cách</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thể</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hiện</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khác</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Phản</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ứng</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của</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cả</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lớp</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trước</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cách</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thể</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hiện</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đó</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là</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gì</a:t>
                      </a:r>
                      <a:r>
                        <a:rPr lang="en-US" sz="1600" i="1" kern="1200" dirty="0">
                          <a:solidFill>
                            <a:srgbClr val="3333CC"/>
                          </a:solidFill>
                          <a:effectLst/>
                          <a:latin typeface="Arial" panose="020B0604020202020204" pitchFamily="34" charset="0"/>
                          <a:ea typeface="+mn-ea"/>
                          <a:cs typeface="+mn-cs"/>
                        </a:rPr>
                        <a:t>?</a:t>
                      </a:r>
                      <a:endParaRPr lang="en-US" sz="1600" kern="1200" dirty="0">
                        <a:solidFill>
                          <a:srgbClr val="3333CC"/>
                        </a:solidFill>
                        <a:effectLst/>
                        <a:latin typeface="Arial" panose="020B0604020202020204" pitchFamily="34" charset="0"/>
                        <a:ea typeface="+mn-ea"/>
                        <a:cs typeface="+mn-cs"/>
                      </a:endParaRPr>
                    </a:p>
                    <a:p>
                      <a:r>
                        <a:rPr lang="en-US" sz="1600" i="1" kern="1200" dirty="0">
                          <a:solidFill>
                            <a:srgbClr val="3333CC"/>
                          </a:solidFill>
                          <a:effectLst/>
                          <a:latin typeface="Arial" panose="020B0604020202020204" pitchFamily="34" charset="0"/>
                          <a:ea typeface="+mn-ea"/>
                          <a:cs typeface="+mn-cs"/>
                        </a:rPr>
                        <a:t>+</a:t>
                      </a:r>
                      <a:r>
                        <a:rPr lang="en-US" sz="1600" i="1" kern="1200" baseline="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Em</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nhận</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thấy</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sự</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khác</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nhau</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của</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việc</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thể</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hiện</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sự</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khác</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biệt</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của</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số</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đông</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các</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bạn</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trong</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lớp</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và</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của</a:t>
                      </a:r>
                      <a:r>
                        <a:rPr lang="en-US" sz="1600" i="1" kern="1200" dirty="0">
                          <a:solidFill>
                            <a:srgbClr val="3333CC"/>
                          </a:solidFill>
                          <a:effectLst/>
                          <a:latin typeface="Arial" panose="020B0604020202020204" pitchFamily="34" charset="0"/>
                          <a:ea typeface="+mn-ea"/>
                          <a:cs typeface="+mn-cs"/>
                        </a:rPr>
                        <a:t> J </a:t>
                      </a:r>
                      <a:r>
                        <a:rPr lang="en-US" sz="1600" i="1" kern="1200" dirty="0" err="1">
                          <a:solidFill>
                            <a:srgbClr val="3333CC"/>
                          </a:solidFill>
                          <a:effectLst/>
                          <a:latin typeface="Arial" panose="020B0604020202020204" pitchFamily="34" charset="0"/>
                          <a:ea typeface="+mn-ea"/>
                          <a:cs typeface="+mn-cs"/>
                        </a:rPr>
                        <a:t>là</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gì</a:t>
                      </a:r>
                      <a:r>
                        <a:rPr lang="en-US" sz="1600" i="1" kern="1200" dirty="0">
                          <a:solidFill>
                            <a:srgbClr val="3333CC"/>
                          </a:solidFill>
                          <a:effectLst/>
                          <a:latin typeface="Arial" panose="020B0604020202020204" pitchFamily="34" charset="0"/>
                          <a:ea typeface="+mn-ea"/>
                          <a:cs typeface="+mn-cs"/>
                        </a:rPr>
                        <a:t>?</a:t>
                      </a:r>
                      <a:endParaRPr lang="en-US" sz="1600" kern="1200" dirty="0">
                        <a:solidFill>
                          <a:srgbClr val="3333CC"/>
                        </a:solidFill>
                        <a:effectLst/>
                        <a:latin typeface="Arial" panose="020B0604020202020204" pitchFamily="34"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565413011"/>
                  </a:ext>
                </a:extLst>
              </a:tr>
              <a:tr h="1765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endParaRPr lang="en-US" sz="1600" i="1" kern="1200" dirty="0">
                        <a:solidFill>
                          <a:srgbClr val="3333CC"/>
                        </a:solidFill>
                        <a:effectLst/>
                        <a:latin typeface="Arial" panose="020B0604020202020204" pitchFamily="34" charset="0"/>
                        <a:ea typeface="+mn-ea"/>
                        <a:cs typeface="+mn-cs"/>
                      </a:endParaRPr>
                    </a:p>
                    <a:p>
                      <a:r>
                        <a:rPr lang="en-US" sz="1600" i="1" kern="1200" dirty="0">
                          <a:solidFill>
                            <a:srgbClr val="3333CC"/>
                          </a:solidFill>
                          <a:effectLst/>
                          <a:latin typeface="Arial" panose="020B0604020202020204" pitchFamily="34" charset="0"/>
                          <a:ea typeface="+mn-ea"/>
                          <a:cs typeface="+mn-cs"/>
                        </a:rPr>
                        <a:t>+</a:t>
                      </a:r>
                      <a:r>
                        <a:rPr lang="en-US" sz="1600" i="1" kern="1200" dirty="0" err="1">
                          <a:solidFill>
                            <a:srgbClr val="3333CC"/>
                          </a:solidFill>
                          <a:effectLst/>
                          <a:latin typeface="Arial" panose="020B0604020202020204" pitchFamily="34" charset="0"/>
                          <a:ea typeface="+mn-ea"/>
                          <a:cs typeface="+mn-cs"/>
                        </a:rPr>
                        <a:t>Từ</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những</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bằng</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chứng</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đưa</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ra</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tác</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giả</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đã</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rút</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ra</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điều</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cần</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bàn</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luận</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là</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gì</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Em</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nhận</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xét</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gì</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về</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cách</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triển</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khai</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của</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tác</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giả</a:t>
                      </a:r>
                      <a:r>
                        <a:rPr lang="en-US" sz="1600" i="1" kern="1200" dirty="0">
                          <a:solidFill>
                            <a:srgbClr val="3333CC"/>
                          </a:solidFill>
                          <a:effectLst/>
                          <a:latin typeface="Arial" panose="020B0604020202020204" pitchFamily="34" charset="0"/>
                          <a:ea typeface="+mn-ea"/>
                          <a:cs typeface="+mn-cs"/>
                        </a:rPr>
                        <a:t>?</a:t>
                      </a:r>
                      <a:endParaRPr lang="en-US" sz="1600" kern="1200" dirty="0">
                        <a:solidFill>
                          <a:srgbClr val="3333CC"/>
                        </a:solidFill>
                        <a:effectLst/>
                        <a:latin typeface="Arial" panose="020B0604020202020204" pitchFamily="34" charset="0"/>
                        <a:ea typeface="+mn-ea"/>
                        <a:cs typeface="+mn-cs"/>
                      </a:endParaRPr>
                    </a:p>
                    <a:p>
                      <a:r>
                        <a:rPr lang="en-US" sz="1600" i="1" kern="1200" dirty="0">
                          <a:solidFill>
                            <a:srgbClr val="3333CC"/>
                          </a:solidFill>
                          <a:effectLst/>
                          <a:latin typeface="Arial" panose="020B0604020202020204" pitchFamily="34" charset="0"/>
                          <a:ea typeface="+mn-ea"/>
                          <a:cs typeface="+mn-cs"/>
                        </a:rPr>
                        <a:t>+</a:t>
                      </a:r>
                      <a:r>
                        <a:rPr lang="en-US" sz="1600" i="1" kern="1200" baseline="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Em</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có</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đồng</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tình</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với</a:t>
                      </a:r>
                      <a:r>
                        <a:rPr lang="en-US" sz="1600" i="1" kern="1200" dirty="0">
                          <a:solidFill>
                            <a:srgbClr val="3333CC"/>
                          </a:solidFill>
                          <a:effectLst/>
                          <a:latin typeface="Arial" panose="020B0604020202020204" pitchFamily="34" charset="0"/>
                          <a:ea typeface="+mn-ea"/>
                          <a:cs typeface="+mn-cs"/>
                        </a:rPr>
                        <a:t> ý </a:t>
                      </a:r>
                      <a:r>
                        <a:rPr lang="en-US" sz="1600" i="1" kern="1200" dirty="0" err="1">
                          <a:solidFill>
                            <a:srgbClr val="3333CC"/>
                          </a:solidFill>
                          <a:effectLst/>
                          <a:latin typeface="Arial" panose="020B0604020202020204" pitchFamily="34" charset="0"/>
                          <a:ea typeface="+mn-ea"/>
                          <a:cs typeface="+mn-cs"/>
                        </a:rPr>
                        <a:t>kiến</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của</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tác</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giả</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không</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Vì</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sao</a:t>
                      </a:r>
                      <a:r>
                        <a:rPr lang="en-US" sz="1600" i="1" kern="1200" dirty="0">
                          <a:solidFill>
                            <a:srgbClr val="3333CC"/>
                          </a:solidFill>
                          <a:effectLst/>
                          <a:latin typeface="Arial" panose="020B0604020202020204" pitchFamily="34" charset="0"/>
                          <a:ea typeface="+mn-ea"/>
                          <a:cs typeface="+mn-cs"/>
                        </a:rPr>
                        <a:t>?</a:t>
                      </a:r>
                      <a:endParaRPr lang="en-US" sz="1600" kern="1200" dirty="0">
                        <a:solidFill>
                          <a:srgbClr val="3333CC"/>
                        </a:solidFill>
                        <a:effectLst/>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1600" b="0" i="0" u="none" strike="noStrike" cap="none" normalizeH="0" baseline="0" dirty="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1600" i="1" kern="1200" dirty="0">
                        <a:solidFill>
                          <a:srgbClr val="3333CC"/>
                        </a:solidFill>
                        <a:effectLst/>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1600" i="1" kern="1200" dirty="0">
                        <a:solidFill>
                          <a:srgbClr val="3333CC"/>
                        </a:solidFill>
                        <a:effectLst/>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Đa</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số</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mọi</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người</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chọn</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loại</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khác</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biệt</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vô</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nghĩa</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Vì</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sao</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Em</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có</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thích</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cách</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thể</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hiện</a:t>
                      </a:r>
                      <a:r>
                        <a:rPr lang="en-US" sz="1600" i="1" kern="1200" dirty="0">
                          <a:solidFill>
                            <a:srgbClr val="3333CC"/>
                          </a:solidFill>
                          <a:effectLst/>
                          <a:latin typeface="Arial" panose="020B0604020202020204" pitchFamily="34" charset="0"/>
                          <a:ea typeface="+mn-ea"/>
                          <a:cs typeface="+mn-cs"/>
                        </a:rPr>
                        <a:t> </a:t>
                      </a:r>
                      <a:r>
                        <a:rPr lang="en-US" sz="1600" i="1" kern="1200" dirty="0" err="1">
                          <a:solidFill>
                            <a:srgbClr val="3333CC"/>
                          </a:solidFill>
                          <a:effectLst/>
                          <a:latin typeface="Arial" panose="020B0604020202020204" pitchFamily="34" charset="0"/>
                          <a:ea typeface="+mn-ea"/>
                          <a:cs typeface="+mn-cs"/>
                        </a:rPr>
                        <a:t>này</a:t>
                      </a:r>
                      <a:r>
                        <a:rPr lang="en-US" sz="1600" i="1" kern="1200" dirty="0">
                          <a:solidFill>
                            <a:srgbClr val="3333CC"/>
                          </a:solidFill>
                          <a:effectLst/>
                          <a:latin typeface="Arial" panose="020B0604020202020204" pitchFamily="34" charset="0"/>
                          <a:ea typeface="+mn-ea"/>
                          <a:cs typeface="+mn-cs"/>
                        </a:rPr>
                        <a:t>?</a:t>
                      </a:r>
                      <a:endParaRPr lang="en-US" sz="1600" kern="1200" dirty="0">
                        <a:solidFill>
                          <a:srgbClr val="3333CC"/>
                        </a:solidFill>
                        <a:effectLst/>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16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68233085"/>
                  </a:ext>
                </a:extLst>
              </a:tr>
            </a:tbl>
          </a:graphicData>
        </a:graphic>
      </p:graphicFrame>
      <p:sp>
        <p:nvSpPr>
          <p:cNvPr id="443422" name="Text Box 30">
            <a:extLst>
              <a:ext uri="{FF2B5EF4-FFF2-40B4-BE49-F238E27FC236}">
                <a16:creationId xmlns:a16="http://schemas.microsoft.com/office/drawing/2014/main" xmlns="" id="{7CBE8639-AF36-460A-86BD-0B1247DACE96}"/>
              </a:ext>
            </a:extLst>
          </p:cNvPr>
          <p:cNvSpPr txBox="1">
            <a:spLocks noChangeArrowheads="1"/>
          </p:cNvSpPr>
          <p:nvPr/>
        </p:nvSpPr>
        <p:spPr bwMode="auto">
          <a:xfrm>
            <a:off x="442913" y="1236663"/>
            <a:ext cx="83200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000" b="1" dirty="0">
                <a:solidFill>
                  <a:srgbClr val="800080"/>
                </a:solidFill>
                <a:effectLst>
                  <a:outerShdw blurRad="38100" dist="38100" dir="2700000" algn="tl">
                    <a:srgbClr val="C0C0C0"/>
                  </a:outerShdw>
                </a:effectLst>
                <a:latin typeface="Times New Roman" panose="02020603050405020304" pitchFamily="18" charset="0"/>
              </a:rPr>
              <a:t>1.Mỗi </a:t>
            </a:r>
            <a:r>
              <a:rPr lang="en-US" altLang="en-US" sz="2000" b="1" dirty="0" err="1">
                <a:solidFill>
                  <a:srgbClr val="800080"/>
                </a:solidFill>
                <a:effectLst>
                  <a:outerShdw blurRad="38100" dist="38100" dir="2700000" algn="tl">
                    <a:srgbClr val="C0C0C0"/>
                  </a:outerShdw>
                </a:effectLst>
                <a:latin typeface="Times New Roman" panose="02020603050405020304" pitchFamily="18" charset="0"/>
              </a:rPr>
              <a:t>người</a:t>
            </a:r>
            <a:r>
              <a:rPr lang="en-US" altLang="en-US" sz="2000" b="1" dirty="0">
                <a:solidFill>
                  <a:srgbClr val="800080"/>
                </a:solidFill>
                <a:effectLst>
                  <a:outerShdw blurRad="38100" dist="38100" dir="2700000" algn="tl">
                    <a:srgbClr val="C0C0C0"/>
                  </a:outerShdw>
                </a:effectLst>
                <a:latin typeface="Times New Roman" panose="02020603050405020304" pitchFamily="18" charset="0"/>
              </a:rPr>
              <a:t> </a:t>
            </a:r>
            <a:r>
              <a:rPr lang="en-US" altLang="en-US" sz="2000" b="1" dirty="0" err="1">
                <a:solidFill>
                  <a:srgbClr val="800080"/>
                </a:solidFill>
                <a:effectLst>
                  <a:outerShdw blurRad="38100" dist="38100" dir="2700000" algn="tl">
                    <a:srgbClr val="C0C0C0"/>
                  </a:outerShdw>
                </a:effectLst>
                <a:latin typeface="Times New Roman" panose="02020603050405020304" pitchFamily="18" charset="0"/>
              </a:rPr>
              <a:t>cần</a:t>
            </a:r>
            <a:r>
              <a:rPr lang="en-US" altLang="en-US" sz="2000" b="1" dirty="0">
                <a:solidFill>
                  <a:srgbClr val="800080"/>
                </a:solidFill>
                <a:effectLst>
                  <a:outerShdw blurRad="38100" dist="38100" dir="2700000" algn="tl">
                    <a:srgbClr val="C0C0C0"/>
                  </a:outerShdw>
                </a:effectLst>
                <a:latin typeface="Times New Roman" panose="02020603050405020304" pitchFamily="18" charset="0"/>
              </a:rPr>
              <a:t> </a:t>
            </a:r>
            <a:r>
              <a:rPr lang="en-US" altLang="en-US" sz="2000" b="1" dirty="0" err="1">
                <a:solidFill>
                  <a:srgbClr val="800080"/>
                </a:solidFill>
                <a:effectLst>
                  <a:outerShdw blurRad="38100" dist="38100" dir="2700000" algn="tl">
                    <a:srgbClr val="C0C0C0"/>
                  </a:outerShdw>
                </a:effectLst>
                <a:latin typeface="Times New Roman" panose="02020603050405020304" pitchFamily="18" charset="0"/>
              </a:rPr>
              <a:t>có</a:t>
            </a:r>
            <a:r>
              <a:rPr lang="en-US" altLang="en-US" sz="2000" b="1" dirty="0">
                <a:solidFill>
                  <a:srgbClr val="800080"/>
                </a:solidFill>
                <a:effectLst>
                  <a:outerShdw blurRad="38100" dist="38100" dir="2700000" algn="tl">
                    <a:srgbClr val="C0C0C0"/>
                  </a:outerShdw>
                </a:effectLst>
                <a:latin typeface="Times New Roman" panose="02020603050405020304" pitchFamily="18" charset="0"/>
              </a:rPr>
              <a:t> </a:t>
            </a:r>
            <a:r>
              <a:rPr lang="en-US" altLang="en-US" sz="2000" b="1" dirty="0" err="1">
                <a:solidFill>
                  <a:srgbClr val="800080"/>
                </a:solidFill>
                <a:effectLst>
                  <a:outerShdw blurRad="38100" dist="38100" dir="2700000" algn="tl">
                    <a:srgbClr val="C0C0C0"/>
                  </a:outerShdw>
                </a:effectLst>
                <a:latin typeface="Times New Roman" panose="02020603050405020304" pitchFamily="18" charset="0"/>
              </a:rPr>
              <a:t>sự</a:t>
            </a:r>
            <a:r>
              <a:rPr lang="en-US" altLang="en-US" sz="2000" b="1" dirty="0">
                <a:solidFill>
                  <a:srgbClr val="800080"/>
                </a:solidFill>
                <a:effectLst>
                  <a:outerShdw blurRad="38100" dist="38100" dir="2700000" algn="tl">
                    <a:srgbClr val="C0C0C0"/>
                  </a:outerShdw>
                </a:effectLst>
                <a:latin typeface="Times New Roman" panose="02020603050405020304" pitchFamily="18" charset="0"/>
              </a:rPr>
              <a:t> </a:t>
            </a:r>
            <a:r>
              <a:rPr lang="en-US" altLang="en-US" sz="2000" b="1" dirty="0" err="1">
                <a:solidFill>
                  <a:srgbClr val="800080"/>
                </a:solidFill>
                <a:effectLst>
                  <a:outerShdw blurRad="38100" dist="38100" dir="2700000" algn="tl">
                    <a:srgbClr val="C0C0C0"/>
                  </a:outerShdw>
                </a:effectLst>
                <a:latin typeface="Times New Roman" panose="02020603050405020304" pitchFamily="18" charset="0"/>
              </a:rPr>
              <a:t>khác</a:t>
            </a:r>
            <a:r>
              <a:rPr lang="en-US" altLang="en-US" sz="2000" b="1" dirty="0">
                <a:solidFill>
                  <a:srgbClr val="800080"/>
                </a:solidFill>
                <a:effectLst>
                  <a:outerShdw blurRad="38100" dist="38100" dir="2700000" algn="tl">
                    <a:srgbClr val="C0C0C0"/>
                  </a:outerShdw>
                </a:effectLst>
                <a:latin typeface="Times New Roman" panose="02020603050405020304" pitchFamily="18" charset="0"/>
              </a:rPr>
              <a:t> </a:t>
            </a:r>
            <a:r>
              <a:rPr lang="en-US" altLang="en-US" sz="2000" b="1" dirty="0" err="1">
                <a:solidFill>
                  <a:srgbClr val="800080"/>
                </a:solidFill>
                <a:effectLst>
                  <a:outerShdw blurRad="38100" dist="38100" dir="2700000" algn="tl">
                    <a:srgbClr val="C0C0C0"/>
                  </a:outerShdw>
                </a:effectLst>
                <a:latin typeface="Times New Roman" panose="02020603050405020304" pitchFamily="18" charset="0"/>
              </a:rPr>
              <a:t>biệt</a:t>
            </a:r>
            <a:endParaRPr lang="en-US" altLang="en-US" sz="2000" b="1" dirty="0">
              <a:solidFill>
                <a:srgbClr val="800080"/>
              </a:solidFill>
              <a:effectLst>
                <a:outerShdw blurRad="38100" dist="38100" dir="2700000" algn="tl">
                  <a:srgbClr val="C0C0C0"/>
                </a:outerShdw>
              </a:effectLst>
              <a:latin typeface="Times New Roman" panose="02020603050405020304" pitchFamily="18" charset="0"/>
            </a:endParaRPr>
          </a:p>
        </p:txBody>
      </p:sp>
      <p:sp>
        <p:nvSpPr>
          <p:cNvPr id="10263" name="Text Box 31">
            <a:extLst>
              <a:ext uri="{FF2B5EF4-FFF2-40B4-BE49-F238E27FC236}">
                <a16:creationId xmlns:a16="http://schemas.microsoft.com/office/drawing/2014/main" xmlns="" id="{97273996-DC3D-45B6-9788-FF5638582ED9}"/>
              </a:ext>
            </a:extLst>
          </p:cNvPr>
          <p:cNvSpPr txBox="1">
            <a:spLocks noChangeArrowheads="1"/>
          </p:cNvSpPr>
          <p:nvPr/>
        </p:nvSpPr>
        <p:spPr bwMode="auto">
          <a:xfrm>
            <a:off x="3276600" y="17526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p>
        </p:txBody>
      </p:sp>
      <p:sp>
        <p:nvSpPr>
          <p:cNvPr id="443424" name="Rectangle 32">
            <a:extLst>
              <a:ext uri="{FF2B5EF4-FFF2-40B4-BE49-F238E27FC236}">
                <a16:creationId xmlns:a16="http://schemas.microsoft.com/office/drawing/2014/main" xmlns="" id="{1D428517-6340-4A23-A4B4-4258F9E13BAA}"/>
              </a:ext>
            </a:extLst>
          </p:cNvPr>
          <p:cNvSpPr>
            <a:spLocks noChangeArrowheads="1"/>
          </p:cNvSpPr>
          <p:nvPr/>
        </p:nvSpPr>
        <p:spPr bwMode="auto">
          <a:xfrm>
            <a:off x="3668713" y="13081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2400" b="1" dirty="0">
                <a:solidFill>
                  <a:srgbClr val="FF0000"/>
                </a:solidFill>
                <a:effectLst>
                  <a:outerShdw blurRad="38100" dist="38100" dir="2700000" algn="tl">
                    <a:srgbClr val="C0C0C0"/>
                  </a:outerShdw>
                </a:effectLst>
                <a:latin typeface="Times New Roman" panose="02020603050405020304" pitchFamily="18" charset="0"/>
              </a:rPr>
              <a:t>Chia </a:t>
            </a:r>
            <a:r>
              <a:rPr lang="en-US" altLang="en-US" sz="2400" b="1" dirty="0" err="1">
                <a:solidFill>
                  <a:srgbClr val="FF0000"/>
                </a:solidFill>
                <a:effectLst>
                  <a:outerShdw blurRad="38100" dist="38100" dir="2700000" algn="tl">
                    <a:srgbClr val="C0C0C0"/>
                  </a:outerShdw>
                </a:effectLst>
                <a:latin typeface="Times New Roman" panose="02020603050405020304" pitchFamily="18" charset="0"/>
              </a:rPr>
              <a:t>nhóm</a:t>
            </a:r>
            <a:endParaRPr lang="en-US" altLang="en-US" sz="2400" b="1"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443428" name="Rectangle 36">
            <a:extLst>
              <a:ext uri="{FF2B5EF4-FFF2-40B4-BE49-F238E27FC236}">
                <a16:creationId xmlns:a16="http://schemas.microsoft.com/office/drawing/2014/main" xmlns="" id="{79F82ECE-5F3F-4030-B19D-F749B767B132}"/>
              </a:ext>
            </a:extLst>
          </p:cNvPr>
          <p:cNvSpPr>
            <a:spLocks noChangeArrowheads="1"/>
          </p:cNvSpPr>
          <p:nvPr/>
        </p:nvSpPr>
        <p:spPr bwMode="auto">
          <a:xfrm>
            <a:off x="1311275" y="1824038"/>
            <a:ext cx="4114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defRPr/>
            </a:pPr>
            <a:r>
              <a:rPr lang="en-US" altLang="en-US" sz="2400" dirty="0" err="1">
                <a:solidFill>
                  <a:srgbClr val="FF0000"/>
                </a:solidFill>
                <a:effectLst>
                  <a:outerShdw blurRad="38100" dist="38100" dir="2700000" algn="tl">
                    <a:srgbClr val="C0C0C0"/>
                  </a:outerShdw>
                </a:effectLst>
                <a:latin typeface="Times New Roman" panose="02020603050405020304" pitchFamily="18" charset="0"/>
              </a:rPr>
              <a:t>Nhóm</a:t>
            </a:r>
            <a:r>
              <a:rPr lang="en-US" altLang="en-US" sz="2400" dirty="0">
                <a:solidFill>
                  <a:srgbClr val="FF0000"/>
                </a:solidFill>
                <a:effectLst>
                  <a:outerShdw blurRad="38100" dist="38100" dir="2700000" algn="tl">
                    <a:srgbClr val="C0C0C0"/>
                  </a:outerShdw>
                </a:effectLst>
                <a:latin typeface="Times New Roman" panose="02020603050405020304" pitchFamily="18" charset="0"/>
              </a:rPr>
              <a:t> 1:</a:t>
            </a:r>
          </a:p>
        </p:txBody>
      </p:sp>
      <p:sp>
        <p:nvSpPr>
          <p:cNvPr id="443429" name="Rectangle 37">
            <a:extLst>
              <a:ext uri="{FF2B5EF4-FFF2-40B4-BE49-F238E27FC236}">
                <a16:creationId xmlns:a16="http://schemas.microsoft.com/office/drawing/2014/main" xmlns="" id="{A88A7247-98D0-4607-846A-9A346CB0614E}"/>
              </a:ext>
            </a:extLst>
          </p:cNvPr>
          <p:cNvSpPr>
            <a:spLocks noChangeArrowheads="1"/>
          </p:cNvSpPr>
          <p:nvPr/>
        </p:nvSpPr>
        <p:spPr bwMode="auto">
          <a:xfrm>
            <a:off x="5670550" y="1752600"/>
            <a:ext cx="3886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defRPr/>
            </a:pPr>
            <a:r>
              <a:rPr lang="en-US" altLang="en-US" sz="2400" dirty="0" err="1">
                <a:solidFill>
                  <a:srgbClr val="FF0000"/>
                </a:solidFill>
                <a:effectLst>
                  <a:outerShdw blurRad="38100" dist="38100" dir="2700000" algn="tl">
                    <a:srgbClr val="C0C0C0"/>
                  </a:outerShdw>
                </a:effectLst>
                <a:latin typeface="Times New Roman" panose="02020603050405020304" pitchFamily="18" charset="0"/>
              </a:rPr>
              <a:t>Nhóm</a:t>
            </a:r>
            <a:r>
              <a:rPr lang="en-US" altLang="en-US" sz="2400" dirty="0">
                <a:solidFill>
                  <a:srgbClr val="FF0000"/>
                </a:solidFill>
                <a:effectLst>
                  <a:outerShdw blurRad="38100" dist="38100" dir="2700000" algn="tl">
                    <a:srgbClr val="C0C0C0"/>
                  </a:outerShdw>
                </a:effectLst>
                <a:latin typeface="Times New Roman" panose="02020603050405020304" pitchFamily="18" charset="0"/>
              </a:rPr>
              <a:t> 2:</a:t>
            </a:r>
          </a:p>
        </p:txBody>
      </p:sp>
      <p:sp>
        <p:nvSpPr>
          <p:cNvPr id="443431" name="Rectangle 39">
            <a:extLst>
              <a:ext uri="{FF2B5EF4-FFF2-40B4-BE49-F238E27FC236}">
                <a16:creationId xmlns:a16="http://schemas.microsoft.com/office/drawing/2014/main" xmlns="" id="{C7799694-A879-4965-982B-2DAC56DF5FB2}"/>
              </a:ext>
            </a:extLst>
          </p:cNvPr>
          <p:cNvSpPr>
            <a:spLocks noChangeArrowheads="1"/>
          </p:cNvSpPr>
          <p:nvPr/>
        </p:nvSpPr>
        <p:spPr bwMode="auto">
          <a:xfrm>
            <a:off x="1611313" y="4368800"/>
            <a:ext cx="4114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defRPr/>
            </a:pPr>
            <a:r>
              <a:rPr lang="en-US" altLang="en-US" sz="2400" dirty="0" err="1">
                <a:solidFill>
                  <a:srgbClr val="FF0000"/>
                </a:solidFill>
                <a:effectLst>
                  <a:outerShdw blurRad="38100" dist="38100" dir="2700000" algn="tl">
                    <a:srgbClr val="C0C0C0"/>
                  </a:outerShdw>
                </a:effectLst>
                <a:latin typeface="Times New Roman" panose="02020603050405020304" pitchFamily="18" charset="0"/>
              </a:rPr>
              <a:t>Nhóm</a:t>
            </a:r>
            <a:r>
              <a:rPr lang="en-US" altLang="en-US" sz="2400" dirty="0">
                <a:solidFill>
                  <a:srgbClr val="FF0000"/>
                </a:solidFill>
                <a:effectLst>
                  <a:outerShdw blurRad="38100" dist="38100" dir="2700000" algn="tl">
                    <a:srgbClr val="C0C0C0"/>
                  </a:outerShdw>
                </a:effectLst>
                <a:latin typeface="Times New Roman" panose="02020603050405020304" pitchFamily="18" charset="0"/>
              </a:rPr>
              <a:t> 3:</a:t>
            </a:r>
          </a:p>
        </p:txBody>
      </p:sp>
      <p:sp>
        <p:nvSpPr>
          <p:cNvPr id="443432" name="Rectangle 40">
            <a:extLst>
              <a:ext uri="{FF2B5EF4-FFF2-40B4-BE49-F238E27FC236}">
                <a16:creationId xmlns:a16="http://schemas.microsoft.com/office/drawing/2014/main" xmlns="" id="{56699DAB-20B8-4B64-9173-F18A090CF5F5}"/>
              </a:ext>
            </a:extLst>
          </p:cNvPr>
          <p:cNvSpPr>
            <a:spLocks noChangeArrowheads="1"/>
          </p:cNvSpPr>
          <p:nvPr/>
        </p:nvSpPr>
        <p:spPr bwMode="auto">
          <a:xfrm>
            <a:off x="5426075" y="4456113"/>
            <a:ext cx="4267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defRPr/>
            </a:pPr>
            <a:r>
              <a:rPr lang="en-US" altLang="en-US" sz="2400" dirty="0" err="1">
                <a:solidFill>
                  <a:srgbClr val="FF0000"/>
                </a:solidFill>
                <a:effectLst>
                  <a:outerShdw blurRad="38100" dist="38100" dir="2700000" algn="tl">
                    <a:srgbClr val="C0C0C0"/>
                  </a:outerShdw>
                </a:effectLst>
                <a:latin typeface="Times New Roman" panose="02020603050405020304" pitchFamily="18" charset="0"/>
              </a:rPr>
              <a:t>Nhóm</a:t>
            </a:r>
            <a:r>
              <a:rPr lang="en-US" altLang="en-US" sz="2400" dirty="0">
                <a:solidFill>
                  <a:srgbClr val="FF0000"/>
                </a:solidFill>
                <a:effectLst>
                  <a:outerShdw blurRad="38100" dist="38100" dir="2700000" algn="tl">
                    <a:srgbClr val="C0C0C0"/>
                  </a:outerShdw>
                </a:effectLst>
                <a:latin typeface="Times New Roman" panose="02020603050405020304" pitchFamily="18" charset="0"/>
              </a:rPr>
              <a:t> 4:</a:t>
            </a:r>
          </a:p>
        </p:txBody>
      </p:sp>
      <p:sp>
        <p:nvSpPr>
          <p:cNvPr id="10269" name="Rectangle 19">
            <a:extLst>
              <a:ext uri="{FF2B5EF4-FFF2-40B4-BE49-F238E27FC236}">
                <a16:creationId xmlns:a16="http://schemas.microsoft.com/office/drawing/2014/main" xmlns="" id="{0026E5BD-51F2-4D55-959A-BF4D64AB2B23}"/>
              </a:ext>
            </a:extLst>
          </p:cNvPr>
          <p:cNvSpPr>
            <a:spLocks noChangeArrowheads="1"/>
          </p:cNvSpPr>
          <p:nvPr/>
        </p:nvSpPr>
        <p:spPr bwMode="auto">
          <a:xfrm>
            <a:off x="2235200" y="246063"/>
            <a:ext cx="4583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a:solidFill>
                  <a:srgbClr val="FF0000"/>
                </a:solidFill>
                <a:latin typeface="Times New Roman" panose="02020603050405020304" pitchFamily="18" charset="0"/>
                <a:cs typeface="Times New Roman" panose="02020603050405020304" pitchFamily="18" charset="0"/>
              </a:rPr>
              <a:t>HAI LOẠI KHÁC BIỆT</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10270" name="Rectangle 2">
            <a:extLst>
              <a:ext uri="{FF2B5EF4-FFF2-40B4-BE49-F238E27FC236}">
                <a16:creationId xmlns:a16="http://schemas.microsoft.com/office/drawing/2014/main" xmlns="" id="{E39AC820-E62A-462A-A6AF-9CD9AB8140BA}"/>
              </a:ext>
            </a:extLst>
          </p:cNvPr>
          <p:cNvSpPr>
            <a:spLocks noChangeArrowheads="1"/>
          </p:cNvSpPr>
          <p:nvPr/>
        </p:nvSpPr>
        <p:spPr bwMode="auto">
          <a:xfrm>
            <a:off x="4926013" y="646113"/>
            <a:ext cx="274796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699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spcBef>
                <a:spcPts val="600"/>
              </a:spcBef>
              <a:spcAft>
                <a:spcPts val="600"/>
              </a:spcAft>
            </a:pPr>
            <a:r>
              <a:rPr lang="vi-VN" altLang="en-US" b="1">
                <a:solidFill>
                  <a:srgbClr val="FF0000"/>
                </a:solidFill>
                <a:latin typeface="Times New Roman" panose="02020603050405020304" pitchFamily="18" charset="0"/>
                <a:cs typeface="Calibri" panose="020F0502020204030204" pitchFamily="34" charset="0"/>
              </a:rPr>
              <a:t>– </a:t>
            </a:r>
            <a:r>
              <a:rPr lang="en-US" altLang="en-US" b="1" i="1">
                <a:solidFill>
                  <a:srgbClr val="FF0000"/>
                </a:solidFill>
                <a:latin typeface="Times New Roman" panose="02020603050405020304" pitchFamily="18" charset="0"/>
                <a:cs typeface="Calibri" panose="020F0502020204030204" pitchFamily="34" charset="0"/>
              </a:rPr>
              <a:t>Giong – mi Mun </a:t>
            </a:r>
            <a:r>
              <a:rPr lang="vi-VN" altLang="en-US" b="1">
                <a:solidFill>
                  <a:srgbClr val="FF0000"/>
                </a:solidFill>
                <a:latin typeface="Times New Roman" panose="02020603050405020304" pitchFamily="18" charset="0"/>
                <a:cs typeface="Calibri" panose="020F0502020204030204" pitchFamily="34" charset="0"/>
              </a:rPr>
              <a:t>– </a:t>
            </a:r>
            <a:endParaRPr lang="en-US" altLang="en-US">
              <a:solidFill>
                <a:srgbClr val="FF0000"/>
              </a:solidFill>
              <a:latin typeface="Times New Roman" panose="02020603050405020304" pitchFamily="18" charset="0"/>
              <a:cs typeface="Calibri" panose="020F0502020204030204" pitchFamily="34" charset="0"/>
            </a:endParaRPr>
          </a:p>
        </p:txBody>
      </p:sp>
      <p:sp>
        <p:nvSpPr>
          <p:cNvPr id="10271" name="Rectangle 21">
            <a:extLst>
              <a:ext uri="{FF2B5EF4-FFF2-40B4-BE49-F238E27FC236}">
                <a16:creationId xmlns:a16="http://schemas.microsoft.com/office/drawing/2014/main" xmlns="" id="{363D333E-AAB4-4052-9157-4E9708FEDB35}"/>
              </a:ext>
            </a:extLst>
          </p:cNvPr>
          <p:cNvSpPr>
            <a:spLocks noChangeArrowheads="1"/>
          </p:cNvSpPr>
          <p:nvPr/>
        </p:nvSpPr>
        <p:spPr bwMode="auto">
          <a:xfrm>
            <a:off x="442913" y="885825"/>
            <a:ext cx="296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000" b="1">
                <a:solidFill>
                  <a:srgbClr val="800080"/>
                </a:solidFill>
                <a:latin typeface="Times New Roman" panose="02020603050405020304" pitchFamily="18" charset="0"/>
                <a:cs typeface="Times New Roman" panose="02020603050405020304" pitchFamily="18" charset="0"/>
              </a:rPr>
              <a:t>I</a:t>
            </a:r>
            <a:r>
              <a:rPr lang="en-US" altLang="en-US" sz="2000" b="1">
                <a:solidFill>
                  <a:srgbClr val="800080"/>
                </a:solidFill>
                <a:latin typeface="Times New Roman" panose="02020603050405020304" pitchFamily="18" charset="0"/>
                <a:cs typeface="Times New Roman" panose="02020603050405020304" pitchFamily="18" charset="0"/>
              </a:rPr>
              <a:t>I</a:t>
            </a:r>
            <a:r>
              <a:rPr lang="vi-VN" altLang="en-US" sz="2000" b="1">
                <a:solidFill>
                  <a:srgbClr val="800080"/>
                </a:solidFill>
                <a:latin typeface="Times New Roman" panose="02020603050405020304" pitchFamily="18" charset="0"/>
                <a:cs typeface="Times New Roman" panose="02020603050405020304" pitchFamily="18" charset="0"/>
              </a:rPr>
              <a:t>. TÌM HIỂU CH</a:t>
            </a:r>
            <a:r>
              <a:rPr lang="en-US" altLang="en-US" sz="2000" b="1">
                <a:solidFill>
                  <a:srgbClr val="800080"/>
                </a:solidFill>
                <a:latin typeface="Times New Roman" panose="02020603050405020304" pitchFamily="18" charset="0"/>
                <a:cs typeface="Times New Roman" panose="02020603050405020304" pitchFamily="18" charset="0"/>
              </a:rPr>
              <a:t>I TIẾT</a:t>
            </a:r>
            <a:endParaRPr lang="en-US" altLang="en-US" sz="2000">
              <a:solidFill>
                <a:srgbClr val="800080"/>
              </a:solidFill>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3424"/>
                                        </p:tgtEl>
                                        <p:attrNameLst>
                                          <p:attrName>style.visibility</p:attrName>
                                        </p:attrNameLst>
                                      </p:cBhvr>
                                      <p:to>
                                        <p:strVal val="visible"/>
                                      </p:to>
                                    </p:set>
                                    <p:animEffect transition="in" filter="blinds(horizontal)">
                                      <p:cBhvr>
                                        <p:cTn id="7" dur="500"/>
                                        <p:tgtEl>
                                          <p:spTgt spid="4434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3428"/>
                                        </p:tgtEl>
                                        <p:attrNameLst>
                                          <p:attrName>style.visibility</p:attrName>
                                        </p:attrNameLst>
                                      </p:cBhvr>
                                      <p:to>
                                        <p:strVal val="visible"/>
                                      </p:to>
                                    </p:set>
                                    <p:animEffect transition="in" filter="blinds(horizontal)">
                                      <p:cBhvr>
                                        <p:cTn id="12" dur="500"/>
                                        <p:tgtEl>
                                          <p:spTgt spid="4434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3429"/>
                                        </p:tgtEl>
                                        <p:attrNameLst>
                                          <p:attrName>style.visibility</p:attrName>
                                        </p:attrNameLst>
                                      </p:cBhvr>
                                      <p:to>
                                        <p:strVal val="visible"/>
                                      </p:to>
                                    </p:set>
                                    <p:animEffect transition="in" filter="blinds(horizontal)">
                                      <p:cBhvr>
                                        <p:cTn id="17" dur="500"/>
                                        <p:tgtEl>
                                          <p:spTgt spid="4434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43431"/>
                                        </p:tgtEl>
                                        <p:attrNameLst>
                                          <p:attrName>style.visibility</p:attrName>
                                        </p:attrNameLst>
                                      </p:cBhvr>
                                      <p:to>
                                        <p:strVal val="visible"/>
                                      </p:to>
                                    </p:set>
                                    <p:animEffect transition="in" filter="box(in)">
                                      <p:cBhvr>
                                        <p:cTn id="22" dur="500"/>
                                        <p:tgtEl>
                                          <p:spTgt spid="4434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3432"/>
                                        </p:tgtEl>
                                        <p:attrNameLst>
                                          <p:attrName>style.visibility</p:attrName>
                                        </p:attrNameLst>
                                      </p:cBhvr>
                                      <p:to>
                                        <p:strVal val="visible"/>
                                      </p:to>
                                    </p:set>
                                    <p:animEffect transition="in" filter="blinds(horizontal)">
                                      <p:cBhvr>
                                        <p:cTn id="27" dur="500"/>
                                        <p:tgtEl>
                                          <p:spTgt spid="4434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443434"/>
                                        </p:tgtEl>
                                        <p:attrNameLst>
                                          <p:attrName>style.visibility</p:attrName>
                                        </p:attrNameLst>
                                      </p:cBhvr>
                                      <p:to>
                                        <p:strVal val="visible"/>
                                      </p:to>
                                    </p:set>
                                    <p:animEffect transition="in" filter="fade">
                                      <p:cBhvr>
                                        <p:cTn id="32" dur="1000"/>
                                        <p:tgtEl>
                                          <p:spTgt spid="443434"/>
                                        </p:tgtEl>
                                      </p:cBhvr>
                                    </p:animEffect>
                                    <p:anim calcmode="lin" valueType="num">
                                      <p:cBhvr>
                                        <p:cTn id="33" dur="1000" fill="hold"/>
                                        <p:tgtEl>
                                          <p:spTgt spid="443434"/>
                                        </p:tgtEl>
                                        <p:attrNameLst>
                                          <p:attrName>ppt_x</p:attrName>
                                        </p:attrNameLst>
                                      </p:cBhvr>
                                      <p:tavLst>
                                        <p:tav tm="0">
                                          <p:val>
                                            <p:strVal val="#ppt_x"/>
                                          </p:val>
                                        </p:tav>
                                        <p:tav tm="100000">
                                          <p:val>
                                            <p:strVal val="#ppt_x"/>
                                          </p:val>
                                        </p:tav>
                                      </p:tavLst>
                                    </p:anim>
                                    <p:anim calcmode="lin" valueType="num">
                                      <p:cBhvr>
                                        <p:cTn id="34" dur="1000" fill="hold"/>
                                        <p:tgtEl>
                                          <p:spTgt spid="443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24" grpId="0"/>
      <p:bldP spid="443428" grpId="0"/>
      <p:bldP spid="443429" grpId="0"/>
      <p:bldP spid="443431" grpId="0"/>
      <p:bldP spid="44343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F048906E-9C33-4904-B728-3D6E671F5F27}"/>
              </a:ext>
            </a:extLst>
          </p:cNvPr>
          <p:cNvSpPr>
            <a:spLocks noChangeArrowheads="1"/>
          </p:cNvSpPr>
          <p:nvPr/>
        </p:nvSpPr>
        <p:spPr bwMode="ltGray">
          <a:xfrm flipV="1">
            <a:off x="695325" y="333375"/>
            <a:ext cx="838200" cy="698500"/>
          </a:xfrm>
          <a:prstGeom prst="rect">
            <a:avLst/>
          </a:prstGeom>
          <a:solidFill>
            <a:srgbClr val="EDE7E3"/>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vi-VN" altLang="en-US" sz="2400">
              <a:latin typeface="Times New Roman" panose="02020603050405020304" pitchFamily="18" charset="0"/>
            </a:endParaRPr>
          </a:p>
        </p:txBody>
      </p:sp>
      <p:grpSp>
        <p:nvGrpSpPr>
          <p:cNvPr id="11267" name="Group 49">
            <a:extLst>
              <a:ext uri="{FF2B5EF4-FFF2-40B4-BE49-F238E27FC236}">
                <a16:creationId xmlns:a16="http://schemas.microsoft.com/office/drawing/2014/main" xmlns="" id="{7236B2E5-EBED-49FD-AA07-BFBE7A19DD6A}"/>
              </a:ext>
            </a:extLst>
          </p:cNvPr>
          <p:cNvGrpSpPr>
            <a:grpSpLocks/>
          </p:cNvGrpSpPr>
          <p:nvPr/>
        </p:nvGrpSpPr>
        <p:grpSpPr bwMode="auto">
          <a:xfrm>
            <a:off x="76200" y="42863"/>
            <a:ext cx="9144000" cy="6858000"/>
            <a:chOff x="0" y="0"/>
            <a:chExt cx="5760" cy="4320"/>
          </a:xfrm>
        </p:grpSpPr>
        <p:pic>
          <p:nvPicPr>
            <p:cNvPr id="11279" name="Picture 50" descr="Frames PPT 015">
              <a:extLst>
                <a:ext uri="{FF2B5EF4-FFF2-40B4-BE49-F238E27FC236}">
                  <a16:creationId xmlns:a16="http://schemas.microsoft.com/office/drawing/2014/main" xmlns="" id="{49D5A408-2901-48FA-8E25-379D69DF5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76200">
              <a:solidFill>
                <a:srgbClr val="800080"/>
              </a:solidFill>
              <a:miter lim="800000"/>
              <a:headEnd/>
              <a:tailEnd/>
            </a:ln>
            <a:extLst>
              <a:ext uri="{909E8E84-426E-40DD-AFC4-6F175D3DCCD1}">
                <a14:hiddenFill xmlns:a14="http://schemas.microsoft.com/office/drawing/2010/main">
                  <a:solidFill>
                    <a:srgbClr val="FFFFFF"/>
                  </a:solidFill>
                </a14:hiddenFill>
              </a:ext>
            </a:extLst>
          </p:spPr>
        </p:pic>
        <p:grpSp>
          <p:nvGrpSpPr>
            <p:cNvPr id="11280" name="Group 51">
              <a:extLst>
                <a:ext uri="{FF2B5EF4-FFF2-40B4-BE49-F238E27FC236}">
                  <a16:creationId xmlns:a16="http://schemas.microsoft.com/office/drawing/2014/main" xmlns="" id="{FCC92D21-D44F-49FE-B1AC-B95C10BAB350}"/>
                </a:ext>
              </a:extLst>
            </p:cNvPr>
            <p:cNvGrpSpPr>
              <a:grpSpLocks/>
            </p:cNvGrpSpPr>
            <p:nvPr/>
          </p:nvGrpSpPr>
          <p:grpSpPr bwMode="auto">
            <a:xfrm>
              <a:off x="0" y="0"/>
              <a:ext cx="5760" cy="4320"/>
              <a:chOff x="0" y="0"/>
              <a:chExt cx="5760" cy="4320"/>
            </a:xfrm>
          </p:grpSpPr>
          <p:grpSp>
            <p:nvGrpSpPr>
              <p:cNvPr id="11281" name="Group 52">
                <a:extLst>
                  <a:ext uri="{FF2B5EF4-FFF2-40B4-BE49-F238E27FC236}">
                    <a16:creationId xmlns:a16="http://schemas.microsoft.com/office/drawing/2014/main" xmlns="" id="{4E487F06-6EEA-44B3-A892-9202A0D8CA55}"/>
                  </a:ext>
                </a:extLst>
              </p:cNvPr>
              <p:cNvGrpSpPr>
                <a:grpSpLocks/>
              </p:cNvGrpSpPr>
              <p:nvPr/>
            </p:nvGrpSpPr>
            <p:grpSpPr bwMode="auto">
              <a:xfrm>
                <a:off x="0" y="0"/>
                <a:ext cx="5760" cy="305"/>
                <a:chOff x="0" y="0"/>
                <a:chExt cx="5760" cy="305"/>
              </a:xfrm>
            </p:grpSpPr>
            <p:pic>
              <p:nvPicPr>
                <p:cNvPr id="11307" name="Picture 53" descr="Hoa khong nen(2)">
                  <a:extLst>
                    <a:ext uri="{FF2B5EF4-FFF2-40B4-BE49-F238E27FC236}">
                      <a16:creationId xmlns:a16="http://schemas.microsoft.com/office/drawing/2014/main" xmlns="" id="{6F48CACD-41D4-4242-B3BE-D3B650E29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8" name="Picture 54" descr="Hoa khong nen(2)">
                  <a:extLst>
                    <a:ext uri="{FF2B5EF4-FFF2-40B4-BE49-F238E27FC236}">
                      <a16:creationId xmlns:a16="http://schemas.microsoft.com/office/drawing/2014/main" xmlns="" id="{62E51250-9084-47EF-86B0-573D3B4C9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 y="0"/>
                  <a:ext cx="33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09" name="Group 55">
                  <a:extLst>
                    <a:ext uri="{FF2B5EF4-FFF2-40B4-BE49-F238E27FC236}">
                      <a16:creationId xmlns:a16="http://schemas.microsoft.com/office/drawing/2014/main" xmlns="" id="{A605AFA7-D519-4081-B2B1-8C309B2A04D9}"/>
                    </a:ext>
                  </a:extLst>
                </p:cNvPr>
                <p:cNvGrpSpPr>
                  <a:grpSpLocks/>
                </p:cNvGrpSpPr>
                <p:nvPr/>
              </p:nvGrpSpPr>
              <p:grpSpPr bwMode="auto">
                <a:xfrm>
                  <a:off x="288" y="0"/>
                  <a:ext cx="5184" cy="192"/>
                  <a:chOff x="240" y="864"/>
                  <a:chExt cx="5438" cy="192"/>
                </a:xfrm>
              </p:grpSpPr>
              <p:grpSp>
                <p:nvGrpSpPr>
                  <p:cNvPr id="11310" name="Group 56">
                    <a:extLst>
                      <a:ext uri="{FF2B5EF4-FFF2-40B4-BE49-F238E27FC236}">
                        <a16:creationId xmlns:a16="http://schemas.microsoft.com/office/drawing/2014/main" xmlns="" id="{B7C61830-7AB8-4BDA-9F17-9D780E11654B}"/>
                      </a:ext>
                    </a:extLst>
                  </p:cNvPr>
                  <p:cNvGrpSpPr>
                    <a:grpSpLocks/>
                  </p:cNvGrpSpPr>
                  <p:nvPr/>
                </p:nvGrpSpPr>
                <p:grpSpPr bwMode="auto">
                  <a:xfrm>
                    <a:off x="240" y="864"/>
                    <a:ext cx="4526" cy="192"/>
                    <a:chOff x="240" y="864"/>
                    <a:chExt cx="4526" cy="192"/>
                  </a:xfrm>
                </p:grpSpPr>
                <p:pic>
                  <p:nvPicPr>
                    <p:cNvPr id="11312" name="Picture 57" descr="Hoa khong nen(6)">
                      <a:extLst>
                        <a:ext uri="{FF2B5EF4-FFF2-40B4-BE49-F238E27FC236}">
                          <a16:creationId xmlns:a16="http://schemas.microsoft.com/office/drawing/2014/main" xmlns="" id="{6A65B5D3-796F-4E90-BC3D-27CD5318CF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3" name="Picture 58" descr="Hoa khong nen(6)">
                      <a:extLst>
                        <a:ext uri="{FF2B5EF4-FFF2-40B4-BE49-F238E27FC236}">
                          <a16:creationId xmlns:a16="http://schemas.microsoft.com/office/drawing/2014/main" xmlns="" id="{9F1417B6-019F-4F61-A491-BBE511E4BF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4" name="Picture 59" descr="Hoa khong nen(6)">
                      <a:extLst>
                        <a:ext uri="{FF2B5EF4-FFF2-40B4-BE49-F238E27FC236}">
                          <a16:creationId xmlns:a16="http://schemas.microsoft.com/office/drawing/2014/main" xmlns="" id="{20A9A11C-4A5D-44E4-A8BE-1D633CF8CE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6"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5" name="Picture 60" descr="Hoa khong nen(6)">
                      <a:extLst>
                        <a:ext uri="{FF2B5EF4-FFF2-40B4-BE49-F238E27FC236}">
                          <a16:creationId xmlns:a16="http://schemas.microsoft.com/office/drawing/2014/main" xmlns="" id="{AAA02D21-274E-4C96-9160-66FEDE608F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0"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6" name="Picture 61" descr="Hoa khong nen(6)">
                      <a:extLst>
                        <a:ext uri="{FF2B5EF4-FFF2-40B4-BE49-F238E27FC236}">
                          <a16:creationId xmlns:a16="http://schemas.microsoft.com/office/drawing/2014/main" xmlns="" id="{360F1C58-792C-43B7-8991-3946E0DFF9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311" name="Picture 62" descr="Hoa khong nen(6)">
                    <a:extLst>
                      <a:ext uri="{FF2B5EF4-FFF2-40B4-BE49-F238E27FC236}">
                        <a16:creationId xmlns:a16="http://schemas.microsoft.com/office/drawing/2014/main" xmlns="" id="{EFA70D33-A706-4A1E-A29C-D4F25FBE70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2"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282" name="Group 63">
                <a:extLst>
                  <a:ext uri="{FF2B5EF4-FFF2-40B4-BE49-F238E27FC236}">
                    <a16:creationId xmlns:a16="http://schemas.microsoft.com/office/drawing/2014/main" xmlns="" id="{44D00FE2-8F41-400E-8BFB-6DD46C449FC8}"/>
                  </a:ext>
                </a:extLst>
              </p:cNvPr>
              <p:cNvGrpSpPr>
                <a:grpSpLocks/>
              </p:cNvGrpSpPr>
              <p:nvPr/>
            </p:nvGrpSpPr>
            <p:grpSpPr bwMode="auto">
              <a:xfrm>
                <a:off x="0" y="4015"/>
                <a:ext cx="5760" cy="305"/>
                <a:chOff x="0" y="4015"/>
                <a:chExt cx="5760" cy="305"/>
              </a:xfrm>
            </p:grpSpPr>
            <p:pic>
              <p:nvPicPr>
                <p:cNvPr id="11297" name="Picture 64" descr="Hoa khong nen(2)">
                  <a:extLst>
                    <a:ext uri="{FF2B5EF4-FFF2-40B4-BE49-F238E27FC236}">
                      <a16:creationId xmlns:a16="http://schemas.microsoft.com/office/drawing/2014/main" xmlns="" id="{33CA64BB-DC1D-4327-8363-92391C62D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15"/>
                  <a:ext cx="33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Picture 65" descr="Hoa khong nen(2)">
                  <a:extLst>
                    <a:ext uri="{FF2B5EF4-FFF2-40B4-BE49-F238E27FC236}">
                      <a16:creationId xmlns:a16="http://schemas.microsoft.com/office/drawing/2014/main" xmlns="" id="{178E2500-25B4-46F7-A1A0-C0227CE2B0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2" y="4058"/>
                  <a:ext cx="28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99" name="Group 66">
                  <a:extLst>
                    <a:ext uri="{FF2B5EF4-FFF2-40B4-BE49-F238E27FC236}">
                      <a16:creationId xmlns:a16="http://schemas.microsoft.com/office/drawing/2014/main" xmlns="" id="{8DE9CD20-359E-4561-9E05-564238BDEC7C}"/>
                    </a:ext>
                  </a:extLst>
                </p:cNvPr>
                <p:cNvGrpSpPr>
                  <a:grpSpLocks/>
                </p:cNvGrpSpPr>
                <p:nvPr/>
              </p:nvGrpSpPr>
              <p:grpSpPr bwMode="auto">
                <a:xfrm>
                  <a:off x="288" y="4128"/>
                  <a:ext cx="5232" cy="192"/>
                  <a:chOff x="144" y="3216"/>
                  <a:chExt cx="5280" cy="192"/>
                </a:xfrm>
              </p:grpSpPr>
              <p:grpSp>
                <p:nvGrpSpPr>
                  <p:cNvPr id="11300" name="Group 67">
                    <a:extLst>
                      <a:ext uri="{FF2B5EF4-FFF2-40B4-BE49-F238E27FC236}">
                        <a16:creationId xmlns:a16="http://schemas.microsoft.com/office/drawing/2014/main" xmlns="" id="{472D592A-29D4-4732-9B70-EEBA6F63604C}"/>
                      </a:ext>
                    </a:extLst>
                  </p:cNvPr>
                  <p:cNvGrpSpPr>
                    <a:grpSpLocks/>
                  </p:cNvGrpSpPr>
                  <p:nvPr/>
                </p:nvGrpSpPr>
                <p:grpSpPr bwMode="auto">
                  <a:xfrm>
                    <a:off x="144" y="3216"/>
                    <a:ext cx="4394" cy="192"/>
                    <a:chOff x="240" y="864"/>
                    <a:chExt cx="4526" cy="192"/>
                  </a:xfrm>
                </p:grpSpPr>
                <p:pic>
                  <p:nvPicPr>
                    <p:cNvPr id="11302" name="Picture 68" descr="Hoa khong nen(6)">
                      <a:extLst>
                        <a:ext uri="{FF2B5EF4-FFF2-40B4-BE49-F238E27FC236}">
                          <a16:creationId xmlns:a16="http://schemas.microsoft.com/office/drawing/2014/main" xmlns="" id="{FAF21FA7-1B46-4287-999B-FDE6E77E2A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3" name="Picture 69" descr="Hoa khong nen(6)">
                      <a:extLst>
                        <a:ext uri="{FF2B5EF4-FFF2-40B4-BE49-F238E27FC236}">
                          <a16:creationId xmlns:a16="http://schemas.microsoft.com/office/drawing/2014/main" xmlns="" id="{D8D895ED-314E-4961-BDED-3AEE08BA11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4" name="Picture 70" descr="Hoa khong nen(6)">
                      <a:extLst>
                        <a:ext uri="{FF2B5EF4-FFF2-40B4-BE49-F238E27FC236}">
                          <a16:creationId xmlns:a16="http://schemas.microsoft.com/office/drawing/2014/main" xmlns="" id="{64AB09EB-B386-46DB-9248-25D900E310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6"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5" name="Picture 71" descr="Hoa khong nen(6)">
                      <a:extLst>
                        <a:ext uri="{FF2B5EF4-FFF2-40B4-BE49-F238E27FC236}">
                          <a16:creationId xmlns:a16="http://schemas.microsoft.com/office/drawing/2014/main" xmlns="" id="{92B7299D-4E99-46E2-AEA9-52F49A44F3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0"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6" name="Picture 72" descr="Hoa khong nen(6)">
                      <a:extLst>
                        <a:ext uri="{FF2B5EF4-FFF2-40B4-BE49-F238E27FC236}">
                          <a16:creationId xmlns:a16="http://schemas.microsoft.com/office/drawing/2014/main" xmlns="" id="{D0B4284D-E432-4395-AB4D-CE9F9D4BD4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301" name="Picture 73" descr="Hoa khong nen(6)">
                    <a:extLst>
                      <a:ext uri="{FF2B5EF4-FFF2-40B4-BE49-F238E27FC236}">
                        <a16:creationId xmlns:a16="http://schemas.microsoft.com/office/drawing/2014/main" xmlns="" id="{2660A99B-5297-4E5F-9DE3-97BB8255ED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5" y="3216"/>
                    <a:ext cx="8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283" name="Group 74">
                <a:extLst>
                  <a:ext uri="{FF2B5EF4-FFF2-40B4-BE49-F238E27FC236}">
                    <a16:creationId xmlns:a16="http://schemas.microsoft.com/office/drawing/2014/main" xmlns="" id="{9B26290E-EC9F-4FE2-B7DA-80D3A62127E1}"/>
                  </a:ext>
                </a:extLst>
              </p:cNvPr>
              <p:cNvGrpSpPr>
                <a:grpSpLocks/>
              </p:cNvGrpSpPr>
              <p:nvPr/>
            </p:nvGrpSpPr>
            <p:grpSpPr bwMode="auto">
              <a:xfrm>
                <a:off x="5568" y="288"/>
                <a:ext cx="192" cy="3840"/>
                <a:chOff x="2640" y="192"/>
                <a:chExt cx="192" cy="4128"/>
              </a:xfrm>
            </p:grpSpPr>
            <p:pic>
              <p:nvPicPr>
                <p:cNvPr id="11291" name="Picture 75" descr="Picture1">
                  <a:extLst>
                    <a:ext uri="{FF2B5EF4-FFF2-40B4-BE49-F238E27FC236}">
                      <a16:creationId xmlns:a16="http://schemas.microsoft.com/office/drawing/2014/main" xmlns="" id="{50C89033-CC23-498A-94D4-CA344B4132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3456"/>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92" name="Group 76">
                  <a:extLst>
                    <a:ext uri="{FF2B5EF4-FFF2-40B4-BE49-F238E27FC236}">
                      <a16:creationId xmlns:a16="http://schemas.microsoft.com/office/drawing/2014/main" xmlns="" id="{525183FE-E147-4352-A64C-5B8AA15CBF2C}"/>
                    </a:ext>
                  </a:extLst>
                </p:cNvPr>
                <p:cNvGrpSpPr>
                  <a:grpSpLocks/>
                </p:cNvGrpSpPr>
                <p:nvPr/>
              </p:nvGrpSpPr>
              <p:grpSpPr bwMode="auto">
                <a:xfrm>
                  <a:off x="2640" y="192"/>
                  <a:ext cx="192" cy="3312"/>
                  <a:chOff x="2640" y="192"/>
                  <a:chExt cx="192" cy="3312"/>
                </a:xfrm>
              </p:grpSpPr>
              <p:pic>
                <p:nvPicPr>
                  <p:cNvPr id="11293" name="Picture 77" descr="Picture1">
                    <a:extLst>
                      <a:ext uri="{FF2B5EF4-FFF2-40B4-BE49-F238E27FC236}">
                        <a16:creationId xmlns:a16="http://schemas.microsoft.com/office/drawing/2014/main" xmlns="" id="{3BB5F20F-7B0A-4007-864D-8E602098AE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2640"/>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78" descr="Picture1">
                    <a:extLst>
                      <a:ext uri="{FF2B5EF4-FFF2-40B4-BE49-F238E27FC236}">
                        <a16:creationId xmlns:a16="http://schemas.microsoft.com/office/drawing/2014/main" xmlns="" id="{3E0337A9-C1B6-4924-B0D3-E8B356BC01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92"/>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79" descr="Picture1">
                    <a:extLst>
                      <a:ext uri="{FF2B5EF4-FFF2-40B4-BE49-F238E27FC236}">
                        <a16:creationId xmlns:a16="http://schemas.microsoft.com/office/drawing/2014/main" xmlns="" id="{A62BE59C-A1A0-4A2A-9361-A25F2FDCC4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824"/>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80" descr="Picture1">
                    <a:extLst>
                      <a:ext uri="{FF2B5EF4-FFF2-40B4-BE49-F238E27FC236}">
                        <a16:creationId xmlns:a16="http://schemas.microsoft.com/office/drawing/2014/main" xmlns="" id="{38CB137B-5FAB-482C-A704-90688313D7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008"/>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284" name="Group 81">
                <a:extLst>
                  <a:ext uri="{FF2B5EF4-FFF2-40B4-BE49-F238E27FC236}">
                    <a16:creationId xmlns:a16="http://schemas.microsoft.com/office/drawing/2014/main" xmlns="" id="{CC73870E-2C28-4AD6-B1BF-E69C468C89A3}"/>
                  </a:ext>
                </a:extLst>
              </p:cNvPr>
              <p:cNvGrpSpPr>
                <a:grpSpLocks/>
              </p:cNvGrpSpPr>
              <p:nvPr/>
            </p:nvGrpSpPr>
            <p:grpSpPr bwMode="auto">
              <a:xfrm>
                <a:off x="0" y="288"/>
                <a:ext cx="192" cy="3840"/>
                <a:chOff x="2640" y="192"/>
                <a:chExt cx="192" cy="4128"/>
              </a:xfrm>
            </p:grpSpPr>
            <p:pic>
              <p:nvPicPr>
                <p:cNvPr id="11285" name="Picture 82" descr="Picture1">
                  <a:extLst>
                    <a:ext uri="{FF2B5EF4-FFF2-40B4-BE49-F238E27FC236}">
                      <a16:creationId xmlns:a16="http://schemas.microsoft.com/office/drawing/2014/main" xmlns="" id="{4D1AAF00-5B6E-4C95-B77F-6CBFCE4742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3456"/>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86" name="Group 83">
                  <a:extLst>
                    <a:ext uri="{FF2B5EF4-FFF2-40B4-BE49-F238E27FC236}">
                      <a16:creationId xmlns:a16="http://schemas.microsoft.com/office/drawing/2014/main" xmlns="" id="{1E948ED7-0EDC-4B3D-A620-0CC8EFD362A8}"/>
                    </a:ext>
                  </a:extLst>
                </p:cNvPr>
                <p:cNvGrpSpPr>
                  <a:grpSpLocks/>
                </p:cNvGrpSpPr>
                <p:nvPr/>
              </p:nvGrpSpPr>
              <p:grpSpPr bwMode="auto">
                <a:xfrm>
                  <a:off x="2640" y="192"/>
                  <a:ext cx="192" cy="3312"/>
                  <a:chOff x="2640" y="192"/>
                  <a:chExt cx="192" cy="3312"/>
                </a:xfrm>
              </p:grpSpPr>
              <p:pic>
                <p:nvPicPr>
                  <p:cNvPr id="11287" name="Picture 84" descr="Picture1">
                    <a:extLst>
                      <a:ext uri="{FF2B5EF4-FFF2-40B4-BE49-F238E27FC236}">
                        <a16:creationId xmlns:a16="http://schemas.microsoft.com/office/drawing/2014/main" xmlns="" id="{62EDB9D4-08EB-4EFB-9F7F-96FA577759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2640"/>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85" descr="Picture1">
                    <a:extLst>
                      <a:ext uri="{FF2B5EF4-FFF2-40B4-BE49-F238E27FC236}">
                        <a16:creationId xmlns:a16="http://schemas.microsoft.com/office/drawing/2014/main" xmlns="" id="{5647B79E-1162-4A43-9DAD-CD33783DC0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92"/>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86" descr="Picture1">
                    <a:extLst>
                      <a:ext uri="{FF2B5EF4-FFF2-40B4-BE49-F238E27FC236}">
                        <a16:creationId xmlns:a16="http://schemas.microsoft.com/office/drawing/2014/main" xmlns="" id="{3CC6B5CD-973D-4FA1-A1AE-E0ADA78E30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824"/>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87" descr="Picture1">
                    <a:extLst>
                      <a:ext uri="{FF2B5EF4-FFF2-40B4-BE49-F238E27FC236}">
                        <a16:creationId xmlns:a16="http://schemas.microsoft.com/office/drawing/2014/main" xmlns="" id="{9D3DB6C8-CFB6-4ABF-BA5E-954CD305CE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008"/>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pic>
        <p:nvPicPr>
          <p:cNvPr id="11268" name="Picture 93" descr="BOOK_10">
            <a:extLst>
              <a:ext uri="{FF2B5EF4-FFF2-40B4-BE49-F238E27FC236}">
                <a16:creationId xmlns:a16="http://schemas.microsoft.com/office/drawing/2014/main" xmlns="" id="{97027C69-9B42-49E9-A321-711527C514D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1066800"/>
            <a:ext cx="5969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931BC112-ECFC-47EE-8F05-51B23ADF98A9}"/>
              </a:ext>
            </a:extLst>
          </p:cNvPr>
          <p:cNvSpPr>
            <a:spLocks noChangeArrowheads="1"/>
          </p:cNvSpPr>
          <p:nvPr/>
        </p:nvSpPr>
        <p:spPr bwMode="auto">
          <a:xfrm>
            <a:off x="517525" y="1074738"/>
            <a:ext cx="2960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000" b="1">
                <a:solidFill>
                  <a:srgbClr val="800080"/>
                </a:solidFill>
                <a:latin typeface="Times New Roman" panose="02020603050405020304" pitchFamily="18" charset="0"/>
                <a:cs typeface="Times New Roman" panose="02020603050405020304" pitchFamily="18" charset="0"/>
              </a:rPr>
              <a:t>I</a:t>
            </a:r>
            <a:r>
              <a:rPr lang="en-US" altLang="en-US" sz="2000" b="1">
                <a:solidFill>
                  <a:srgbClr val="800080"/>
                </a:solidFill>
                <a:latin typeface="Times New Roman" panose="02020603050405020304" pitchFamily="18" charset="0"/>
                <a:cs typeface="Times New Roman" panose="02020603050405020304" pitchFamily="18" charset="0"/>
              </a:rPr>
              <a:t>I</a:t>
            </a:r>
            <a:r>
              <a:rPr lang="vi-VN" altLang="en-US" sz="2000" b="1">
                <a:solidFill>
                  <a:srgbClr val="800080"/>
                </a:solidFill>
                <a:latin typeface="Times New Roman" panose="02020603050405020304" pitchFamily="18" charset="0"/>
                <a:cs typeface="Times New Roman" panose="02020603050405020304" pitchFamily="18" charset="0"/>
              </a:rPr>
              <a:t>. TÌM HIỂU CH</a:t>
            </a:r>
            <a:r>
              <a:rPr lang="en-US" altLang="en-US" sz="2000" b="1">
                <a:solidFill>
                  <a:srgbClr val="800080"/>
                </a:solidFill>
                <a:latin typeface="Times New Roman" panose="02020603050405020304" pitchFamily="18" charset="0"/>
                <a:cs typeface="Times New Roman" panose="02020603050405020304" pitchFamily="18" charset="0"/>
              </a:rPr>
              <a:t>I TIẾT</a:t>
            </a:r>
            <a:endParaRPr lang="en-US" altLang="en-US" sz="2000">
              <a:solidFill>
                <a:srgbClr val="800080"/>
              </a:solidFill>
            </a:endParaRPr>
          </a:p>
        </p:txBody>
      </p:sp>
      <p:sp>
        <p:nvSpPr>
          <p:cNvPr id="5" name="Rectangle 4">
            <a:extLst>
              <a:ext uri="{FF2B5EF4-FFF2-40B4-BE49-F238E27FC236}">
                <a16:creationId xmlns:a16="http://schemas.microsoft.com/office/drawing/2014/main" xmlns="" id="{440464B7-1532-4A3D-B862-11439F253DA0}"/>
              </a:ext>
            </a:extLst>
          </p:cNvPr>
          <p:cNvSpPr>
            <a:spLocks noChangeArrowheads="1"/>
          </p:cNvSpPr>
          <p:nvPr/>
        </p:nvSpPr>
        <p:spPr bwMode="auto">
          <a:xfrm>
            <a:off x="577850" y="1457325"/>
            <a:ext cx="3752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000" b="1">
                <a:solidFill>
                  <a:srgbClr val="800080"/>
                </a:solidFill>
                <a:latin typeface="Times New Roman" panose="02020603050405020304" pitchFamily="18" charset="0"/>
                <a:cs typeface="Times New Roman" panose="02020603050405020304" pitchFamily="18" charset="0"/>
              </a:rPr>
              <a:t>1. </a:t>
            </a:r>
            <a:r>
              <a:rPr lang="en-US" altLang="en-US" sz="2000" b="1">
                <a:solidFill>
                  <a:srgbClr val="800080"/>
                </a:solidFill>
                <a:latin typeface="Times New Roman" panose="02020603050405020304" pitchFamily="18" charset="0"/>
                <a:cs typeface="Times New Roman" panose="02020603050405020304" pitchFamily="18" charset="0"/>
              </a:rPr>
              <a:t>Mỗi người cần có sự khác biệt</a:t>
            </a:r>
            <a:endParaRPr lang="en-US" altLang="en-US" sz="2000">
              <a:solidFill>
                <a:srgbClr val="800080"/>
              </a:solidFill>
            </a:endParaRPr>
          </a:p>
        </p:txBody>
      </p:sp>
      <p:pic>
        <p:nvPicPr>
          <p:cNvPr id="11271" name="Picture 29" descr="Doi_chim">
            <a:extLst>
              <a:ext uri="{FF2B5EF4-FFF2-40B4-BE49-F238E27FC236}">
                <a16:creationId xmlns:a16="http://schemas.microsoft.com/office/drawing/2014/main" xmlns="" id="{338EA915-39FF-459C-9C5F-D1321F21C8DF}"/>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4025900"/>
            <a:ext cx="1792288"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58">
            <a:extLst>
              <a:ext uri="{FF2B5EF4-FFF2-40B4-BE49-F238E27FC236}">
                <a16:creationId xmlns:a16="http://schemas.microsoft.com/office/drawing/2014/main" xmlns="" id="{87EA3478-83C1-40DF-BF7F-B358F210FE1D}"/>
              </a:ext>
            </a:extLst>
          </p:cNvPr>
          <p:cNvSpPr>
            <a:spLocks noChangeArrowheads="1"/>
          </p:cNvSpPr>
          <p:nvPr/>
        </p:nvSpPr>
        <p:spPr bwMode="auto">
          <a:xfrm>
            <a:off x="2235200" y="246063"/>
            <a:ext cx="4583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a:solidFill>
                  <a:srgbClr val="6600CC"/>
                </a:solidFill>
                <a:latin typeface="Times New Roman" panose="02020603050405020304" pitchFamily="18" charset="0"/>
                <a:cs typeface="Times New Roman" panose="02020603050405020304" pitchFamily="18" charset="0"/>
              </a:rPr>
              <a:t>HAI LOẠI KHÁC BIỆT</a:t>
            </a:r>
            <a:endParaRPr lang="en-US" altLang="en-US" sz="2400">
              <a:solidFill>
                <a:srgbClr val="6600CC"/>
              </a:solidFill>
              <a:latin typeface="Times New Roman" panose="02020603050405020304" pitchFamily="18" charset="0"/>
              <a:cs typeface="Times New Roman" panose="02020603050405020304" pitchFamily="18" charset="0"/>
            </a:endParaRPr>
          </a:p>
        </p:txBody>
      </p:sp>
      <p:sp>
        <p:nvSpPr>
          <p:cNvPr id="11273" name="Rectangle 2">
            <a:extLst>
              <a:ext uri="{FF2B5EF4-FFF2-40B4-BE49-F238E27FC236}">
                <a16:creationId xmlns:a16="http://schemas.microsoft.com/office/drawing/2014/main" xmlns="" id="{1D50DE56-A6DA-4DE8-8634-930E20E6CB51}"/>
              </a:ext>
            </a:extLst>
          </p:cNvPr>
          <p:cNvSpPr>
            <a:spLocks noChangeArrowheads="1"/>
          </p:cNvSpPr>
          <p:nvPr/>
        </p:nvSpPr>
        <p:spPr bwMode="auto">
          <a:xfrm>
            <a:off x="4926013" y="646113"/>
            <a:ext cx="274796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699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spcBef>
                <a:spcPts val="600"/>
              </a:spcBef>
              <a:spcAft>
                <a:spcPts val="600"/>
              </a:spcAft>
            </a:pPr>
            <a:r>
              <a:rPr lang="vi-VN" altLang="en-US" b="1">
                <a:solidFill>
                  <a:srgbClr val="FF0000"/>
                </a:solidFill>
                <a:latin typeface="Times New Roman" panose="02020603050405020304" pitchFamily="18" charset="0"/>
                <a:cs typeface="Calibri" panose="020F0502020204030204" pitchFamily="34" charset="0"/>
              </a:rPr>
              <a:t>– </a:t>
            </a:r>
            <a:r>
              <a:rPr lang="en-US" altLang="en-US" b="1" i="1">
                <a:solidFill>
                  <a:srgbClr val="FF0000"/>
                </a:solidFill>
                <a:latin typeface="Times New Roman" panose="02020603050405020304" pitchFamily="18" charset="0"/>
                <a:cs typeface="Calibri" panose="020F0502020204030204" pitchFamily="34" charset="0"/>
              </a:rPr>
              <a:t>Giong – mi Mun </a:t>
            </a:r>
            <a:r>
              <a:rPr lang="vi-VN" altLang="en-US" b="1">
                <a:solidFill>
                  <a:srgbClr val="FF0000"/>
                </a:solidFill>
                <a:latin typeface="Times New Roman" panose="02020603050405020304" pitchFamily="18" charset="0"/>
                <a:cs typeface="Calibri" panose="020F0502020204030204" pitchFamily="34" charset="0"/>
              </a:rPr>
              <a:t>– </a:t>
            </a:r>
            <a:endParaRPr lang="en-US" altLang="en-US">
              <a:solidFill>
                <a:srgbClr val="FF0000"/>
              </a:solidFill>
              <a:latin typeface="Times New Roman" panose="02020603050405020304" pitchFamily="18" charset="0"/>
              <a:cs typeface="Calibri" panose="020F0502020204030204" pitchFamily="34" charset="0"/>
            </a:endParaRPr>
          </a:p>
        </p:txBody>
      </p:sp>
      <p:sp>
        <p:nvSpPr>
          <p:cNvPr id="3" name="Rectangle 2">
            <a:extLst>
              <a:ext uri="{FF2B5EF4-FFF2-40B4-BE49-F238E27FC236}">
                <a16:creationId xmlns:a16="http://schemas.microsoft.com/office/drawing/2014/main" xmlns="" id="{BC5E4761-2253-4B6D-A229-C243A860BF17}"/>
              </a:ext>
            </a:extLst>
          </p:cNvPr>
          <p:cNvSpPr/>
          <p:nvPr/>
        </p:nvSpPr>
        <p:spPr>
          <a:xfrm>
            <a:off x="609600" y="1871663"/>
            <a:ext cx="7991475" cy="508000"/>
          </a:xfrm>
          <a:prstGeom prst="rect">
            <a:avLst/>
          </a:prstGeom>
        </p:spPr>
        <p:txBody>
          <a:bodyPr>
            <a:spAutoFit/>
          </a:bodyPr>
          <a:lstStyle/>
          <a:p>
            <a:pPr algn="just">
              <a:lnSpc>
                <a:spcPct val="150000"/>
              </a:lnSpc>
              <a:spcBef>
                <a:spcPts val="0"/>
              </a:spcBef>
              <a:spcAft>
                <a:spcPts val="0"/>
              </a:spcAft>
              <a:defRPr/>
            </a:pP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tập</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Trong</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suốt</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24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giờ</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đồng</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hồ</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mỗi</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người</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phải</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cố</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gắng</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trở</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nên</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khác</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biệt</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CC41DD4B-6C2C-46B7-9EC4-0A81C36C98F0}"/>
              </a:ext>
            </a:extLst>
          </p:cNvPr>
          <p:cNvSpPr/>
          <p:nvPr/>
        </p:nvSpPr>
        <p:spPr>
          <a:xfrm>
            <a:off x="598488" y="2295525"/>
            <a:ext cx="7707312" cy="508000"/>
          </a:xfrm>
          <a:prstGeom prst="rect">
            <a:avLst/>
          </a:prstGeom>
        </p:spPr>
        <p:txBody>
          <a:bodyPr>
            <a:spAutoFit/>
          </a:bodyPr>
          <a:lstStyle/>
          <a:p>
            <a:pPr algn="just">
              <a:lnSpc>
                <a:spcPct val="150000"/>
              </a:lnSpc>
              <a:spcBef>
                <a:spcPts val="0"/>
              </a:spcBef>
              <a:spcAft>
                <a:spcPts val="0"/>
              </a:spcAft>
              <a:defRPr/>
            </a:pP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Mục</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đích</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Để</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mỗi</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người</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bộc</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lộ</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một</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phiên</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bản</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chân</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thật</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hơn</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3BB8C08D-901D-45BF-88E9-F319AE45E01C}"/>
              </a:ext>
            </a:extLst>
          </p:cNvPr>
          <p:cNvSpPr/>
          <p:nvPr/>
        </p:nvSpPr>
        <p:spPr>
          <a:xfrm>
            <a:off x="609600" y="2800350"/>
            <a:ext cx="8010525" cy="508000"/>
          </a:xfrm>
          <a:prstGeom prst="rect">
            <a:avLst/>
          </a:prstGeom>
        </p:spPr>
        <p:txBody>
          <a:bodyPr>
            <a:spAutoFit/>
          </a:bodyPr>
          <a:lstStyle/>
          <a:p>
            <a:pPr algn="just">
              <a:lnSpc>
                <a:spcPct val="150000"/>
              </a:lnSpc>
              <a:spcBef>
                <a:spcPts val="0"/>
              </a:spcBef>
              <a:spcAft>
                <a:spcPts val="0"/>
              </a:spcAft>
              <a:defRPr/>
            </a:pP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Yêu</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cầu</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không</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được</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gây</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hại</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làm</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phiền</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người</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khác</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vi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phạm</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nội</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quy</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nhà</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trường</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053F2A9D-B549-476B-B3CE-F60CE4ECB4D3}"/>
              </a:ext>
            </a:extLst>
          </p:cNvPr>
          <p:cNvSpPr/>
          <p:nvPr/>
        </p:nvSpPr>
        <p:spPr>
          <a:xfrm>
            <a:off x="619125" y="3270250"/>
            <a:ext cx="7839075" cy="923925"/>
          </a:xfrm>
          <a:prstGeom prst="rect">
            <a:avLst/>
          </a:prstGeom>
        </p:spPr>
        <p:txBody>
          <a:bodyPr>
            <a:spAutoFit/>
          </a:bodyPr>
          <a:lstStyle/>
          <a:p>
            <a:pPr algn="just">
              <a:lnSpc>
                <a:spcPct val="150000"/>
              </a:lnSpc>
              <a:spcBef>
                <a:spcPts val="0"/>
              </a:spcBef>
              <a:spcAft>
                <a:spcPts val="0"/>
              </a:spcAft>
              <a:defRPr/>
            </a:pP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GV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đã</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tạo</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điều</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kiện</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cho</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HS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được</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trải</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nghiệm</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thực</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tế</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để</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mỗi</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HS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tự</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rút</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ra</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được</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ý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nghĩa</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hoạt</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động</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4DC6121C-92DA-43B1-BA1B-6E660D291CDB}"/>
              </a:ext>
            </a:extLst>
          </p:cNvPr>
          <p:cNvSpPr/>
          <p:nvPr/>
        </p:nvSpPr>
        <p:spPr>
          <a:xfrm>
            <a:off x="595313" y="4243388"/>
            <a:ext cx="8005762" cy="508000"/>
          </a:xfrm>
          <a:prstGeom prst="rect">
            <a:avLst/>
          </a:prstGeom>
        </p:spPr>
        <p:txBody>
          <a:bodyPr>
            <a:spAutoFit/>
          </a:bodyPr>
          <a:lstStyle/>
          <a:p>
            <a:pPr algn="just">
              <a:lnSpc>
                <a:spcPct val="150000"/>
              </a:lnSpc>
              <a:spcBef>
                <a:spcPts val="0"/>
              </a:spcBef>
              <a:spcAft>
                <a:spcPts val="0"/>
              </a:spcAft>
              <a:defRPr/>
            </a:pPr>
            <a:r>
              <a:rPr lang="en-US" b="1" kern="100" dirty="0">
                <a:solidFill>
                  <a:srgbClr val="800080"/>
                </a:solidFill>
                <a:latin typeface="Times New Roman" panose="02020603050405020304" pitchFamily="18" charset="0"/>
                <a:ea typeface="SimSun" panose="02010600030101010101" pitchFamily="2" charset="-122"/>
                <a:cs typeface="Times New Roman" panose="02020603050405020304" pitchFamily="18" charset="0"/>
                <a:sym typeface="Wingdings" panose="05000000000000000000" pitchFamily="2" charset="2"/>
              </a:rPr>
              <a:t></a:t>
            </a:r>
            <a:r>
              <a:rPr lang="en-US" b="1" kern="100" dirty="0">
                <a:solidFill>
                  <a:srgbClr val="800080"/>
                </a:solidFill>
                <a:latin typeface="Times New Roman" panose="02020603050405020304" pitchFamily="18" charset="0"/>
                <a:ea typeface="SimSun" panose="02010600030101010101" pitchFamily="2" charset="-122"/>
                <a:cs typeface="Times New Roman" panose="02020603050405020304" pitchFamily="18" charset="0"/>
              </a:rPr>
              <a:t> </a:t>
            </a:r>
            <a:r>
              <a:rPr lang="en-US" b="1" kern="100" dirty="0" err="1">
                <a:solidFill>
                  <a:srgbClr val="800080"/>
                </a:solidFill>
                <a:latin typeface="Times New Roman" panose="02020603050405020304" pitchFamily="18" charset="0"/>
                <a:ea typeface="SimSun" panose="02010600030101010101" pitchFamily="2" charset="-122"/>
                <a:cs typeface="Times New Roman" panose="02020603050405020304" pitchFamily="18" charset="0"/>
              </a:rPr>
              <a:t>Cách</a:t>
            </a:r>
            <a:r>
              <a:rPr lang="en-US" b="1" kern="100" dirty="0">
                <a:solidFill>
                  <a:srgbClr val="800080"/>
                </a:solidFill>
                <a:latin typeface="Times New Roman" panose="02020603050405020304" pitchFamily="18" charset="0"/>
                <a:ea typeface="SimSun" panose="02010600030101010101" pitchFamily="2" charset="-122"/>
                <a:cs typeface="Times New Roman" panose="02020603050405020304" pitchFamily="18" charset="0"/>
              </a:rPr>
              <a:t> </a:t>
            </a:r>
            <a:r>
              <a:rPr lang="en-US" b="1" kern="100" dirty="0" err="1">
                <a:solidFill>
                  <a:srgbClr val="800080"/>
                </a:solidFill>
                <a:latin typeface="Times New Roman" panose="02020603050405020304" pitchFamily="18" charset="0"/>
                <a:ea typeface="SimSun" panose="02010600030101010101" pitchFamily="2" charset="-122"/>
                <a:cs typeface="Times New Roman" panose="02020603050405020304" pitchFamily="18" charset="0"/>
              </a:rPr>
              <a:t>giáo</a:t>
            </a:r>
            <a:r>
              <a:rPr lang="en-US" b="1" kern="100" dirty="0">
                <a:solidFill>
                  <a:srgbClr val="800080"/>
                </a:solidFill>
                <a:latin typeface="Times New Roman" panose="02020603050405020304" pitchFamily="18" charset="0"/>
                <a:ea typeface="SimSun" panose="02010600030101010101" pitchFamily="2" charset="-122"/>
                <a:cs typeface="Times New Roman" panose="02020603050405020304" pitchFamily="18" charset="0"/>
              </a:rPr>
              <a:t> </a:t>
            </a:r>
            <a:r>
              <a:rPr lang="en-US" b="1" kern="100" dirty="0" err="1">
                <a:solidFill>
                  <a:srgbClr val="800080"/>
                </a:solidFill>
                <a:latin typeface="Times New Roman" panose="02020603050405020304" pitchFamily="18" charset="0"/>
                <a:ea typeface="SimSun" panose="02010600030101010101" pitchFamily="2" charset="-122"/>
                <a:cs typeface="Times New Roman" panose="02020603050405020304" pitchFamily="18" charset="0"/>
              </a:rPr>
              <a:t>dục</a:t>
            </a:r>
            <a:r>
              <a:rPr lang="en-US" b="1" kern="100" dirty="0">
                <a:solidFill>
                  <a:srgbClr val="800080"/>
                </a:solidFill>
                <a:latin typeface="Times New Roman" panose="02020603050405020304" pitchFamily="18" charset="0"/>
                <a:ea typeface="SimSun" panose="02010600030101010101" pitchFamily="2" charset="-122"/>
                <a:cs typeface="Times New Roman" panose="02020603050405020304" pitchFamily="18" charset="0"/>
              </a:rPr>
              <a:t> </a:t>
            </a:r>
            <a:r>
              <a:rPr lang="en-US" b="1" kern="100" dirty="0" err="1">
                <a:solidFill>
                  <a:srgbClr val="800080"/>
                </a:solidFill>
                <a:latin typeface="Times New Roman" panose="02020603050405020304" pitchFamily="18" charset="0"/>
                <a:ea typeface="SimSun" panose="02010600030101010101" pitchFamily="2" charset="-122"/>
                <a:cs typeface="Times New Roman" panose="02020603050405020304" pitchFamily="18" charset="0"/>
              </a:rPr>
              <a:t>giúp</a:t>
            </a:r>
            <a:r>
              <a:rPr lang="en-US" b="1" kern="100" dirty="0">
                <a:solidFill>
                  <a:srgbClr val="800080"/>
                </a:solidFill>
                <a:latin typeface="Times New Roman" panose="02020603050405020304" pitchFamily="18" charset="0"/>
                <a:ea typeface="SimSun" panose="02010600030101010101" pitchFamily="2" charset="-122"/>
                <a:cs typeface="Times New Roman" panose="02020603050405020304" pitchFamily="18" charset="0"/>
              </a:rPr>
              <a:t> </a:t>
            </a:r>
            <a:r>
              <a:rPr lang="en-US" b="1" kern="100" dirty="0" err="1">
                <a:solidFill>
                  <a:srgbClr val="800080"/>
                </a:solidFill>
                <a:latin typeface="Times New Roman" panose="02020603050405020304" pitchFamily="18" charset="0"/>
                <a:ea typeface="SimSun" panose="02010600030101010101" pitchFamily="2" charset="-122"/>
                <a:cs typeface="Times New Roman" panose="02020603050405020304" pitchFamily="18" charset="0"/>
              </a:rPr>
              <a:t>người</a:t>
            </a:r>
            <a:r>
              <a:rPr lang="en-US" b="1" kern="100" dirty="0">
                <a:solidFill>
                  <a:srgbClr val="800080"/>
                </a:solidFill>
                <a:latin typeface="Times New Roman" panose="02020603050405020304" pitchFamily="18" charset="0"/>
                <a:ea typeface="SimSun" panose="02010600030101010101" pitchFamily="2" charset="-122"/>
                <a:cs typeface="Times New Roman" panose="02020603050405020304" pitchFamily="18" charset="0"/>
              </a:rPr>
              <a:t> </a:t>
            </a:r>
            <a:r>
              <a:rPr lang="en-US" b="1" kern="100" dirty="0" err="1">
                <a:solidFill>
                  <a:srgbClr val="800080"/>
                </a:solidFill>
                <a:latin typeface="Times New Roman" panose="02020603050405020304" pitchFamily="18" charset="0"/>
                <a:ea typeface="SimSun" panose="02010600030101010101" pitchFamily="2" charset="-122"/>
                <a:cs typeface="Times New Roman" panose="02020603050405020304" pitchFamily="18" charset="0"/>
              </a:rPr>
              <a:t>học</a:t>
            </a:r>
            <a:r>
              <a:rPr lang="en-US" b="1" kern="100" dirty="0">
                <a:solidFill>
                  <a:srgbClr val="800080"/>
                </a:solidFill>
                <a:latin typeface="Times New Roman" panose="02020603050405020304" pitchFamily="18" charset="0"/>
                <a:ea typeface="SimSun" panose="02010600030101010101" pitchFamily="2" charset="-122"/>
                <a:cs typeface="Times New Roman" panose="02020603050405020304" pitchFamily="18" charset="0"/>
              </a:rPr>
              <a:t> </a:t>
            </a:r>
            <a:r>
              <a:rPr lang="en-US" b="1" kern="100" dirty="0" err="1">
                <a:solidFill>
                  <a:srgbClr val="800080"/>
                </a:solidFill>
                <a:latin typeface="Times New Roman" panose="02020603050405020304" pitchFamily="18" charset="0"/>
                <a:ea typeface="SimSun" panose="02010600030101010101" pitchFamily="2" charset="-122"/>
                <a:cs typeface="Times New Roman" panose="02020603050405020304" pitchFamily="18" charset="0"/>
              </a:rPr>
              <a:t>chủ</a:t>
            </a:r>
            <a:r>
              <a:rPr lang="en-US" b="1" kern="100" dirty="0">
                <a:solidFill>
                  <a:srgbClr val="800080"/>
                </a:solidFill>
                <a:latin typeface="Times New Roman" panose="02020603050405020304" pitchFamily="18" charset="0"/>
                <a:ea typeface="SimSun" panose="02010600030101010101" pitchFamily="2" charset="-122"/>
                <a:cs typeface="Times New Roman" panose="02020603050405020304" pitchFamily="18" charset="0"/>
              </a:rPr>
              <a:t> </a:t>
            </a:r>
            <a:r>
              <a:rPr lang="en-US" b="1" kern="100" dirty="0" err="1">
                <a:solidFill>
                  <a:srgbClr val="800080"/>
                </a:solidFill>
                <a:latin typeface="Times New Roman" panose="02020603050405020304" pitchFamily="18" charset="0"/>
                <a:ea typeface="SimSun" panose="02010600030101010101" pitchFamily="2" charset="-122"/>
                <a:cs typeface="Times New Roman" panose="02020603050405020304" pitchFamily="18" charset="0"/>
              </a:rPr>
              <a:t>động</a:t>
            </a:r>
            <a:r>
              <a:rPr lang="en-US" b="1" kern="100" dirty="0">
                <a:solidFill>
                  <a:srgbClr val="800080"/>
                </a:solidFill>
                <a:latin typeface="Times New Roman" panose="02020603050405020304" pitchFamily="18" charset="0"/>
                <a:ea typeface="SimSun" panose="02010600030101010101" pitchFamily="2" charset="-122"/>
                <a:cs typeface="Times New Roman" panose="02020603050405020304" pitchFamily="18" charset="0"/>
              </a:rPr>
              <a:t>, </a:t>
            </a:r>
            <a:r>
              <a:rPr lang="en-US" b="1" kern="100" dirty="0" err="1">
                <a:solidFill>
                  <a:srgbClr val="800080"/>
                </a:solidFill>
                <a:latin typeface="Times New Roman" panose="02020603050405020304" pitchFamily="18" charset="0"/>
                <a:ea typeface="SimSun" panose="02010600030101010101" pitchFamily="2" charset="-122"/>
                <a:cs typeface="Times New Roman" panose="02020603050405020304" pitchFamily="18" charset="0"/>
              </a:rPr>
              <a:t>tích</a:t>
            </a:r>
            <a:r>
              <a:rPr lang="en-US" b="1" kern="100" dirty="0">
                <a:solidFill>
                  <a:srgbClr val="800080"/>
                </a:solidFill>
                <a:latin typeface="Times New Roman" panose="02020603050405020304" pitchFamily="18" charset="0"/>
                <a:ea typeface="SimSun" panose="02010600030101010101" pitchFamily="2" charset="-122"/>
                <a:cs typeface="Times New Roman" panose="02020603050405020304" pitchFamily="18" charset="0"/>
              </a:rPr>
              <a:t> </a:t>
            </a:r>
            <a:r>
              <a:rPr lang="en-US" b="1" kern="100" dirty="0" err="1">
                <a:solidFill>
                  <a:srgbClr val="800080"/>
                </a:solidFill>
                <a:latin typeface="Times New Roman" panose="02020603050405020304" pitchFamily="18" charset="0"/>
                <a:ea typeface="SimSun" panose="02010600030101010101" pitchFamily="2" charset="-122"/>
                <a:cs typeface="Times New Roman" panose="02020603050405020304" pitchFamily="18" charset="0"/>
              </a:rPr>
              <a:t>cực</a:t>
            </a:r>
            <a:r>
              <a:rPr lang="en-US" b="1" kern="100" dirty="0">
                <a:solidFill>
                  <a:srgbClr val="800080"/>
                </a:solidFill>
                <a:latin typeface="Times New Roman" panose="02020603050405020304" pitchFamily="18" charset="0"/>
                <a:ea typeface="SimSun" panose="02010600030101010101" pitchFamily="2" charset="-122"/>
                <a:cs typeface="Times New Roman" panose="02020603050405020304" pitchFamily="18" charset="0"/>
              </a:rPr>
              <a:t> </a:t>
            </a:r>
            <a:r>
              <a:rPr lang="en-US" b="1" kern="100" dirty="0" err="1">
                <a:solidFill>
                  <a:srgbClr val="800080"/>
                </a:solidFill>
                <a:latin typeface="Times New Roman" panose="02020603050405020304" pitchFamily="18" charset="0"/>
                <a:ea typeface="SimSun" panose="02010600030101010101" pitchFamily="2" charset="-122"/>
                <a:cs typeface="Times New Roman" panose="02020603050405020304" pitchFamily="18" charset="0"/>
              </a:rPr>
              <a:t>nắm</a:t>
            </a:r>
            <a:r>
              <a:rPr lang="en-US" b="1" kern="100" dirty="0">
                <a:solidFill>
                  <a:srgbClr val="800080"/>
                </a:solidFill>
                <a:latin typeface="Times New Roman" panose="02020603050405020304" pitchFamily="18" charset="0"/>
                <a:ea typeface="SimSun" panose="02010600030101010101" pitchFamily="2" charset="-122"/>
                <a:cs typeface="Times New Roman" panose="02020603050405020304" pitchFamily="18" charset="0"/>
              </a:rPr>
              <a:t> </a:t>
            </a:r>
            <a:r>
              <a:rPr lang="en-US" b="1" kern="100" dirty="0" err="1">
                <a:solidFill>
                  <a:srgbClr val="800080"/>
                </a:solidFill>
                <a:latin typeface="Times New Roman" panose="02020603050405020304" pitchFamily="18" charset="0"/>
                <a:ea typeface="SimSun" panose="02010600030101010101" pitchFamily="2" charset="-122"/>
                <a:cs typeface="Times New Roman" panose="02020603050405020304" pitchFamily="18" charset="0"/>
              </a:rPr>
              <a:t>bắt</a:t>
            </a:r>
            <a:r>
              <a:rPr lang="en-US" b="1" kern="100" dirty="0">
                <a:solidFill>
                  <a:srgbClr val="800080"/>
                </a:solidFill>
                <a:latin typeface="Times New Roman" panose="02020603050405020304" pitchFamily="18" charset="0"/>
                <a:ea typeface="SimSun" panose="02010600030101010101" pitchFamily="2" charset="-122"/>
                <a:cs typeface="Times New Roman" panose="02020603050405020304" pitchFamily="18" charset="0"/>
              </a:rPr>
              <a:t> </a:t>
            </a:r>
            <a:r>
              <a:rPr lang="en-US" b="1" kern="100" dirty="0" err="1">
                <a:solidFill>
                  <a:srgbClr val="800080"/>
                </a:solidFill>
                <a:latin typeface="Times New Roman" panose="02020603050405020304" pitchFamily="18" charset="0"/>
                <a:ea typeface="SimSun" panose="02010600030101010101" pitchFamily="2" charset="-122"/>
                <a:cs typeface="Times New Roman" panose="02020603050405020304" pitchFamily="18" charset="0"/>
              </a:rPr>
              <a:t>vấn</a:t>
            </a:r>
            <a:r>
              <a:rPr lang="en-US" b="1" kern="100" dirty="0">
                <a:solidFill>
                  <a:srgbClr val="800080"/>
                </a:solidFill>
                <a:latin typeface="Times New Roman" panose="02020603050405020304" pitchFamily="18" charset="0"/>
                <a:ea typeface="SimSun" panose="02010600030101010101" pitchFamily="2" charset="-122"/>
                <a:cs typeface="Times New Roman" panose="02020603050405020304" pitchFamily="18" charset="0"/>
              </a:rPr>
              <a:t> </a:t>
            </a:r>
            <a:r>
              <a:rPr lang="en-US" b="1" kern="100" dirty="0" err="1">
                <a:solidFill>
                  <a:srgbClr val="800080"/>
                </a:solidFill>
                <a:latin typeface="Times New Roman" panose="02020603050405020304" pitchFamily="18" charset="0"/>
                <a:ea typeface="SimSun" panose="02010600030101010101" pitchFamily="2" charset="-122"/>
                <a:cs typeface="Times New Roman" panose="02020603050405020304" pitchFamily="18" charset="0"/>
              </a:rPr>
              <a:t>đề</a:t>
            </a:r>
            <a:r>
              <a:rPr lang="en-US" b="1" kern="100" dirty="0">
                <a:solidFill>
                  <a:srgbClr val="800080"/>
                </a:solidFill>
                <a:latin typeface="Times New Roman" panose="02020603050405020304" pitchFamily="18" charset="0"/>
                <a:ea typeface="SimSun" panose="02010600030101010101" pitchFamily="2" charset="-122"/>
                <a:cs typeface="Times New Roman" panose="02020603050405020304" pitchFamily="18" charset="0"/>
              </a:rPr>
              <a:t>.</a:t>
            </a:r>
            <a:endParaRPr lang="en-US" b="1" dirty="0">
              <a:solidFill>
                <a:srgbClr val="80008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FBBDD66B-A1DB-49E8-AD11-6D52A866CF6D}"/>
              </a:ext>
            </a:extLst>
          </p:cNvPr>
          <p:cNvSpPr>
            <a:spLocks noChangeArrowheads="1"/>
          </p:cNvSpPr>
          <p:nvPr/>
        </p:nvSpPr>
        <p:spPr bwMode="ltGray">
          <a:xfrm flipV="1">
            <a:off x="695325" y="333375"/>
            <a:ext cx="838200" cy="698500"/>
          </a:xfrm>
          <a:prstGeom prst="rect">
            <a:avLst/>
          </a:prstGeom>
          <a:solidFill>
            <a:srgbClr val="EDE7E3"/>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vi-VN" altLang="en-US" sz="2400">
              <a:latin typeface="Times New Roman" panose="02020603050405020304" pitchFamily="18" charset="0"/>
            </a:endParaRPr>
          </a:p>
        </p:txBody>
      </p:sp>
      <p:grpSp>
        <p:nvGrpSpPr>
          <p:cNvPr id="13315" name="Group 49">
            <a:extLst>
              <a:ext uri="{FF2B5EF4-FFF2-40B4-BE49-F238E27FC236}">
                <a16:creationId xmlns:a16="http://schemas.microsoft.com/office/drawing/2014/main" xmlns="" id="{F34AC623-0C9E-4E3B-8BBF-9937CB7594F0}"/>
              </a:ext>
            </a:extLst>
          </p:cNvPr>
          <p:cNvGrpSpPr>
            <a:grpSpLocks/>
          </p:cNvGrpSpPr>
          <p:nvPr/>
        </p:nvGrpSpPr>
        <p:grpSpPr bwMode="auto">
          <a:xfrm>
            <a:off x="76200" y="42863"/>
            <a:ext cx="9144000" cy="6858000"/>
            <a:chOff x="0" y="0"/>
            <a:chExt cx="5760" cy="4320"/>
          </a:xfrm>
        </p:grpSpPr>
        <p:pic>
          <p:nvPicPr>
            <p:cNvPr id="13328" name="Picture 50" descr="Frames PPT 015">
              <a:extLst>
                <a:ext uri="{FF2B5EF4-FFF2-40B4-BE49-F238E27FC236}">
                  <a16:creationId xmlns:a16="http://schemas.microsoft.com/office/drawing/2014/main" xmlns="" id="{F0CD06B5-DC1F-4019-821F-C59598264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76200">
              <a:solidFill>
                <a:srgbClr val="800080"/>
              </a:solidFill>
              <a:miter lim="800000"/>
              <a:headEnd/>
              <a:tailEnd/>
            </a:ln>
            <a:extLst>
              <a:ext uri="{909E8E84-426E-40DD-AFC4-6F175D3DCCD1}">
                <a14:hiddenFill xmlns:a14="http://schemas.microsoft.com/office/drawing/2010/main">
                  <a:solidFill>
                    <a:srgbClr val="FFFFFF"/>
                  </a:solidFill>
                </a14:hiddenFill>
              </a:ext>
            </a:extLst>
          </p:spPr>
        </p:pic>
        <p:grpSp>
          <p:nvGrpSpPr>
            <p:cNvPr id="13329" name="Group 51">
              <a:extLst>
                <a:ext uri="{FF2B5EF4-FFF2-40B4-BE49-F238E27FC236}">
                  <a16:creationId xmlns:a16="http://schemas.microsoft.com/office/drawing/2014/main" xmlns="" id="{4052E39D-62B3-4F66-8DE6-23DE42B8BC48}"/>
                </a:ext>
              </a:extLst>
            </p:cNvPr>
            <p:cNvGrpSpPr>
              <a:grpSpLocks/>
            </p:cNvGrpSpPr>
            <p:nvPr/>
          </p:nvGrpSpPr>
          <p:grpSpPr bwMode="auto">
            <a:xfrm>
              <a:off x="0" y="0"/>
              <a:ext cx="5760" cy="4320"/>
              <a:chOff x="0" y="0"/>
              <a:chExt cx="5760" cy="4320"/>
            </a:xfrm>
          </p:grpSpPr>
          <p:grpSp>
            <p:nvGrpSpPr>
              <p:cNvPr id="13330" name="Group 52">
                <a:extLst>
                  <a:ext uri="{FF2B5EF4-FFF2-40B4-BE49-F238E27FC236}">
                    <a16:creationId xmlns:a16="http://schemas.microsoft.com/office/drawing/2014/main" xmlns="" id="{051BAE07-FBA2-431C-9ED1-E636573D0ED4}"/>
                  </a:ext>
                </a:extLst>
              </p:cNvPr>
              <p:cNvGrpSpPr>
                <a:grpSpLocks/>
              </p:cNvGrpSpPr>
              <p:nvPr/>
            </p:nvGrpSpPr>
            <p:grpSpPr bwMode="auto">
              <a:xfrm>
                <a:off x="0" y="0"/>
                <a:ext cx="5760" cy="305"/>
                <a:chOff x="0" y="0"/>
                <a:chExt cx="5760" cy="305"/>
              </a:xfrm>
            </p:grpSpPr>
            <p:pic>
              <p:nvPicPr>
                <p:cNvPr id="13356" name="Picture 53" descr="Hoa khong nen(2)">
                  <a:extLst>
                    <a:ext uri="{FF2B5EF4-FFF2-40B4-BE49-F238E27FC236}">
                      <a16:creationId xmlns:a16="http://schemas.microsoft.com/office/drawing/2014/main" xmlns="" id="{F232BD3F-B773-4DFC-8A15-A68D115BC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7" name="Picture 54" descr="Hoa khong nen(2)">
                  <a:extLst>
                    <a:ext uri="{FF2B5EF4-FFF2-40B4-BE49-F238E27FC236}">
                      <a16:creationId xmlns:a16="http://schemas.microsoft.com/office/drawing/2014/main" xmlns="" id="{9CE51656-AC9D-424A-9576-147F83D5DB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 y="0"/>
                  <a:ext cx="33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58" name="Group 55">
                  <a:extLst>
                    <a:ext uri="{FF2B5EF4-FFF2-40B4-BE49-F238E27FC236}">
                      <a16:creationId xmlns:a16="http://schemas.microsoft.com/office/drawing/2014/main" xmlns="" id="{CA52F640-185F-49E1-9437-60E635A4914F}"/>
                    </a:ext>
                  </a:extLst>
                </p:cNvPr>
                <p:cNvGrpSpPr>
                  <a:grpSpLocks/>
                </p:cNvGrpSpPr>
                <p:nvPr/>
              </p:nvGrpSpPr>
              <p:grpSpPr bwMode="auto">
                <a:xfrm>
                  <a:off x="288" y="0"/>
                  <a:ext cx="5184" cy="192"/>
                  <a:chOff x="240" y="864"/>
                  <a:chExt cx="5438" cy="192"/>
                </a:xfrm>
              </p:grpSpPr>
              <p:grpSp>
                <p:nvGrpSpPr>
                  <p:cNvPr id="13359" name="Group 56">
                    <a:extLst>
                      <a:ext uri="{FF2B5EF4-FFF2-40B4-BE49-F238E27FC236}">
                        <a16:creationId xmlns:a16="http://schemas.microsoft.com/office/drawing/2014/main" xmlns="" id="{5D4A93EC-BB0C-4DAE-8DAA-882F8A0457EF}"/>
                      </a:ext>
                    </a:extLst>
                  </p:cNvPr>
                  <p:cNvGrpSpPr>
                    <a:grpSpLocks/>
                  </p:cNvGrpSpPr>
                  <p:nvPr/>
                </p:nvGrpSpPr>
                <p:grpSpPr bwMode="auto">
                  <a:xfrm>
                    <a:off x="240" y="864"/>
                    <a:ext cx="4526" cy="192"/>
                    <a:chOff x="240" y="864"/>
                    <a:chExt cx="4526" cy="192"/>
                  </a:xfrm>
                </p:grpSpPr>
                <p:pic>
                  <p:nvPicPr>
                    <p:cNvPr id="13361" name="Picture 57" descr="Hoa khong nen(6)">
                      <a:extLst>
                        <a:ext uri="{FF2B5EF4-FFF2-40B4-BE49-F238E27FC236}">
                          <a16:creationId xmlns:a16="http://schemas.microsoft.com/office/drawing/2014/main" xmlns="" id="{BCE65E59-CA86-43C0-B44F-18A3F4CE80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2" name="Picture 58" descr="Hoa khong nen(6)">
                      <a:extLst>
                        <a:ext uri="{FF2B5EF4-FFF2-40B4-BE49-F238E27FC236}">
                          <a16:creationId xmlns:a16="http://schemas.microsoft.com/office/drawing/2014/main" xmlns="" id="{DD29D074-279D-4D66-82B3-D792DB4606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3" name="Picture 59" descr="Hoa khong nen(6)">
                      <a:extLst>
                        <a:ext uri="{FF2B5EF4-FFF2-40B4-BE49-F238E27FC236}">
                          <a16:creationId xmlns:a16="http://schemas.microsoft.com/office/drawing/2014/main" xmlns="" id="{39498558-9A54-4725-9E8A-98B8B6D533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6"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4" name="Picture 60" descr="Hoa khong nen(6)">
                      <a:extLst>
                        <a:ext uri="{FF2B5EF4-FFF2-40B4-BE49-F238E27FC236}">
                          <a16:creationId xmlns:a16="http://schemas.microsoft.com/office/drawing/2014/main" xmlns="" id="{CDAAABB7-DD37-4F32-A898-DAEB72A4F0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0"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5" name="Picture 61" descr="Hoa khong nen(6)">
                      <a:extLst>
                        <a:ext uri="{FF2B5EF4-FFF2-40B4-BE49-F238E27FC236}">
                          <a16:creationId xmlns:a16="http://schemas.microsoft.com/office/drawing/2014/main" xmlns="" id="{9D2E4440-1AE2-4957-9DBC-37C3670F6B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60" name="Picture 62" descr="Hoa khong nen(6)">
                    <a:extLst>
                      <a:ext uri="{FF2B5EF4-FFF2-40B4-BE49-F238E27FC236}">
                        <a16:creationId xmlns:a16="http://schemas.microsoft.com/office/drawing/2014/main" xmlns="" id="{0707A5BD-0342-4FE5-8764-EB9E0DCF71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2"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331" name="Group 63">
                <a:extLst>
                  <a:ext uri="{FF2B5EF4-FFF2-40B4-BE49-F238E27FC236}">
                    <a16:creationId xmlns:a16="http://schemas.microsoft.com/office/drawing/2014/main" xmlns="" id="{4599C4A2-37B4-4BF7-BB5B-F0C302806B52}"/>
                  </a:ext>
                </a:extLst>
              </p:cNvPr>
              <p:cNvGrpSpPr>
                <a:grpSpLocks/>
              </p:cNvGrpSpPr>
              <p:nvPr/>
            </p:nvGrpSpPr>
            <p:grpSpPr bwMode="auto">
              <a:xfrm>
                <a:off x="0" y="4015"/>
                <a:ext cx="5760" cy="305"/>
                <a:chOff x="0" y="4015"/>
                <a:chExt cx="5760" cy="305"/>
              </a:xfrm>
            </p:grpSpPr>
            <p:pic>
              <p:nvPicPr>
                <p:cNvPr id="13346" name="Picture 64" descr="Hoa khong nen(2)">
                  <a:extLst>
                    <a:ext uri="{FF2B5EF4-FFF2-40B4-BE49-F238E27FC236}">
                      <a16:creationId xmlns:a16="http://schemas.microsoft.com/office/drawing/2014/main" xmlns="" id="{8E8C7FA0-2A01-448D-AC4A-E5EC66BFB8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15"/>
                  <a:ext cx="33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65" descr="Hoa khong nen(2)">
                  <a:extLst>
                    <a:ext uri="{FF2B5EF4-FFF2-40B4-BE49-F238E27FC236}">
                      <a16:creationId xmlns:a16="http://schemas.microsoft.com/office/drawing/2014/main" xmlns="" id="{3CE405AC-600D-4E84-9190-CA8FBAB370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2" y="4058"/>
                  <a:ext cx="28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48" name="Group 66">
                  <a:extLst>
                    <a:ext uri="{FF2B5EF4-FFF2-40B4-BE49-F238E27FC236}">
                      <a16:creationId xmlns:a16="http://schemas.microsoft.com/office/drawing/2014/main" xmlns="" id="{BFD843FF-157F-4D75-AA71-76A3A98F0566}"/>
                    </a:ext>
                  </a:extLst>
                </p:cNvPr>
                <p:cNvGrpSpPr>
                  <a:grpSpLocks/>
                </p:cNvGrpSpPr>
                <p:nvPr/>
              </p:nvGrpSpPr>
              <p:grpSpPr bwMode="auto">
                <a:xfrm>
                  <a:off x="288" y="4128"/>
                  <a:ext cx="5232" cy="192"/>
                  <a:chOff x="144" y="3216"/>
                  <a:chExt cx="5280" cy="192"/>
                </a:xfrm>
              </p:grpSpPr>
              <p:grpSp>
                <p:nvGrpSpPr>
                  <p:cNvPr id="13349" name="Group 67">
                    <a:extLst>
                      <a:ext uri="{FF2B5EF4-FFF2-40B4-BE49-F238E27FC236}">
                        <a16:creationId xmlns:a16="http://schemas.microsoft.com/office/drawing/2014/main" xmlns="" id="{C14C0832-1736-4B6D-A55E-A57C37BAC960}"/>
                      </a:ext>
                    </a:extLst>
                  </p:cNvPr>
                  <p:cNvGrpSpPr>
                    <a:grpSpLocks/>
                  </p:cNvGrpSpPr>
                  <p:nvPr/>
                </p:nvGrpSpPr>
                <p:grpSpPr bwMode="auto">
                  <a:xfrm>
                    <a:off x="144" y="3216"/>
                    <a:ext cx="4394" cy="192"/>
                    <a:chOff x="240" y="864"/>
                    <a:chExt cx="4526" cy="192"/>
                  </a:xfrm>
                </p:grpSpPr>
                <p:pic>
                  <p:nvPicPr>
                    <p:cNvPr id="13351" name="Picture 68" descr="Hoa khong nen(6)">
                      <a:extLst>
                        <a:ext uri="{FF2B5EF4-FFF2-40B4-BE49-F238E27FC236}">
                          <a16:creationId xmlns:a16="http://schemas.microsoft.com/office/drawing/2014/main" xmlns="" id="{5536814F-5397-47B8-8F49-A857EA421D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2" name="Picture 69" descr="Hoa khong nen(6)">
                      <a:extLst>
                        <a:ext uri="{FF2B5EF4-FFF2-40B4-BE49-F238E27FC236}">
                          <a16:creationId xmlns:a16="http://schemas.microsoft.com/office/drawing/2014/main" xmlns="" id="{7E6AB5D3-564A-4233-BF73-136D73B280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3" name="Picture 70" descr="Hoa khong nen(6)">
                      <a:extLst>
                        <a:ext uri="{FF2B5EF4-FFF2-40B4-BE49-F238E27FC236}">
                          <a16:creationId xmlns:a16="http://schemas.microsoft.com/office/drawing/2014/main" xmlns="" id="{565F48C2-3AF4-4674-84FF-F5D0C098D5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6"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4" name="Picture 71" descr="Hoa khong nen(6)">
                      <a:extLst>
                        <a:ext uri="{FF2B5EF4-FFF2-40B4-BE49-F238E27FC236}">
                          <a16:creationId xmlns:a16="http://schemas.microsoft.com/office/drawing/2014/main" xmlns="" id="{D79A0E69-F4A2-4864-884B-01FA3FAC18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0"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5" name="Picture 72" descr="Hoa khong nen(6)">
                      <a:extLst>
                        <a:ext uri="{FF2B5EF4-FFF2-40B4-BE49-F238E27FC236}">
                          <a16:creationId xmlns:a16="http://schemas.microsoft.com/office/drawing/2014/main" xmlns="" id="{E5E192E0-E733-4782-95B6-DF9D2B6AFA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50" name="Picture 73" descr="Hoa khong nen(6)">
                    <a:extLst>
                      <a:ext uri="{FF2B5EF4-FFF2-40B4-BE49-F238E27FC236}">
                        <a16:creationId xmlns:a16="http://schemas.microsoft.com/office/drawing/2014/main" xmlns="" id="{7D383E98-3413-4842-9DF3-7CFDF9E7E0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5" y="3216"/>
                    <a:ext cx="8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332" name="Group 74">
                <a:extLst>
                  <a:ext uri="{FF2B5EF4-FFF2-40B4-BE49-F238E27FC236}">
                    <a16:creationId xmlns:a16="http://schemas.microsoft.com/office/drawing/2014/main" xmlns="" id="{AE7F1BE2-65AC-4717-B5E1-21CD87287FDF}"/>
                  </a:ext>
                </a:extLst>
              </p:cNvPr>
              <p:cNvGrpSpPr>
                <a:grpSpLocks/>
              </p:cNvGrpSpPr>
              <p:nvPr/>
            </p:nvGrpSpPr>
            <p:grpSpPr bwMode="auto">
              <a:xfrm>
                <a:off x="5568" y="288"/>
                <a:ext cx="192" cy="3840"/>
                <a:chOff x="2640" y="192"/>
                <a:chExt cx="192" cy="4128"/>
              </a:xfrm>
            </p:grpSpPr>
            <p:pic>
              <p:nvPicPr>
                <p:cNvPr id="13340" name="Picture 75" descr="Picture1">
                  <a:extLst>
                    <a:ext uri="{FF2B5EF4-FFF2-40B4-BE49-F238E27FC236}">
                      <a16:creationId xmlns:a16="http://schemas.microsoft.com/office/drawing/2014/main" xmlns="" id="{EBE8455C-B53C-4C6F-91EF-D854050E18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3456"/>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41" name="Group 76">
                  <a:extLst>
                    <a:ext uri="{FF2B5EF4-FFF2-40B4-BE49-F238E27FC236}">
                      <a16:creationId xmlns:a16="http://schemas.microsoft.com/office/drawing/2014/main" xmlns="" id="{DB55509A-F234-4118-BE35-DF7861EC8115}"/>
                    </a:ext>
                  </a:extLst>
                </p:cNvPr>
                <p:cNvGrpSpPr>
                  <a:grpSpLocks/>
                </p:cNvGrpSpPr>
                <p:nvPr/>
              </p:nvGrpSpPr>
              <p:grpSpPr bwMode="auto">
                <a:xfrm>
                  <a:off x="2640" y="192"/>
                  <a:ext cx="192" cy="3312"/>
                  <a:chOff x="2640" y="192"/>
                  <a:chExt cx="192" cy="3312"/>
                </a:xfrm>
              </p:grpSpPr>
              <p:pic>
                <p:nvPicPr>
                  <p:cNvPr id="13342" name="Picture 77" descr="Picture1">
                    <a:extLst>
                      <a:ext uri="{FF2B5EF4-FFF2-40B4-BE49-F238E27FC236}">
                        <a16:creationId xmlns:a16="http://schemas.microsoft.com/office/drawing/2014/main" xmlns="" id="{A66CEBED-4283-4E56-BD9F-3C004EEC28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2640"/>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78" descr="Picture1">
                    <a:extLst>
                      <a:ext uri="{FF2B5EF4-FFF2-40B4-BE49-F238E27FC236}">
                        <a16:creationId xmlns:a16="http://schemas.microsoft.com/office/drawing/2014/main" xmlns="" id="{F6F5A519-831B-499F-A436-1197755C6C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92"/>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79" descr="Picture1">
                    <a:extLst>
                      <a:ext uri="{FF2B5EF4-FFF2-40B4-BE49-F238E27FC236}">
                        <a16:creationId xmlns:a16="http://schemas.microsoft.com/office/drawing/2014/main" xmlns="" id="{AF89BF99-249E-4068-8673-6D40690463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824"/>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80" descr="Picture1">
                    <a:extLst>
                      <a:ext uri="{FF2B5EF4-FFF2-40B4-BE49-F238E27FC236}">
                        <a16:creationId xmlns:a16="http://schemas.microsoft.com/office/drawing/2014/main" xmlns="" id="{A7044262-08F6-4136-A6FF-4A360E027C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008"/>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333" name="Group 81">
                <a:extLst>
                  <a:ext uri="{FF2B5EF4-FFF2-40B4-BE49-F238E27FC236}">
                    <a16:creationId xmlns:a16="http://schemas.microsoft.com/office/drawing/2014/main" xmlns="" id="{D547B695-6728-420F-8D3B-A58AADCF947B}"/>
                  </a:ext>
                </a:extLst>
              </p:cNvPr>
              <p:cNvGrpSpPr>
                <a:grpSpLocks/>
              </p:cNvGrpSpPr>
              <p:nvPr/>
            </p:nvGrpSpPr>
            <p:grpSpPr bwMode="auto">
              <a:xfrm>
                <a:off x="0" y="288"/>
                <a:ext cx="192" cy="3840"/>
                <a:chOff x="2640" y="192"/>
                <a:chExt cx="192" cy="4128"/>
              </a:xfrm>
            </p:grpSpPr>
            <p:pic>
              <p:nvPicPr>
                <p:cNvPr id="13334" name="Picture 82" descr="Picture1">
                  <a:extLst>
                    <a:ext uri="{FF2B5EF4-FFF2-40B4-BE49-F238E27FC236}">
                      <a16:creationId xmlns:a16="http://schemas.microsoft.com/office/drawing/2014/main" xmlns="" id="{03C58951-F4B8-4D04-A44B-E0E843D23F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3456"/>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35" name="Group 83">
                  <a:extLst>
                    <a:ext uri="{FF2B5EF4-FFF2-40B4-BE49-F238E27FC236}">
                      <a16:creationId xmlns:a16="http://schemas.microsoft.com/office/drawing/2014/main" xmlns="" id="{7305F80C-6DA1-43D9-9A9E-9CDEC6D09473}"/>
                    </a:ext>
                  </a:extLst>
                </p:cNvPr>
                <p:cNvGrpSpPr>
                  <a:grpSpLocks/>
                </p:cNvGrpSpPr>
                <p:nvPr/>
              </p:nvGrpSpPr>
              <p:grpSpPr bwMode="auto">
                <a:xfrm>
                  <a:off x="2640" y="192"/>
                  <a:ext cx="192" cy="3312"/>
                  <a:chOff x="2640" y="192"/>
                  <a:chExt cx="192" cy="3312"/>
                </a:xfrm>
              </p:grpSpPr>
              <p:pic>
                <p:nvPicPr>
                  <p:cNvPr id="13336" name="Picture 84" descr="Picture1">
                    <a:extLst>
                      <a:ext uri="{FF2B5EF4-FFF2-40B4-BE49-F238E27FC236}">
                        <a16:creationId xmlns:a16="http://schemas.microsoft.com/office/drawing/2014/main" xmlns="" id="{DF1BA2E7-49B3-4C39-A0FA-B8EDBA378B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2640"/>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85" descr="Picture1">
                    <a:extLst>
                      <a:ext uri="{FF2B5EF4-FFF2-40B4-BE49-F238E27FC236}">
                        <a16:creationId xmlns:a16="http://schemas.microsoft.com/office/drawing/2014/main" xmlns="" id="{4C27CB36-D30E-4A66-B8EC-4CE5C92FAB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92"/>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86" descr="Picture1">
                    <a:extLst>
                      <a:ext uri="{FF2B5EF4-FFF2-40B4-BE49-F238E27FC236}">
                        <a16:creationId xmlns:a16="http://schemas.microsoft.com/office/drawing/2014/main" xmlns="" id="{3F4EF1B4-A420-4334-B1C3-E0AA9B348E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824"/>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87" descr="Picture1">
                    <a:extLst>
                      <a:ext uri="{FF2B5EF4-FFF2-40B4-BE49-F238E27FC236}">
                        <a16:creationId xmlns:a16="http://schemas.microsoft.com/office/drawing/2014/main" xmlns="" id="{927EA2AC-7FDF-48A1-B70B-242D1C2901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008"/>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pic>
        <p:nvPicPr>
          <p:cNvPr id="13316" name="Picture 93" descr="BOOK_10">
            <a:extLst>
              <a:ext uri="{FF2B5EF4-FFF2-40B4-BE49-F238E27FC236}">
                <a16:creationId xmlns:a16="http://schemas.microsoft.com/office/drawing/2014/main" xmlns="" id="{B5BE880C-D6B9-4938-B9EF-B8CC7B82945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1066800"/>
            <a:ext cx="5969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3">
            <a:extLst>
              <a:ext uri="{FF2B5EF4-FFF2-40B4-BE49-F238E27FC236}">
                <a16:creationId xmlns:a16="http://schemas.microsoft.com/office/drawing/2014/main" xmlns="" id="{2E935307-709B-4454-9D28-C2A3690661CB}"/>
              </a:ext>
            </a:extLst>
          </p:cNvPr>
          <p:cNvSpPr>
            <a:spLocks noChangeArrowheads="1"/>
          </p:cNvSpPr>
          <p:nvPr/>
        </p:nvSpPr>
        <p:spPr bwMode="auto">
          <a:xfrm>
            <a:off x="517525" y="1074738"/>
            <a:ext cx="2862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000" b="1">
                <a:solidFill>
                  <a:srgbClr val="800080"/>
                </a:solidFill>
                <a:latin typeface="Times New Roman" panose="02020603050405020304" pitchFamily="18" charset="0"/>
                <a:cs typeface="Times New Roman" panose="02020603050405020304" pitchFamily="18" charset="0"/>
              </a:rPr>
              <a:t>I. TÌM HIỂU CH</a:t>
            </a:r>
            <a:r>
              <a:rPr lang="en-US" altLang="en-US" sz="2000" b="1">
                <a:solidFill>
                  <a:srgbClr val="800080"/>
                </a:solidFill>
                <a:latin typeface="Times New Roman" panose="02020603050405020304" pitchFamily="18" charset="0"/>
                <a:cs typeface="Times New Roman" panose="02020603050405020304" pitchFamily="18" charset="0"/>
              </a:rPr>
              <a:t>I TIẾT</a:t>
            </a:r>
            <a:endParaRPr lang="en-US" altLang="en-US" sz="2000">
              <a:solidFill>
                <a:srgbClr val="800080"/>
              </a:solidFill>
            </a:endParaRPr>
          </a:p>
        </p:txBody>
      </p:sp>
      <p:sp>
        <p:nvSpPr>
          <p:cNvPr id="13318" name="Rectangle 4">
            <a:extLst>
              <a:ext uri="{FF2B5EF4-FFF2-40B4-BE49-F238E27FC236}">
                <a16:creationId xmlns:a16="http://schemas.microsoft.com/office/drawing/2014/main" xmlns="" id="{B64CE3C0-3298-453B-9DC7-D3EFD6BD38A1}"/>
              </a:ext>
            </a:extLst>
          </p:cNvPr>
          <p:cNvSpPr>
            <a:spLocks noChangeArrowheads="1"/>
          </p:cNvSpPr>
          <p:nvPr/>
        </p:nvSpPr>
        <p:spPr bwMode="auto">
          <a:xfrm>
            <a:off x="577850" y="1457325"/>
            <a:ext cx="3752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000" b="1">
                <a:solidFill>
                  <a:srgbClr val="800080"/>
                </a:solidFill>
                <a:latin typeface="Times New Roman" panose="02020603050405020304" pitchFamily="18" charset="0"/>
                <a:cs typeface="Times New Roman" panose="02020603050405020304" pitchFamily="18" charset="0"/>
              </a:rPr>
              <a:t>1. </a:t>
            </a:r>
            <a:r>
              <a:rPr lang="en-US" altLang="en-US" sz="2000" b="1">
                <a:solidFill>
                  <a:srgbClr val="800080"/>
                </a:solidFill>
                <a:latin typeface="Times New Roman" panose="02020603050405020304" pitchFamily="18" charset="0"/>
                <a:cs typeface="Times New Roman" panose="02020603050405020304" pitchFamily="18" charset="0"/>
              </a:rPr>
              <a:t>Mỗi người cần có sự khác biệt</a:t>
            </a:r>
            <a:endParaRPr lang="en-US" altLang="en-US" sz="2000">
              <a:solidFill>
                <a:srgbClr val="800080"/>
              </a:solidFill>
            </a:endParaRPr>
          </a:p>
        </p:txBody>
      </p:sp>
      <p:pic>
        <p:nvPicPr>
          <p:cNvPr id="13319" name="Picture 29" descr="Doi_chim">
            <a:extLst>
              <a:ext uri="{FF2B5EF4-FFF2-40B4-BE49-F238E27FC236}">
                <a16:creationId xmlns:a16="http://schemas.microsoft.com/office/drawing/2014/main" xmlns="" id="{6629C544-2F2A-440A-B967-B9E0ADDC63A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4025900"/>
            <a:ext cx="1792288"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58">
            <a:extLst>
              <a:ext uri="{FF2B5EF4-FFF2-40B4-BE49-F238E27FC236}">
                <a16:creationId xmlns:a16="http://schemas.microsoft.com/office/drawing/2014/main" xmlns="" id="{A00DFCA5-C80F-49E1-A645-78FDE098FA70}"/>
              </a:ext>
            </a:extLst>
          </p:cNvPr>
          <p:cNvSpPr>
            <a:spLocks noChangeArrowheads="1"/>
          </p:cNvSpPr>
          <p:nvPr/>
        </p:nvSpPr>
        <p:spPr bwMode="auto">
          <a:xfrm>
            <a:off x="2235200" y="246063"/>
            <a:ext cx="4583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a:solidFill>
                  <a:srgbClr val="6600CC"/>
                </a:solidFill>
                <a:latin typeface="Times New Roman" panose="02020603050405020304" pitchFamily="18" charset="0"/>
                <a:cs typeface="Times New Roman" panose="02020603050405020304" pitchFamily="18" charset="0"/>
              </a:rPr>
              <a:t>HAI LOẠI KHÁC BIỆT</a:t>
            </a:r>
            <a:endParaRPr lang="en-US" altLang="en-US" sz="2400">
              <a:solidFill>
                <a:srgbClr val="6600CC"/>
              </a:solidFill>
              <a:latin typeface="Times New Roman" panose="02020603050405020304" pitchFamily="18" charset="0"/>
              <a:cs typeface="Times New Roman" panose="02020603050405020304" pitchFamily="18" charset="0"/>
            </a:endParaRPr>
          </a:p>
        </p:txBody>
      </p:sp>
      <p:sp>
        <p:nvSpPr>
          <p:cNvPr id="13321" name="Rectangle 2">
            <a:extLst>
              <a:ext uri="{FF2B5EF4-FFF2-40B4-BE49-F238E27FC236}">
                <a16:creationId xmlns:a16="http://schemas.microsoft.com/office/drawing/2014/main" xmlns="" id="{E42B0EBF-801F-4C35-9F37-0566234D6F47}"/>
              </a:ext>
            </a:extLst>
          </p:cNvPr>
          <p:cNvSpPr>
            <a:spLocks noChangeArrowheads="1"/>
          </p:cNvSpPr>
          <p:nvPr/>
        </p:nvSpPr>
        <p:spPr bwMode="auto">
          <a:xfrm>
            <a:off x="4926013" y="646113"/>
            <a:ext cx="274796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699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spcBef>
                <a:spcPts val="600"/>
              </a:spcBef>
              <a:spcAft>
                <a:spcPts val="600"/>
              </a:spcAft>
            </a:pPr>
            <a:r>
              <a:rPr lang="vi-VN" altLang="en-US" b="1">
                <a:solidFill>
                  <a:srgbClr val="FF0000"/>
                </a:solidFill>
                <a:latin typeface="Times New Roman" panose="02020603050405020304" pitchFamily="18" charset="0"/>
                <a:cs typeface="Calibri" panose="020F0502020204030204" pitchFamily="34" charset="0"/>
              </a:rPr>
              <a:t>– </a:t>
            </a:r>
            <a:r>
              <a:rPr lang="en-US" altLang="en-US" b="1" i="1">
                <a:solidFill>
                  <a:srgbClr val="FF0000"/>
                </a:solidFill>
                <a:latin typeface="Times New Roman" panose="02020603050405020304" pitchFamily="18" charset="0"/>
                <a:cs typeface="Calibri" panose="020F0502020204030204" pitchFamily="34" charset="0"/>
              </a:rPr>
              <a:t>Giong – mi Mun </a:t>
            </a:r>
            <a:r>
              <a:rPr lang="vi-VN" altLang="en-US" b="1">
                <a:solidFill>
                  <a:srgbClr val="FF0000"/>
                </a:solidFill>
                <a:latin typeface="Times New Roman" panose="02020603050405020304" pitchFamily="18" charset="0"/>
                <a:cs typeface="Calibri" panose="020F0502020204030204" pitchFamily="34" charset="0"/>
              </a:rPr>
              <a:t>– </a:t>
            </a:r>
            <a:endParaRPr lang="en-US" altLang="en-US">
              <a:solidFill>
                <a:srgbClr val="FF0000"/>
              </a:solidFill>
              <a:latin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xmlns="" id="{577E4F6D-42CB-4C74-ACAB-6E6DBE994566}"/>
              </a:ext>
            </a:extLst>
          </p:cNvPr>
          <p:cNvSpPr>
            <a:spLocks noChangeArrowheads="1"/>
          </p:cNvSpPr>
          <p:nvPr/>
        </p:nvSpPr>
        <p:spPr bwMode="auto">
          <a:xfrm>
            <a:off x="577850" y="1766888"/>
            <a:ext cx="521335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fr-FR" altLang="en-US" sz="2000" b="1">
                <a:solidFill>
                  <a:srgbClr val="800080"/>
                </a:solidFill>
                <a:latin typeface="Times New Roman" panose="02020603050405020304" pitchFamily="18" charset="0"/>
                <a:ea typeface="Calibri" panose="020F0502020204030204" pitchFamily="34" charset="0"/>
                <a:cs typeface="Times New Roman" panose="02020603050405020304" pitchFamily="18" charset="0"/>
              </a:rPr>
              <a:t>2.Bằng chứng: </a:t>
            </a:r>
            <a:r>
              <a:rPr lang="en-US" altLang="en-US" sz="2000" b="1">
                <a:solidFill>
                  <a:srgbClr val="800080"/>
                </a:solidFill>
                <a:latin typeface="Times New Roman" panose="02020603050405020304" pitchFamily="18" charset="0"/>
                <a:ea typeface="Calibri" panose="020F0502020204030204" pitchFamily="34" charset="0"/>
                <a:cs typeface="Times New Roman" panose="02020603050405020304" pitchFamily="18" charset="0"/>
              </a:rPr>
              <a:t>Những bằng chứng thể hiện sự khác biệt của số đông học sinh trong lớp và J</a:t>
            </a:r>
            <a:endParaRPr lang="en-US" altLang="en-US" sz="2000">
              <a:solidFill>
                <a:srgbClr val="80008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EDEE3305-AEE8-4A62-B1BC-9CE97F533F0A}"/>
              </a:ext>
            </a:extLst>
          </p:cNvPr>
          <p:cNvSpPr>
            <a:spLocks noChangeArrowheads="1"/>
          </p:cNvSpPr>
          <p:nvPr/>
        </p:nvSpPr>
        <p:spPr bwMode="auto">
          <a:xfrm>
            <a:off x="465138" y="2727325"/>
            <a:ext cx="5021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fr-FR" altLang="en-US">
                <a:latin typeface="Times New Roman" panose="02020603050405020304" pitchFamily="18" charset="0"/>
                <a:ea typeface="Calibri" panose="020F0502020204030204" pitchFamily="34" charset="0"/>
                <a:cs typeface="Times New Roman" panose="02020603050405020304" pitchFamily="18" charset="0"/>
              </a:rPr>
              <a:t>- Số đông: chọn cách thể hiện cá tính bản thân qua cách ăn mặc, hành động quái dị, khác thường.</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EB444CDC-24BC-4DC4-A343-83F7FEC49001}"/>
              </a:ext>
            </a:extLst>
          </p:cNvPr>
          <p:cNvSpPr>
            <a:spLocks noChangeArrowheads="1"/>
          </p:cNvSpPr>
          <p:nvPr/>
        </p:nvSpPr>
        <p:spPr bwMode="auto">
          <a:xfrm>
            <a:off x="485775" y="3522663"/>
            <a:ext cx="50006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fr-FR" altLang="en-US">
                <a:latin typeface="Times New Roman" panose="02020603050405020304" pitchFamily="18" charset="0"/>
                <a:ea typeface="Calibri" panose="020F0502020204030204" pitchFamily="34" charset="0"/>
                <a:cs typeface="Times New Roman" panose="02020603050405020304" pitchFamily="18" charset="0"/>
              </a:rPr>
              <a:t>- Học sinh J chọn cách thể hiện sự khác biệt khác với ngày thường mình : thay vì nhút nhát, ít nói, cậu đã giơ tay và phát biểu trong các tiết học, xưng hô lễ độ với mọi người. </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204619BE-C7D3-4EF6-AA3F-5CAB9B0EDC12}"/>
              </a:ext>
            </a:extLst>
          </p:cNvPr>
          <p:cNvSpPr>
            <a:spLocks noChangeArrowheads="1"/>
          </p:cNvSpPr>
          <p:nvPr/>
        </p:nvSpPr>
        <p:spPr bwMode="auto">
          <a:xfrm>
            <a:off x="419100" y="5210175"/>
            <a:ext cx="45720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fr-FR" altLang="en-US" b="1">
                <a:solidFill>
                  <a:srgbClr val="80008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en-US" b="1">
                <a:solidFill>
                  <a:srgbClr val="800080"/>
                </a:solidFill>
                <a:latin typeface="Times New Roman" panose="02020603050405020304" pitchFamily="18" charset="0"/>
                <a:ea typeface="Calibri" panose="020F0502020204030204" pitchFamily="34" charset="0"/>
                <a:cs typeface="Times New Roman" panose="02020603050405020304" pitchFamily="18" charset="0"/>
              </a:rPr>
              <a:t> Cách thể hiện sự khác biệt của mỗi người là khác nhau. </a:t>
            </a:r>
            <a:endParaRPr lang="en-US" altLang="en-US" b="1">
              <a:solidFill>
                <a:srgbClr val="80008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3326" name="Straight Connector 4">
            <a:extLst>
              <a:ext uri="{FF2B5EF4-FFF2-40B4-BE49-F238E27FC236}">
                <a16:creationId xmlns:a16="http://schemas.microsoft.com/office/drawing/2014/main" xmlns="" id="{8A605CCB-F1AD-4483-AA56-59FCF850A2C1}"/>
              </a:ext>
            </a:extLst>
          </p:cNvPr>
          <p:cNvCxnSpPr>
            <a:cxnSpLocks noChangeShapeType="1"/>
          </p:cNvCxnSpPr>
          <p:nvPr/>
        </p:nvCxnSpPr>
        <p:spPr bwMode="auto">
          <a:xfrm>
            <a:off x="5740400" y="1155700"/>
            <a:ext cx="46038" cy="5643563"/>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327" name="Picture 8">
            <a:extLst>
              <a:ext uri="{FF2B5EF4-FFF2-40B4-BE49-F238E27FC236}">
                <a16:creationId xmlns:a16="http://schemas.microsoft.com/office/drawing/2014/main" xmlns="" id="{121A764F-7750-4D2D-B050-2444131546A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86438" y="1152525"/>
            <a:ext cx="313372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FEC7F1D3-988C-46DA-AA11-0A9EDDE5D1CB}"/>
              </a:ext>
            </a:extLst>
          </p:cNvPr>
          <p:cNvSpPr>
            <a:spLocks noChangeArrowheads="1"/>
          </p:cNvSpPr>
          <p:nvPr/>
        </p:nvSpPr>
        <p:spPr bwMode="ltGray">
          <a:xfrm flipV="1">
            <a:off x="695325" y="333375"/>
            <a:ext cx="838200" cy="698500"/>
          </a:xfrm>
          <a:prstGeom prst="rect">
            <a:avLst/>
          </a:prstGeom>
          <a:solidFill>
            <a:srgbClr val="EDE7E3"/>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vi-VN" altLang="en-US" sz="2400">
              <a:latin typeface="Times New Roman" panose="02020603050405020304" pitchFamily="18" charset="0"/>
            </a:endParaRPr>
          </a:p>
        </p:txBody>
      </p:sp>
      <p:grpSp>
        <p:nvGrpSpPr>
          <p:cNvPr id="15363" name="Group 49">
            <a:extLst>
              <a:ext uri="{FF2B5EF4-FFF2-40B4-BE49-F238E27FC236}">
                <a16:creationId xmlns:a16="http://schemas.microsoft.com/office/drawing/2014/main" xmlns="" id="{C9E903FC-F1E0-4521-94F4-8D53749A1ED2}"/>
              </a:ext>
            </a:extLst>
          </p:cNvPr>
          <p:cNvGrpSpPr>
            <a:grpSpLocks/>
          </p:cNvGrpSpPr>
          <p:nvPr/>
        </p:nvGrpSpPr>
        <p:grpSpPr bwMode="auto">
          <a:xfrm>
            <a:off x="76200" y="42863"/>
            <a:ext cx="9144000" cy="6858000"/>
            <a:chOff x="0" y="0"/>
            <a:chExt cx="5760" cy="4320"/>
          </a:xfrm>
        </p:grpSpPr>
        <p:pic>
          <p:nvPicPr>
            <p:cNvPr id="15375" name="Picture 50" descr="Frames PPT 015">
              <a:extLst>
                <a:ext uri="{FF2B5EF4-FFF2-40B4-BE49-F238E27FC236}">
                  <a16:creationId xmlns:a16="http://schemas.microsoft.com/office/drawing/2014/main" xmlns="" id="{2C134307-3717-4AC4-8EEA-53E3E93CE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76200">
              <a:solidFill>
                <a:srgbClr val="800080"/>
              </a:solidFill>
              <a:miter lim="800000"/>
              <a:headEnd/>
              <a:tailEnd/>
            </a:ln>
            <a:extLst>
              <a:ext uri="{909E8E84-426E-40DD-AFC4-6F175D3DCCD1}">
                <a14:hiddenFill xmlns:a14="http://schemas.microsoft.com/office/drawing/2010/main">
                  <a:solidFill>
                    <a:srgbClr val="FFFFFF"/>
                  </a:solidFill>
                </a14:hiddenFill>
              </a:ext>
            </a:extLst>
          </p:spPr>
        </p:pic>
        <p:grpSp>
          <p:nvGrpSpPr>
            <p:cNvPr id="15376" name="Group 51">
              <a:extLst>
                <a:ext uri="{FF2B5EF4-FFF2-40B4-BE49-F238E27FC236}">
                  <a16:creationId xmlns:a16="http://schemas.microsoft.com/office/drawing/2014/main" xmlns="" id="{4B9D0316-A452-47C8-945E-EAB8BC3E6A99}"/>
                </a:ext>
              </a:extLst>
            </p:cNvPr>
            <p:cNvGrpSpPr>
              <a:grpSpLocks/>
            </p:cNvGrpSpPr>
            <p:nvPr/>
          </p:nvGrpSpPr>
          <p:grpSpPr bwMode="auto">
            <a:xfrm>
              <a:off x="0" y="0"/>
              <a:ext cx="5760" cy="4320"/>
              <a:chOff x="0" y="0"/>
              <a:chExt cx="5760" cy="4320"/>
            </a:xfrm>
          </p:grpSpPr>
          <p:grpSp>
            <p:nvGrpSpPr>
              <p:cNvPr id="15377" name="Group 52">
                <a:extLst>
                  <a:ext uri="{FF2B5EF4-FFF2-40B4-BE49-F238E27FC236}">
                    <a16:creationId xmlns:a16="http://schemas.microsoft.com/office/drawing/2014/main" xmlns="" id="{E508B3D9-FD81-496D-9523-B6EA9EDAE689}"/>
                  </a:ext>
                </a:extLst>
              </p:cNvPr>
              <p:cNvGrpSpPr>
                <a:grpSpLocks/>
              </p:cNvGrpSpPr>
              <p:nvPr/>
            </p:nvGrpSpPr>
            <p:grpSpPr bwMode="auto">
              <a:xfrm>
                <a:off x="0" y="0"/>
                <a:ext cx="5760" cy="305"/>
                <a:chOff x="0" y="0"/>
                <a:chExt cx="5760" cy="305"/>
              </a:xfrm>
            </p:grpSpPr>
            <p:pic>
              <p:nvPicPr>
                <p:cNvPr id="15403" name="Picture 53" descr="Hoa khong nen(2)">
                  <a:extLst>
                    <a:ext uri="{FF2B5EF4-FFF2-40B4-BE49-F238E27FC236}">
                      <a16:creationId xmlns:a16="http://schemas.microsoft.com/office/drawing/2014/main" xmlns="" id="{446A8198-43BB-4B33-9288-2975E6FF5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4" name="Picture 54" descr="Hoa khong nen(2)">
                  <a:extLst>
                    <a:ext uri="{FF2B5EF4-FFF2-40B4-BE49-F238E27FC236}">
                      <a16:creationId xmlns:a16="http://schemas.microsoft.com/office/drawing/2014/main" xmlns="" id="{98EB9082-3784-4A83-8D64-B0E14FA1F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 y="0"/>
                  <a:ext cx="33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405" name="Group 55">
                  <a:extLst>
                    <a:ext uri="{FF2B5EF4-FFF2-40B4-BE49-F238E27FC236}">
                      <a16:creationId xmlns:a16="http://schemas.microsoft.com/office/drawing/2014/main" xmlns="" id="{29743EE0-C075-4C18-BFAD-7E7986802B8A}"/>
                    </a:ext>
                  </a:extLst>
                </p:cNvPr>
                <p:cNvGrpSpPr>
                  <a:grpSpLocks/>
                </p:cNvGrpSpPr>
                <p:nvPr/>
              </p:nvGrpSpPr>
              <p:grpSpPr bwMode="auto">
                <a:xfrm>
                  <a:off x="288" y="0"/>
                  <a:ext cx="5184" cy="192"/>
                  <a:chOff x="240" y="864"/>
                  <a:chExt cx="5438" cy="192"/>
                </a:xfrm>
              </p:grpSpPr>
              <p:grpSp>
                <p:nvGrpSpPr>
                  <p:cNvPr id="15406" name="Group 56">
                    <a:extLst>
                      <a:ext uri="{FF2B5EF4-FFF2-40B4-BE49-F238E27FC236}">
                        <a16:creationId xmlns:a16="http://schemas.microsoft.com/office/drawing/2014/main" xmlns="" id="{2201A573-B49A-413B-9B79-3AFD7A7AED60}"/>
                      </a:ext>
                    </a:extLst>
                  </p:cNvPr>
                  <p:cNvGrpSpPr>
                    <a:grpSpLocks/>
                  </p:cNvGrpSpPr>
                  <p:nvPr/>
                </p:nvGrpSpPr>
                <p:grpSpPr bwMode="auto">
                  <a:xfrm>
                    <a:off x="240" y="864"/>
                    <a:ext cx="4526" cy="192"/>
                    <a:chOff x="240" y="864"/>
                    <a:chExt cx="4526" cy="192"/>
                  </a:xfrm>
                </p:grpSpPr>
                <p:pic>
                  <p:nvPicPr>
                    <p:cNvPr id="15408" name="Picture 57" descr="Hoa khong nen(6)">
                      <a:extLst>
                        <a:ext uri="{FF2B5EF4-FFF2-40B4-BE49-F238E27FC236}">
                          <a16:creationId xmlns:a16="http://schemas.microsoft.com/office/drawing/2014/main" xmlns="" id="{0F5F9000-C976-40A3-A540-149751C802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9" name="Picture 58" descr="Hoa khong nen(6)">
                      <a:extLst>
                        <a:ext uri="{FF2B5EF4-FFF2-40B4-BE49-F238E27FC236}">
                          <a16:creationId xmlns:a16="http://schemas.microsoft.com/office/drawing/2014/main" xmlns="" id="{2319A5E8-DD43-49DC-88C2-C65EA67CA2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0" name="Picture 59" descr="Hoa khong nen(6)">
                      <a:extLst>
                        <a:ext uri="{FF2B5EF4-FFF2-40B4-BE49-F238E27FC236}">
                          <a16:creationId xmlns:a16="http://schemas.microsoft.com/office/drawing/2014/main" xmlns="" id="{74E3ACC9-9FD5-496C-B068-EDF6900660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6"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1" name="Picture 60" descr="Hoa khong nen(6)">
                      <a:extLst>
                        <a:ext uri="{FF2B5EF4-FFF2-40B4-BE49-F238E27FC236}">
                          <a16:creationId xmlns:a16="http://schemas.microsoft.com/office/drawing/2014/main" xmlns="" id="{E2D2010C-7C32-4AF6-8B0D-EF496316A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0"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2" name="Picture 61" descr="Hoa khong nen(6)">
                      <a:extLst>
                        <a:ext uri="{FF2B5EF4-FFF2-40B4-BE49-F238E27FC236}">
                          <a16:creationId xmlns:a16="http://schemas.microsoft.com/office/drawing/2014/main" xmlns="" id="{EEA5D150-8A1A-4B54-9661-5E9D49B4D2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407" name="Picture 62" descr="Hoa khong nen(6)">
                    <a:extLst>
                      <a:ext uri="{FF2B5EF4-FFF2-40B4-BE49-F238E27FC236}">
                        <a16:creationId xmlns:a16="http://schemas.microsoft.com/office/drawing/2014/main" xmlns="" id="{8C03DBD2-E5FE-4950-A763-9B1EB5883C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2"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5378" name="Group 63">
                <a:extLst>
                  <a:ext uri="{FF2B5EF4-FFF2-40B4-BE49-F238E27FC236}">
                    <a16:creationId xmlns:a16="http://schemas.microsoft.com/office/drawing/2014/main" xmlns="" id="{A711339B-7BC3-44F6-B7FC-39E72FDCDF7D}"/>
                  </a:ext>
                </a:extLst>
              </p:cNvPr>
              <p:cNvGrpSpPr>
                <a:grpSpLocks/>
              </p:cNvGrpSpPr>
              <p:nvPr/>
            </p:nvGrpSpPr>
            <p:grpSpPr bwMode="auto">
              <a:xfrm>
                <a:off x="0" y="4015"/>
                <a:ext cx="5760" cy="305"/>
                <a:chOff x="0" y="4015"/>
                <a:chExt cx="5760" cy="305"/>
              </a:xfrm>
            </p:grpSpPr>
            <p:pic>
              <p:nvPicPr>
                <p:cNvPr id="15393" name="Picture 64" descr="Hoa khong nen(2)">
                  <a:extLst>
                    <a:ext uri="{FF2B5EF4-FFF2-40B4-BE49-F238E27FC236}">
                      <a16:creationId xmlns:a16="http://schemas.microsoft.com/office/drawing/2014/main" xmlns="" id="{232BE89D-6ED3-4BCD-9815-8DAC53412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15"/>
                  <a:ext cx="33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4" name="Picture 65" descr="Hoa khong nen(2)">
                  <a:extLst>
                    <a:ext uri="{FF2B5EF4-FFF2-40B4-BE49-F238E27FC236}">
                      <a16:creationId xmlns:a16="http://schemas.microsoft.com/office/drawing/2014/main" xmlns="" id="{ED29B3F6-DB90-432B-8E2B-D0A6F60EC0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2" y="4058"/>
                  <a:ext cx="28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95" name="Group 66">
                  <a:extLst>
                    <a:ext uri="{FF2B5EF4-FFF2-40B4-BE49-F238E27FC236}">
                      <a16:creationId xmlns:a16="http://schemas.microsoft.com/office/drawing/2014/main" xmlns="" id="{642CAC2C-676B-4FD2-9598-4495F695E0BB}"/>
                    </a:ext>
                  </a:extLst>
                </p:cNvPr>
                <p:cNvGrpSpPr>
                  <a:grpSpLocks/>
                </p:cNvGrpSpPr>
                <p:nvPr/>
              </p:nvGrpSpPr>
              <p:grpSpPr bwMode="auto">
                <a:xfrm>
                  <a:off x="288" y="4128"/>
                  <a:ext cx="5232" cy="192"/>
                  <a:chOff x="144" y="3216"/>
                  <a:chExt cx="5280" cy="192"/>
                </a:xfrm>
              </p:grpSpPr>
              <p:grpSp>
                <p:nvGrpSpPr>
                  <p:cNvPr id="15396" name="Group 67">
                    <a:extLst>
                      <a:ext uri="{FF2B5EF4-FFF2-40B4-BE49-F238E27FC236}">
                        <a16:creationId xmlns:a16="http://schemas.microsoft.com/office/drawing/2014/main" xmlns="" id="{304CCB9F-CEFF-4B5E-A528-3DAC314F4168}"/>
                      </a:ext>
                    </a:extLst>
                  </p:cNvPr>
                  <p:cNvGrpSpPr>
                    <a:grpSpLocks/>
                  </p:cNvGrpSpPr>
                  <p:nvPr/>
                </p:nvGrpSpPr>
                <p:grpSpPr bwMode="auto">
                  <a:xfrm>
                    <a:off x="144" y="3216"/>
                    <a:ext cx="4394" cy="192"/>
                    <a:chOff x="240" y="864"/>
                    <a:chExt cx="4526" cy="192"/>
                  </a:xfrm>
                </p:grpSpPr>
                <p:pic>
                  <p:nvPicPr>
                    <p:cNvPr id="15398" name="Picture 68" descr="Hoa khong nen(6)">
                      <a:extLst>
                        <a:ext uri="{FF2B5EF4-FFF2-40B4-BE49-F238E27FC236}">
                          <a16:creationId xmlns:a16="http://schemas.microsoft.com/office/drawing/2014/main" xmlns="" id="{691891EB-A3A6-4BE5-A038-ADD395E725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9" name="Picture 69" descr="Hoa khong nen(6)">
                      <a:extLst>
                        <a:ext uri="{FF2B5EF4-FFF2-40B4-BE49-F238E27FC236}">
                          <a16:creationId xmlns:a16="http://schemas.microsoft.com/office/drawing/2014/main" xmlns="" id="{5BA95A09-42BE-42B9-8FA8-CBB2491EC4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0" name="Picture 70" descr="Hoa khong nen(6)">
                      <a:extLst>
                        <a:ext uri="{FF2B5EF4-FFF2-40B4-BE49-F238E27FC236}">
                          <a16:creationId xmlns:a16="http://schemas.microsoft.com/office/drawing/2014/main" xmlns="" id="{42513D1B-2197-4861-BE0F-BE2E1D47B7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6"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1" name="Picture 71" descr="Hoa khong nen(6)">
                      <a:extLst>
                        <a:ext uri="{FF2B5EF4-FFF2-40B4-BE49-F238E27FC236}">
                          <a16:creationId xmlns:a16="http://schemas.microsoft.com/office/drawing/2014/main" xmlns="" id="{096EAB65-8AFD-450D-A09E-C15AE90FD4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0"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2" name="Picture 72" descr="Hoa khong nen(6)">
                      <a:extLst>
                        <a:ext uri="{FF2B5EF4-FFF2-40B4-BE49-F238E27FC236}">
                          <a16:creationId xmlns:a16="http://schemas.microsoft.com/office/drawing/2014/main" xmlns="" id="{0E54D693-90DE-4F3C-A575-2C5B96C38C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 y="864"/>
                      <a:ext cx="9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97" name="Picture 73" descr="Hoa khong nen(6)">
                    <a:extLst>
                      <a:ext uri="{FF2B5EF4-FFF2-40B4-BE49-F238E27FC236}">
                        <a16:creationId xmlns:a16="http://schemas.microsoft.com/office/drawing/2014/main" xmlns="" id="{BCB210C8-FC62-47BB-852A-923A18FF99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5" y="3216"/>
                    <a:ext cx="8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5379" name="Group 74">
                <a:extLst>
                  <a:ext uri="{FF2B5EF4-FFF2-40B4-BE49-F238E27FC236}">
                    <a16:creationId xmlns:a16="http://schemas.microsoft.com/office/drawing/2014/main" xmlns="" id="{51F42811-7E10-495B-A7D7-38C8CE78DE45}"/>
                  </a:ext>
                </a:extLst>
              </p:cNvPr>
              <p:cNvGrpSpPr>
                <a:grpSpLocks/>
              </p:cNvGrpSpPr>
              <p:nvPr/>
            </p:nvGrpSpPr>
            <p:grpSpPr bwMode="auto">
              <a:xfrm>
                <a:off x="5568" y="288"/>
                <a:ext cx="192" cy="3840"/>
                <a:chOff x="2640" y="192"/>
                <a:chExt cx="192" cy="4128"/>
              </a:xfrm>
            </p:grpSpPr>
            <p:pic>
              <p:nvPicPr>
                <p:cNvPr id="15387" name="Picture 75" descr="Picture1">
                  <a:extLst>
                    <a:ext uri="{FF2B5EF4-FFF2-40B4-BE49-F238E27FC236}">
                      <a16:creationId xmlns:a16="http://schemas.microsoft.com/office/drawing/2014/main" xmlns="" id="{65348BF8-4A03-46DE-92B6-0187F00823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3456"/>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88" name="Group 76">
                  <a:extLst>
                    <a:ext uri="{FF2B5EF4-FFF2-40B4-BE49-F238E27FC236}">
                      <a16:creationId xmlns:a16="http://schemas.microsoft.com/office/drawing/2014/main" xmlns="" id="{7017E7E3-F74B-4FE9-BAC0-F023994C70A0}"/>
                    </a:ext>
                  </a:extLst>
                </p:cNvPr>
                <p:cNvGrpSpPr>
                  <a:grpSpLocks/>
                </p:cNvGrpSpPr>
                <p:nvPr/>
              </p:nvGrpSpPr>
              <p:grpSpPr bwMode="auto">
                <a:xfrm>
                  <a:off x="2640" y="192"/>
                  <a:ext cx="192" cy="3312"/>
                  <a:chOff x="2640" y="192"/>
                  <a:chExt cx="192" cy="3312"/>
                </a:xfrm>
              </p:grpSpPr>
              <p:pic>
                <p:nvPicPr>
                  <p:cNvPr id="15389" name="Picture 77" descr="Picture1">
                    <a:extLst>
                      <a:ext uri="{FF2B5EF4-FFF2-40B4-BE49-F238E27FC236}">
                        <a16:creationId xmlns:a16="http://schemas.microsoft.com/office/drawing/2014/main" xmlns="" id="{571CF19C-0209-48A9-8F02-72ADF1C0D4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2640"/>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0" name="Picture 78" descr="Picture1">
                    <a:extLst>
                      <a:ext uri="{FF2B5EF4-FFF2-40B4-BE49-F238E27FC236}">
                        <a16:creationId xmlns:a16="http://schemas.microsoft.com/office/drawing/2014/main" xmlns="" id="{0503675B-2B15-45D0-BB0F-C6C7358A57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92"/>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1" name="Picture 79" descr="Picture1">
                    <a:extLst>
                      <a:ext uri="{FF2B5EF4-FFF2-40B4-BE49-F238E27FC236}">
                        <a16:creationId xmlns:a16="http://schemas.microsoft.com/office/drawing/2014/main" xmlns="" id="{21DF8E11-EE4A-4AA4-B6AC-7BBB19A10A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824"/>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80" descr="Picture1">
                    <a:extLst>
                      <a:ext uri="{FF2B5EF4-FFF2-40B4-BE49-F238E27FC236}">
                        <a16:creationId xmlns:a16="http://schemas.microsoft.com/office/drawing/2014/main" xmlns="" id="{4E3AE2FB-64D4-4090-ADB5-B77A749D9F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008"/>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5380" name="Group 81">
                <a:extLst>
                  <a:ext uri="{FF2B5EF4-FFF2-40B4-BE49-F238E27FC236}">
                    <a16:creationId xmlns:a16="http://schemas.microsoft.com/office/drawing/2014/main" xmlns="" id="{529D3A1C-952A-445D-8C9A-B1087433371D}"/>
                  </a:ext>
                </a:extLst>
              </p:cNvPr>
              <p:cNvGrpSpPr>
                <a:grpSpLocks/>
              </p:cNvGrpSpPr>
              <p:nvPr/>
            </p:nvGrpSpPr>
            <p:grpSpPr bwMode="auto">
              <a:xfrm>
                <a:off x="0" y="288"/>
                <a:ext cx="192" cy="3840"/>
                <a:chOff x="2640" y="192"/>
                <a:chExt cx="192" cy="4128"/>
              </a:xfrm>
            </p:grpSpPr>
            <p:pic>
              <p:nvPicPr>
                <p:cNvPr id="15381" name="Picture 82" descr="Picture1">
                  <a:extLst>
                    <a:ext uri="{FF2B5EF4-FFF2-40B4-BE49-F238E27FC236}">
                      <a16:creationId xmlns:a16="http://schemas.microsoft.com/office/drawing/2014/main" xmlns="" id="{4830370D-31B7-4F29-9C8C-2C6D7093B1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3456"/>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82" name="Group 83">
                  <a:extLst>
                    <a:ext uri="{FF2B5EF4-FFF2-40B4-BE49-F238E27FC236}">
                      <a16:creationId xmlns:a16="http://schemas.microsoft.com/office/drawing/2014/main" xmlns="" id="{900FD897-8B6B-4AA2-89A1-D732202DA806}"/>
                    </a:ext>
                  </a:extLst>
                </p:cNvPr>
                <p:cNvGrpSpPr>
                  <a:grpSpLocks/>
                </p:cNvGrpSpPr>
                <p:nvPr/>
              </p:nvGrpSpPr>
              <p:grpSpPr bwMode="auto">
                <a:xfrm>
                  <a:off x="2640" y="192"/>
                  <a:ext cx="192" cy="3312"/>
                  <a:chOff x="2640" y="192"/>
                  <a:chExt cx="192" cy="3312"/>
                </a:xfrm>
              </p:grpSpPr>
              <p:pic>
                <p:nvPicPr>
                  <p:cNvPr id="15383" name="Picture 84" descr="Picture1">
                    <a:extLst>
                      <a:ext uri="{FF2B5EF4-FFF2-40B4-BE49-F238E27FC236}">
                        <a16:creationId xmlns:a16="http://schemas.microsoft.com/office/drawing/2014/main" xmlns="" id="{5A44D760-4962-4BE2-9164-DDF5B2C66E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2640"/>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85" descr="Picture1">
                    <a:extLst>
                      <a:ext uri="{FF2B5EF4-FFF2-40B4-BE49-F238E27FC236}">
                        <a16:creationId xmlns:a16="http://schemas.microsoft.com/office/drawing/2014/main" xmlns="" id="{B0D400B1-FC79-40A4-882D-69F4D40D38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92"/>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86" descr="Picture1">
                    <a:extLst>
                      <a:ext uri="{FF2B5EF4-FFF2-40B4-BE49-F238E27FC236}">
                        <a16:creationId xmlns:a16="http://schemas.microsoft.com/office/drawing/2014/main" xmlns="" id="{B06F0DD4-33E2-427D-8394-2A2D215AA3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824"/>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87" descr="Picture1">
                    <a:extLst>
                      <a:ext uri="{FF2B5EF4-FFF2-40B4-BE49-F238E27FC236}">
                        <a16:creationId xmlns:a16="http://schemas.microsoft.com/office/drawing/2014/main" xmlns="" id="{7AD3239A-94EF-4230-A9A7-3CD8B64C64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1008"/>
                    <a:ext cx="1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pic>
        <p:nvPicPr>
          <p:cNvPr id="15364" name="Picture 93" descr="BOOK_10">
            <a:extLst>
              <a:ext uri="{FF2B5EF4-FFF2-40B4-BE49-F238E27FC236}">
                <a16:creationId xmlns:a16="http://schemas.microsoft.com/office/drawing/2014/main" xmlns="" id="{12A5122D-E84F-42FA-8329-E1079226ECB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1066800"/>
            <a:ext cx="5969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3">
            <a:extLst>
              <a:ext uri="{FF2B5EF4-FFF2-40B4-BE49-F238E27FC236}">
                <a16:creationId xmlns:a16="http://schemas.microsoft.com/office/drawing/2014/main" xmlns="" id="{C44447A8-8E08-404E-8211-AD3BF50F21CA}"/>
              </a:ext>
            </a:extLst>
          </p:cNvPr>
          <p:cNvSpPr>
            <a:spLocks noChangeArrowheads="1"/>
          </p:cNvSpPr>
          <p:nvPr/>
        </p:nvSpPr>
        <p:spPr bwMode="auto">
          <a:xfrm>
            <a:off x="517525" y="1074738"/>
            <a:ext cx="2960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000" b="1">
                <a:solidFill>
                  <a:srgbClr val="800080"/>
                </a:solidFill>
                <a:latin typeface="Times New Roman" panose="02020603050405020304" pitchFamily="18" charset="0"/>
                <a:cs typeface="Times New Roman" panose="02020603050405020304" pitchFamily="18" charset="0"/>
              </a:rPr>
              <a:t>I</a:t>
            </a:r>
            <a:r>
              <a:rPr lang="en-US" altLang="en-US" sz="2000" b="1">
                <a:solidFill>
                  <a:srgbClr val="800080"/>
                </a:solidFill>
                <a:latin typeface="Times New Roman" panose="02020603050405020304" pitchFamily="18" charset="0"/>
                <a:cs typeface="Times New Roman" panose="02020603050405020304" pitchFamily="18" charset="0"/>
              </a:rPr>
              <a:t>I</a:t>
            </a:r>
            <a:r>
              <a:rPr lang="vi-VN" altLang="en-US" sz="2000" b="1">
                <a:solidFill>
                  <a:srgbClr val="800080"/>
                </a:solidFill>
                <a:latin typeface="Times New Roman" panose="02020603050405020304" pitchFamily="18" charset="0"/>
                <a:cs typeface="Times New Roman" panose="02020603050405020304" pitchFamily="18" charset="0"/>
              </a:rPr>
              <a:t>. TÌM HIỂU CH</a:t>
            </a:r>
            <a:r>
              <a:rPr lang="en-US" altLang="en-US" sz="2000" b="1">
                <a:solidFill>
                  <a:srgbClr val="800080"/>
                </a:solidFill>
                <a:latin typeface="Times New Roman" panose="02020603050405020304" pitchFamily="18" charset="0"/>
                <a:cs typeface="Times New Roman" panose="02020603050405020304" pitchFamily="18" charset="0"/>
              </a:rPr>
              <a:t>I TIẾT</a:t>
            </a:r>
            <a:endParaRPr lang="en-US" altLang="en-US" sz="2000">
              <a:solidFill>
                <a:srgbClr val="800080"/>
              </a:solidFill>
            </a:endParaRPr>
          </a:p>
        </p:txBody>
      </p:sp>
      <p:pic>
        <p:nvPicPr>
          <p:cNvPr id="15366" name="Picture 29" descr="Doi_chim">
            <a:extLst>
              <a:ext uri="{FF2B5EF4-FFF2-40B4-BE49-F238E27FC236}">
                <a16:creationId xmlns:a16="http://schemas.microsoft.com/office/drawing/2014/main" xmlns="" id="{933151BC-7DA6-4D0E-8050-1A0B3E210C9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4025900"/>
            <a:ext cx="1792288"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58">
            <a:extLst>
              <a:ext uri="{FF2B5EF4-FFF2-40B4-BE49-F238E27FC236}">
                <a16:creationId xmlns:a16="http://schemas.microsoft.com/office/drawing/2014/main" xmlns="" id="{0DCD0B4F-D696-4B40-BD08-032F5FFFC4A4}"/>
              </a:ext>
            </a:extLst>
          </p:cNvPr>
          <p:cNvSpPr>
            <a:spLocks noChangeArrowheads="1"/>
          </p:cNvSpPr>
          <p:nvPr/>
        </p:nvSpPr>
        <p:spPr bwMode="auto">
          <a:xfrm>
            <a:off x="2235200" y="246063"/>
            <a:ext cx="4583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400" b="1">
                <a:solidFill>
                  <a:srgbClr val="6600CC"/>
                </a:solidFill>
                <a:latin typeface="Times New Roman" panose="02020603050405020304" pitchFamily="18" charset="0"/>
                <a:cs typeface="Times New Roman" panose="02020603050405020304" pitchFamily="18" charset="0"/>
              </a:rPr>
              <a:t>HAI LOẠI KHÁC BIỆT</a:t>
            </a:r>
            <a:endParaRPr lang="en-US" altLang="en-US" sz="2400">
              <a:solidFill>
                <a:srgbClr val="6600CC"/>
              </a:solidFill>
              <a:latin typeface="Times New Roman" panose="02020603050405020304" pitchFamily="18" charset="0"/>
              <a:cs typeface="Times New Roman" panose="02020603050405020304" pitchFamily="18" charset="0"/>
            </a:endParaRPr>
          </a:p>
        </p:txBody>
      </p:sp>
      <p:sp>
        <p:nvSpPr>
          <p:cNvPr id="15368" name="Rectangle 2">
            <a:extLst>
              <a:ext uri="{FF2B5EF4-FFF2-40B4-BE49-F238E27FC236}">
                <a16:creationId xmlns:a16="http://schemas.microsoft.com/office/drawing/2014/main" xmlns="" id="{106EE9A4-FD83-41A6-8F57-DCBB32C388B4}"/>
              </a:ext>
            </a:extLst>
          </p:cNvPr>
          <p:cNvSpPr>
            <a:spLocks noChangeArrowheads="1"/>
          </p:cNvSpPr>
          <p:nvPr/>
        </p:nvSpPr>
        <p:spPr bwMode="auto">
          <a:xfrm>
            <a:off x="4926013" y="646113"/>
            <a:ext cx="274796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699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spcBef>
                <a:spcPts val="600"/>
              </a:spcBef>
              <a:spcAft>
                <a:spcPts val="600"/>
              </a:spcAft>
            </a:pPr>
            <a:r>
              <a:rPr lang="vi-VN" altLang="en-US" b="1">
                <a:solidFill>
                  <a:srgbClr val="FF0000"/>
                </a:solidFill>
                <a:latin typeface="Times New Roman" panose="02020603050405020304" pitchFamily="18" charset="0"/>
                <a:cs typeface="Calibri" panose="020F0502020204030204" pitchFamily="34" charset="0"/>
              </a:rPr>
              <a:t>– </a:t>
            </a:r>
            <a:r>
              <a:rPr lang="en-US" altLang="en-US" b="1" i="1">
                <a:solidFill>
                  <a:srgbClr val="FF0000"/>
                </a:solidFill>
                <a:latin typeface="Times New Roman" panose="02020603050405020304" pitchFamily="18" charset="0"/>
                <a:cs typeface="Calibri" panose="020F0502020204030204" pitchFamily="34" charset="0"/>
              </a:rPr>
              <a:t>Giong – mi Mun </a:t>
            </a:r>
            <a:r>
              <a:rPr lang="vi-VN" altLang="en-US" b="1">
                <a:solidFill>
                  <a:srgbClr val="FF0000"/>
                </a:solidFill>
                <a:latin typeface="Times New Roman" panose="02020603050405020304" pitchFamily="18" charset="0"/>
                <a:cs typeface="Calibri" panose="020F0502020204030204" pitchFamily="34" charset="0"/>
              </a:rPr>
              <a:t>– </a:t>
            </a:r>
            <a:endParaRPr lang="en-US" altLang="en-US">
              <a:solidFill>
                <a:srgbClr val="FF0000"/>
              </a:solidFill>
              <a:latin typeface="Times New Roman" panose="02020603050405020304" pitchFamily="18" charset="0"/>
              <a:cs typeface="Calibri" panose="020F0502020204030204" pitchFamily="34" charset="0"/>
            </a:endParaRPr>
          </a:p>
        </p:txBody>
      </p:sp>
      <p:sp>
        <p:nvSpPr>
          <p:cNvPr id="15369" name="Rectangle 1">
            <a:extLst>
              <a:ext uri="{FF2B5EF4-FFF2-40B4-BE49-F238E27FC236}">
                <a16:creationId xmlns:a16="http://schemas.microsoft.com/office/drawing/2014/main" xmlns="" id="{32E3A37D-509F-4910-B171-60E7E209A613}"/>
              </a:ext>
            </a:extLst>
          </p:cNvPr>
          <p:cNvSpPr>
            <a:spLocks noChangeArrowheads="1"/>
          </p:cNvSpPr>
          <p:nvPr/>
        </p:nvSpPr>
        <p:spPr bwMode="auto">
          <a:xfrm>
            <a:off x="439738" y="1303338"/>
            <a:ext cx="521335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fr-FR" altLang="en-US" sz="2000" b="1">
                <a:solidFill>
                  <a:srgbClr val="800080"/>
                </a:solidFill>
                <a:latin typeface="Times New Roman" panose="02020603050405020304" pitchFamily="18" charset="0"/>
                <a:ea typeface="Calibri" panose="020F0502020204030204" pitchFamily="34" charset="0"/>
                <a:cs typeface="Times New Roman" panose="02020603050405020304" pitchFamily="18" charset="0"/>
              </a:rPr>
              <a:t>2.Bằng chứng: </a:t>
            </a:r>
            <a:r>
              <a:rPr lang="en-US" altLang="en-US" sz="2000" b="1">
                <a:solidFill>
                  <a:srgbClr val="800080"/>
                </a:solidFill>
                <a:latin typeface="Times New Roman" panose="02020603050405020304" pitchFamily="18" charset="0"/>
                <a:ea typeface="Calibri" panose="020F0502020204030204" pitchFamily="34" charset="0"/>
                <a:cs typeface="Times New Roman" panose="02020603050405020304" pitchFamily="18" charset="0"/>
              </a:rPr>
              <a:t>Những bằng chứng thể hiện sự khác biệt của số đông học sinh trong lớp và J</a:t>
            </a:r>
            <a:endParaRPr lang="en-US" altLang="en-US" sz="2000">
              <a:solidFill>
                <a:srgbClr val="80008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5370" name="Straight Connector 4">
            <a:extLst>
              <a:ext uri="{FF2B5EF4-FFF2-40B4-BE49-F238E27FC236}">
                <a16:creationId xmlns:a16="http://schemas.microsoft.com/office/drawing/2014/main" xmlns="" id="{4406FFEB-177D-4E95-A8FF-615A138F1752}"/>
              </a:ext>
            </a:extLst>
          </p:cNvPr>
          <p:cNvCxnSpPr>
            <a:cxnSpLocks noChangeShapeType="1"/>
          </p:cNvCxnSpPr>
          <p:nvPr/>
        </p:nvCxnSpPr>
        <p:spPr bwMode="auto">
          <a:xfrm>
            <a:off x="5740400" y="1155700"/>
            <a:ext cx="46038" cy="5643563"/>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371" name="Picture 8">
            <a:extLst>
              <a:ext uri="{FF2B5EF4-FFF2-40B4-BE49-F238E27FC236}">
                <a16:creationId xmlns:a16="http://schemas.microsoft.com/office/drawing/2014/main" xmlns="" id="{B53FC371-9049-4C46-8D13-81A22179C9B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86438" y="1152525"/>
            <a:ext cx="313372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149D6653-7D9B-43EA-841C-ECAE7667B48C}"/>
              </a:ext>
            </a:extLst>
          </p:cNvPr>
          <p:cNvSpPr>
            <a:spLocks noChangeArrowheads="1"/>
          </p:cNvSpPr>
          <p:nvPr/>
        </p:nvSpPr>
        <p:spPr bwMode="auto">
          <a:xfrm>
            <a:off x="466725" y="2181225"/>
            <a:ext cx="41036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fr-FR" altLang="en-US" sz="2000" b="1">
                <a:solidFill>
                  <a:srgbClr val="800080"/>
                </a:solidFill>
                <a:latin typeface="Times New Roman" panose="02020603050405020304" pitchFamily="18" charset="0"/>
                <a:ea typeface="Calibri" panose="020F0502020204030204" pitchFamily="34" charset="0"/>
                <a:cs typeface="Times New Roman" panose="02020603050405020304" pitchFamily="18" charset="0"/>
              </a:rPr>
              <a:t>3.Lí lẽ: </a:t>
            </a:r>
            <a:r>
              <a:rPr lang="en-US" altLang="en-US" sz="2000" b="1">
                <a:solidFill>
                  <a:srgbClr val="800080"/>
                </a:solidFill>
                <a:latin typeface="Times New Roman" panose="02020603050405020304" pitchFamily="18" charset="0"/>
                <a:ea typeface="Calibri" panose="020F0502020204030204" pitchFamily="34" charset="0"/>
                <a:cs typeface="Times New Roman" panose="02020603050405020304" pitchFamily="18" charset="0"/>
              </a:rPr>
              <a:t>Cách để tại nên sự khác biệt</a:t>
            </a:r>
            <a:endParaRPr lang="en-US" altLang="en-US" sz="2000">
              <a:solidFill>
                <a:srgbClr val="80008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443AB6D3-727E-4A52-B593-3FD099F73C84}"/>
              </a:ext>
            </a:extLst>
          </p:cNvPr>
          <p:cNvSpPr/>
          <p:nvPr/>
        </p:nvSpPr>
        <p:spPr>
          <a:xfrm>
            <a:off x="414338" y="2570163"/>
            <a:ext cx="5294312" cy="2168525"/>
          </a:xfrm>
          <a:prstGeom prst="rect">
            <a:avLst/>
          </a:prstGeom>
        </p:spPr>
        <p:txBody>
          <a:bodyPr>
            <a:spAutoFit/>
          </a:bodyPr>
          <a:lstStyle/>
          <a:p>
            <a:pPr algn="just">
              <a:lnSpc>
                <a:spcPct val="150000"/>
              </a:lnSpc>
              <a:spcBef>
                <a:spcPts val="0"/>
              </a:spcBef>
              <a:spcAft>
                <a:spcPts val="0"/>
              </a:spcAft>
              <a:tabLst>
                <a:tab pos="412115" algn="l"/>
              </a:tabLst>
              <a:defRPr/>
            </a:pP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Tác</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giả</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đã</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phân</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chia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sự</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khác</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biệt</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thành</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hai</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loại</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sự</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khác</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biệt</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vô</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nghĩa</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sự</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khác</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biệt</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có</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nghĩa</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0"/>
              </a:spcBef>
              <a:spcAft>
                <a:spcPts val="0"/>
              </a:spcAft>
              <a:tabLst>
                <a:tab pos="412115" algn="l"/>
              </a:tabLst>
              <a:defRPr/>
            </a:pP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Đa</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chọn</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loại</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vô</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nghĩa</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vì</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nó</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đơn</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giản</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chẳng</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mất</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công</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tìm</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kiếm</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nhiều</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không</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cần</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huy</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động</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khả</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năng</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đặc</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biệt</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gì</a:t>
            </a:r>
            <a:r>
              <a:rPr lang="en-US"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676BF0F2-D0B0-49B2-ABBA-4E8FEC2CA428}"/>
              </a:ext>
            </a:extLst>
          </p:cNvPr>
          <p:cNvSpPr>
            <a:spLocks noChangeArrowheads="1"/>
          </p:cNvSpPr>
          <p:nvPr/>
        </p:nvSpPr>
        <p:spPr bwMode="auto">
          <a:xfrm>
            <a:off x="439738" y="4657725"/>
            <a:ext cx="530066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nl-NL" altLang="en-US" sz="2000" b="1">
                <a:solidFill>
                  <a:srgbClr val="800080"/>
                </a:solidFill>
                <a:latin typeface="Times New Roman" panose="02020603050405020304" pitchFamily="18" charset="0"/>
                <a:ea typeface="Calibri" panose="020F0502020204030204" pitchFamily="34" charset="0"/>
                <a:cs typeface="Times New Roman" panose="02020603050405020304" pitchFamily="18" charset="0"/>
              </a:rPr>
              <a:t>4.Kết luận vấn đề</a:t>
            </a:r>
            <a:endParaRPr lang="en-US" altLang="en-US" sz="2000">
              <a:solidFill>
                <a:srgbClr val="80008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altLang="en-US">
                <a:latin typeface="Times New Roman" panose="02020603050405020304" pitchFamily="18" charset="0"/>
                <a:ea typeface="Calibri" panose="020F0502020204030204" pitchFamily="34" charset="0"/>
                <a:cs typeface="Times New Roman" panose="02020603050405020304" pitchFamily="18" charset="0"/>
              </a:rPr>
              <a:t>- Sự khác biệt thực sự, có ý nghĩa ở mỗi người sẽ khiến mọi người đặc biệt chú ý.</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additive="base">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 calcmode="lin" valueType="num">
                                      <p:cBhvr additive="base">
                                        <p:cTn id="2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8760</TotalTime>
  <Words>2568</Words>
  <Application>Microsoft Office PowerPoint</Application>
  <PresentationFormat>On-screen Show (4:3)</PresentationFormat>
  <Paragraphs>227</Paragraphs>
  <Slides>38</Slides>
  <Notes>4</Notes>
  <HiddenSlides>0</HiddenSlides>
  <MMClips>4</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38</vt:i4>
      </vt:variant>
    </vt:vector>
  </HeadingPairs>
  <TitlesOfParts>
    <vt:vector size="51" baseType="lpstr">
      <vt:lpstr>Notebook</vt:lpstr>
      <vt:lpstr>5_Office Theme</vt:lpstr>
      <vt:lpstr>1_Office Theme</vt:lpstr>
      <vt:lpstr>Office Theme</vt:lpstr>
      <vt:lpstr>2_Office Theme</vt:lpstr>
      <vt:lpstr>3_Office Theme</vt:lpstr>
      <vt:lpstr>4_Office Theme</vt:lpstr>
      <vt:lpstr>6_Office Theme</vt:lpstr>
      <vt:lpstr>7_Office Theme</vt:lpstr>
      <vt:lpstr>8_Office Theme</vt:lpstr>
      <vt:lpstr>9_Office Theme</vt:lpstr>
      <vt:lpstr>10_Office Theme</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LÍ THUYẾT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CDSP2003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NGUYENVANTU</dc:creator>
  <cp:lastModifiedBy>Administrator</cp:lastModifiedBy>
  <cp:revision>506</cp:revision>
  <dcterms:created xsi:type="dcterms:W3CDTF">2003-07-31T10:56:43Z</dcterms:created>
  <dcterms:modified xsi:type="dcterms:W3CDTF">2021-07-04T10:10:48Z</dcterms:modified>
</cp:coreProperties>
</file>