
<file path=[Content_Types].xml><?xml version="1.0" encoding="utf-8"?>
<Types xmlns="http://schemas.openxmlformats.org/package/2006/content-types">
  <Default Extension="png" ContentType="image/png"/>
  <Default Extension="mp3" ContentType="audio/mpe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5" r:id="rId5"/>
    <p:sldId id="264" r:id="rId6"/>
    <p:sldId id="278" r:id="rId7"/>
    <p:sldId id="279" r:id="rId8"/>
    <p:sldId id="281" r:id="rId9"/>
    <p:sldId id="282" r:id="rId10"/>
    <p:sldId id="286" r:id="rId11"/>
    <p:sldId id="283" r:id="rId12"/>
    <p:sldId id="285" r:id="rId13"/>
    <p:sldId id="284" r:id="rId14"/>
    <p:sldId id="267" r:id="rId15"/>
    <p:sldId id="263" r:id="rId16"/>
    <p:sldId id="268" r:id="rId17"/>
    <p:sldId id="269" r:id="rId18"/>
    <p:sldId id="270" r:id="rId19"/>
    <p:sldId id="262" r:id="rId20"/>
    <p:sldId id="271" r:id="rId21"/>
    <p:sldId id="272" r:id="rId22"/>
    <p:sldId id="276" r:id="rId23"/>
    <p:sldId id="277" r:id="rId24"/>
    <p:sldId id="274" r:id="rId25"/>
    <p:sldId id="275" r:id="rId2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756" y="6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87F8-83D0-42B9-B9BD-54674ECE7CCB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2DB2-0851-45C2-BA7C-5EB7EE553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87F8-83D0-42B9-B9BD-54674ECE7CCB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2DB2-0851-45C2-BA7C-5EB7EE553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87F8-83D0-42B9-B9BD-54674ECE7CCB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2DB2-0851-45C2-BA7C-5EB7EE553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87F8-83D0-42B9-B9BD-54674ECE7CCB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2DB2-0851-45C2-BA7C-5EB7EE553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87F8-83D0-42B9-B9BD-54674ECE7CCB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2DB2-0851-45C2-BA7C-5EB7EE553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87F8-83D0-42B9-B9BD-54674ECE7CCB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2DB2-0851-45C2-BA7C-5EB7EE553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87F8-83D0-42B9-B9BD-54674ECE7CCB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2DB2-0851-45C2-BA7C-5EB7EE553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87F8-83D0-42B9-B9BD-54674ECE7CCB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2DB2-0851-45C2-BA7C-5EB7EE553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87F8-83D0-42B9-B9BD-54674ECE7CCB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2DB2-0851-45C2-BA7C-5EB7EE553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87F8-83D0-42B9-B9BD-54674ECE7CCB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2DB2-0851-45C2-BA7C-5EB7EE553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87F8-83D0-42B9-B9BD-54674ECE7CCB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2DB2-0851-45C2-BA7C-5EB7EE553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087F8-83D0-42B9-B9BD-54674ECE7CCB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32DB2-0851-45C2-BA7C-5EB7EE5532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5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5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5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5.gi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11.jp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3.gif"/><Relationship Id="rId5" Type="http://schemas.openxmlformats.org/officeDocument/2006/relationships/audio" Target="../media/audio2.wav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14350"/>
            <a:ext cx="7772400" cy="1102519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 CHƯƠNG 5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33350"/>
            <a:ext cx="9220200" cy="50101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819400" y="4781550"/>
            <a:ext cx="838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endParaRPr lang="en-US" sz="2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752600" y="1733550"/>
            <a:ext cx="5334000" cy="990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72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09600" y="285750"/>
            <a:ext cx="7772400" cy="4629150"/>
            <a:chOff x="0" y="0"/>
            <a:chExt cx="6208829" cy="3171825"/>
          </a:xfrm>
        </p:grpSpPr>
        <p:sp>
          <p:nvSpPr>
            <p:cNvPr id="3" name="Rounded Rectangle 2"/>
            <p:cNvSpPr/>
            <p:nvPr/>
          </p:nvSpPr>
          <p:spPr>
            <a:xfrm>
              <a:off x="0" y="457200"/>
              <a:ext cx="3114675" cy="361950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285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Năng lượng ánh sáng, tia sáng, vùng tối</a:t>
              </a:r>
            </a:p>
          </p:txBody>
        </p:sp>
        <p:sp>
          <p:nvSpPr>
            <p:cNvPr id="4" name="Rectangle 3"/>
            <p:cNvSpPr/>
            <p:nvPr/>
          </p:nvSpPr>
          <p:spPr>
            <a:xfrm flipH="1">
              <a:off x="438149" y="828676"/>
              <a:ext cx="54548" cy="22479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933450" y="1019175"/>
              <a:ext cx="5221170" cy="37147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Ánh sáng là một dạng của năng lượng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52500" y="1419225"/>
              <a:ext cx="5221170" cy="37147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Chùm sáng: Chùm sáng song song, chùm sáng hội tụ, chùm sáng phân kì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933452" y="1838325"/>
              <a:ext cx="5238750" cy="37147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Tia sáng: Biểu diễn bằng đường thẳng có mũi tên chỉ hướng 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952499" y="2228850"/>
              <a:ext cx="5256330" cy="351924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Vùng tối: vùng phía sau vật cản, không nhận được ánh sáng từ nguồn sáng </a:t>
              </a: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926467" y="2619375"/>
              <a:ext cx="5256330" cy="55245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Vùng tối không hoàn toàn: Vùng phía sau vật cản, nhận được một phần ánh sáng từ nguồn sáng 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5775" y="115252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95300" y="1581150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95300" y="197167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95300" y="237172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76250" y="284797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8696" y="0"/>
              <a:ext cx="1419225" cy="457200"/>
            </a:xfrm>
            <a:prstGeom prst="ellipse">
              <a:avLst/>
            </a:prstGeom>
            <a:ln w="285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Nhóm 1</a:t>
              </a:r>
              <a:endPara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7772400" y="187546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Phiếu 01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241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81000" y="197901"/>
            <a:ext cx="8001000" cy="4659850"/>
            <a:chOff x="0" y="-9525"/>
            <a:chExt cx="6191250" cy="3810000"/>
          </a:xfrm>
        </p:grpSpPr>
        <p:sp>
          <p:nvSpPr>
            <p:cNvPr id="3" name="Rounded Rectangle 2"/>
            <p:cNvSpPr/>
            <p:nvPr/>
          </p:nvSpPr>
          <p:spPr>
            <a:xfrm>
              <a:off x="0" y="457200"/>
              <a:ext cx="3114675" cy="36195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85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Sự phản xạ ánh sáng</a:t>
              </a:r>
            </a:p>
          </p:txBody>
        </p:sp>
        <p:sp>
          <p:nvSpPr>
            <p:cNvPr id="4" name="Rectangle 3"/>
            <p:cNvSpPr/>
            <p:nvPr/>
          </p:nvSpPr>
          <p:spPr>
            <a:xfrm flipH="1">
              <a:off x="400050" y="828675"/>
              <a:ext cx="73660" cy="26574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933450" y="857250"/>
              <a:ext cx="5221170" cy="533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Hiện tượng PXAS: </a:t>
              </a: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Chiếu một chùm sáng vào gương, chùm sáng bị hắt lại theo hướng khác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42975" y="1419225"/>
              <a:ext cx="5220970" cy="533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Định luật PXAS: </a:t>
              </a: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Tia phản xạ nằm trong mặt phẳng tới. Góc phản xạ bằng góc tới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952500" y="2009775"/>
              <a:ext cx="5229860" cy="5715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Phản xạ:  Khi mặt phản xạ nhẵn, các tia sáng song song bị phản xạ theo một hướng (khi đó ta nhìn thấy ảnh)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933450" y="2638425"/>
              <a:ext cx="5238750" cy="55245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Phản xạ khuếch tán: Khi mặt phản xạ không nhẵn, các tia sáng song song bị phản xạ theo mọi hướng (khi đó ta không nhìn thấy ảnh)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485775" y="115252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95300" y="1581150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95300" y="227647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76250" y="284797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6032" y="-9525"/>
              <a:ext cx="1419225" cy="457200"/>
            </a:xfrm>
            <a:prstGeom prst="ellipse">
              <a:avLst/>
            </a:prstGeom>
            <a:ln w="285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Nhóm 2</a:t>
              </a:r>
              <a:endPara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95300" y="341947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952500" y="3248025"/>
              <a:ext cx="5238750" cy="55245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Phản xạ khuếch tán: Khi mặt phản xạ không nhẵn, các tia sáng song song bị phản xạ theo mọi hướng (khi đó ta không nhìn thấy ảnh)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7772400" y="187546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Phiếu 01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4002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609600" y="285750"/>
            <a:ext cx="7924799" cy="4648200"/>
            <a:chOff x="0" y="0"/>
            <a:chExt cx="6163945" cy="3362325"/>
          </a:xfrm>
        </p:grpSpPr>
        <p:sp>
          <p:nvSpPr>
            <p:cNvPr id="4" name="Rounded Rectangle 3"/>
            <p:cNvSpPr/>
            <p:nvPr/>
          </p:nvSpPr>
          <p:spPr>
            <a:xfrm>
              <a:off x="0" y="457200"/>
              <a:ext cx="3114675" cy="36195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285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Ảnh của vật qua gương phẳng</a:t>
              </a:r>
            </a:p>
          </p:txBody>
        </p:sp>
        <p:sp>
          <p:nvSpPr>
            <p:cNvPr id="5" name="Rectangle 4"/>
            <p:cNvSpPr/>
            <p:nvPr/>
          </p:nvSpPr>
          <p:spPr>
            <a:xfrm flipH="1">
              <a:off x="428625" y="828675"/>
              <a:ext cx="57150" cy="8572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33450" y="857250"/>
              <a:ext cx="5221170" cy="533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Khái niệm: Hình của vật quan sát được trong gương phẳng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85775" y="115252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0" y="0"/>
              <a:ext cx="1419225" cy="457200"/>
            </a:xfrm>
            <a:prstGeom prst="ellipse">
              <a:avLst/>
            </a:prstGeom>
            <a:ln w="285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Nhóm 3</a:t>
              </a:r>
              <a:endPara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942975" y="1464508"/>
              <a:ext cx="5220970" cy="40957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Tính chất của ảnh: </a:t>
              </a:r>
              <a:endPara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95300" y="1581150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90575" y="208597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33425" y="1647825"/>
              <a:ext cx="47625" cy="16287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1247775" y="1914525"/>
              <a:ext cx="4905375" cy="40957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Là ảnh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ảo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238250" y="2838450"/>
              <a:ext cx="4905375" cy="52387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Khoảng cách từ một điểm của vật đến gương bằng khoảng cách từ ảnh của điểm đó đến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gương</a:t>
              </a:r>
              <a:endPara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1247775" y="2381250"/>
              <a:ext cx="4905375" cy="40957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Độ lớn: Ảnh bằng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vật</a:t>
              </a:r>
              <a:endPara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90575" y="2552700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81050" y="3028950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7772400" y="187546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Phiếu 01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423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29531"/>
            <a:ext cx="601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LUYỆN TẬP- PHIẾU 02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592323" y="979202"/>
            <a:ext cx="817067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Chùm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đèn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pin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chùm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hội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tụ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chùm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ký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chùm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song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chùm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tùy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2.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dưới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đây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diễn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chùm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836467"/>
            <a:ext cx="2594217" cy="952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657890" y="3647986"/>
            <a:ext cx="329128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ù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song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song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ù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hội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tụ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ù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kỳ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55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95" name="Picture 59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4343400"/>
            <a:ext cx="3276600" cy="800100"/>
          </a:xfrm>
          <a:prstGeom prst="rect">
            <a:avLst/>
          </a:prstGeom>
          <a:noFill/>
        </p:spPr>
      </p:pic>
      <p:pic>
        <p:nvPicPr>
          <p:cNvPr id="14396" name="Picture 60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4338084"/>
            <a:ext cx="3276600" cy="805416"/>
          </a:xfrm>
          <a:prstGeom prst="rect">
            <a:avLst/>
          </a:prstGeom>
          <a:noFill/>
        </p:spPr>
      </p:pic>
      <p:sp>
        <p:nvSpPr>
          <p:cNvPr id="14425" name="Oval 89"/>
          <p:cNvSpPr>
            <a:spLocks noChangeArrowheads="1"/>
          </p:cNvSpPr>
          <p:nvPr/>
        </p:nvSpPr>
        <p:spPr bwMode="auto">
          <a:xfrm>
            <a:off x="6350" y="4229100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46</a:t>
            </a:r>
          </a:p>
        </p:txBody>
      </p:sp>
      <p:sp>
        <p:nvSpPr>
          <p:cNvPr id="14426" name="Oval 90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0</a:t>
            </a:r>
          </a:p>
        </p:txBody>
      </p:sp>
      <p:sp>
        <p:nvSpPr>
          <p:cNvPr id="14427" name="Oval 91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</a:t>
            </a:r>
          </a:p>
        </p:txBody>
      </p:sp>
      <p:sp>
        <p:nvSpPr>
          <p:cNvPr id="14428" name="Oval 92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</a:t>
            </a:r>
          </a:p>
        </p:txBody>
      </p:sp>
      <p:sp>
        <p:nvSpPr>
          <p:cNvPr id="14429" name="Oval 93"/>
          <p:cNvSpPr>
            <a:spLocks noChangeArrowheads="1"/>
          </p:cNvSpPr>
          <p:nvPr/>
        </p:nvSpPr>
        <p:spPr bwMode="auto">
          <a:xfrm>
            <a:off x="1" y="4243387"/>
            <a:ext cx="210064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3</a:t>
            </a:r>
          </a:p>
        </p:txBody>
      </p:sp>
      <p:sp>
        <p:nvSpPr>
          <p:cNvPr id="14430" name="Oval 94"/>
          <p:cNvSpPr>
            <a:spLocks noChangeArrowheads="1"/>
          </p:cNvSpPr>
          <p:nvPr/>
        </p:nvSpPr>
        <p:spPr bwMode="auto">
          <a:xfrm>
            <a:off x="1" y="4243387"/>
            <a:ext cx="210064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</a:t>
            </a:r>
          </a:p>
        </p:txBody>
      </p:sp>
      <p:sp>
        <p:nvSpPr>
          <p:cNvPr id="14431" name="Oval 95"/>
          <p:cNvSpPr>
            <a:spLocks noChangeArrowheads="1"/>
          </p:cNvSpPr>
          <p:nvPr/>
        </p:nvSpPr>
        <p:spPr bwMode="auto">
          <a:xfrm>
            <a:off x="6351" y="4243387"/>
            <a:ext cx="209429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5</a:t>
            </a:r>
          </a:p>
        </p:txBody>
      </p:sp>
      <p:sp>
        <p:nvSpPr>
          <p:cNvPr id="14432" name="Oval 96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6</a:t>
            </a:r>
          </a:p>
        </p:txBody>
      </p:sp>
      <p:sp>
        <p:nvSpPr>
          <p:cNvPr id="14433" name="Oval 97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7</a:t>
            </a:r>
          </a:p>
        </p:txBody>
      </p:sp>
      <p:sp>
        <p:nvSpPr>
          <p:cNvPr id="14434" name="Oval 98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8</a:t>
            </a:r>
          </a:p>
        </p:txBody>
      </p:sp>
      <p:sp>
        <p:nvSpPr>
          <p:cNvPr id="14435" name="Oval 99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9</a:t>
            </a:r>
          </a:p>
        </p:txBody>
      </p:sp>
      <p:sp>
        <p:nvSpPr>
          <p:cNvPr id="14436" name="Oval 100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10</a:t>
            </a:r>
          </a:p>
        </p:txBody>
      </p:sp>
      <p:sp>
        <p:nvSpPr>
          <p:cNvPr id="14437" name="Oval 101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11</a:t>
            </a:r>
          </a:p>
        </p:txBody>
      </p:sp>
      <p:sp>
        <p:nvSpPr>
          <p:cNvPr id="14438" name="Oval 102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12</a:t>
            </a:r>
          </a:p>
        </p:txBody>
      </p:sp>
      <p:sp>
        <p:nvSpPr>
          <p:cNvPr id="14439" name="Oval 103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13</a:t>
            </a:r>
          </a:p>
        </p:txBody>
      </p:sp>
      <p:sp>
        <p:nvSpPr>
          <p:cNvPr id="14440" name="Oval 104"/>
          <p:cNvSpPr>
            <a:spLocks noChangeArrowheads="1"/>
          </p:cNvSpPr>
          <p:nvPr/>
        </p:nvSpPr>
        <p:spPr bwMode="auto">
          <a:xfrm>
            <a:off x="1588" y="4239816"/>
            <a:ext cx="1979612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14</a:t>
            </a:r>
          </a:p>
        </p:txBody>
      </p:sp>
      <p:sp>
        <p:nvSpPr>
          <p:cNvPr id="14441" name="Oval 105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15</a:t>
            </a:r>
          </a:p>
        </p:txBody>
      </p:sp>
      <p:sp>
        <p:nvSpPr>
          <p:cNvPr id="14442" name="Oval 106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16</a:t>
            </a:r>
          </a:p>
        </p:txBody>
      </p:sp>
      <p:sp>
        <p:nvSpPr>
          <p:cNvPr id="14443" name="Oval 107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17</a:t>
            </a:r>
          </a:p>
        </p:txBody>
      </p:sp>
      <p:sp>
        <p:nvSpPr>
          <p:cNvPr id="14444" name="Oval 108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18</a:t>
            </a:r>
          </a:p>
        </p:txBody>
      </p:sp>
      <p:sp>
        <p:nvSpPr>
          <p:cNvPr id="14445" name="Oval 109"/>
          <p:cNvSpPr>
            <a:spLocks noChangeArrowheads="1"/>
          </p:cNvSpPr>
          <p:nvPr/>
        </p:nvSpPr>
        <p:spPr bwMode="auto">
          <a:xfrm>
            <a:off x="6350" y="4239816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19</a:t>
            </a:r>
          </a:p>
        </p:txBody>
      </p:sp>
      <p:sp>
        <p:nvSpPr>
          <p:cNvPr id="14446" name="Oval 110"/>
          <p:cNvSpPr>
            <a:spLocks noChangeArrowheads="1"/>
          </p:cNvSpPr>
          <p:nvPr/>
        </p:nvSpPr>
        <p:spPr bwMode="auto">
          <a:xfrm>
            <a:off x="6350" y="4243387"/>
            <a:ext cx="20943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20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0" y="895350"/>
            <a:ext cx="8153400" cy="2858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3.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xảy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đứng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chỗ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vùng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nhìn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trời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B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nhìn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toàn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trời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nhìn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trời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D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nhìn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nửa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trời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9" name="Picture 60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11642" y="4399873"/>
            <a:ext cx="3276600" cy="805416"/>
          </a:xfrm>
          <a:prstGeom prst="rect">
            <a:avLst/>
          </a:prstGeom>
          <a:noFill/>
        </p:spPr>
      </p:pic>
      <p:sp>
        <p:nvSpPr>
          <p:cNvPr id="29" name="TextBox 28"/>
          <p:cNvSpPr txBox="1"/>
          <p:nvPr/>
        </p:nvSpPr>
        <p:spPr>
          <a:xfrm>
            <a:off x="2133600" y="29531"/>
            <a:ext cx="601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LUYỆN TẬP- PHIẾU 02</a:t>
            </a:r>
          </a:p>
        </p:txBody>
      </p:sp>
    </p:spTree>
    <p:extLst>
      <p:ext uri="{BB962C8B-B14F-4D97-AF65-F5344CB8AC3E}">
        <p14:creationId xmlns:p14="http://schemas.microsoft.com/office/powerpoint/2010/main" val="22188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4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4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4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44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4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4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44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44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4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4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4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4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44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44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44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44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44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44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44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144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14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14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144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144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14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14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144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144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14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14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144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144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14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14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3000"/>
                            </p:stCondLst>
                            <p:childTnLst>
                              <p:par>
                                <p:cTn id="1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0"/>
                            </p:stCondLst>
                            <p:childTnLst>
                              <p:par>
                                <p:cTn id="1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6000"/>
                            </p:stCondLst>
                            <p:childTnLst>
                              <p:par>
                                <p:cTn id="1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7000"/>
                            </p:stCondLst>
                            <p:childTnLst>
                              <p:par>
                                <p:cTn id="1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8000"/>
                            </p:stCondLst>
                            <p:childTnLst>
                              <p:par>
                                <p:cTn id="15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9000"/>
                            </p:stCondLst>
                            <p:childTnLst>
                              <p:par>
                                <p:cTn id="1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2000"/>
                            </p:stCondLst>
                            <p:childTnLst>
                              <p:par>
                                <p:cTn id="1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6000"/>
                            </p:stCondLst>
                            <p:childTnLst>
                              <p:par>
                                <p:cTn id="1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7000"/>
                            </p:stCondLst>
                            <p:childTnLst>
                              <p:par>
                                <p:cTn id="1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8000"/>
                            </p:stCondLst>
                            <p:childTnLst>
                              <p:par>
                                <p:cTn id="1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19000"/>
                            </p:stCondLst>
                            <p:childTnLst>
                              <p:par>
                                <p:cTn id="1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0000"/>
                            </p:stCondLst>
                            <p:childTnLst>
                              <p:par>
                                <p:cTn id="1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1000"/>
                            </p:stCondLst>
                            <p:childTnLst>
                              <p:par>
                                <p:cTn id="19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25" grpId="0" animBg="1"/>
      <p:bldP spid="14426" grpId="0" animBg="1"/>
      <p:bldP spid="14427" grpId="0" animBg="1"/>
      <p:bldP spid="14427" grpId="1" animBg="1"/>
      <p:bldP spid="14428" grpId="0" animBg="1"/>
      <p:bldP spid="14428" grpId="1" animBg="1"/>
      <p:bldP spid="14429" grpId="0" animBg="1"/>
      <p:bldP spid="14429" grpId="1" animBg="1"/>
      <p:bldP spid="14430" grpId="0" animBg="1"/>
      <p:bldP spid="14430" grpId="1" animBg="1"/>
      <p:bldP spid="14431" grpId="0" animBg="1"/>
      <p:bldP spid="14431" grpId="1" animBg="1"/>
      <p:bldP spid="14432" grpId="0" animBg="1"/>
      <p:bldP spid="14432" grpId="1" animBg="1"/>
      <p:bldP spid="14433" grpId="0" animBg="1"/>
      <p:bldP spid="14433" grpId="1" animBg="1"/>
      <p:bldP spid="14434" grpId="0" animBg="1"/>
      <p:bldP spid="14434" grpId="1" animBg="1"/>
      <p:bldP spid="14435" grpId="0" animBg="1"/>
      <p:bldP spid="14435" grpId="1" animBg="1"/>
      <p:bldP spid="14436" grpId="0" animBg="1"/>
      <p:bldP spid="14436" grpId="1" animBg="1"/>
      <p:bldP spid="14437" grpId="0" animBg="1"/>
      <p:bldP spid="14437" grpId="1" animBg="1"/>
      <p:bldP spid="14438" grpId="0" animBg="1"/>
      <p:bldP spid="14438" grpId="1" animBg="1"/>
      <p:bldP spid="14439" grpId="0" animBg="1"/>
      <p:bldP spid="14440" grpId="0" animBg="1"/>
      <p:bldP spid="14441" grpId="0" animBg="1"/>
      <p:bldP spid="14441" grpId="1" animBg="1"/>
      <p:bldP spid="14442" grpId="0" animBg="1"/>
      <p:bldP spid="14442" grpId="1" animBg="1"/>
      <p:bldP spid="14443" grpId="0" animBg="1"/>
      <p:bldP spid="14443" grpId="1" animBg="1"/>
      <p:bldP spid="14444" grpId="0" animBg="1"/>
      <p:bldP spid="14444" grpId="1" animBg="1"/>
      <p:bldP spid="14445" grpId="0" animBg="1"/>
      <p:bldP spid="14445" grpId="1" animBg="1"/>
      <p:bldP spid="14446" grpId="0" animBg="1"/>
      <p:bldP spid="14446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95" name="Picture 59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4343400"/>
            <a:ext cx="3276600" cy="800100"/>
          </a:xfrm>
          <a:prstGeom prst="rect">
            <a:avLst/>
          </a:prstGeom>
          <a:noFill/>
        </p:spPr>
      </p:pic>
      <p:pic>
        <p:nvPicPr>
          <p:cNvPr id="14396" name="Picture 60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4338084"/>
            <a:ext cx="3276600" cy="805416"/>
          </a:xfrm>
          <a:prstGeom prst="rect">
            <a:avLst/>
          </a:prstGeom>
          <a:noFill/>
        </p:spPr>
      </p:pic>
      <p:sp>
        <p:nvSpPr>
          <p:cNvPr id="14425" name="Oval 89"/>
          <p:cNvSpPr>
            <a:spLocks noChangeArrowheads="1"/>
          </p:cNvSpPr>
          <p:nvPr/>
        </p:nvSpPr>
        <p:spPr bwMode="auto">
          <a:xfrm>
            <a:off x="6350" y="4229100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46</a:t>
            </a:r>
          </a:p>
        </p:txBody>
      </p:sp>
      <p:sp>
        <p:nvSpPr>
          <p:cNvPr id="14426" name="Oval 90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0</a:t>
            </a:r>
          </a:p>
        </p:txBody>
      </p:sp>
      <p:sp>
        <p:nvSpPr>
          <p:cNvPr id="14427" name="Oval 91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</a:t>
            </a:r>
          </a:p>
        </p:txBody>
      </p:sp>
      <p:sp>
        <p:nvSpPr>
          <p:cNvPr id="14428" name="Oval 92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</a:t>
            </a:r>
          </a:p>
        </p:txBody>
      </p:sp>
      <p:sp>
        <p:nvSpPr>
          <p:cNvPr id="14429" name="Oval 93"/>
          <p:cNvSpPr>
            <a:spLocks noChangeArrowheads="1"/>
          </p:cNvSpPr>
          <p:nvPr/>
        </p:nvSpPr>
        <p:spPr bwMode="auto">
          <a:xfrm>
            <a:off x="1" y="4243387"/>
            <a:ext cx="210064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3</a:t>
            </a:r>
          </a:p>
        </p:txBody>
      </p:sp>
      <p:sp>
        <p:nvSpPr>
          <p:cNvPr id="14430" name="Oval 94"/>
          <p:cNvSpPr>
            <a:spLocks noChangeArrowheads="1"/>
          </p:cNvSpPr>
          <p:nvPr/>
        </p:nvSpPr>
        <p:spPr bwMode="auto">
          <a:xfrm>
            <a:off x="1" y="4243387"/>
            <a:ext cx="210064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</a:t>
            </a:r>
          </a:p>
        </p:txBody>
      </p:sp>
      <p:sp>
        <p:nvSpPr>
          <p:cNvPr id="14431" name="Oval 95"/>
          <p:cNvSpPr>
            <a:spLocks noChangeArrowheads="1"/>
          </p:cNvSpPr>
          <p:nvPr/>
        </p:nvSpPr>
        <p:spPr bwMode="auto">
          <a:xfrm>
            <a:off x="6351" y="4243387"/>
            <a:ext cx="209429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5</a:t>
            </a:r>
          </a:p>
        </p:txBody>
      </p:sp>
      <p:sp>
        <p:nvSpPr>
          <p:cNvPr id="14432" name="Oval 96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6</a:t>
            </a:r>
          </a:p>
        </p:txBody>
      </p:sp>
      <p:sp>
        <p:nvSpPr>
          <p:cNvPr id="14433" name="Oval 97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7</a:t>
            </a:r>
          </a:p>
        </p:txBody>
      </p:sp>
      <p:sp>
        <p:nvSpPr>
          <p:cNvPr id="14434" name="Oval 98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8</a:t>
            </a:r>
          </a:p>
        </p:txBody>
      </p:sp>
      <p:sp>
        <p:nvSpPr>
          <p:cNvPr id="14435" name="Oval 99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9</a:t>
            </a:r>
          </a:p>
        </p:txBody>
      </p:sp>
      <p:sp>
        <p:nvSpPr>
          <p:cNvPr id="14436" name="Oval 100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10</a:t>
            </a:r>
          </a:p>
        </p:txBody>
      </p:sp>
      <p:sp>
        <p:nvSpPr>
          <p:cNvPr id="14437" name="Oval 101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11</a:t>
            </a:r>
          </a:p>
        </p:txBody>
      </p:sp>
      <p:sp>
        <p:nvSpPr>
          <p:cNvPr id="14438" name="Oval 102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12</a:t>
            </a:r>
          </a:p>
        </p:txBody>
      </p:sp>
      <p:sp>
        <p:nvSpPr>
          <p:cNvPr id="14439" name="Oval 103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13</a:t>
            </a:r>
          </a:p>
        </p:txBody>
      </p:sp>
      <p:sp>
        <p:nvSpPr>
          <p:cNvPr id="14440" name="Oval 104"/>
          <p:cNvSpPr>
            <a:spLocks noChangeArrowheads="1"/>
          </p:cNvSpPr>
          <p:nvPr/>
        </p:nvSpPr>
        <p:spPr bwMode="auto">
          <a:xfrm>
            <a:off x="1588" y="4239816"/>
            <a:ext cx="1979612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14</a:t>
            </a:r>
          </a:p>
        </p:txBody>
      </p:sp>
      <p:sp>
        <p:nvSpPr>
          <p:cNvPr id="14441" name="Oval 105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15</a:t>
            </a:r>
          </a:p>
        </p:txBody>
      </p:sp>
      <p:sp>
        <p:nvSpPr>
          <p:cNvPr id="14442" name="Oval 106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16</a:t>
            </a:r>
          </a:p>
        </p:txBody>
      </p:sp>
      <p:sp>
        <p:nvSpPr>
          <p:cNvPr id="14443" name="Oval 107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17</a:t>
            </a:r>
          </a:p>
        </p:txBody>
      </p:sp>
      <p:sp>
        <p:nvSpPr>
          <p:cNvPr id="14444" name="Oval 108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18</a:t>
            </a:r>
          </a:p>
        </p:txBody>
      </p:sp>
      <p:sp>
        <p:nvSpPr>
          <p:cNvPr id="14445" name="Oval 109"/>
          <p:cNvSpPr>
            <a:spLocks noChangeArrowheads="1"/>
          </p:cNvSpPr>
          <p:nvPr/>
        </p:nvSpPr>
        <p:spPr bwMode="auto">
          <a:xfrm>
            <a:off x="6350" y="4239816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19</a:t>
            </a:r>
          </a:p>
        </p:txBody>
      </p:sp>
      <p:sp>
        <p:nvSpPr>
          <p:cNvPr id="14446" name="Oval 110"/>
          <p:cNvSpPr>
            <a:spLocks noChangeArrowheads="1"/>
          </p:cNvSpPr>
          <p:nvPr/>
        </p:nvSpPr>
        <p:spPr bwMode="auto">
          <a:xfrm>
            <a:off x="6350" y="4243387"/>
            <a:ext cx="20943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20</a:t>
            </a:r>
          </a:p>
        </p:txBody>
      </p:sp>
      <p:pic>
        <p:nvPicPr>
          <p:cNvPr id="39" name="Picture 60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11642" y="4399873"/>
            <a:ext cx="3276600" cy="805416"/>
          </a:xfrm>
          <a:prstGeom prst="rect">
            <a:avLst/>
          </a:prstGeom>
          <a:noFill/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92150" y="5175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533" y="1889952"/>
            <a:ext cx="3899520" cy="2339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33400" y="745200"/>
            <a:ext cx="7239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4.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tượng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phản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xạ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tả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ì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SIG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NIR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SIN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SIR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133600" y="29531"/>
            <a:ext cx="601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LUYỆN TẬP- PHIẾU 02</a:t>
            </a:r>
          </a:p>
        </p:txBody>
      </p:sp>
    </p:spTree>
    <p:extLst>
      <p:ext uri="{BB962C8B-B14F-4D97-AF65-F5344CB8AC3E}">
        <p14:creationId xmlns:p14="http://schemas.microsoft.com/office/powerpoint/2010/main" val="371173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4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4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4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44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4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4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44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44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4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4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4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4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44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44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44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44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44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44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44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144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14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14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144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144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14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14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144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144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14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14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144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144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14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14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3000"/>
                            </p:stCondLst>
                            <p:childTnLst>
                              <p:par>
                                <p:cTn id="1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0"/>
                            </p:stCondLst>
                            <p:childTnLst>
                              <p:par>
                                <p:cTn id="1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6000"/>
                            </p:stCondLst>
                            <p:childTnLst>
                              <p:par>
                                <p:cTn id="1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7000"/>
                            </p:stCondLst>
                            <p:childTnLst>
                              <p:par>
                                <p:cTn id="1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8000"/>
                            </p:stCondLst>
                            <p:childTnLst>
                              <p:par>
                                <p:cTn id="15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9000"/>
                            </p:stCondLst>
                            <p:childTnLst>
                              <p:par>
                                <p:cTn id="1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2000"/>
                            </p:stCondLst>
                            <p:childTnLst>
                              <p:par>
                                <p:cTn id="1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6000"/>
                            </p:stCondLst>
                            <p:childTnLst>
                              <p:par>
                                <p:cTn id="1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7000"/>
                            </p:stCondLst>
                            <p:childTnLst>
                              <p:par>
                                <p:cTn id="1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8000"/>
                            </p:stCondLst>
                            <p:childTnLst>
                              <p:par>
                                <p:cTn id="1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19000"/>
                            </p:stCondLst>
                            <p:childTnLst>
                              <p:par>
                                <p:cTn id="1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0000"/>
                            </p:stCondLst>
                            <p:childTnLst>
                              <p:par>
                                <p:cTn id="1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1000"/>
                            </p:stCondLst>
                            <p:childTnLst>
                              <p:par>
                                <p:cTn id="19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25" grpId="0" animBg="1"/>
      <p:bldP spid="14426" grpId="0" animBg="1"/>
      <p:bldP spid="14427" grpId="0" animBg="1"/>
      <p:bldP spid="14427" grpId="1" animBg="1"/>
      <p:bldP spid="14428" grpId="0" animBg="1"/>
      <p:bldP spid="14428" grpId="1" animBg="1"/>
      <p:bldP spid="14429" grpId="0" animBg="1"/>
      <p:bldP spid="14429" grpId="1" animBg="1"/>
      <p:bldP spid="14430" grpId="0" animBg="1"/>
      <p:bldP spid="14430" grpId="1" animBg="1"/>
      <p:bldP spid="14431" grpId="0" animBg="1"/>
      <p:bldP spid="14431" grpId="1" animBg="1"/>
      <p:bldP spid="14432" grpId="0" animBg="1"/>
      <p:bldP spid="14432" grpId="1" animBg="1"/>
      <p:bldP spid="14433" grpId="0" animBg="1"/>
      <p:bldP spid="14433" grpId="1" animBg="1"/>
      <p:bldP spid="14434" grpId="0" animBg="1"/>
      <p:bldP spid="14434" grpId="1" animBg="1"/>
      <p:bldP spid="14435" grpId="0" animBg="1"/>
      <p:bldP spid="14435" grpId="1" animBg="1"/>
      <p:bldP spid="14436" grpId="0" animBg="1"/>
      <p:bldP spid="14436" grpId="1" animBg="1"/>
      <p:bldP spid="14437" grpId="0" animBg="1"/>
      <p:bldP spid="14437" grpId="1" animBg="1"/>
      <p:bldP spid="14438" grpId="0" animBg="1"/>
      <p:bldP spid="14438" grpId="1" animBg="1"/>
      <p:bldP spid="14439" grpId="0" animBg="1"/>
      <p:bldP spid="14440" grpId="0" animBg="1"/>
      <p:bldP spid="14441" grpId="0" animBg="1"/>
      <p:bldP spid="14441" grpId="1" animBg="1"/>
      <p:bldP spid="14442" grpId="0" animBg="1"/>
      <p:bldP spid="14442" grpId="1" animBg="1"/>
      <p:bldP spid="14443" grpId="0" animBg="1"/>
      <p:bldP spid="14443" grpId="1" animBg="1"/>
      <p:bldP spid="14444" grpId="0" animBg="1"/>
      <p:bldP spid="14444" grpId="1" animBg="1"/>
      <p:bldP spid="14445" grpId="0" animBg="1"/>
      <p:bldP spid="14445" grpId="1" animBg="1"/>
      <p:bldP spid="14446" grpId="0" animBg="1"/>
      <p:bldP spid="14446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95" name="Picture 59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4343400"/>
            <a:ext cx="3276600" cy="800100"/>
          </a:xfrm>
          <a:prstGeom prst="rect">
            <a:avLst/>
          </a:prstGeom>
          <a:noFill/>
        </p:spPr>
      </p:pic>
      <p:pic>
        <p:nvPicPr>
          <p:cNvPr id="14396" name="Picture 60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4338084"/>
            <a:ext cx="3276600" cy="805416"/>
          </a:xfrm>
          <a:prstGeom prst="rect">
            <a:avLst/>
          </a:prstGeom>
          <a:noFill/>
        </p:spPr>
      </p:pic>
      <p:sp>
        <p:nvSpPr>
          <p:cNvPr id="14425" name="Oval 89"/>
          <p:cNvSpPr>
            <a:spLocks noChangeArrowheads="1"/>
          </p:cNvSpPr>
          <p:nvPr/>
        </p:nvSpPr>
        <p:spPr bwMode="auto">
          <a:xfrm>
            <a:off x="6350" y="4229100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46</a:t>
            </a:r>
          </a:p>
        </p:txBody>
      </p:sp>
      <p:sp>
        <p:nvSpPr>
          <p:cNvPr id="14426" name="Oval 90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0</a:t>
            </a:r>
          </a:p>
        </p:txBody>
      </p:sp>
      <p:sp>
        <p:nvSpPr>
          <p:cNvPr id="14427" name="Oval 91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</a:t>
            </a:r>
          </a:p>
        </p:txBody>
      </p:sp>
      <p:sp>
        <p:nvSpPr>
          <p:cNvPr id="14428" name="Oval 92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</a:t>
            </a:r>
          </a:p>
        </p:txBody>
      </p:sp>
      <p:sp>
        <p:nvSpPr>
          <p:cNvPr id="14429" name="Oval 93"/>
          <p:cNvSpPr>
            <a:spLocks noChangeArrowheads="1"/>
          </p:cNvSpPr>
          <p:nvPr/>
        </p:nvSpPr>
        <p:spPr bwMode="auto">
          <a:xfrm>
            <a:off x="1" y="4243387"/>
            <a:ext cx="210064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3</a:t>
            </a:r>
          </a:p>
        </p:txBody>
      </p:sp>
      <p:sp>
        <p:nvSpPr>
          <p:cNvPr id="14430" name="Oval 94"/>
          <p:cNvSpPr>
            <a:spLocks noChangeArrowheads="1"/>
          </p:cNvSpPr>
          <p:nvPr/>
        </p:nvSpPr>
        <p:spPr bwMode="auto">
          <a:xfrm>
            <a:off x="1" y="4243387"/>
            <a:ext cx="210064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</a:t>
            </a:r>
          </a:p>
        </p:txBody>
      </p:sp>
      <p:sp>
        <p:nvSpPr>
          <p:cNvPr id="14431" name="Oval 95"/>
          <p:cNvSpPr>
            <a:spLocks noChangeArrowheads="1"/>
          </p:cNvSpPr>
          <p:nvPr/>
        </p:nvSpPr>
        <p:spPr bwMode="auto">
          <a:xfrm>
            <a:off x="6351" y="4243387"/>
            <a:ext cx="209429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5</a:t>
            </a:r>
          </a:p>
        </p:txBody>
      </p:sp>
      <p:sp>
        <p:nvSpPr>
          <p:cNvPr id="14432" name="Oval 96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6</a:t>
            </a:r>
          </a:p>
        </p:txBody>
      </p:sp>
      <p:sp>
        <p:nvSpPr>
          <p:cNvPr id="14433" name="Oval 97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7</a:t>
            </a:r>
          </a:p>
        </p:txBody>
      </p:sp>
      <p:sp>
        <p:nvSpPr>
          <p:cNvPr id="14434" name="Oval 98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8</a:t>
            </a:r>
          </a:p>
        </p:txBody>
      </p:sp>
      <p:sp>
        <p:nvSpPr>
          <p:cNvPr id="14435" name="Oval 99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9</a:t>
            </a:r>
          </a:p>
        </p:txBody>
      </p:sp>
      <p:sp>
        <p:nvSpPr>
          <p:cNvPr id="14436" name="Oval 100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10</a:t>
            </a:r>
          </a:p>
        </p:txBody>
      </p:sp>
      <p:sp>
        <p:nvSpPr>
          <p:cNvPr id="14437" name="Oval 101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11</a:t>
            </a:r>
          </a:p>
        </p:txBody>
      </p:sp>
      <p:sp>
        <p:nvSpPr>
          <p:cNvPr id="14438" name="Oval 102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12</a:t>
            </a:r>
          </a:p>
        </p:txBody>
      </p:sp>
      <p:sp>
        <p:nvSpPr>
          <p:cNvPr id="14439" name="Oval 103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13</a:t>
            </a:r>
          </a:p>
        </p:txBody>
      </p:sp>
      <p:sp>
        <p:nvSpPr>
          <p:cNvPr id="14440" name="Oval 104"/>
          <p:cNvSpPr>
            <a:spLocks noChangeArrowheads="1"/>
          </p:cNvSpPr>
          <p:nvPr/>
        </p:nvSpPr>
        <p:spPr bwMode="auto">
          <a:xfrm>
            <a:off x="1588" y="4239816"/>
            <a:ext cx="1979612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14</a:t>
            </a:r>
          </a:p>
        </p:txBody>
      </p:sp>
      <p:sp>
        <p:nvSpPr>
          <p:cNvPr id="14441" name="Oval 105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15</a:t>
            </a:r>
          </a:p>
        </p:txBody>
      </p:sp>
      <p:sp>
        <p:nvSpPr>
          <p:cNvPr id="14442" name="Oval 106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16</a:t>
            </a:r>
          </a:p>
        </p:txBody>
      </p:sp>
      <p:sp>
        <p:nvSpPr>
          <p:cNvPr id="14443" name="Oval 107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17</a:t>
            </a:r>
          </a:p>
        </p:txBody>
      </p:sp>
      <p:sp>
        <p:nvSpPr>
          <p:cNvPr id="14444" name="Oval 108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18</a:t>
            </a:r>
          </a:p>
        </p:txBody>
      </p:sp>
      <p:sp>
        <p:nvSpPr>
          <p:cNvPr id="14445" name="Oval 109"/>
          <p:cNvSpPr>
            <a:spLocks noChangeArrowheads="1"/>
          </p:cNvSpPr>
          <p:nvPr/>
        </p:nvSpPr>
        <p:spPr bwMode="auto">
          <a:xfrm>
            <a:off x="6350" y="4239816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19</a:t>
            </a:r>
          </a:p>
        </p:txBody>
      </p:sp>
      <p:sp>
        <p:nvSpPr>
          <p:cNvPr id="14446" name="Oval 110"/>
          <p:cNvSpPr>
            <a:spLocks noChangeArrowheads="1"/>
          </p:cNvSpPr>
          <p:nvPr/>
        </p:nvSpPr>
        <p:spPr bwMode="auto">
          <a:xfrm>
            <a:off x="6350" y="4243387"/>
            <a:ext cx="20943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20</a:t>
            </a:r>
          </a:p>
        </p:txBody>
      </p:sp>
      <p:pic>
        <p:nvPicPr>
          <p:cNvPr id="39" name="Picture 60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11642" y="4399873"/>
            <a:ext cx="3276600" cy="805416"/>
          </a:xfrm>
          <a:prstGeom prst="rect">
            <a:avLst/>
          </a:prstGeom>
          <a:noFill/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92150" y="5175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600200" y="1036514"/>
            <a:ext cx="6477000" cy="2397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5.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Theo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xạ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xạ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tới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xạ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tới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xạ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tới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xạ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tới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33600" y="29531"/>
            <a:ext cx="601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LUYỆN TẬP- PHIẾU 02</a:t>
            </a:r>
          </a:p>
        </p:txBody>
      </p:sp>
    </p:spTree>
    <p:extLst>
      <p:ext uri="{BB962C8B-B14F-4D97-AF65-F5344CB8AC3E}">
        <p14:creationId xmlns:p14="http://schemas.microsoft.com/office/powerpoint/2010/main" val="1236397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4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4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4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44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4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4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44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44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4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4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4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4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44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44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44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44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44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44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44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144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14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14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144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144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14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14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144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144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14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14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144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144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14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14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3000"/>
                            </p:stCondLst>
                            <p:childTnLst>
                              <p:par>
                                <p:cTn id="1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0"/>
                            </p:stCondLst>
                            <p:childTnLst>
                              <p:par>
                                <p:cTn id="1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6000"/>
                            </p:stCondLst>
                            <p:childTnLst>
                              <p:par>
                                <p:cTn id="1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7000"/>
                            </p:stCondLst>
                            <p:childTnLst>
                              <p:par>
                                <p:cTn id="1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8000"/>
                            </p:stCondLst>
                            <p:childTnLst>
                              <p:par>
                                <p:cTn id="15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9000"/>
                            </p:stCondLst>
                            <p:childTnLst>
                              <p:par>
                                <p:cTn id="1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2000"/>
                            </p:stCondLst>
                            <p:childTnLst>
                              <p:par>
                                <p:cTn id="1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6000"/>
                            </p:stCondLst>
                            <p:childTnLst>
                              <p:par>
                                <p:cTn id="1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7000"/>
                            </p:stCondLst>
                            <p:childTnLst>
                              <p:par>
                                <p:cTn id="1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8000"/>
                            </p:stCondLst>
                            <p:childTnLst>
                              <p:par>
                                <p:cTn id="1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19000"/>
                            </p:stCondLst>
                            <p:childTnLst>
                              <p:par>
                                <p:cTn id="1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0000"/>
                            </p:stCondLst>
                            <p:childTnLst>
                              <p:par>
                                <p:cTn id="1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1000"/>
                            </p:stCondLst>
                            <p:childTnLst>
                              <p:par>
                                <p:cTn id="19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25" grpId="0" animBg="1"/>
      <p:bldP spid="14426" grpId="0" animBg="1"/>
      <p:bldP spid="14427" grpId="0" animBg="1"/>
      <p:bldP spid="14427" grpId="1" animBg="1"/>
      <p:bldP spid="14428" grpId="0" animBg="1"/>
      <p:bldP spid="14428" grpId="1" animBg="1"/>
      <p:bldP spid="14429" grpId="0" animBg="1"/>
      <p:bldP spid="14429" grpId="1" animBg="1"/>
      <p:bldP spid="14430" grpId="0" animBg="1"/>
      <p:bldP spid="14430" grpId="1" animBg="1"/>
      <p:bldP spid="14431" grpId="0" animBg="1"/>
      <p:bldP spid="14431" grpId="1" animBg="1"/>
      <p:bldP spid="14432" grpId="0" animBg="1"/>
      <p:bldP spid="14432" grpId="1" animBg="1"/>
      <p:bldP spid="14433" grpId="0" animBg="1"/>
      <p:bldP spid="14433" grpId="1" animBg="1"/>
      <p:bldP spid="14434" grpId="0" animBg="1"/>
      <p:bldP spid="14434" grpId="1" animBg="1"/>
      <p:bldP spid="14435" grpId="0" animBg="1"/>
      <p:bldP spid="14435" grpId="1" animBg="1"/>
      <p:bldP spid="14436" grpId="0" animBg="1"/>
      <p:bldP spid="14436" grpId="1" animBg="1"/>
      <p:bldP spid="14437" grpId="0" animBg="1"/>
      <p:bldP spid="14437" grpId="1" animBg="1"/>
      <p:bldP spid="14438" grpId="0" animBg="1"/>
      <p:bldP spid="14438" grpId="1" animBg="1"/>
      <p:bldP spid="14439" grpId="0" animBg="1"/>
      <p:bldP spid="14440" grpId="0" animBg="1"/>
      <p:bldP spid="14441" grpId="0" animBg="1"/>
      <p:bldP spid="14441" grpId="1" animBg="1"/>
      <p:bldP spid="14442" grpId="0" animBg="1"/>
      <p:bldP spid="14442" grpId="1" animBg="1"/>
      <p:bldP spid="14443" grpId="0" animBg="1"/>
      <p:bldP spid="14443" grpId="1" animBg="1"/>
      <p:bldP spid="14444" grpId="0" animBg="1"/>
      <p:bldP spid="14444" grpId="1" animBg="1"/>
      <p:bldP spid="14445" grpId="0" animBg="1"/>
      <p:bldP spid="14445" grpId="1" animBg="1"/>
      <p:bldP spid="14446" grpId="0" animBg="1"/>
      <p:bldP spid="14446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95" name="Picture 59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4343400"/>
            <a:ext cx="3276600" cy="800100"/>
          </a:xfrm>
          <a:prstGeom prst="rect">
            <a:avLst/>
          </a:prstGeom>
          <a:noFill/>
        </p:spPr>
      </p:pic>
      <p:pic>
        <p:nvPicPr>
          <p:cNvPr id="14396" name="Picture 60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4338084"/>
            <a:ext cx="3276600" cy="805416"/>
          </a:xfrm>
          <a:prstGeom prst="rect">
            <a:avLst/>
          </a:prstGeom>
          <a:noFill/>
        </p:spPr>
      </p:pic>
      <p:sp>
        <p:nvSpPr>
          <p:cNvPr id="14425" name="Oval 89"/>
          <p:cNvSpPr>
            <a:spLocks noChangeArrowheads="1"/>
          </p:cNvSpPr>
          <p:nvPr/>
        </p:nvSpPr>
        <p:spPr bwMode="auto">
          <a:xfrm>
            <a:off x="6350" y="4229100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46</a:t>
            </a:r>
          </a:p>
        </p:txBody>
      </p:sp>
      <p:sp>
        <p:nvSpPr>
          <p:cNvPr id="14426" name="Oval 90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0</a:t>
            </a:r>
          </a:p>
        </p:txBody>
      </p:sp>
      <p:sp>
        <p:nvSpPr>
          <p:cNvPr id="14427" name="Oval 91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</a:t>
            </a:r>
          </a:p>
        </p:txBody>
      </p:sp>
      <p:sp>
        <p:nvSpPr>
          <p:cNvPr id="14428" name="Oval 92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</a:t>
            </a:r>
          </a:p>
        </p:txBody>
      </p:sp>
      <p:sp>
        <p:nvSpPr>
          <p:cNvPr id="14429" name="Oval 93"/>
          <p:cNvSpPr>
            <a:spLocks noChangeArrowheads="1"/>
          </p:cNvSpPr>
          <p:nvPr/>
        </p:nvSpPr>
        <p:spPr bwMode="auto">
          <a:xfrm>
            <a:off x="1" y="4243387"/>
            <a:ext cx="210064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3</a:t>
            </a:r>
          </a:p>
        </p:txBody>
      </p:sp>
      <p:sp>
        <p:nvSpPr>
          <p:cNvPr id="14430" name="Oval 94"/>
          <p:cNvSpPr>
            <a:spLocks noChangeArrowheads="1"/>
          </p:cNvSpPr>
          <p:nvPr/>
        </p:nvSpPr>
        <p:spPr bwMode="auto">
          <a:xfrm>
            <a:off x="1" y="4243387"/>
            <a:ext cx="210064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</a:t>
            </a:r>
          </a:p>
        </p:txBody>
      </p:sp>
      <p:sp>
        <p:nvSpPr>
          <p:cNvPr id="14431" name="Oval 95"/>
          <p:cNvSpPr>
            <a:spLocks noChangeArrowheads="1"/>
          </p:cNvSpPr>
          <p:nvPr/>
        </p:nvSpPr>
        <p:spPr bwMode="auto">
          <a:xfrm>
            <a:off x="6351" y="4243387"/>
            <a:ext cx="209429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5</a:t>
            </a:r>
          </a:p>
        </p:txBody>
      </p:sp>
      <p:sp>
        <p:nvSpPr>
          <p:cNvPr id="14432" name="Oval 96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6</a:t>
            </a:r>
          </a:p>
        </p:txBody>
      </p:sp>
      <p:sp>
        <p:nvSpPr>
          <p:cNvPr id="14433" name="Oval 97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7</a:t>
            </a:r>
          </a:p>
        </p:txBody>
      </p:sp>
      <p:sp>
        <p:nvSpPr>
          <p:cNvPr id="14434" name="Oval 98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8</a:t>
            </a:r>
          </a:p>
        </p:txBody>
      </p:sp>
      <p:sp>
        <p:nvSpPr>
          <p:cNvPr id="14435" name="Oval 99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9</a:t>
            </a:r>
          </a:p>
        </p:txBody>
      </p:sp>
      <p:sp>
        <p:nvSpPr>
          <p:cNvPr id="14436" name="Oval 100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10</a:t>
            </a:r>
          </a:p>
        </p:txBody>
      </p:sp>
      <p:sp>
        <p:nvSpPr>
          <p:cNvPr id="14437" name="Oval 101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11</a:t>
            </a:r>
          </a:p>
        </p:txBody>
      </p:sp>
      <p:sp>
        <p:nvSpPr>
          <p:cNvPr id="14438" name="Oval 102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12</a:t>
            </a:r>
          </a:p>
        </p:txBody>
      </p:sp>
      <p:sp>
        <p:nvSpPr>
          <p:cNvPr id="14439" name="Oval 103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13</a:t>
            </a:r>
          </a:p>
        </p:txBody>
      </p:sp>
      <p:sp>
        <p:nvSpPr>
          <p:cNvPr id="14440" name="Oval 104"/>
          <p:cNvSpPr>
            <a:spLocks noChangeArrowheads="1"/>
          </p:cNvSpPr>
          <p:nvPr/>
        </p:nvSpPr>
        <p:spPr bwMode="auto">
          <a:xfrm>
            <a:off x="1588" y="4239816"/>
            <a:ext cx="1979612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14</a:t>
            </a:r>
          </a:p>
        </p:txBody>
      </p:sp>
      <p:sp>
        <p:nvSpPr>
          <p:cNvPr id="14441" name="Oval 105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15</a:t>
            </a:r>
          </a:p>
        </p:txBody>
      </p:sp>
      <p:sp>
        <p:nvSpPr>
          <p:cNvPr id="14442" name="Oval 106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16</a:t>
            </a:r>
          </a:p>
        </p:txBody>
      </p:sp>
      <p:sp>
        <p:nvSpPr>
          <p:cNvPr id="14443" name="Oval 107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17</a:t>
            </a:r>
          </a:p>
        </p:txBody>
      </p:sp>
      <p:sp>
        <p:nvSpPr>
          <p:cNvPr id="14444" name="Oval 108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18</a:t>
            </a:r>
          </a:p>
        </p:txBody>
      </p:sp>
      <p:sp>
        <p:nvSpPr>
          <p:cNvPr id="14445" name="Oval 109"/>
          <p:cNvSpPr>
            <a:spLocks noChangeArrowheads="1"/>
          </p:cNvSpPr>
          <p:nvPr/>
        </p:nvSpPr>
        <p:spPr bwMode="auto">
          <a:xfrm>
            <a:off x="6350" y="4239816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19</a:t>
            </a:r>
          </a:p>
        </p:txBody>
      </p:sp>
      <p:sp>
        <p:nvSpPr>
          <p:cNvPr id="14446" name="Oval 110"/>
          <p:cNvSpPr>
            <a:spLocks noChangeArrowheads="1"/>
          </p:cNvSpPr>
          <p:nvPr/>
        </p:nvSpPr>
        <p:spPr bwMode="auto">
          <a:xfrm>
            <a:off x="6350" y="4243387"/>
            <a:ext cx="20943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20</a:t>
            </a:r>
          </a:p>
        </p:txBody>
      </p:sp>
      <p:pic>
        <p:nvPicPr>
          <p:cNvPr id="39" name="Picture 60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11642" y="4399873"/>
            <a:ext cx="3276600" cy="805416"/>
          </a:xfrm>
          <a:prstGeom prst="rect">
            <a:avLst/>
          </a:prstGeom>
          <a:noFill/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92150" y="5175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153742" y="257788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45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962150"/>
            <a:ext cx="3200400" cy="2363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09600" y="992220"/>
            <a:ext cx="7821383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6.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Ở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ì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vẽ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SIG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50</a:t>
            </a:r>
            <a:r>
              <a:rPr kumimoji="0" lang="en-US" altLang="en-US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40</a:t>
            </a:r>
            <a:r>
              <a:rPr kumimoji="0" lang="en-US" altLang="en-US" sz="2800" b="0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en-US" altLang="en-US" sz="2800" dirty="0"/>
              <a:t> 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45</a:t>
            </a:r>
            <a:r>
              <a:rPr kumimoji="0" lang="en-US" altLang="en-US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50</a:t>
            </a:r>
            <a:r>
              <a:rPr kumimoji="0" lang="en-US" altLang="en-US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D. 55</a:t>
            </a:r>
            <a:r>
              <a:rPr kumimoji="0" lang="en-US" altLang="en-US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33600" y="29531"/>
            <a:ext cx="601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LUYỆN TẬP- PHIẾU 02</a:t>
            </a:r>
          </a:p>
        </p:txBody>
      </p:sp>
    </p:spTree>
    <p:extLst>
      <p:ext uri="{BB962C8B-B14F-4D97-AF65-F5344CB8AC3E}">
        <p14:creationId xmlns:p14="http://schemas.microsoft.com/office/powerpoint/2010/main" val="185436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4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4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4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44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4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4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44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44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4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4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4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4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44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44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44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44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44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44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44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144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14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14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144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144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14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14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144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144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14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14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144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144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14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14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3000"/>
                            </p:stCondLst>
                            <p:childTnLst>
                              <p:par>
                                <p:cTn id="1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0"/>
                            </p:stCondLst>
                            <p:childTnLst>
                              <p:par>
                                <p:cTn id="1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6000"/>
                            </p:stCondLst>
                            <p:childTnLst>
                              <p:par>
                                <p:cTn id="1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7000"/>
                            </p:stCondLst>
                            <p:childTnLst>
                              <p:par>
                                <p:cTn id="1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8000"/>
                            </p:stCondLst>
                            <p:childTnLst>
                              <p:par>
                                <p:cTn id="15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9000"/>
                            </p:stCondLst>
                            <p:childTnLst>
                              <p:par>
                                <p:cTn id="1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2000"/>
                            </p:stCondLst>
                            <p:childTnLst>
                              <p:par>
                                <p:cTn id="1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6000"/>
                            </p:stCondLst>
                            <p:childTnLst>
                              <p:par>
                                <p:cTn id="1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7000"/>
                            </p:stCondLst>
                            <p:childTnLst>
                              <p:par>
                                <p:cTn id="1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8000"/>
                            </p:stCondLst>
                            <p:childTnLst>
                              <p:par>
                                <p:cTn id="1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19000"/>
                            </p:stCondLst>
                            <p:childTnLst>
                              <p:par>
                                <p:cTn id="1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0000"/>
                            </p:stCondLst>
                            <p:childTnLst>
                              <p:par>
                                <p:cTn id="1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1000"/>
                            </p:stCondLst>
                            <p:childTnLst>
                              <p:par>
                                <p:cTn id="19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25" grpId="0" animBg="1"/>
      <p:bldP spid="14426" grpId="0" animBg="1"/>
      <p:bldP spid="14427" grpId="0" animBg="1"/>
      <p:bldP spid="14427" grpId="1" animBg="1"/>
      <p:bldP spid="14428" grpId="0" animBg="1"/>
      <p:bldP spid="14428" grpId="1" animBg="1"/>
      <p:bldP spid="14429" grpId="0" animBg="1"/>
      <p:bldP spid="14429" grpId="1" animBg="1"/>
      <p:bldP spid="14430" grpId="0" animBg="1"/>
      <p:bldP spid="14430" grpId="1" animBg="1"/>
      <p:bldP spid="14431" grpId="0" animBg="1"/>
      <p:bldP spid="14431" grpId="1" animBg="1"/>
      <p:bldP spid="14432" grpId="0" animBg="1"/>
      <p:bldP spid="14432" grpId="1" animBg="1"/>
      <p:bldP spid="14433" grpId="0" animBg="1"/>
      <p:bldP spid="14433" grpId="1" animBg="1"/>
      <p:bldP spid="14434" grpId="0" animBg="1"/>
      <p:bldP spid="14434" grpId="1" animBg="1"/>
      <p:bldP spid="14435" grpId="0" animBg="1"/>
      <p:bldP spid="14435" grpId="1" animBg="1"/>
      <p:bldP spid="14436" grpId="0" animBg="1"/>
      <p:bldP spid="14436" grpId="1" animBg="1"/>
      <p:bldP spid="14437" grpId="0" animBg="1"/>
      <p:bldP spid="14437" grpId="1" animBg="1"/>
      <p:bldP spid="14438" grpId="0" animBg="1"/>
      <p:bldP spid="14438" grpId="1" animBg="1"/>
      <p:bldP spid="14439" grpId="0" animBg="1"/>
      <p:bldP spid="14440" grpId="0" animBg="1"/>
      <p:bldP spid="14441" grpId="0" animBg="1"/>
      <p:bldP spid="14441" grpId="1" animBg="1"/>
      <p:bldP spid="14442" grpId="0" animBg="1"/>
      <p:bldP spid="14442" grpId="1" animBg="1"/>
      <p:bldP spid="14443" grpId="0" animBg="1"/>
      <p:bldP spid="14443" grpId="1" animBg="1"/>
      <p:bldP spid="14444" grpId="0" animBg="1"/>
      <p:bldP spid="14444" grpId="1" animBg="1"/>
      <p:bldP spid="14445" grpId="0" animBg="1"/>
      <p:bldP spid="14445" grpId="1" animBg="1"/>
      <p:bldP spid="14446" grpId="0" animBg="1"/>
      <p:bldP spid="14446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55" name="Picture 47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4343400"/>
            <a:ext cx="3276600" cy="800100"/>
          </a:xfrm>
          <a:prstGeom prst="rect">
            <a:avLst/>
          </a:prstGeom>
          <a:noFill/>
        </p:spPr>
      </p:pic>
      <p:pic>
        <p:nvPicPr>
          <p:cNvPr id="17456" name="Picture 48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4343400"/>
            <a:ext cx="3276600" cy="800100"/>
          </a:xfrm>
          <a:prstGeom prst="rect">
            <a:avLst/>
          </a:prstGeom>
          <a:noFill/>
        </p:spPr>
      </p:pic>
      <p:pic>
        <p:nvPicPr>
          <p:cNvPr id="17457" name="Picture 49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354116"/>
            <a:ext cx="3238500" cy="800100"/>
          </a:xfrm>
          <a:prstGeom prst="rect">
            <a:avLst/>
          </a:prstGeom>
          <a:noFill/>
        </p:spPr>
      </p:pic>
      <p:sp>
        <p:nvSpPr>
          <p:cNvPr id="17554" name="Oval 146"/>
          <p:cNvSpPr>
            <a:spLocks noChangeArrowheads="1"/>
          </p:cNvSpPr>
          <p:nvPr/>
        </p:nvSpPr>
        <p:spPr bwMode="auto">
          <a:xfrm>
            <a:off x="6350" y="4229100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46</a:t>
            </a:r>
          </a:p>
        </p:txBody>
      </p:sp>
      <p:sp>
        <p:nvSpPr>
          <p:cNvPr id="17555" name="Oval 147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0</a:t>
            </a:r>
          </a:p>
        </p:txBody>
      </p:sp>
      <p:sp>
        <p:nvSpPr>
          <p:cNvPr id="17556" name="Oval 148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</a:t>
            </a:r>
          </a:p>
        </p:txBody>
      </p:sp>
      <p:sp>
        <p:nvSpPr>
          <p:cNvPr id="17557" name="Oval 149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</a:t>
            </a:r>
          </a:p>
        </p:txBody>
      </p:sp>
      <p:sp>
        <p:nvSpPr>
          <p:cNvPr id="17558" name="Oval 150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3</a:t>
            </a:r>
          </a:p>
        </p:txBody>
      </p:sp>
      <p:sp>
        <p:nvSpPr>
          <p:cNvPr id="17559" name="Oval 151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</a:t>
            </a:r>
          </a:p>
        </p:txBody>
      </p:sp>
      <p:sp>
        <p:nvSpPr>
          <p:cNvPr id="17560" name="Oval 152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5</a:t>
            </a:r>
          </a:p>
        </p:txBody>
      </p:sp>
      <p:sp>
        <p:nvSpPr>
          <p:cNvPr id="17561" name="Oval 153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6</a:t>
            </a:r>
          </a:p>
        </p:txBody>
      </p:sp>
      <p:sp>
        <p:nvSpPr>
          <p:cNvPr id="17562" name="Oval 154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7</a:t>
            </a:r>
          </a:p>
        </p:txBody>
      </p:sp>
      <p:sp>
        <p:nvSpPr>
          <p:cNvPr id="17563" name="Oval 155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8</a:t>
            </a:r>
          </a:p>
        </p:txBody>
      </p:sp>
      <p:sp>
        <p:nvSpPr>
          <p:cNvPr id="17564" name="Oval 156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9</a:t>
            </a:r>
          </a:p>
        </p:txBody>
      </p:sp>
      <p:sp>
        <p:nvSpPr>
          <p:cNvPr id="17565" name="Oval 157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10</a:t>
            </a:r>
          </a:p>
        </p:txBody>
      </p:sp>
      <p:sp>
        <p:nvSpPr>
          <p:cNvPr id="17566" name="Oval 158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11</a:t>
            </a:r>
          </a:p>
        </p:txBody>
      </p:sp>
      <p:sp>
        <p:nvSpPr>
          <p:cNvPr id="17567" name="Oval 159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12</a:t>
            </a:r>
          </a:p>
        </p:txBody>
      </p:sp>
      <p:sp>
        <p:nvSpPr>
          <p:cNvPr id="17568" name="Oval 160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13</a:t>
            </a:r>
          </a:p>
        </p:txBody>
      </p:sp>
      <p:sp>
        <p:nvSpPr>
          <p:cNvPr id="17569" name="Oval 161"/>
          <p:cNvSpPr>
            <a:spLocks noChangeArrowheads="1"/>
          </p:cNvSpPr>
          <p:nvPr/>
        </p:nvSpPr>
        <p:spPr bwMode="auto">
          <a:xfrm>
            <a:off x="1588" y="4239816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14</a:t>
            </a:r>
          </a:p>
        </p:txBody>
      </p:sp>
      <p:sp>
        <p:nvSpPr>
          <p:cNvPr id="17570" name="Oval 162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15</a:t>
            </a:r>
          </a:p>
        </p:txBody>
      </p:sp>
      <p:sp>
        <p:nvSpPr>
          <p:cNvPr id="17571" name="Oval 163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16</a:t>
            </a:r>
          </a:p>
        </p:txBody>
      </p:sp>
      <p:sp>
        <p:nvSpPr>
          <p:cNvPr id="17572" name="Oval 164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17</a:t>
            </a:r>
          </a:p>
        </p:txBody>
      </p:sp>
      <p:sp>
        <p:nvSpPr>
          <p:cNvPr id="17573" name="Oval 165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18</a:t>
            </a:r>
          </a:p>
        </p:txBody>
      </p:sp>
      <p:sp>
        <p:nvSpPr>
          <p:cNvPr id="17574" name="Oval 166"/>
          <p:cNvSpPr>
            <a:spLocks noChangeArrowheads="1"/>
          </p:cNvSpPr>
          <p:nvPr/>
        </p:nvSpPr>
        <p:spPr bwMode="auto">
          <a:xfrm>
            <a:off x="6350" y="4239816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19</a:t>
            </a:r>
          </a:p>
        </p:txBody>
      </p:sp>
      <p:sp>
        <p:nvSpPr>
          <p:cNvPr id="17575" name="Oval 167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20</a:t>
            </a:r>
          </a:p>
        </p:txBody>
      </p:sp>
      <p:sp>
        <p:nvSpPr>
          <p:cNvPr id="17576" name="Oval 168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21</a:t>
            </a:r>
          </a:p>
        </p:txBody>
      </p:sp>
      <p:sp>
        <p:nvSpPr>
          <p:cNvPr id="17577" name="Oval 169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22</a:t>
            </a:r>
          </a:p>
        </p:txBody>
      </p:sp>
      <p:sp>
        <p:nvSpPr>
          <p:cNvPr id="17578" name="Oval 170"/>
          <p:cNvSpPr>
            <a:spLocks noChangeArrowheads="1"/>
          </p:cNvSpPr>
          <p:nvPr/>
        </p:nvSpPr>
        <p:spPr bwMode="auto">
          <a:xfrm>
            <a:off x="11113" y="4239816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23</a:t>
            </a:r>
          </a:p>
        </p:txBody>
      </p:sp>
      <p:sp>
        <p:nvSpPr>
          <p:cNvPr id="17579" name="Oval 171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24</a:t>
            </a:r>
          </a:p>
        </p:txBody>
      </p:sp>
      <p:sp>
        <p:nvSpPr>
          <p:cNvPr id="17580" name="Oval 172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25</a:t>
            </a:r>
          </a:p>
        </p:txBody>
      </p:sp>
      <p:sp>
        <p:nvSpPr>
          <p:cNvPr id="17581" name="Oval 173"/>
          <p:cNvSpPr>
            <a:spLocks noChangeArrowheads="1"/>
          </p:cNvSpPr>
          <p:nvPr/>
        </p:nvSpPr>
        <p:spPr bwMode="auto">
          <a:xfrm>
            <a:off x="6350" y="4239816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26</a:t>
            </a:r>
          </a:p>
        </p:txBody>
      </p:sp>
      <p:sp>
        <p:nvSpPr>
          <p:cNvPr id="17582" name="Oval 174"/>
          <p:cNvSpPr>
            <a:spLocks noChangeArrowheads="1"/>
          </p:cNvSpPr>
          <p:nvPr/>
        </p:nvSpPr>
        <p:spPr bwMode="auto">
          <a:xfrm>
            <a:off x="1588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27</a:t>
            </a:r>
          </a:p>
        </p:txBody>
      </p:sp>
      <p:sp>
        <p:nvSpPr>
          <p:cNvPr id="17583" name="Oval 175"/>
          <p:cNvSpPr>
            <a:spLocks noChangeArrowheads="1"/>
          </p:cNvSpPr>
          <p:nvPr/>
        </p:nvSpPr>
        <p:spPr bwMode="auto">
          <a:xfrm>
            <a:off x="6350" y="4236244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28</a:t>
            </a:r>
          </a:p>
        </p:txBody>
      </p:sp>
      <p:sp>
        <p:nvSpPr>
          <p:cNvPr id="17584" name="Oval 176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29</a:t>
            </a:r>
          </a:p>
        </p:txBody>
      </p:sp>
      <p:sp>
        <p:nvSpPr>
          <p:cNvPr id="17585" name="Oval 177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30</a:t>
            </a:r>
          </a:p>
        </p:txBody>
      </p:sp>
      <p:sp>
        <p:nvSpPr>
          <p:cNvPr id="8" name="Rectangle 7"/>
          <p:cNvSpPr/>
          <p:nvPr/>
        </p:nvSpPr>
        <p:spPr>
          <a:xfrm>
            <a:off x="609600" y="895350"/>
            <a:ext cx="8305800" cy="2500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1.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xếp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chào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cờ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ngắm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đứng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2.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 qua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gương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phẳng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xạ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133600" y="29531"/>
            <a:ext cx="601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LUYỆN TẬP- PHIẾU 03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5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5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7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5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5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7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7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5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75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7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7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75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75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7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7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75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75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7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7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75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75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7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7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75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75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7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7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75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75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7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7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75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75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7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7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75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75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7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7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75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75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7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7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75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75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7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7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75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75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7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7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75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75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7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7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75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75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7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7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75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75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7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17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75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75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7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7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75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75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7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17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75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175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17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17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175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175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17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17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175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175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17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17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175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175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17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17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175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175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17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17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17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175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0" fill="hold"/>
                                        <p:tgtEl>
                                          <p:spTgt spid="17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2000" fill="hold"/>
                                        <p:tgtEl>
                                          <p:spTgt spid="17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175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175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17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17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000"/>
                                        <p:tgtEl>
                                          <p:spTgt spid="17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2000" fill="hold"/>
                                        <p:tgtEl>
                                          <p:spTgt spid="175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2000" fill="hold"/>
                                        <p:tgtEl>
                                          <p:spTgt spid="17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2000" fill="hold"/>
                                        <p:tgtEl>
                                          <p:spTgt spid="17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000"/>
                                        <p:tgtEl>
                                          <p:spTgt spid="175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2000" fill="hold"/>
                                        <p:tgtEl>
                                          <p:spTgt spid="175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17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17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2000"/>
                                        <p:tgtEl>
                                          <p:spTgt spid="175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175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2000" fill="hold"/>
                                        <p:tgtEl>
                                          <p:spTgt spid="17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17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175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175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17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2000" fill="hold"/>
                                        <p:tgtEl>
                                          <p:spTgt spid="17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2000"/>
                                        <p:tgtEl>
                                          <p:spTgt spid="175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2000" fill="hold"/>
                                        <p:tgtEl>
                                          <p:spTgt spid="175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 fill="hold"/>
                                        <p:tgtEl>
                                          <p:spTgt spid="17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2000" fill="hold"/>
                                        <p:tgtEl>
                                          <p:spTgt spid="17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2000"/>
                                        <p:tgtEl>
                                          <p:spTgt spid="175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175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2000" fill="hold"/>
                                        <p:tgtEl>
                                          <p:spTgt spid="17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2000" fill="hold"/>
                                        <p:tgtEl>
                                          <p:spTgt spid="17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2000"/>
                                        <p:tgtEl>
                                          <p:spTgt spid="17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2000" fill="hold"/>
                                        <p:tgtEl>
                                          <p:spTgt spid="17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2000" fill="hold"/>
                                        <p:tgtEl>
                                          <p:spTgt spid="17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2000" fill="hold"/>
                                        <p:tgtEl>
                                          <p:spTgt spid="17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2000"/>
                            </p:stCondLst>
                            <p:childTnLst>
                              <p:par>
                                <p:cTn id="19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0000">
                                        <p:cTn display="0" masterRel="sameClick">
                                          <p:stCondLst>
                                            <p:cond evt="begin" delay="0">
                                              <p:tn val="1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3000"/>
                            </p:stCondLst>
                            <p:childTnLst>
                              <p:par>
                                <p:cTn id="20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4000"/>
                            </p:stCondLst>
                            <p:childTnLst>
                              <p:par>
                                <p:cTn id="20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5000"/>
                            </p:stCondLst>
                            <p:childTnLst>
                              <p:par>
                                <p:cTn id="20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6000"/>
                            </p:stCondLst>
                            <p:childTnLst>
                              <p:par>
                                <p:cTn id="21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7000"/>
                            </p:stCondLst>
                            <p:childTnLst>
                              <p:par>
                                <p:cTn id="21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8000"/>
                            </p:stCondLst>
                            <p:childTnLst>
                              <p:par>
                                <p:cTn id="21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9000"/>
                            </p:stCondLst>
                            <p:childTnLst>
                              <p:par>
                                <p:cTn id="21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10000"/>
                            </p:stCondLst>
                            <p:childTnLst>
                              <p:par>
                                <p:cTn id="22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2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12000"/>
                            </p:stCondLst>
                            <p:childTnLst>
                              <p:par>
                                <p:cTn id="22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13000"/>
                            </p:stCondLst>
                            <p:childTnLst>
                              <p:par>
                                <p:cTn id="23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14000"/>
                            </p:stCondLst>
                            <p:childTnLst>
                              <p:par>
                                <p:cTn id="23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15000"/>
                            </p:stCondLst>
                            <p:childTnLst>
                              <p:par>
                                <p:cTn id="23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16000"/>
                            </p:stCondLst>
                            <p:childTnLst>
                              <p:par>
                                <p:cTn id="24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17000"/>
                            </p:stCondLst>
                            <p:childTnLst>
                              <p:par>
                                <p:cTn id="24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18000"/>
                            </p:stCondLst>
                            <p:childTnLst>
                              <p:par>
                                <p:cTn id="24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19000"/>
                            </p:stCondLst>
                            <p:childTnLst>
                              <p:par>
                                <p:cTn id="24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20000"/>
                            </p:stCondLst>
                            <p:childTnLst>
                              <p:par>
                                <p:cTn id="25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21000"/>
                            </p:stCondLst>
                            <p:childTnLst>
                              <p:par>
                                <p:cTn id="25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22000"/>
                            </p:stCondLst>
                            <p:childTnLst>
                              <p:par>
                                <p:cTn id="25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23000"/>
                            </p:stCondLst>
                            <p:childTnLst>
                              <p:par>
                                <p:cTn id="26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24000"/>
                            </p:stCondLst>
                            <p:childTnLst>
                              <p:par>
                                <p:cTn id="26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25000"/>
                            </p:stCondLst>
                            <p:childTnLst>
                              <p:par>
                                <p:cTn id="26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26000"/>
                            </p:stCondLst>
                            <p:childTnLst>
                              <p:par>
                                <p:cTn id="27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27000"/>
                            </p:stCondLst>
                            <p:childTnLst>
                              <p:par>
                                <p:cTn id="27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28000"/>
                            </p:stCondLst>
                            <p:childTnLst>
                              <p:par>
                                <p:cTn id="27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29000"/>
                            </p:stCondLst>
                            <p:childTnLst>
                              <p:par>
                                <p:cTn id="27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30000"/>
                            </p:stCondLst>
                            <p:childTnLst>
                              <p:par>
                                <p:cTn id="28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31000"/>
                            </p:stCondLst>
                            <p:childTnLst>
                              <p:par>
                                <p:cTn id="28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54" grpId="0" animBg="1"/>
      <p:bldP spid="17555" grpId="0" animBg="1"/>
      <p:bldP spid="17556" grpId="0" animBg="1"/>
      <p:bldP spid="17556" grpId="1" animBg="1"/>
      <p:bldP spid="17557" grpId="0" animBg="1"/>
      <p:bldP spid="17557" grpId="1" animBg="1"/>
      <p:bldP spid="17558" grpId="0" animBg="1"/>
      <p:bldP spid="17558" grpId="1" animBg="1"/>
      <p:bldP spid="17559" grpId="0" animBg="1"/>
      <p:bldP spid="17559" grpId="1" animBg="1"/>
      <p:bldP spid="17560" grpId="0" animBg="1"/>
      <p:bldP spid="17560" grpId="1" animBg="1"/>
      <p:bldP spid="17561" grpId="0" animBg="1"/>
      <p:bldP spid="17561" grpId="1" animBg="1"/>
      <p:bldP spid="17562" grpId="0" animBg="1"/>
      <p:bldP spid="17562" grpId="1" animBg="1"/>
      <p:bldP spid="17563" grpId="0" animBg="1"/>
      <p:bldP spid="17563" grpId="1" animBg="1"/>
      <p:bldP spid="17564" grpId="0" animBg="1"/>
      <p:bldP spid="17564" grpId="1" animBg="1"/>
      <p:bldP spid="17565" grpId="0" animBg="1"/>
      <p:bldP spid="17565" grpId="1" animBg="1"/>
      <p:bldP spid="17566" grpId="0" animBg="1"/>
      <p:bldP spid="17566" grpId="1" animBg="1"/>
      <p:bldP spid="17567" grpId="0" animBg="1"/>
      <p:bldP spid="17567" grpId="1" animBg="1"/>
      <p:bldP spid="17568" grpId="0" animBg="1"/>
      <p:bldP spid="17569" grpId="0" animBg="1"/>
      <p:bldP spid="17570" grpId="0" animBg="1"/>
      <p:bldP spid="17570" grpId="1" animBg="1"/>
      <p:bldP spid="17571" grpId="0" animBg="1"/>
      <p:bldP spid="17571" grpId="1" animBg="1"/>
      <p:bldP spid="17572" grpId="0" animBg="1"/>
      <p:bldP spid="17572" grpId="1" animBg="1"/>
      <p:bldP spid="17573" grpId="0" animBg="1"/>
      <p:bldP spid="17573" grpId="1" animBg="1"/>
      <p:bldP spid="17574" grpId="0" animBg="1"/>
      <p:bldP spid="17574" grpId="1" animBg="1"/>
      <p:bldP spid="17575" grpId="0" animBg="1"/>
      <p:bldP spid="17575" grpId="1" animBg="1"/>
      <p:bldP spid="17576" grpId="0" animBg="1"/>
      <p:bldP spid="17576" grpId="1" animBg="1"/>
      <p:bldP spid="17577" grpId="0" animBg="1"/>
      <p:bldP spid="17577" grpId="1" animBg="1"/>
      <p:bldP spid="17578" grpId="0" animBg="1"/>
      <p:bldP spid="17578" grpId="1" animBg="1"/>
      <p:bldP spid="17579" grpId="0" animBg="1"/>
      <p:bldP spid="17579" grpId="1" animBg="1"/>
      <p:bldP spid="17580" grpId="0" animBg="1"/>
      <p:bldP spid="17580" grpId="1" animBg="1"/>
      <p:bldP spid="17581" grpId="0" animBg="1"/>
      <p:bldP spid="17581" grpId="1" animBg="1"/>
      <p:bldP spid="17582" grpId="0" animBg="1"/>
      <p:bldP spid="17582" grpId="1" animBg="1"/>
      <p:bldP spid="17583" grpId="0" animBg="1"/>
      <p:bldP spid="17583" grpId="1" animBg="1"/>
      <p:bldP spid="17584" grpId="0" animBg="1"/>
      <p:bldP spid="17584" grpId="1" animBg="1"/>
      <p:bldP spid="17585" grpId="0" animBg="1"/>
      <p:bldP spid="1758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5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71550"/>
            <a:ext cx="8229600" cy="85725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 CHƯƠNG 5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55" name="Picture 47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4343400"/>
            <a:ext cx="3276600" cy="800100"/>
          </a:xfrm>
          <a:prstGeom prst="rect">
            <a:avLst/>
          </a:prstGeom>
          <a:noFill/>
        </p:spPr>
      </p:pic>
      <p:pic>
        <p:nvPicPr>
          <p:cNvPr id="17456" name="Picture 48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4343400"/>
            <a:ext cx="3276600" cy="800100"/>
          </a:xfrm>
          <a:prstGeom prst="rect">
            <a:avLst/>
          </a:prstGeom>
          <a:noFill/>
        </p:spPr>
      </p:pic>
      <p:pic>
        <p:nvPicPr>
          <p:cNvPr id="17457" name="Picture 49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354116"/>
            <a:ext cx="3238500" cy="800100"/>
          </a:xfrm>
          <a:prstGeom prst="rect">
            <a:avLst/>
          </a:prstGeom>
          <a:noFill/>
        </p:spPr>
      </p:pic>
      <p:sp>
        <p:nvSpPr>
          <p:cNvPr id="17554" name="Oval 146"/>
          <p:cNvSpPr>
            <a:spLocks noChangeArrowheads="1"/>
          </p:cNvSpPr>
          <p:nvPr/>
        </p:nvSpPr>
        <p:spPr bwMode="auto">
          <a:xfrm>
            <a:off x="6350" y="4229100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46</a:t>
            </a:r>
          </a:p>
        </p:txBody>
      </p:sp>
      <p:sp>
        <p:nvSpPr>
          <p:cNvPr id="17555" name="Oval 147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0</a:t>
            </a:r>
          </a:p>
        </p:txBody>
      </p:sp>
      <p:sp>
        <p:nvSpPr>
          <p:cNvPr id="17556" name="Oval 148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</a:t>
            </a:r>
          </a:p>
        </p:txBody>
      </p:sp>
      <p:sp>
        <p:nvSpPr>
          <p:cNvPr id="17557" name="Oval 149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</a:t>
            </a:r>
          </a:p>
        </p:txBody>
      </p:sp>
      <p:sp>
        <p:nvSpPr>
          <p:cNvPr id="17558" name="Oval 150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3</a:t>
            </a:r>
          </a:p>
        </p:txBody>
      </p:sp>
      <p:sp>
        <p:nvSpPr>
          <p:cNvPr id="17559" name="Oval 151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</a:t>
            </a:r>
          </a:p>
        </p:txBody>
      </p:sp>
      <p:sp>
        <p:nvSpPr>
          <p:cNvPr id="17560" name="Oval 152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5</a:t>
            </a:r>
          </a:p>
        </p:txBody>
      </p:sp>
      <p:sp>
        <p:nvSpPr>
          <p:cNvPr id="17561" name="Oval 153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6</a:t>
            </a:r>
          </a:p>
        </p:txBody>
      </p:sp>
      <p:sp>
        <p:nvSpPr>
          <p:cNvPr id="17562" name="Oval 154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7</a:t>
            </a:r>
          </a:p>
        </p:txBody>
      </p:sp>
      <p:sp>
        <p:nvSpPr>
          <p:cNvPr id="17563" name="Oval 155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8</a:t>
            </a:r>
          </a:p>
        </p:txBody>
      </p:sp>
      <p:sp>
        <p:nvSpPr>
          <p:cNvPr id="17564" name="Oval 156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9</a:t>
            </a:r>
          </a:p>
        </p:txBody>
      </p:sp>
      <p:sp>
        <p:nvSpPr>
          <p:cNvPr id="17565" name="Oval 157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10</a:t>
            </a:r>
          </a:p>
        </p:txBody>
      </p:sp>
      <p:sp>
        <p:nvSpPr>
          <p:cNvPr id="17566" name="Oval 158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11</a:t>
            </a:r>
          </a:p>
        </p:txBody>
      </p:sp>
      <p:sp>
        <p:nvSpPr>
          <p:cNvPr id="17567" name="Oval 159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12</a:t>
            </a:r>
          </a:p>
        </p:txBody>
      </p:sp>
      <p:sp>
        <p:nvSpPr>
          <p:cNvPr id="17568" name="Oval 160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13</a:t>
            </a:r>
          </a:p>
        </p:txBody>
      </p:sp>
      <p:sp>
        <p:nvSpPr>
          <p:cNvPr id="17569" name="Oval 161"/>
          <p:cNvSpPr>
            <a:spLocks noChangeArrowheads="1"/>
          </p:cNvSpPr>
          <p:nvPr/>
        </p:nvSpPr>
        <p:spPr bwMode="auto">
          <a:xfrm>
            <a:off x="1588" y="4239816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14</a:t>
            </a:r>
          </a:p>
        </p:txBody>
      </p:sp>
      <p:sp>
        <p:nvSpPr>
          <p:cNvPr id="17570" name="Oval 162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15</a:t>
            </a:r>
          </a:p>
        </p:txBody>
      </p:sp>
      <p:sp>
        <p:nvSpPr>
          <p:cNvPr id="17571" name="Oval 163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16</a:t>
            </a:r>
          </a:p>
        </p:txBody>
      </p:sp>
      <p:sp>
        <p:nvSpPr>
          <p:cNvPr id="17572" name="Oval 164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17</a:t>
            </a:r>
          </a:p>
        </p:txBody>
      </p:sp>
      <p:sp>
        <p:nvSpPr>
          <p:cNvPr id="17573" name="Oval 165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18</a:t>
            </a:r>
          </a:p>
        </p:txBody>
      </p:sp>
      <p:sp>
        <p:nvSpPr>
          <p:cNvPr id="17574" name="Oval 166"/>
          <p:cNvSpPr>
            <a:spLocks noChangeArrowheads="1"/>
          </p:cNvSpPr>
          <p:nvPr/>
        </p:nvSpPr>
        <p:spPr bwMode="auto">
          <a:xfrm>
            <a:off x="6350" y="4239816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19</a:t>
            </a:r>
          </a:p>
        </p:txBody>
      </p:sp>
      <p:sp>
        <p:nvSpPr>
          <p:cNvPr id="17575" name="Oval 167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20</a:t>
            </a:r>
          </a:p>
        </p:txBody>
      </p:sp>
      <p:sp>
        <p:nvSpPr>
          <p:cNvPr id="17576" name="Oval 168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21</a:t>
            </a:r>
          </a:p>
        </p:txBody>
      </p:sp>
      <p:sp>
        <p:nvSpPr>
          <p:cNvPr id="17577" name="Oval 169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22</a:t>
            </a:r>
          </a:p>
        </p:txBody>
      </p:sp>
      <p:sp>
        <p:nvSpPr>
          <p:cNvPr id="17578" name="Oval 170"/>
          <p:cNvSpPr>
            <a:spLocks noChangeArrowheads="1"/>
          </p:cNvSpPr>
          <p:nvPr/>
        </p:nvSpPr>
        <p:spPr bwMode="auto">
          <a:xfrm>
            <a:off x="11113" y="4239816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23</a:t>
            </a:r>
          </a:p>
        </p:txBody>
      </p:sp>
      <p:sp>
        <p:nvSpPr>
          <p:cNvPr id="17579" name="Oval 171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24</a:t>
            </a:r>
          </a:p>
        </p:txBody>
      </p:sp>
      <p:sp>
        <p:nvSpPr>
          <p:cNvPr id="17580" name="Oval 172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25</a:t>
            </a:r>
          </a:p>
        </p:txBody>
      </p:sp>
      <p:sp>
        <p:nvSpPr>
          <p:cNvPr id="17581" name="Oval 173"/>
          <p:cNvSpPr>
            <a:spLocks noChangeArrowheads="1"/>
          </p:cNvSpPr>
          <p:nvPr/>
        </p:nvSpPr>
        <p:spPr bwMode="auto">
          <a:xfrm>
            <a:off x="6350" y="4239816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26</a:t>
            </a:r>
          </a:p>
        </p:txBody>
      </p:sp>
      <p:sp>
        <p:nvSpPr>
          <p:cNvPr id="17582" name="Oval 174"/>
          <p:cNvSpPr>
            <a:spLocks noChangeArrowheads="1"/>
          </p:cNvSpPr>
          <p:nvPr/>
        </p:nvSpPr>
        <p:spPr bwMode="auto">
          <a:xfrm>
            <a:off x="1588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27</a:t>
            </a:r>
          </a:p>
        </p:txBody>
      </p:sp>
      <p:sp>
        <p:nvSpPr>
          <p:cNvPr id="17583" name="Oval 175"/>
          <p:cNvSpPr>
            <a:spLocks noChangeArrowheads="1"/>
          </p:cNvSpPr>
          <p:nvPr/>
        </p:nvSpPr>
        <p:spPr bwMode="auto">
          <a:xfrm>
            <a:off x="6350" y="4236244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28</a:t>
            </a:r>
          </a:p>
        </p:txBody>
      </p:sp>
      <p:sp>
        <p:nvSpPr>
          <p:cNvPr id="17584" name="Oval 176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29</a:t>
            </a:r>
          </a:p>
        </p:txBody>
      </p:sp>
      <p:sp>
        <p:nvSpPr>
          <p:cNvPr id="17585" name="Oval 177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30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90500" y="361950"/>
            <a:ext cx="8686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Câu3.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Vẽ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xuất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phản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xạ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gương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phẳng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rồi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228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657350"/>
            <a:ext cx="3568142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33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5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5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7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5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5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7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7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5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75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7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7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75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75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7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7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75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75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7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7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75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75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7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7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75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75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7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7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75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75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7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7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75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75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7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7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75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75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7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7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75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75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7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7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75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75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7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7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75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75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7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7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75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75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7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7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75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75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7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7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75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75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7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17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75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75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7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7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75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75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7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17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75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175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17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17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175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175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17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17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175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175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17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17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175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175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17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17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175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175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17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17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17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175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0" fill="hold"/>
                                        <p:tgtEl>
                                          <p:spTgt spid="17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2000" fill="hold"/>
                                        <p:tgtEl>
                                          <p:spTgt spid="17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175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175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17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17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000"/>
                                        <p:tgtEl>
                                          <p:spTgt spid="17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2000" fill="hold"/>
                                        <p:tgtEl>
                                          <p:spTgt spid="175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2000" fill="hold"/>
                                        <p:tgtEl>
                                          <p:spTgt spid="17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2000" fill="hold"/>
                                        <p:tgtEl>
                                          <p:spTgt spid="17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000"/>
                                        <p:tgtEl>
                                          <p:spTgt spid="175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2000" fill="hold"/>
                                        <p:tgtEl>
                                          <p:spTgt spid="175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17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17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2000"/>
                                        <p:tgtEl>
                                          <p:spTgt spid="175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175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2000" fill="hold"/>
                                        <p:tgtEl>
                                          <p:spTgt spid="17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17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175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175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17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2000" fill="hold"/>
                                        <p:tgtEl>
                                          <p:spTgt spid="17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2000"/>
                                        <p:tgtEl>
                                          <p:spTgt spid="175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2000" fill="hold"/>
                                        <p:tgtEl>
                                          <p:spTgt spid="175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 fill="hold"/>
                                        <p:tgtEl>
                                          <p:spTgt spid="17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2000" fill="hold"/>
                                        <p:tgtEl>
                                          <p:spTgt spid="17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2000"/>
                                        <p:tgtEl>
                                          <p:spTgt spid="175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175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2000" fill="hold"/>
                                        <p:tgtEl>
                                          <p:spTgt spid="17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2000" fill="hold"/>
                                        <p:tgtEl>
                                          <p:spTgt spid="17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2000"/>
                                        <p:tgtEl>
                                          <p:spTgt spid="17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2000" fill="hold"/>
                                        <p:tgtEl>
                                          <p:spTgt spid="17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2000" fill="hold"/>
                                        <p:tgtEl>
                                          <p:spTgt spid="17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2000" fill="hold"/>
                                        <p:tgtEl>
                                          <p:spTgt spid="17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2000"/>
                            </p:stCondLst>
                            <p:childTnLst>
                              <p:par>
                                <p:cTn id="19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0000">
                                        <p:cTn display="0" masterRel="sameClick">
                                          <p:stCondLst>
                                            <p:cond evt="begin" delay="0">
                                              <p:tn val="1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3000"/>
                            </p:stCondLst>
                            <p:childTnLst>
                              <p:par>
                                <p:cTn id="20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4000"/>
                            </p:stCondLst>
                            <p:childTnLst>
                              <p:par>
                                <p:cTn id="20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5000"/>
                            </p:stCondLst>
                            <p:childTnLst>
                              <p:par>
                                <p:cTn id="20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6000"/>
                            </p:stCondLst>
                            <p:childTnLst>
                              <p:par>
                                <p:cTn id="21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7000"/>
                            </p:stCondLst>
                            <p:childTnLst>
                              <p:par>
                                <p:cTn id="21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8000"/>
                            </p:stCondLst>
                            <p:childTnLst>
                              <p:par>
                                <p:cTn id="21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9000"/>
                            </p:stCondLst>
                            <p:childTnLst>
                              <p:par>
                                <p:cTn id="21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10000"/>
                            </p:stCondLst>
                            <p:childTnLst>
                              <p:par>
                                <p:cTn id="22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2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12000"/>
                            </p:stCondLst>
                            <p:childTnLst>
                              <p:par>
                                <p:cTn id="22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13000"/>
                            </p:stCondLst>
                            <p:childTnLst>
                              <p:par>
                                <p:cTn id="23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14000"/>
                            </p:stCondLst>
                            <p:childTnLst>
                              <p:par>
                                <p:cTn id="23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15000"/>
                            </p:stCondLst>
                            <p:childTnLst>
                              <p:par>
                                <p:cTn id="23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16000"/>
                            </p:stCondLst>
                            <p:childTnLst>
                              <p:par>
                                <p:cTn id="24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17000"/>
                            </p:stCondLst>
                            <p:childTnLst>
                              <p:par>
                                <p:cTn id="24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18000"/>
                            </p:stCondLst>
                            <p:childTnLst>
                              <p:par>
                                <p:cTn id="24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19000"/>
                            </p:stCondLst>
                            <p:childTnLst>
                              <p:par>
                                <p:cTn id="24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20000"/>
                            </p:stCondLst>
                            <p:childTnLst>
                              <p:par>
                                <p:cTn id="25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21000"/>
                            </p:stCondLst>
                            <p:childTnLst>
                              <p:par>
                                <p:cTn id="25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22000"/>
                            </p:stCondLst>
                            <p:childTnLst>
                              <p:par>
                                <p:cTn id="25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23000"/>
                            </p:stCondLst>
                            <p:childTnLst>
                              <p:par>
                                <p:cTn id="26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24000"/>
                            </p:stCondLst>
                            <p:childTnLst>
                              <p:par>
                                <p:cTn id="26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25000"/>
                            </p:stCondLst>
                            <p:childTnLst>
                              <p:par>
                                <p:cTn id="26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26000"/>
                            </p:stCondLst>
                            <p:childTnLst>
                              <p:par>
                                <p:cTn id="27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27000"/>
                            </p:stCondLst>
                            <p:childTnLst>
                              <p:par>
                                <p:cTn id="27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28000"/>
                            </p:stCondLst>
                            <p:childTnLst>
                              <p:par>
                                <p:cTn id="27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29000"/>
                            </p:stCondLst>
                            <p:childTnLst>
                              <p:par>
                                <p:cTn id="27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30000"/>
                            </p:stCondLst>
                            <p:childTnLst>
                              <p:par>
                                <p:cTn id="28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31000"/>
                            </p:stCondLst>
                            <p:childTnLst>
                              <p:par>
                                <p:cTn id="28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54" grpId="0" animBg="1"/>
      <p:bldP spid="17555" grpId="0" animBg="1"/>
      <p:bldP spid="17556" grpId="0" animBg="1"/>
      <p:bldP spid="17556" grpId="1" animBg="1"/>
      <p:bldP spid="17557" grpId="0" animBg="1"/>
      <p:bldP spid="17557" grpId="1" animBg="1"/>
      <p:bldP spid="17558" grpId="0" animBg="1"/>
      <p:bldP spid="17558" grpId="1" animBg="1"/>
      <p:bldP spid="17559" grpId="0" animBg="1"/>
      <p:bldP spid="17559" grpId="1" animBg="1"/>
      <p:bldP spid="17560" grpId="0" animBg="1"/>
      <p:bldP spid="17560" grpId="1" animBg="1"/>
      <p:bldP spid="17561" grpId="0" animBg="1"/>
      <p:bldP spid="17561" grpId="1" animBg="1"/>
      <p:bldP spid="17562" grpId="0" animBg="1"/>
      <p:bldP spid="17562" grpId="1" animBg="1"/>
      <p:bldP spid="17563" grpId="0" animBg="1"/>
      <p:bldP spid="17563" grpId="1" animBg="1"/>
      <p:bldP spid="17564" grpId="0" animBg="1"/>
      <p:bldP spid="17564" grpId="1" animBg="1"/>
      <p:bldP spid="17565" grpId="0" animBg="1"/>
      <p:bldP spid="17565" grpId="1" animBg="1"/>
      <p:bldP spid="17566" grpId="0" animBg="1"/>
      <p:bldP spid="17566" grpId="1" animBg="1"/>
      <p:bldP spid="17567" grpId="0" animBg="1"/>
      <p:bldP spid="17567" grpId="1" animBg="1"/>
      <p:bldP spid="17568" grpId="0" animBg="1"/>
      <p:bldP spid="17569" grpId="0" animBg="1"/>
      <p:bldP spid="17570" grpId="0" animBg="1"/>
      <p:bldP spid="17570" grpId="1" animBg="1"/>
      <p:bldP spid="17571" grpId="0" animBg="1"/>
      <p:bldP spid="17571" grpId="1" animBg="1"/>
      <p:bldP spid="17572" grpId="0" animBg="1"/>
      <p:bldP spid="17572" grpId="1" animBg="1"/>
      <p:bldP spid="17573" grpId="0" animBg="1"/>
      <p:bldP spid="17573" grpId="1" animBg="1"/>
      <p:bldP spid="17574" grpId="0" animBg="1"/>
      <p:bldP spid="17574" grpId="1" animBg="1"/>
      <p:bldP spid="17575" grpId="0" animBg="1"/>
      <p:bldP spid="17575" grpId="1" animBg="1"/>
      <p:bldP spid="17576" grpId="0" animBg="1"/>
      <p:bldP spid="17576" grpId="1" animBg="1"/>
      <p:bldP spid="17577" grpId="0" animBg="1"/>
      <p:bldP spid="17577" grpId="1" animBg="1"/>
      <p:bldP spid="17578" grpId="0" animBg="1"/>
      <p:bldP spid="17578" grpId="1" animBg="1"/>
      <p:bldP spid="17579" grpId="0" animBg="1"/>
      <p:bldP spid="17579" grpId="1" animBg="1"/>
      <p:bldP spid="17580" grpId="0" animBg="1"/>
      <p:bldP spid="17580" grpId="1" animBg="1"/>
      <p:bldP spid="17581" grpId="0" animBg="1"/>
      <p:bldP spid="17581" grpId="1" animBg="1"/>
      <p:bldP spid="17582" grpId="0" animBg="1"/>
      <p:bldP spid="17582" grpId="1" animBg="1"/>
      <p:bldP spid="17583" grpId="0" animBg="1"/>
      <p:bldP spid="17583" grpId="1" animBg="1"/>
      <p:bldP spid="17584" grpId="0" animBg="1"/>
      <p:bldP spid="17584" grpId="1" animBg="1"/>
      <p:bldP spid="17585" grpId="0" animBg="1"/>
      <p:bldP spid="17585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55" name="Picture 47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4343400"/>
            <a:ext cx="3276600" cy="800100"/>
          </a:xfrm>
          <a:prstGeom prst="rect">
            <a:avLst/>
          </a:prstGeom>
          <a:noFill/>
        </p:spPr>
      </p:pic>
      <p:pic>
        <p:nvPicPr>
          <p:cNvPr id="17456" name="Picture 48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4343400"/>
            <a:ext cx="3276600" cy="800100"/>
          </a:xfrm>
          <a:prstGeom prst="rect">
            <a:avLst/>
          </a:prstGeom>
          <a:noFill/>
        </p:spPr>
      </p:pic>
      <p:pic>
        <p:nvPicPr>
          <p:cNvPr id="17457" name="Picture 49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354116"/>
            <a:ext cx="3238500" cy="800100"/>
          </a:xfrm>
          <a:prstGeom prst="rect">
            <a:avLst/>
          </a:prstGeom>
          <a:noFill/>
        </p:spPr>
      </p:pic>
      <p:sp>
        <p:nvSpPr>
          <p:cNvPr id="17554" name="Oval 146"/>
          <p:cNvSpPr>
            <a:spLocks noChangeArrowheads="1"/>
          </p:cNvSpPr>
          <p:nvPr/>
        </p:nvSpPr>
        <p:spPr bwMode="auto">
          <a:xfrm>
            <a:off x="6350" y="4229100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46</a:t>
            </a:r>
          </a:p>
        </p:txBody>
      </p:sp>
      <p:sp>
        <p:nvSpPr>
          <p:cNvPr id="17555" name="Oval 147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0</a:t>
            </a:r>
          </a:p>
        </p:txBody>
      </p:sp>
      <p:sp>
        <p:nvSpPr>
          <p:cNvPr id="17556" name="Oval 148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</a:t>
            </a:r>
          </a:p>
        </p:txBody>
      </p:sp>
      <p:sp>
        <p:nvSpPr>
          <p:cNvPr id="17557" name="Oval 149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</a:t>
            </a:r>
          </a:p>
        </p:txBody>
      </p:sp>
      <p:sp>
        <p:nvSpPr>
          <p:cNvPr id="17558" name="Oval 150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3</a:t>
            </a:r>
          </a:p>
        </p:txBody>
      </p:sp>
      <p:sp>
        <p:nvSpPr>
          <p:cNvPr id="17559" name="Oval 151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</a:t>
            </a:r>
          </a:p>
        </p:txBody>
      </p:sp>
      <p:sp>
        <p:nvSpPr>
          <p:cNvPr id="17560" name="Oval 152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5</a:t>
            </a:r>
          </a:p>
        </p:txBody>
      </p:sp>
      <p:sp>
        <p:nvSpPr>
          <p:cNvPr id="17561" name="Oval 153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6</a:t>
            </a:r>
          </a:p>
        </p:txBody>
      </p:sp>
      <p:sp>
        <p:nvSpPr>
          <p:cNvPr id="17562" name="Oval 154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7</a:t>
            </a:r>
          </a:p>
        </p:txBody>
      </p:sp>
      <p:sp>
        <p:nvSpPr>
          <p:cNvPr id="17563" name="Oval 155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8</a:t>
            </a:r>
          </a:p>
        </p:txBody>
      </p:sp>
      <p:sp>
        <p:nvSpPr>
          <p:cNvPr id="17564" name="Oval 156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9</a:t>
            </a:r>
          </a:p>
        </p:txBody>
      </p:sp>
      <p:sp>
        <p:nvSpPr>
          <p:cNvPr id="17565" name="Oval 157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10</a:t>
            </a:r>
          </a:p>
        </p:txBody>
      </p:sp>
      <p:sp>
        <p:nvSpPr>
          <p:cNvPr id="17566" name="Oval 158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11</a:t>
            </a:r>
          </a:p>
        </p:txBody>
      </p:sp>
      <p:sp>
        <p:nvSpPr>
          <p:cNvPr id="17567" name="Oval 159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12</a:t>
            </a:r>
          </a:p>
        </p:txBody>
      </p:sp>
      <p:sp>
        <p:nvSpPr>
          <p:cNvPr id="17568" name="Oval 160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13</a:t>
            </a:r>
          </a:p>
        </p:txBody>
      </p:sp>
      <p:sp>
        <p:nvSpPr>
          <p:cNvPr id="17569" name="Oval 161"/>
          <p:cNvSpPr>
            <a:spLocks noChangeArrowheads="1"/>
          </p:cNvSpPr>
          <p:nvPr/>
        </p:nvSpPr>
        <p:spPr bwMode="auto">
          <a:xfrm>
            <a:off x="1588" y="4239816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14</a:t>
            </a:r>
          </a:p>
        </p:txBody>
      </p:sp>
      <p:sp>
        <p:nvSpPr>
          <p:cNvPr id="17570" name="Oval 162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15</a:t>
            </a:r>
          </a:p>
        </p:txBody>
      </p:sp>
      <p:sp>
        <p:nvSpPr>
          <p:cNvPr id="17571" name="Oval 163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16</a:t>
            </a:r>
          </a:p>
        </p:txBody>
      </p:sp>
      <p:sp>
        <p:nvSpPr>
          <p:cNvPr id="17572" name="Oval 164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17</a:t>
            </a:r>
          </a:p>
        </p:txBody>
      </p:sp>
      <p:sp>
        <p:nvSpPr>
          <p:cNvPr id="17573" name="Oval 165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18</a:t>
            </a:r>
          </a:p>
        </p:txBody>
      </p:sp>
      <p:sp>
        <p:nvSpPr>
          <p:cNvPr id="17574" name="Oval 166"/>
          <p:cNvSpPr>
            <a:spLocks noChangeArrowheads="1"/>
          </p:cNvSpPr>
          <p:nvPr/>
        </p:nvSpPr>
        <p:spPr bwMode="auto">
          <a:xfrm>
            <a:off x="6350" y="4239816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19</a:t>
            </a:r>
          </a:p>
        </p:txBody>
      </p:sp>
      <p:sp>
        <p:nvSpPr>
          <p:cNvPr id="17575" name="Oval 167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20</a:t>
            </a:r>
          </a:p>
        </p:txBody>
      </p:sp>
      <p:sp>
        <p:nvSpPr>
          <p:cNvPr id="17576" name="Oval 168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21</a:t>
            </a:r>
          </a:p>
        </p:txBody>
      </p:sp>
      <p:sp>
        <p:nvSpPr>
          <p:cNvPr id="17577" name="Oval 169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22</a:t>
            </a:r>
          </a:p>
        </p:txBody>
      </p:sp>
      <p:sp>
        <p:nvSpPr>
          <p:cNvPr id="17578" name="Oval 170"/>
          <p:cNvSpPr>
            <a:spLocks noChangeArrowheads="1"/>
          </p:cNvSpPr>
          <p:nvPr/>
        </p:nvSpPr>
        <p:spPr bwMode="auto">
          <a:xfrm>
            <a:off x="11113" y="4239816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23</a:t>
            </a:r>
          </a:p>
        </p:txBody>
      </p:sp>
      <p:sp>
        <p:nvSpPr>
          <p:cNvPr id="17579" name="Oval 171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24</a:t>
            </a:r>
          </a:p>
        </p:txBody>
      </p:sp>
      <p:sp>
        <p:nvSpPr>
          <p:cNvPr id="17580" name="Oval 172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25</a:t>
            </a:r>
          </a:p>
        </p:txBody>
      </p:sp>
      <p:sp>
        <p:nvSpPr>
          <p:cNvPr id="17581" name="Oval 173"/>
          <p:cNvSpPr>
            <a:spLocks noChangeArrowheads="1"/>
          </p:cNvSpPr>
          <p:nvPr/>
        </p:nvSpPr>
        <p:spPr bwMode="auto">
          <a:xfrm>
            <a:off x="6350" y="4239816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26</a:t>
            </a:r>
          </a:p>
        </p:txBody>
      </p:sp>
      <p:sp>
        <p:nvSpPr>
          <p:cNvPr id="17582" name="Oval 174"/>
          <p:cNvSpPr>
            <a:spLocks noChangeArrowheads="1"/>
          </p:cNvSpPr>
          <p:nvPr/>
        </p:nvSpPr>
        <p:spPr bwMode="auto">
          <a:xfrm>
            <a:off x="1588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27</a:t>
            </a:r>
          </a:p>
        </p:txBody>
      </p:sp>
      <p:sp>
        <p:nvSpPr>
          <p:cNvPr id="17583" name="Oval 175"/>
          <p:cNvSpPr>
            <a:spLocks noChangeArrowheads="1"/>
          </p:cNvSpPr>
          <p:nvPr/>
        </p:nvSpPr>
        <p:spPr bwMode="auto">
          <a:xfrm>
            <a:off x="6350" y="4236244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28</a:t>
            </a:r>
          </a:p>
        </p:txBody>
      </p:sp>
      <p:sp>
        <p:nvSpPr>
          <p:cNvPr id="17584" name="Oval 176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29</a:t>
            </a:r>
          </a:p>
        </p:txBody>
      </p:sp>
      <p:sp>
        <p:nvSpPr>
          <p:cNvPr id="17585" name="Oval 177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 dirty="0" smtClean="0">
                <a:solidFill>
                  <a:srgbClr val="FFFF00"/>
                </a:solidFill>
                <a:cs typeface="Arial" charset="0"/>
              </a:rPr>
              <a:t>120</a:t>
            </a:r>
            <a:endParaRPr lang="en-US" sz="6000" dirty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81000" y="241785"/>
            <a:ext cx="491972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4.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AB qua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gương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phẳng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4953000" y="250030"/>
            <a:ext cx="2590800" cy="2093119"/>
            <a:chOff x="0" y="0"/>
            <a:chExt cx="2228850" cy="1276350"/>
          </a:xfrm>
        </p:grpSpPr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228850" cy="127635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41" name="Straight Arrow Connector 40"/>
            <p:cNvCxnSpPr/>
            <p:nvPr/>
          </p:nvCxnSpPr>
          <p:spPr>
            <a:xfrm>
              <a:off x="323850" y="228600"/>
              <a:ext cx="1381125" cy="34290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81000" y="2419322"/>
            <a:ext cx="701886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nơi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trời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Cho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hóa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24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5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5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7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5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5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7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7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5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75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7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7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75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75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7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7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75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75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7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7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75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75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7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7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75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75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7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7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75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75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7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7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75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75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7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7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75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75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7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7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75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75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7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7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75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75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7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7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75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75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7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7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75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75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7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7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75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75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7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7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75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75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7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17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75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75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7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7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75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75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7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17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75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175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17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17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175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175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17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17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175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175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17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17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175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175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17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17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175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175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17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17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17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175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0" fill="hold"/>
                                        <p:tgtEl>
                                          <p:spTgt spid="17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2000" fill="hold"/>
                                        <p:tgtEl>
                                          <p:spTgt spid="17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175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175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17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17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000"/>
                                        <p:tgtEl>
                                          <p:spTgt spid="17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2000" fill="hold"/>
                                        <p:tgtEl>
                                          <p:spTgt spid="175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2000" fill="hold"/>
                                        <p:tgtEl>
                                          <p:spTgt spid="17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2000" fill="hold"/>
                                        <p:tgtEl>
                                          <p:spTgt spid="17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000"/>
                                        <p:tgtEl>
                                          <p:spTgt spid="175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2000" fill="hold"/>
                                        <p:tgtEl>
                                          <p:spTgt spid="175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17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17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2000"/>
                                        <p:tgtEl>
                                          <p:spTgt spid="175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175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2000" fill="hold"/>
                                        <p:tgtEl>
                                          <p:spTgt spid="17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17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175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175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17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2000" fill="hold"/>
                                        <p:tgtEl>
                                          <p:spTgt spid="17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2000"/>
                                        <p:tgtEl>
                                          <p:spTgt spid="175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2000" fill="hold"/>
                                        <p:tgtEl>
                                          <p:spTgt spid="175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 fill="hold"/>
                                        <p:tgtEl>
                                          <p:spTgt spid="17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2000" fill="hold"/>
                                        <p:tgtEl>
                                          <p:spTgt spid="17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2000"/>
                                        <p:tgtEl>
                                          <p:spTgt spid="175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175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2000" fill="hold"/>
                                        <p:tgtEl>
                                          <p:spTgt spid="17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2000" fill="hold"/>
                                        <p:tgtEl>
                                          <p:spTgt spid="17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2000"/>
                                        <p:tgtEl>
                                          <p:spTgt spid="17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2000" fill="hold"/>
                                        <p:tgtEl>
                                          <p:spTgt spid="17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2000" fill="hold"/>
                                        <p:tgtEl>
                                          <p:spTgt spid="17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2000" fill="hold"/>
                                        <p:tgtEl>
                                          <p:spTgt spid="17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2000"/>
                            </p:stCondLst>
                            <p:childTnLst>
                              <p:par>
                                <p:cTn id="19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0000">
                                        <p:cTn display="0" masterRel="sameClick">
                                          <p:stCondLst>
                                            <p:cond evt="begin" delay="0">
                                              <p:tn val="1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3000"/>
                            </p:stCondLst>
                            <p:childTnLst>
                              <p:par>
                                <p:cTn id="20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4000"/>
                            </p:stCondLst>
                            <p:childTnLst>
                              <p:par>
                                <p:cTn id="20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5000"/>
                            </p:stCondLst>
                            <p:childTnLst>
                              <p:par>
                                <p:cTn id="20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6000"/>
                            </p:stCondLst>
                            <p:childTnLst>
                              <p:par>
                                <p:cTn id="21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7000"/>
                            </p:stCondLst>
                            <p:childTnLst>
                              <p:par>
                                <p:cTn id="21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8000"/>
                            </p:stCondLst>
                            <p:childTnLst>
                              <p:par>
                                <p:cTn id="21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9000"/>
                            </p:stCondLst>
                            <p:childTnLst>
                              <p:par>
                                <p:cTn id="21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10000"/>
                            </p:stCondLst>
                            <p:childTnLst>
                              <p:par>
                                <p:cTn id="22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2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12000"/>
                            </p:stCondLst>
                            <p:childTnLst>
                              <p:par>
                                <p:cTn id="22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13000"/>
                            </p:stCondLst>
                            <p:childTnLst>
                              <p:par>
                                <p:cTn id="23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14000"/>
                            </p:stCondLst>
                            <p:childTnLst>
                              <p:par>
                                <p:cTn id="23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15000"/>
                            </p:stCondLst>
                            <p:childTnLst>
                              <p:par>
                                <p:cTn id="23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16000"/>
                            </p:stCondLst>
                            <p:childTnLst>
                              <p:par>
                                <p:cTn id="24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17000"/>
                            </p:stCondLst>
                            <p:childTnLst>
                              <p:par>
                                <p:cTn id="24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18000"/>
                            </p:stCondLst>
                            <p:childTnLst>
                              <p:par>
                                <p:cTn id="24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19000"/>
                            </p:stCondLst>
                            <p:childTnLst>
                              <p:par>
                                <p:cTn id="24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20000"/>
                            </p:stCondLst>
                            <p:childTnLst>
                              <p:par>
                                <p:cTn id="25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21000"/>
                            </p:stCondLst>
                            <p:childTnLst>
                              <p:par>
                                <p:cTn id="25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22000"/>
                            </p:stCondLst>
                            <p:childTnLst>
                              <p:par>
                                <p:cTn id="25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23000"/>
                            </p:stCondLst>
                            <p:childTnLst>
                              <p:par>
                                <p:cTn id="26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24000"/>
                            </p:stCondLst>
                            <p:childTnLst>
                              <p:par>
                                <p:cTn id="26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25000"/>
                            </p:stCondLst>
                            <p:childTnLst>
                              <p:par>
                                <p:cTn id="26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26000"/>
                            </p:stCondLst>
                            <p:childTnLst>
                              <p:par>
                                <p:cTn id="27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27000"/>
                            </p:stCondLst>
                            <p:childTnLst>
                              <p:par>
                                <p:cTn id="27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28000"/>
                            </p:stCondLst>
                            <p:childTnLst>
                              <p:par>
                                <p:cTn id="27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29000"/>
                            </p:stCondLst>
                            <p:childTnLst>
                              <p:par>
                                <p:cTn id="27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30000"/>
                            </p:stCondLst>
                            <p:childTnLst>
                              <p:par>
                                <p:cTn id="28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31000"/>
                            </p:stCondLst>
                            <p:childTnLst>
                              <p:par>
                                <p:cTn id="28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54" grpId="0" animBg="1"/>
      <p:bldP spid="17555" grpId="0" animBg="1"/>
      <p:bldP spid="17556" grpId="0" animBg="1"/>
      <p:bldP spid="17556" grpId="1" animBg="1"/>
      <p:bldP spid="17557" grpId="0" animBg="1"/>
      <p:bldP spid="17557" grpId="1" animBg="1"/>
      <p:bldP spid="17558" grpId="0" animBg="1"/>
      <p:bldP spid="17558" grpId="1" animBg="1"/>
      <p:bldP spid="17559" grpId="0" animBg="1"/>
      <p:bldP spid="17559" grpId="1" animBg="1"/>
      <p:bldP spid="17560" grpId="0" animBg="1"/>
      <p:bldP spid="17560" grpId="1" animBg="1"/>
      <p:bldP spid="17561" grpId="0" animBg="1"/>
      <p:bldP spid="17561" grpId="1" animBg="1"/>
      <p:bldP spid="17562" grpId="0" animBg="1"/>
      <p:bldP spid="17562" grpId="1" animBg="1"/>
      <p:bldP spid="17563" grpId="0" animBg="1"/>
      <p:bldP spid="17563" grpId="1" animBg="1"/>
      <p:bldP spid="17564" grpId="0" animBg="1"/>
      <p:bldP spid="17564" grpId="1" animBg="1"/>
      <p:bldP spid="17565" grpId="0" animBg="1"/>
      <p:bldP spid="17565" grpId="1" animBg="1"/>
      <p:bldP spid="17566" grpId="0" animBg="1"/>
      <p:bldP spid="17566" grpId="1" animBg="1"/>
      <p:bldP spid="17567" grpId="0" animBg="1"/>
      <p:bldP spid="17567" grpId="1" animBg="1"/>
      <p:bldP spid="17568" grpId="0" animBg="1"/>
      <p:bldP spid="17569" grpId="0" animBg="1"/>
      <p:bldP spid="17570" grpId="0" animBg="1"/>
      <p:bldP spid="17570" grpId="1" animBg="1"/>
      <p:bldP spid="17571" grpId="0" animBg="1"/>
      <p:bldP spid="17571" grpId="1" animBg="1"/>
      <p:bldP spid="17572" grpId="0" animBg="1"/>
      <p:bldP spid="17572" grpId="1" animBg="1"/>
      <p:bldP spid="17573" grpId="0" animBg="1"/>
      <p:bldP spid="17573" grpId="1" animBg="1"/>
      <p:bldP spid="17574" grpId="0" animBg="1"/>
      <p:bldP spid="17574" grpId="1" animBg="1"/>
      <p:bldP spid="17575" grpId="0" animBg="1"/>
      <p:bldP spid="17575" grpId="1" animBg="1"/>
      <p:bldP spid="17576" grpId="0" animBg="1"/>
      <p:bldP spid="17576" grpId="1" animBg="1"/>
      <p:bldP spid="17577" grpId="0" animBg="1"/>
      <p:bldP spid="17577" grpId="1" animBg="1"/>
      <p:bldP spid="17578" grpId="0" animBg="1"/>
      <p:bldP spid="17578" grpId="1" animBg="1"/>
      <p:bldP spid="17579" grpId="0" animBg="1"/>
      <p:bldP spid="17579" grpId="1" animBg="1"/>
      <p:bldP spid="17580" grpId="0" animBg="1"/>
      <p:bldP spid="17580" grpId="1" animBg="1"/>
      <p:bldP spid="17581" grpId="0" animBg="1"/>
      <p:bldP spid="17581" grpId="1" animBg="1"/>
      <p:bldP spid="17582" grpId="0" animBg="1"/>
      <p:bldP spid="17582" grpId="1" animBg="1"/>
      <p:bldP spid="17583" grpId="0" animBg="1"/>
      <p:bldP spid="17583" grpId="1" animBg="1"/>
      <p:bldP spid="17584" grpId="0" animBg="1"/>
      <p:bldP spid="17584" grpId="1" animBg="1"/>
      <p:bldP spid="17585" grpId="0" animBg="1"/>
      <p:bldP spid="17585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14559" y="716789"/>
            <a:ext cx="3810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1.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Cho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vẽ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SIR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80</a:t>
            </a:r>
            <a:r>
              <a:rPr kumimoji="0" lang="en-US" altLang="en-US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313" name="Picture 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688" y="716789"/>
            <a:ext cx="2583712" cy="2201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04800" y="3028950"/>
            <a:ext cx="8077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2.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xạ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hồ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lăn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tăn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gợn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sóng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xạ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gương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hay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xạ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khuếch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alt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3.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bố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gương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phẳng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ngược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(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chẳng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lấy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cây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bút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chì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mẫu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71800" y="90573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  <a:endParaRPr lang="en-US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10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666750"/>
            <a:ext cx="6096000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800"/>
              </a:spcAft>
            </a:pPr>
            <a:r>
              <a:rPr lang="en-US" sz="3600" dirty="0" smtClean="0">
                <a:solidFill>
                  <a:srgbClr val="7030A0"/>
                </a:solidFill>
              </a:rPr>
              <a:t>BÀI HỌC ĐẾN ĐÂY LÀ KẾT THÚC</a:t>
            </a:r>
          </a:p>
          <a:p>
            <a:pPr algn="ctr">
              <a:spcBef>
                <a:spcPts val="1200"/>
              </a:spcBef>
              <a:spcAft>
                <a:spcPts val="1800"/>
              </a:spcAft>
            </a:pPr>
            <a:r>
              <a:rPr lang="en-US" sz="3600" dirty="0" smtClean="0">
                <a:solidFill>
                  <a:srgbClr val="7030A0"/>
                </a:solidFill>
              </a:rPr>
              <a:t>MẾN CHÀO CÁC EM</a:t>
            </a:r>
            <a:endParaRPr lang="en-US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77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4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55" name="Picture 47" descr="Buomba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67400" y="4343400"/>
            <a:ext cx="3276600" cy="800100"/>
          </a:xfrm>
          <a:prstGeom prst="rect">
            <a:avLst/>
          </a:prstGeom>
          <a:noFill/>
        </p:spPr>
      </p:pic>
      <p:pic>
        <p:nvPicPr>
          <p:cNvPr id="17456" name="Picture 48" descr="Buomba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95600" y="4343400"/>
            <a:ext cx="3276600" cy="800100"/>
          </a:xfrm>
          <a:prstGeom prst="rect">
            <a:avLst/>
          </a:prstGeom>
          <a:noFill/>
        </p:spPr>
      </p:pic>
      <p:pic>
        <p:nvPicPr>
          <p:cNvPr id="17457" name="Picture 49" descr="Buomba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354116"/>
            <a:ext cx="3238500" cy="800100"/>
          </a:xfrm>
          <a:prstGeom prst="rect">
            <a:avLst/>
          </a:prstGeom>
          <a:noFill/>
        </p:spPr>
      </p:pic>
      <p:sp>
        <p:nvSpPr>
          <p:cNvPr id="17554" name="Oval 146"/>
          <p:cNvSpPr>
            <a:spLocks noChangeArrowheads="1"/>
          </p:cNvSpPr>
          <p:nvPr/>
        </p:nvSpPr>
        <p:spPr bwMode="auto">
          <a:xfrm>
            <a:off x="6350" y="4229100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46</a:t>
            </a:r>
          </a:p>
        </p:txBody>
      </p:sp>
      <p:sp>
        <p:nvSpPr>
          <p:cNvPr id="17555" name="Oval 147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0</a:t>
            </a:r>
          </a:p>
        </p:txBody>
      </p:sp>
      <p:sp>
        <p:nvSpPr>
          <p:cNvPr id="17556" name="Oval 148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</a:t>
            </a:r>
          </a:p>
        </p:txBody>
      </p:sp>
      <p:sp>
        <p:nvSpPr>
          <p:cNvPr id="17557" name="Oval 149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</a:t>
            </a:r>
          </a:p>
        </p:txBody>
      </p:sp>
      <p:sp>
        <p:nvSpPr>
          <p:cNvPr id="17558" name="Oval 150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3</a:t>
            </a:r>
          </a:p>
        </p:txBody>
      </p:sp>
      <p:sp>
        <p:nvSpPr>
          <p:cNvPr id="17559" name="Oval 151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</a:t>
            </a:r>
          </a:p>
        </p:txBody>
      </p:sp>
      <p:sp>
        <p:nvSpPr>
          <p:cNvPr id="17560" name="Oval 152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5</a:t>
            </a:r>
          </a:p>
        </p:txBody>
      </p:sp>
      <p:sp>
        <p:nvSpPr>
          <p:cNvPr id="17561" name="Oval 153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6</a:t>
            </a:r>
          </a:p>
        </p:txBody>
      </p:sp>
      <p:sp>
        <p:nvSpPr>
          <p:cNvPr id="17562" name="Oval 154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7</a:t>
            </a:r>
          </a:p>
        </p:txBody>
      </p:sp>
      <p:sp>
        <p:nvSpPr>
          <p:cNvPr id="17563" name="Oval 155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8</a:t>
            </a:r>
          </a:p>
        </p:txBody>
      </p:sp>
      <p:sp>
        <p:nvSpPr>
          <p:cNvPr id="17564" name="Oval 156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9</a:t>
            </a:r>
          </a:p>
        </p:txBody>
      </p:sp>
      <p:sp>
        <p:nvSpPr>
          <p:cNvPr id="17565" name="Oval 157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10</a:t>
            </a:r>
          </a:p>
        </p:txBody>
      </p:sp>
      <p:sp>
        <p:nvSpPr>
          <p:cNvPr id="17566" name="Oval 158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11</a:t>
            </a:r>
          </a:p>
        </p:txBody>
      </p:sp>
      <p:sp>
        <p:nvSpPr>
          <p:cNvPr id="17567" name="Oval 159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12</a:t>
            </a:r>
          </a:p>
        </p:txBody>
      </p:sp>
      <p:sp>
        <p:nvSpPr>
          <p:cNvPr id="17568" name="Oval 160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13</a:t>
            </a:r>
          </a:p>
        </p:txBody>
      </p:sp>
      <p:sp>
        <p:nvSpPr>
          <p:cNvPr id="17569" name="Oval 161"/>
          <p:cNvSpPr>
            <a:spLocks noChangeArrowheads="1"/>
          </p:cNvSpPr>
          <p:nvPr/>
        </p:nvSpPr>
        <p:spPr bwMode="auto">
          <a:xfrm>
            <a:off x="1588" y="4239816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14</a:t>
            </a:r>
          </a:p>
        </p:txBody>
      </p:sp>
      <p:sp>
        <p:nvSpPr>
          <p:cNvPr id="17570" name="Oval 162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15</a:t>
            </a:r>
          </a:p>
        </p:txBody>
      </p:sp>
      <p:sp>
        <p:nvSpPr>
          <p:cNvPr id="17571" name="Oval 163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16</a:t>
            </a:r>
          </a:p>
        </p:txBody>
      </p:sp>
      <p:sp>
        <p:nvSpPr>
          <p:cNvPr id="17572" name="Oval 164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17</a:t>
            </a:r>
          </a:p>
        </p:txBody>
      </p:sp>
      <p:sp>
        <p:nvSpPr>
          <p:cNvPr id="17573" name="Oval 165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18</a:t>
            </a:r>
          </a:p>
        </p:txBody>
      </p:sp>
      <p:sp>
        <p:nvSpPr>
          <p:cNvPr id="17574" name="Oval 166"/>
          <p:cNvSpPr>
            <a:spLocks noChangeArrowheads="1"/>
          </p:cNvSpPr>
          <p:nvPr/>
        </p:nvSpPr>
        <p:spPr bwMode="auto">
          <a:xfrm>
            <a:off x="6350" y="4239816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19</a:t>
            </a:r>
          </a:p>
        </p:txBody>
      </p:sp>
      <p:sp>
        <p:nvSpPr>
          <p:cNvPr id="17575" name="Oval 167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20</a:t>
            </a:r>
          </a:p>
        </p:txBody>
      </p:sp>
      <p:sp>
        <p:nvSpPr>
          <p:cNvPr id="17576" name="Oval 168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21</a:t>
            </a:r>
          </a:p>
        </p:txBody>
      </p:sp>
      <p:sp>
        <p:nvSpPr>
          <p:cNvPr id="17577" name="Oval 169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22</a:t>
            </a:r>
          </a:p>
        </p:txBody>
      </p:sp>
      <p:sp>
        <p:nvSpPr>
          <p:cNvPr id="17578" name="Oval 170"/>
          <p:cNvSpPr>
            <a:spLocks noChangeArrowheads="1"/>
          </p:cNvSpPr>
          <p:nvPr/>
        </p:nvSpPr>
        <p:spPr bwMode="auto">
          <a:xfrm>
            <a:off x="11113" y="4239816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23</a:t>
            </a:r>
          </a:p>
        </p:txBody>
      </p:sp>
      <p:sp>
        <p:nvSpPr>
          <p:cNvPr id="17579" name="Oval 171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24</a:t>
            </a:r>
          </a:p>
        </p:txBody>
      </p:sp>
      <p:sp>
        <p:nvSpPr>
          <p:cNvPr id="17580" name="Oval 172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25</a:t>
            </a:r>
          </a:p>
        </p:txBody>
      </p:sp>
      <p:sp>
        <p:nvSpPr>
          <p:cNvPr id="17581" name="Oval 173"/>
          <p:cNvSpPr>
            <a:spLocks noChangeArrowheads="1"/>
          </p:cNvSpPr>
          <p:nvPr/>
        </p:nvSpPr>
        <p:spPr bwMode="auto">
          <a:xfrm>
            <a:off x="6350" y="4239816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26</a:t>
            </a:r>
          </a:p>
        </p:txBody>
      </p:sp>
      <p:sp>
        <p:nvSpPr>
          <p:cNvPr id="17582" name="Oval 174"/>
          <p:cNvSpPr>
            <a:spLocks noChangeArrowheads="1"/>
          </p:cNvSpPr>
          <p:nvPr/>
        </p:nvSpPr>
        <p:spPr bwMode="auto">
          <a:xfrm>
            <a:off x="1588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27</a:t>
            </a:r>
          </a:p>
        </p:txBody>
      </p:sp>
      <p:sp>
        <p:nvSpPr>
          <p:cNvPr id="17583" name="Oval 175"/>
          <p:cNvSpPr>
            <a:spLocks noChangeArrowheads="1"/>
          </p:cNvSpPr>
          <p:nvPr/>
        </p:nvSpPr>
        <p:spPr bwMode="auto">
          <a:xfrm>
            <a:off x="6350" y="4236244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28</a:t>
            </a:r>
          </a:p>
        </p:txBody>
      </p:sp>
      <p:sp>
        <p:nvSpPr>
          <p:cNvPr id="17584" name="Oval 176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29</a:t>
            </a:r>
          </a:p>
        </p:txBody>
      </p:sp>
      <p:sp>
        <p:nvSpPr>
          <p:cNvPr id="17585" name="Oval 177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565119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5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5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7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5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5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7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7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5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75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7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7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75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75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7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7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75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75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7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7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75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75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7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7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75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75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7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7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75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75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7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7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75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75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7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7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75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75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7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7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75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75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7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7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75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75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7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7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75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75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7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7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75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75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7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7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75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75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7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7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75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75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7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17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75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75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7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7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75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75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7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17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75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175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17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17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175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175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17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17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175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175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17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17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175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175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17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17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175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175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17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17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17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175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0" fill="hold"/>
                                        <p:tgtEl>
                                          <p:spTgt spid="17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2000" fill="hold"/>
                                        <p:tgtEl>
                                          <p:spTgt spid="17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175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175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17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17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000"/>
                                        <p:tgtEl>
                                          <p:spTgt spid="17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2000" fill="hold"/>
                                        <p:tgtEl>
                                          <p:spTgt spid="175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2000" fill="hold"/>
                                        <p:tgtEl>
                                          <p:spTgt spid="17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2000" fill="hold"/>
                                        <p:tgtEl>
                                          <p:spTgt spid="17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000"/>
                                        <p:tgtEl>
                                          <p:spTgt spid="175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2000" fill="hold"/>
                                        <p:tgtEl>
                                          <p:spTgt spid="175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17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17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2000"/>
                                        <p:tgtEl>
                                          <p:spTgt spid="175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175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2000" fill="hold"/>
                                        <p:tgtEl>
                                          <p:spTgt spid="17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17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175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175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17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2000" fill="hold"/>
                                        <p:tgtEl>
                                          <p:spTgt spid="17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2000"/>
                                        <p:tgtEl>
                                          <p:spTgt spid="175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2000" fill="hold"/>
                                        <p:tgtEl>
                                          <p:spTgt spid="175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 fill="hold"/>
                                        <p:tgtEl>
                                          <p:spTgt spid="17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2000" fill="hold"/>
                                        <p:tgtEl>
                                          <p:spTgt spid="17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2000"/>
                                        <p:tgtEl>
                                          <p:spTgt spid="175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175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2000" fill="hold"/>
                                        <p:tgtEl>
                                          <p:spTgt spid="17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2000" fill="hold"/>
                                        <p:tgtEl>
                                          <p:spTgt spid="17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2000"/>
                                        <p:tgtEl>
                                          <p:spTgt spid="17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2000" fill="hold"/>
                                        <p:tgtEl>
                                          <p:spTgt spid="17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2000" fill="hold"/>
                                        <p:tgtEl>
                                          <p:spTgt spid="17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2000" fill="hold"/>
                                        <p:tgtEl>
                                          <p:spTgt spid="17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2000"/>
                            </p:stCondLst>
                            <p:childTnLst>
                              <p:par>
                                <p:cTn id="19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0000">
                                        <p:cTn display="0" masterRel="sameClick">
                                          <p:stCondLst>
                                            <p:cond evt="begin" delay="0">
                                              <p:tn val="1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3000"/>
                            </p:stCondLst>
                            <p:childTnLst>
                              <p:par>
                                <p:cTn id="20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4000"/>
                            </p:stCondLst>
                            <p:childTnLst>
                              <p:par>
                                <p:cTn id="20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5000"/>
                            </p:stCondLst>
                            <p:childTnLst>
                              <p:par>
                                <p:cTn id="20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6000"/>
                            </p:stCondLst>
                            <p:childTnLst>
                              <p:par>
                                <p:cTn id="21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7000"/>
                            </p:stCondLst>
                            <p:childTnLst>
                              <p:par>
                                <p:cTn id="21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8000"/>
                            </p:stCondLst>
                            <p:childTnLst>
                              <p:par>
                                <p:cTn id="21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9000"/>
                            </p:stCondLst>
                            <p:childTnLst>
                              <p:par>
                                <p:cTn id="21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10000"/>
                            </p:stCondLst>
                            <p:childTnLst>
                              <p:par>
                                <p:cTn id="22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2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12000"/>
                            </p:stCondLst>
                            <p:childTnLst>
                              <p:par>
                                <p:cTn id="22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13000"/>
                            </p:stCondLst>
                            <p:childTnLst>
                              <p:par>
                                <p:cTn id="23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14000"/>
                            </p:stCondLst>
                            <p:childTnLst>
                              <p:par>
                                <p:cTn id="23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15000"/>
                            </p:stCondLst>
                            <p:childTnLst>
                              <p:par>
                                <p:cTn id="23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16000"/>
                            </p:stCondLst>
                            <p:childTnLst>
                              <p:par>
                                <p:cTn id="24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17000"/>
                            </p:stCondLst>
                            <p:childTnLst>
                              <p:par>
                                <p:cTn id="24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18000"/>
                            </p:stCondLst>
                            <p:childTnLst>
                              <p:par>
                                <p:cTn id="24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19000"/>
                            </p:stCondLst>
                            <p:childTnLst>
                              <p:par>
                                <p:cTn id="24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20000"/>
                            </p:stCondLst>
                            <p:childTnLst>
                              <p:par>
                                <p:cTn id="25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21000"/>
                            </p:stCondLst>
                            <p:childTnLst>
                              <p:par>
                                <p:cTn id="25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22000"/>
                            </p:stCondLst>
                            <p:childTnLst>
                              <p:par>
                                <p:cTn id="25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23000"/>
                            </p:stCondLst>
                            <p:childTnLst>
                              <p:par>
                                <p:cTn id="26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24000"/>
                            </p:stCondLst>
                            <p:childTnLst>
                              <p:par>
                                <p:cTn id="26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25000"/>
                            </p:stCondLst>
                            <p:childTnLst>
                              <p:par>
                                <p:cTn id="26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26000"/>
                            </p:stCondLst>
                            <p:childTnLst>
                              <p:par>
                                <p:cTn id="27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27000"/>
                            </p:stCondLst>
                            <p:childTnLst>
                              <p:par>
                                <p:cTn id="27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28000"/>
                            </p:stCondLst>
                            <p:childTnLst>
                              <p:par>
                                <p:cTn id="27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29000"/>
                            </p:stCondLst>
                            <p:childTnLst>
                              <p:par>
                                <p:cTn id="27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30000"/>
                            </p:stCondLst>
                            <p:childTnLst>
                              <p:par>
                                <p:cTn id="28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31000"/>
                            </p:stCondLst>
                            <p:childTnLst>
                              <p:par>
                                <p:cTn id="28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54" grpId="0" animBg="1"/>
      <p:bldP spid="17555" grpId="0" animBg="1"/>
      <p:bldP spid="17556" grpId="0" animBg="1"/>
      <p:bldP spid="17556" grpId="1" animBg="1"/>
      <p:bldP spid="17557" grpId="0" animBg="1"/>
      <p:bldP spid="17557" grpId="1" animBg="1"/>
      <p:bldP spid="17558" grpId="0" animBg="1"/>
      <p:bldP spid="17558" grpId="1" animBg="1"/>
      <p:bldP spid="17559" grpId="0" animBg="1"/>
      <p:bldP spid="17559" grpId="1" animBg="1"/>
      <p:bldP spid="17560" grpId="0" animBg="1"/>
      <p:bldP spid="17560" grpId="1" animBg="1"/>
      <p:bldP spid="17561" grpId="0" animBg="1"/>
      <p:bldP spid="17561" grpId="1" animBg="1"/>
      <p:bldP spid="17562" grpId="0" animBg="1"/>
      <p:bldP spid="17562" grpId="1" animBg="1"/>
      <p:bldP spid="17563" grpId="0" animBg="1"/>
      <p:bldP spid="17563" grpId="1" animBg="1"/>
      <p:bldP spid="17564" grpId="0" animBg="1"/>
      <p:bldP spid="17564" grpId="1" animBg="1"/>
      <p:bldP spid="17565" grpId="0" animBg="1"/>
      <p:bldP spid="17565" grpId="1" animBg="1"/>
      <p:bldP spid="17566" grpId="0" animBg="1"/>
      <p:bldP spid="17566" grpId="1" animBg="1"/>
      <p:bldP spid="17567" grpId="0" animBg="1"/>
      <p:bldP spid="17567" grpId="1" animBg="1"/>
      <p:bldP spid="17568" grpId="0" animBg="1"/>
      <p:bldP spid="17569" grpId="0" animBg="1"/>
      <p:bldP spid="17570" grpId="0" animBg="1"/>
      <p:bldP spid="17570" grpId="1" animBg="1"/>
      <p:bldP spid="17571" grpId="0" animBg="1"/>
      <p:bldP spid="17571" grpId="1" animBg="1"/>
      <p:bldP spid="17572" grpId="0" animBg="1"/>
      <p:bldP spid="17572" grpId="1" animBg="1"/>
      <p:bldP spid="17573" grpId="0" animBg="1"/>
      <p:bldP spid="17573" grpId="1" animBg="1"/>
      <p:bldP spid="17574" grpId="0" animBg="1"/>
      <p:bldP spid="17574" grpId="1" animBg="1"/>
      <p:bldP spid="17575" grpId="0" animBg="1"/>
      <p:bldP spid="17575" grpId="1" animBg="1"/>
      <p:bldP spid="17576" grpId="0" animBg="1"/>
      <p:bldP spid="17576" grpId="1" animBg="1"/>
      <p:bldP spid="17577" grpId="0" animBg="1"/>
      <p:bldP spid="17577" grpId="1" animBg="1"/>
      <p:bldP spid="17578" grpId="0" animBg="1"/>
      <p:bldP spid="17578" grpId="1" animBg="1"/>
      <p:bldP spid="17579" grpId="0" animBg="1"/>
      <p:bldP spid="17579" grpId="1" animBg="1"/>
      <p:bldP spid="17580" grpId="0" animBg="1"/>
      <p:bldP spid="17580" grpId="1" animBg="1"/>
      <p:bldP spid="17581" grpId="0" animBg="1"/>
      <p:bldP spid="17581" grpId="1" animBg="1"/>
      <p:bldP spid="17582" grpId="0" animBg="1"/>
      <p:bldP spid="17582" grpId="1" animBg="1"/>
      <p:bldP spid="17583" grpId="0" animBg="1"/>
      <p:bldP spid="17583" grpId="1" animBg="1"/>
      <p:bldP spid="17584" grpId="0" animBg="1"/>
      <p:bldP spid="17584" grpId="1" animBg="1"/>
      <p:bldP spid="17585" grpId="0" animBg="1"/>
      <p:bldP spid="17585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55" name="Picture 47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4343400"/>
            <a:ext cx="3276600" cy="800100"/>
          </a:xfrm>
          <a:prstGeom prst="rect">
            <a:avLst/>
          </a:prstGeom>
          <a:noFill/>
        </p:spPr>
      </p:pic>
      <p:pic>
        <p:nvPicPr>
          <p:cNvPr id="17456" name="Picture 48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4343400"/>
            <a:ext cx="3276600" cy="800100"/>
          </a:xfrm>
          <a:prstGeom prst="rect">
            <a:avLst/>
          </a:prstGeom>
          <a:noFill/>
        </p:spPr>
      </p:pic>
      <p:pic>
        <p:nvPicPr>
          <p:cNvPr id="17457" name="Picture 49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354116"/>
            <a:ext cx="3238500" cy="800100"/>
          </a:xfrm>
          <a:prstGeom prst="rect">
            <a:avLst/>
          </a:prstGeom>
          <a:noFill/>
        </p:spPr>
      </p:pic>
      <p:sp>
        <p:nvSpPr>
          <p:cNvPr id="17554" name="Oval 146"/>
          <p:cNvSpPr>
            <a:spLocks noChangeArrowheads="1"/>
          </p:cNvSpPr>
          <p:nvPr/>
        </p:nvSpPr>
        <p:spPr bwMode="auto">
          <a:xfrm>
            <a:off x="6350" y="4229100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46</a:t>
            </a:r>
          </a:p>
        </p:txBody>
      </p:sp>
      <p:sp>
        <p:nvSpPr>
          <p:cNvPr id="17555" name="Oval 147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0</a:t>
            </a:r>
          </a:p>
        </p:txBody>
      </p:sp>
      <p:sp>
        <p:nvSpPr>
          <p:cNvPr id="17556" name="Oval 148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</a:t>
            </a:r>
          </a:p>
        </p:txBody>
      </p:sp>
      <p:sp>
        <p:nvSpPr>
          <p:cNvPr id="17557" name="Oval 149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</a:t>
            </a:r>
          </a:p>
        </p:txBody>
      </p:sp>
      <p:sp>
        <p:nvSpPr>
          <p:cNvPr id="17558" name="Oval 150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3</a:t>
            </a:r>
          </a:p>
        </p:txBody>
      </p:sp>
      <p:sp>
        <p:nvSpPr>
          <p:cNvPr id="17559" name="Oval 151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</a:t>
            </a:r>
          </a:p>
        </p:txBody>
      </p:sp>
      <p:sp>
        <p:nvSpPr>
          <p:cNvPr id="17560" name="Oval 152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5</a:t>
            </a:r>
          </a:p>
        </p:txBody>
      </p:sp>
      <p:sp>
        <p:nvSpPr>
          <p:cNvPr id="17561" name="Oval 153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6</a:t>
            </a:r>
          </a:p>
        </p:txBody>
      </p:sp>
      <p:sp>
        <p:nvSpPr>
          <p:cNvPr id="17562" name="Oval 154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7</a:t>
            </a:r>
          </a:p>
        </p:txBody>
      </p:sp>
      <p:sp>
        <p:nvSpPr>
          <p:cNvPr id="17563" name="Oval 155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8</a:t>
            </a:r>
          </a:p>
        </p:txBody>
      </p:sp>
      <p:sp>
        <p:nvSpPr>
          <p:cNvPr id="17564" name="Oval 156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9</a:t>
            </a:r>
          </a:p>
        </p:txBody>
      </p:sp>
      <p:sp>
        <p:nvSpPr>
          <p:cNvPr id="17565" name="Oval 157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10</a:t>
            </a:r>
          </a:p>
        </p:txBody>
      </p:sp>
      <p:sp>
        <p:nvSpPr>
          <p:cNvPr id="17566" name="Oval 158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11</a:t>
            </a:r>
          </a:p>
        </p:txBody>
      </p:sp>
      <p:sp>
        <p:nvSpPr>
          <p:cNvPr id="17567" name="Oval 159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12</a:t>
            </a:r>
          </a:p>
        </p:txBody>
      </p:sp>
      <p:sp>
        <p:nvSpPr>
          <p:cNvPr id="17568" name="Oval 160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13</a:t>
            </a:r>
          </a:p>
        </p:txBody>
      </p:sp>
      <p:sp>
        <p:nvSpPr>
          <p:cNvPr id="17569" name="Oval 161"/>
          <p:cNvSpPr>
            <a:spLocks noChangeArrowheads="1"/>
          </p:cNvSpPr>
          <p:nvPr/>
        </p:nvSpPr>
        <p:spPr bwMode="auto">
          <a:xfrm>
            <a:off x="1588" y="4239816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14</a:t>
            </a:r>
          </a:p>
        </p:txBody>
      </p:sp>
      <p:sp>
        <p:nvSpPr>
          <p:cNvPr id="17570" name="Oval 162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15</a:t>
            </a:r>
          </a:p>
        </p:txBody>
      </p:sp>
      <p:sp>
        <p:nvSpPr>
          <p:cNvPr id="17571" name="Oval 163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16</a:t>
            </a:r>
          </a:p>
        </p:txBody>
      </p:sp>
      <p:sp>
        <p:nvSpPr>
          <p:cNvPr id="17572" name="Oval 164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17</a:t>
            </a:r>
          </a:p>
        </p:txBody>
      </p:sp>
      <p:sp>
        <p:nvSpPr>
          <p:cNvPr id="17573" name="Oval 165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18</a:t>
            </a:r>
          </a:p>
        </p:txBody>
      </p:sp>
      <p:sp>
        <p:nvSpPr>
          <p:cNvPr id="17574" name="Oval 166"/>
          <p:cNvSpPr>
            <a:spLocks noChangeArrowheads="1"/>
          </p:cNvSpPr>
          <p:nvPr/>
        </p:nvSpPr>
        <p:spPr bwMode="auto">
          <a:xfrm>
            <a:off x="6350" y="4239816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19</a:t>
            </a:r>
          </a:p>
        </p:txBody>
      </p:sp>
      <p:sp>
        <p:nvSpPr>
          <p:cNvPr id="17575" name="Oval 167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20</a:t>
            </a:r>
          </a:p>
        </p:txBody>
      </p:sp>
      <p:sp>
        <p:nvSpPr>
          <p:cNvPr id="17576" name="Oval 168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21</a:t>
            </a:r>
          </a:p>
        </p:txBody>
      </p:sp>
      <p:sp>
        <p:nvSpPr>
          <p:cNvPr id="17577" name="Oval 169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22</a:t>
            </a:r>
          </a:p>
        </p:txBody>
      </p:sp>
      <p:sp>
        <p:nvSpPr>
          <p:cNvPr id="17578" name="Oval 170"/>
          <p:cNvSpPr>
            <a:spLocks noChangeArrowheads="1"/>
          </p:cNvSpPr>
          <p:nvPr/>
        </p:nvSpPr>
        <p:spPr bwMode="auto">
          <a:xfrm>
            <a:off x="11113" y="4239816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23</a:t>
            </a:r>
          </a:p>
        </p:txBody>
      </p:sp>
      <p:sp>
        <p:nvSpPr>
          <p:cNvPr id="17579" name="Oval 171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24</a:t>
            </a:r>
          </a:p>
        </p:txBody>
      </p:sp>
      <p:sp>
        <p:nvSpPr>
          <p:cNvPr id="17580" name="Oval 172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25</a:t>
            </a:r>
          </a:p>
        </p:txBody>
      </p:sp>
      <p:sp>
        <p:nvSpPr>
          <p:cNvPr id="17581" name="Oval 173"/>
          <p:cNvSpPr>
            <a:spLocks noChangeArrowheads="1"/>
          </p:cNvSpPr>
          <p:nvPr/>
        </p:nvSpPr>
        <p:spPr bwMode="auto">
          <a:xfrm>
            <a:off x="6350" y="4239816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26</a:t>
            </a:r>
          </a:p>
        </p:txBody>
      </p:sp>
      <p:sp>
        <p:nvSpPr>
          <p:cNvPr id="17582" name="Oval 174"/>
          <p:cNvSpPr>
            <a:spLocks noChangeArrowheads="1"/>
          </p:cNvSpPr>
          <p:nvPr/>
        </p:nvSpPr>
        <p:spPr bwMode="auto">
          <a:xfrm>
            <a:off x="1588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27</a:t>
            </a:r>
          </a:p>
        </p:txBody>
      </p:sp>
      <p:sp>
        <p:nvSpPr>
          <p:cNvPr id="17583" name="Oval 175"/>
          <p:cNvSpPr>
            <a:spLocks noChangeArrowheads="1"/>
          </p:cNvSpPr>
          <p:nvPr/>
        </p:nvSpPr>
        <p:spPr bwMode="auto">
          <a:xfrm>
            <a:off x="6350" y="4236244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28</a:t>
            </a:r>
          </a:p>
        </p:txBody>
      </p:sp>
      <p:sp>
        <p:nvSpPr>
          <p:cNvPr id="17584" name="Oval 176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29</a:t>
            </a:r>
          </a:p>
        </p:txBody>
      </p:sp>
      <p:sp>
        <p:nvSpPr>
          <p:cNvPr id="17585" name="Oval 177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480222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5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5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7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5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5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7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7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5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75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7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7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75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75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7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7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75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75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7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7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75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75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7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7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75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75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7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7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75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75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7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7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75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75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7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7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75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75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7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7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75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75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7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7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75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75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7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7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75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75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7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7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75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75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7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7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75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75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7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7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75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75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7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17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75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75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7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7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75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75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7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17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75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175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17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17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175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175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17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17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175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175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17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17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175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175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17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17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175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175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17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17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17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175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0" fill="hold"/>
                                        <p:tgtEl>
                                          <p:spTgt spid="17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2000" fill="hold"/>
                                        <p:tgtEl>
                                          <p:spTgt spid="17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175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175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17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17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000"/>
                                        <p:tgtEl>
                                          <p:spTgt spid="17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2000" fill="hold"/>
                                        <p:tgtEl>
                                          <p:spTgt spid="175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2000" fill="hold"/>
                                        <p:tgtEl>
                                          <p:spTgt spid="17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2000" fill="hold"/>
                                        <p:tgtEl>
                                          <p:spTgt spid="17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000"/>
                                        <p:tgtEl>
                                          <p:spTgt spid="175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2000" fill="hold"/>
                                        <p:tgtEl>
                                          <p:spTgt spid="175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17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17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2000"/>
                                        <p:tgtEl>
                                          <p:spTgt spid="175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175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2000" fill="hold"/>
                                        <p:tgtEl>
                                          <p:spTgt spid="17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17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175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175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17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2000" fill="hold"/>
                                        <p:tgtEl>
                                          <p:spTgt spid="17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2000"/>
                                        <p:tgtEl>
                                          <p:spTgt spid="175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2000" fill="hold"/>
                                        <p:tgtEl>
                                          <p:spTgt spid="175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 fill="hold"/>
                                        <p:tgtEl>
                                          <p:spTgt spid="17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2000" fill="hold"/>
                                        <p:tgtEl>
                                          <p:spTgt spid="17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2000"/>
                                        <p:tgtEl>
                                          <p:spTgt spid="175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175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2000" fill="hold"/>
                                        <p:tgtEl>
                                          <p:spTgt spid="17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2000" fill="hold"/>
                                        <p:tgtEl>
                                          <p:spTgt spid="17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2000"/>
                                        <p:tgtEl>
                                          <p:spTgt spid="17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2000" fill="hold"/>
                                        <p:tgtEl>
                                          <p:spTgt spid="17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2000" fill="hold"/>
                                        <p:tgtEl>
                                          <p:spTgt spid="17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2000" fill="hold"/>
                                        <p:tgtEl>
                                          <p:spTgt spid="17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2000"/>
                            </p:stCondLst>
                            <p:childTnLst>
                              <p:par>
                                <p:cTn id="19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0000">
                                        <p:cTn display="0" masterRel="sameClick">
                                          <p:stCondLst>
                                            <p:cond evt="begin" delay="0">
                                              <p:tn val="1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3000"/>
                            </p:stCondLst>
                            <p:childTnLst>
                              <p:par>
                                <p:cTn id="20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4000"/>
                            </p:stCondLst>
                            <p:childTnLst>
                              <p:par>
                                <p:cTn id="20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5000"/>
                            </p:stCondLst>
                            <p:childTnLst>
                              <p:par>
                                <p:cTn id="20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6000"/>
                            </p:stCondLst>
                            <p:childTnLst>
                              <p:par>
                                <p:cTn id="21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7000"/>
                            </p:stCondLst>
                            <p:childTnLst>
                              <p:par>
                                <p:cTn id="21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8000"/>
                            </p:stCondLst>
                            <p:childTnLst>
                              <p:par>
                                <p:cTn id="21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9000"/>
                            </p:stCondLst>
                            <p:childTnLst>
                              <p:par>
                                <p:cTn id="21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10000"/>
                            </p:stCondLst>
                            <p:childTnLst>
                              <p:par>
                                <p:cTn id="22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2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12000"/>
                            </p:stCondLst>
                            <p:childTnLst>
                              <p:par>
                                <p:cTn id="22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13000"/>
                            </p:stCondLst>
                            <p:childTnLst>
                              <p:par>
                                <p:cTn id="23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14000"/>
                            </p:stCondLst>
                            <p:childTnLst>
                              <p:par>
                                <p:cTn id="23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15000"/>
                            </p:stCondLst>
                            <p:childTnLst>
                              <p:par>
                                <p:cTn id="23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16000"/>
                            </p:stCondLst>
                            <p:childTnLst>
                              <p:par>
                                <p:cTn id="24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17000"/>
                            </p:stCondLst>
                            <p:childTnLst>
                              <p:par>
                                <p:cTn id="24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18000"/>
                            </p:stCondLst>
                            <p:childTnLst>
                              <p:par>
                                <p:cTn id="24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19000"/>
                            </p:stCondLst>
                            <p:childTnLst>
                              <p:par>
                                <p:cTn id="24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20000"/>
                            </p:stCondLst>
                            <p:childTnLst>
                              <p:par>
                                <p:cTn id="25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21000"/>
                            </p:stCondLst>
                            <p:childTnLst>
                              <p:par>
                                <p:cTn id="25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22000"/>
                            </p:stCondLst>
                            <p:childTnLst>
                              <p:par>
                                <p:cTn id="25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23000"/>
                            </p:stCondLst>
                            <p:childTnLst>
                              <p:par>
                                <p:cTn id="26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24000"/>
                            </p:stCondLst>
                            <p:childTnLst>
                              <p:par>
                                <p:cTn id="26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25000"/>
                            </p:stCondLst>
                            <p:childTnLst>
                              <p:par>
                                <p:cTn id="26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26000"/>
                            </p:stCondLst>
                            <p:childTnLst>
                              <p:par>
                                <p:cTn id="27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27000"/>
                            </p:stCondLst>
                            <p:childTnLst>
                              <p:par>
                                <p:cTn id="27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28000"/>
                            </p:stCondLst>
                            <p:childTnLst>
                              <p:par>
                                <p:cTn id="27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29000"/>
                            </p:stCondLst>
                            <p:childTnLst>
                              <p:par>
                                <p:cTn id="27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30000"/>
                            </p:stCondLst>
                            <p:childTnLst>
                              <p:par>
                                <p:cTn id="28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31000"/>
                            </p:stCondLst>
                            <p:childTnLst>
                              <p:par>
                                <p:cTn id="28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54" grpId="0" animBg="1"/>
      <p:bldP spid="17555" grpId="0" animBg="1"/>
      <p:bldP spid="17556" grpId="0" animBg="1"/>
      <p:bldP spid="17556" grpId="1" animBg="1"/>
      <p:bldP spid="17557" grpId="0" animBg="1"/>
      <p:bldP spid="17557" grpId="1" animBg="1"/>
      <p:bldP spid="17558" grpId="0" animBg="1"/>
      <p:bldP spid="17558" grpId="1" animBg="1"/>
      <p:bldP spid="17559" grpId="0" animBg="1"/>
      <p:bldP spid="17559" grpId="1" animBg="1"/>
      <p:bldP spid="17560" grpId="0" animBg="1"/>
      <p:bldP spid="17560" grpId="1" animBg="1"/>
      <p:bldP spid="17561" grpId="0" animBg="1"/>
      <p:bldP spid="17561" grpId="1" animBg="1"/>
      <p:bldP spid="17562" grpId="0" animBg="1"/>
      <p:bldP spid="17562" grpId="1" animBg="1"/>
      <p:bldP spid="17563" grpId="0" animBg="1"/>
      <p:bldP spid="17563" grpId="1" animBg="1"/>
      <p:bldP spid="17564" grpId="0" animBg="1"/>
      <p:bldP spid="17564" grpId="1" animBg="1"/>
      <p:bldP spid="17565" grpId="0" animBg="1"/>
      <p:bldP spid="17565" grpId="1" animBg="1"/>
      <p:bldP spid="17566" grpId="0" animBg="1"/>
      <p:bldP spid="17566" grpId="1" animBg="1"/>
      <p:bldP spid="17567" grpId="0" animBg="1"/>
      <p:bldP spid="17567" grpId="1" animBg="1"/>
      <p:bldP spid="17568" grpId="0" animBg="1"/>
      <p:bldP spid="17569" grpId="0" animBg="1"/>
      <p:bldP spid="17570" grpId="0" animBg="1"/>
      <p:bldP spid="17570" grpId="1" animBg="1"/>
      <p:bldP spid="17571" grpId="0" animBg="1"/>
      <p:bldP spid="17571" grpId="1" animBg="1"/>
      <p:bldP spid="17572" grpId="0" animBg="1"/>
      <p:bldP spid="17572" grpId="1" animBg="1"/>
      <p:bldP spid="17573" grpId="0" animBg="1"/>
      <p:bldP spid="17573" grpId="1" animBg="1"/>
      <p:bldP spid="17574" grpId="0" animBg="1"/>
      <p:bldP spid="17574" grpId="1" animBg="1"/>
      <p:bldP spid="17575" grpId="0" animBg="1"/>
      <p:bldP spid="17575" grpId="1" animBg="1"/>
      <p:bldP spid="17576" grpId="0" animBg="1"/>
      <p:bldP spid="17576" grpId="1" animBg="1"/>
      <p:bldP spid="17577" grpId="0" animBg="1"/>
      <p:bldP spid="17577" grpId="1" animBg="1"/>
      <p:bldP spid="17578" grpId="0" animBg="1"/>
      <p:bldP spid="17578" grpId="1" animBg="1"/>
      <p:bldP spid="17579" grpId="0" animBg="1"/>
      <p:bldP spid="17579" grpId="1" animBg="1"/>
      <p:bldP spid="17580" grpId="0" animBg="1"/>
      <p:bldP spid="17580" grpId="1" animBg="1"/>
      <p:bldP spid="17581" grpId="0" animBg="1"/>
      <p:bldP spid="17581" grpId="1" animBg="1"/>
      <p:bldP spid="17582" grpId="0" animBg="1"/>
      <p:bldP spid="17582" grpId="1" animBg="1"/>
      <p:bldP spid="17583" grpId="0" animBg="1"/>
      <p:bldP spid="17583" grpId="1" animBg="1"/>
      <p:bldP spid="17584" grpId="0" animBg="1"/>
      <p:bldP spid="17584" grpId="1" animBg="1"/>
      <p:bldP spid="17585" grpId="0" animBg="1"/>
      <p:bldP spid="1758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>
                <a:alpha val="5000"/>
                <a:lumMod val="61000"/>
                <a:lumOff val="39000"/>
              </a:srgb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26" name="Oval 90"/>
          <p:cNvSpPr>
            <a:spLocks noChangeArrowheads="1"/>
          </p:cNvSpPr>
          <p:nvPr/>
        </p:nvSpPr>
        <p:spPr bwMode="auto">
          <a:xfrm>
            <a:off x="0" y="4243387"/>
            <a:ext cx="1389888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0</a:t>
            </a:r>
          </a:p>
        </p:txBody>
      </p:sp>
      <p:sp>
        <p:nvSpPr>
          <p:cNvPr id="14427" name="Oval 91"/>
          <p:cNvSpPr>
            <a:spLocks noChangeArrowheads="1"/>
          </p:cNvSpPr>
          <p:nvPr/>
        </p:nvSpPr>
        <p:spPr bwMode="auto">
          <a:xfrm>
            <a:off x="0" y="4243387"/>
            <a:ext cx="1314284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</a:t>
            </a:r>
          </a:p>
        </p:txBody>
      </p:sp>
      <p:sp>
        <p:nvSpPr>
          <p:cNvPr id="14428" name="Oval 92"/>
          <p:cNvSpPr>
            <a:spLocks noChangeArrowheads="1"/>
          </p:cNvSpPr>
          <p:nvPr/>
        </p:nvSpPr>
        <p:spPr bwMode="auto">
          <a:xfrm>
            <a:off x="0" y="4243387"/>
            <a:ext cx="1314284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</a:t>
            </a:r>
          </a:p>
        </p:txBody>
      </p:sp>
      <p:sp>
        <p:nvSpPr>
          <p:cNvPr id="14429" name="Oval 93"/>
          <p:cNvSpPr>
            <a:spLocks noChangeArrowheads="1"/>
          </p:cNvSpPr>
          <p:nvPr/>
        </p:nvSpPr>
        <p:spPr bwMode="auto">
          <a:xfrm>
            <a:off x="1" y="4243387"/>
            <a:ext cx="1389887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3</a:t>
            </a:r>
          </a:p>
        </p:txBody>
      </p:sp>
      <p:sp>
        <p:nvSpPr>
          <p:cNvPr id="14430" name="Oval 94"/>
          <p:cNvSpPr>
            <a:spLocks noChangeArrowheads="1"/>
          </p:cNvSpPr>
          <p:nvPr/>
        </p:nvSpPr>
        <p:spPr bwMode="auto">
          <a:xfrm>
            <a:off x="1" y="4243387"/>
            <a:ext cx="1389887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</a:t>
            </a:r>
          </a:p>
        </p:txBody>
      </p:sp>
      <p:sp>
        <p:nvSpPr>
          <p:cNvPr id="14431" name="Oval 95"/>
          <p:cNvSpPr>
            <a:spLocks noChangeArrowheads="1"/>
          </p:cNvSpPr>
          <p:nvPr/>
        </p:nvSpPr>
        <p:spPr bwMode="auto">
          <a:xfrm>
            <a:off x="6351" y="4243387"/>
            <a:ext cx="144144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5</a:t>
            </a:r>
          </a:p>
        </p:txBody>
      </p:sp>
      <p:sp>
        <p:nvSpPr>
          <p:cNvPr id="14432" name="Oval 96"/>
          <p:cNvSpPr>
            <a:spLocks noChangeArrowheads="1"/>
          </p:cNvSpPr>
          <p:nvPr/>
        </p:nvSpPr>
        <p:spPr bwMode="auto">
          <a:xfrm>
            <a:off x="6350" y="4243387"/>
            <a:ext cx="1383538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6</a:t>
            </a:r>
          </a:p>
        </p:txBody>
      </p:sp>
      <p:sp>
        <p:nvSpPr>
          <p:cNvPr id="14433" name="Oval 97"/>
          <p:cNvSpPr>
            <a:spLocks noChangeArrowheads="1"/>
          </p:cNvSpPr>
          <p:nvPr/>
        </p:nvSpPr>
        <p:spPr bwMode="auto">
          <a:xfrm>
            <a:off x="6350" y="4243387"/>
            <a:ext cx="1307934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7</a:t>
            </a:r>
          </a:p>
        </p:txBody>
      </p:sp>
      <p:sp>
        <p:nvSpPr>
          <p:cNvPr id="14434" name="Oval 98"/>
          <p:cNvSpPr>
            <a:spLocks noChangeArrowheads="1"/>
          </p:cNvSpPr>
          <p:nvPr/>
        </p:nvSpPr>
        <p:spPr bwMode="auto">
          <a:xfrm>
            <a:off x="6350" y="4243387"/>
            <a:ext cx="14414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8</a:t>
            </a:r>
          </a:p>
        </p:txBody>
      </p:sp>
      <p:sp>
        <p:nvSpPr>
          <p:cNvPr id="14435" name="Oval 99"/>
          <p:cNvSpPr>
            <a:spLocks noChangeArrowheads="1"/>
          </p:cNvSpPr>
          <p:nvPr/>
        </p:nvSpPr>
        <p:spPr bwMode="auto">
          <a:xfrm>
            <a:off x="6350" y="4243387"/>
            <a:ext cx="1307934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9</a:t>
            </a:r>
          </a:p>
        </p:txBody>
      </p:sp>
      <p:sp>
        <p:nvSpPr>
          <p:cNvPr id="14436" name="Oval 100"/>
          <p:cNvSpPr>
            <a:spLocks noChangeArrowheads="1"/>
          </p:cNvSpPr>
          <p:nvPr/>
        </p:nvSpPr>
        <p:spPr bwMode="auto">
          <a:xfrm>
            <a:off x="6350" y="4243387"/>
            <a:ext cx="1307934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10</a:t>
            </a:r>
          </a:p>
        </p:txBody>
      </p:sp>
      <p:sp>
        <p:nvSpPr>
          <p:cNvPr id="14437" name="Oval 101"/>
          <p:cNvSpPr>
            <a:spLocks noChangeArrowheads="1"/>
          </p:cNvSpPr>
          <p:nvPr/>
        </p:nvSpPr>
        <p:spPr bwMode="auto">
          <a:xfrm>
            <a:off x="6350" y="4243387"/>
            <a:ext cx="1307934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11</a:t>
            </a:r>
          </a:p>
        </p:txBody>
      </p:sp>
      <p:sp>
        <p:nvSpPr>
          <p:cNvPr id="14438" name="Oval 102"/>
          <p:cNvSpPr>
            <a:spLocks noChangeArrowheads="1"/>
          </p:cNvSpPr>
          <p:nvPr/>
        </p:nvSpPr>
        <p:spPr bwMode="auto">
          <a:xfrm>
            <a:off x="6350" y="4243387"/>
            <a:ext cx="1307934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12</a:t>
            </a:r>
          </a:p>
        </p:txBody>
      </p:sp>
      <p:sp>
        <p:nvSpPr>
          <p:cNvPr id="14439" name="Oval 103"/>
          <p:cNvSpPr>
            <a:spLocks noChangeArrowheads="1"/>
          </p:cNvSpPr>
          <p:nvPr/>
        </p:nvSpPr>
        <p:spPr bwMode="auto">
          <a:xfrm>
            <a:off x="6350" y="4243387"/>
            <a:ext cx="1307934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13</a:t>
            </a:r>
          </a:p>
        </p:txBody>
      </p:sp>
      <p:sp>
        <p:nvSpPr>
          <p:cNvPr id="14440" name="Oval 104"/>
          <p:cNvSpPr>
            <a:spLocks noChangeArrowheads="1"/>
          </p:cNvSpPr>
          <p:nvPr/>
        </p:nvSpPr>
        <p:spPr bwMode="auto">
          <a:xfrm>
            <a:off x="1588" y="4239816"/>
            <a:ext cx="1312696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14</a:t>
            </a:r>
          </a:p>
        </p:txBody>
      </p:sp>
      <p:sp>
        <p:nvSpPr>
          <p:cNvPr id="14441" name="Oval 105"/>
          <p:cNvSpPr>
            <a:spLocks noChangeArrowheads="1"/>
          </p:cNvSpPr>
          <p:nvPr/>
        </p:nvSpPr>
        <p:spPr bwMode="auto">
          <a:xfrm>
            <a:off x="6350" y="4243387"/>
            <a:ext cx="14414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52400" y="126539"/>
            <a:ext cx="45675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NHANH </a:t>
            </a:r>
          </a:p>
          <a:p>
            <a:r>
              <a:rPr lang="en-US" sz="3200" b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NH</a:t>
            </a:r>
            <a:r>
              <a:rPr lang="vi-VN" sz="3200" b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200" b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200" b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CHỚP</a:t>
            </a:r>
            <a:endParaRPr lang="en-US" sz="3200" b="1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Lightning Bolt 1"/>
          <p:cNvSpPr/>
          <p:nvPr/>
        </p:nvSpPr>
        <p:spPr>
          <a:xfrm rot="3895211">
            <a:off x="6301077" y="-51334"/>
            <a:ext cx="449313" cy="2168802"/>
          </a:xfrm>
          <a:prstGeom prst="lightningBol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Lightning Bolt 24"/>
          <p:cNvSpPr/>
          <p:nvPr/>
        </p:nvSpPr>
        <p:spPr>
          <a:xfrm rot="4242270">
            <a:off x="6563273" y="651039"/>
            <a:ext cx="1159735" cy="833154"/>
          </a:xfrm>
          <a:prstGeom prst="lightningBol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loud 2"/>
          <p:cNvSpPr/>
          <p:nvPr/>
        </p:nvSpPr>
        <p:spPr>
          <a:xfrm>
            <a:off x="6246533" y="9799"/>
            <a:ext cx="2473174" cy="809352"/>
          </a:xfrm>
          <a:prstGeom prst="cloud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13">
            <a:extLst>
              <a:ext uri="{FF2B5EF4-FFF2-40B4-BE49-F238E27FC236}">
                <a16:creationId xmlns:a16="http://schemas.microsoft.com/office/drawing/2014/main" id="{2254BD6F-C222-4EBF-A18A-FDA724EC8AEA}"/>
              </a:ext>
            </a:extLst>
          </p:cNvPr>
          <p:cNvSpPr/>
          <p:nvPr/>
        </p:nvSpPr>
        <p:spPr>
          <a:xfrm flipH="1">
            <a:off x="2266762" y="1984152"/>
            <a:ext cx="6343837" cy="1282725"/>
          </a:xfrm>
          <a:custGeom>
            <a:avLst/>
            <a:gdLst>
              <a:gd name="connsiteX0" fmla="*/ 9976447 w 10872190"/>
              <a:gd name="connsiteY0" fmla="*/ 130 h 1251934"/>
              <a:gd name="connsiteX1" fmla="*/ 9946352 w 10872190"/>
              <a:gd name="connsiteY1" fmla="*/ 4530 h 1251934"/>
              <a:gd name="connsiteX2" fmla="*/ 8262152 w 10872190"/>
              <a:gd name="connsiteY2" fmla="*/ 4530 h 1251934"/>
              <a:gd name="connsiteX3" fmla="*/ 2610038 w 10872190"/>
              <a:gd name="connsiteY3" fmla="*/ 4530 h 1251934"/>
              <a:gd name="connsiteX4" fmla="*/ 925838 w 10872190"/>
              <a:gd name="connsiteY4" fmla="*/ 4530 h 1251934"/>
              <a:gd name="connsiteX5" fmla="*/ 895743 w 10872190"/>
              <a:gd name="connsiteY5" fmla="*/ 130 h 1251934"/>
              <a:gd name="connsiteX6" fmla="*/ 0 w 10872190"/>
              <a:gd name="connsiteY6" fmla="*/ 625967 h 1251934"/>
              <a:gd name="connsiteX7" fmla="*/ 895743 w 10872190"/>
              <a:gd name="connsiteY7" fmla="*/ 1251804 h 1251934"/>
              <a:gd name="connsiteX8" fmla="*/ 925838 w 10872190"/>
              <a:gd name="connsiteY8" fmla="*/ 1247404 h 1251934"/>
              <a:gd name="connsiteX9" fmla="*/ 2610038 w 10872190"/>
              <a:gd name="connsiteY9" fmla="*/ 1247404 h 1251934"/>
              <a:gd name="connsiteX10" fmla="*/ 8262152 w 10872190"/>
              <a:gd name="connsiteY10" fmla="*/ 1247404 h 1251934"/>
              <a:gd name="connsiteX11" fmla="*/ 9946352 w 10872190"/>
              <a:gd name="connsiteY11" fmla="*/ 1247404 h 1251934"/>
              <a:gd name="connsiteX12" fmla="*/ 9976447 w 10872190"/>
              <a:gd name="connsiteY12" fmla="*/ 1251804 h 1251934"/>
              <a:gd name="connsiteX13" fmla="*/ 10872190 w 10872190"/>
              <a:gd name="connsiteY13" fmla="*/ 625967 h 1251934"/>
              <a:gd name="connsiteX14" fmla="*/ 9976447 w 10872190"/>
              <a:gd name="connsiteY14" fmla="*/ 130 h 1251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0872190" h="1251934">
                <a:moveTo>
                  <a:pt x="9976447" y="130"/>
                </a:moveTo>
                <a:lnTo>
                  <a:pt x="9946352" y="4530"/>
                </a:lnTo>
                <a:lnTo>
                  <a:pt x="8262152" y="4530"/>
                </a:lnTo>
                <a:lnTo>
                  <a:pt x="2610038" y="4530"/>
                </a:lnTo>
                <a:lnTo>
                  <a:pt x="925838" y="4530"/>
                </a:lnTo>
                <a:lnTo>
                  <a:pt x="895743" y="130"/>
                </a:lnTo>
                <a:cubicBezTo>
                  <a:pt x="669986" y="-5180"/>
                  <a:pt x="349558" y="150180"/>
                  <a:pt x="0" y="625967"/>
                </a:cubicBezTo>
                <a:cubicBezTo>
                  <a:pt x="349558" y="1101755"/>
                  <a:pt x="669986" y="1257114"/>
                  <a:pt x="895743" y="1251804"/>
                </a:cubicBezTo>
                <a:lnTo>
                  <a:pt x="925838" y="1247404"/>
                </a:lnTo>
                <a:lnTo>
                  <a:pt x="2610038" y="1247404"/>
                </a:lnTo>
                <a:lnTo>
                  <a:pt x="8262152" y="1247404"/>
                </a:lnTo>
                <a:lnTo>
                  <a:pt x="9946352" y="1247404"/>
                </a:lnTo>
                <a:lnTo>
                  <a:pt x="9976447" y="1251804"/>
                </a:lnTo>
                <a:cubicBezTo>
                  <a:pt x="10202204" y="1257114"/>
                  <a:pt x="10522632" y="1101755"/>
                  <a:pt x="10872190" y="625967"/>
                </a:cubicBezTo>
                <a:cubicBezTo>
                  <a:pt x="10522632" y="150180"/>
                  <a:pt x="10202204" y="-5180"/>
                  <a:pt x="9976447" y="130"/>
                </a:cubicBezTo>
                <a:close/>
              </a:path>
            </a:pathLst>
          </a:custGeom>
          <a:solidFill>
            <a:srgbClr val="0070C0"/>
          </a:solidFill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605F6AC-8356-4661-B6A4-309609CF4CCF}"/>
              </a:ext>
            </a:extLst>
          </p:cNvPr>
          <p:cNvSpPr txBox="1"/>
          <p:nvPr/>
        </p:nvSpPr>
        <p:spPr>
          <a:xfrm>
            <a:off x="2684366" y="2069178"/>
            <a:ext cx="58799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FF00"/>
                </a:solidFill>
              </a:rPr>
              <a:t>Câu 1: </a:t>
            </a:r>
            <a:r>
              <a:rPr lang="en-US" dirty="0" err="1">
                <a:solidFill>
                  <a:srgbClr val="FFFF00"/>
                </a:solidFill>
              </a:rPr>
              <a:t>Máy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tính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cầm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tay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sử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dụng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năng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lượng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mặt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trời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đã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chuyển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hóa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năng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lượng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ánh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sáng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thành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A. </a:t>
            </a:r>
            <a:r>
              <a:rPr lang="en-US" dirty="0" err="1">
                <a:solidFill>
                  <a:srgbClr val="FFFF00"/>
                </a:solidFill>
              </a:rPr>
              <a:t>điện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năng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                    B</a:t>
            </a:r>
            <a:r>
              <a:rPr lang="en-US" dirty="0">
                <a:solidFill>
                  <a:srgbClr val="FFFF00"/>
                </a:solidFill>
              </a:rPr>
              <a:t>. </a:t>
            </a:r>
            <a:r>
              <a:rPr lang="en-US" dirty="0" err="1">
                <a:solidFill>
                  <a:srgbClr val="FFFF00"/>
                </a:solidFill>
              </a:rPr>
              <a:t>năng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lượng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âm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C. </a:t>
            </a:r>
            <a:r>
              <a:rPr lang="en-US" dirty="0" err="1">
                <a:solidFill>
                  <a:srgbClr val="FFFF00"/>
                </a:solidFill>
              </a:rPr>
              <a:t>hóa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năng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                      D</a:t>
            </a:r>
            <a:r>
              <a:rPr lang="en-US" dirty="0">
                <a:solidFill>
                  <a:srgbClr val="FFFF00"/>
                </a:solidFill>
              </a:rPr>
              <a:t>. </a:t>
            </a:r>
            <a:r>
              <a:rPr lang="en-US" dirty="0" err="1">
                <a:solidFill>
                  <a:srgbClr val="FFFF00"/>
                </a:solidFill>
              </a:rPr>
              <a:t>thế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năng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953" y="1267715"/>
            <a:ext cx="1219677" cy="1492612"/>
          </a:xfrm>
          <a:prstGeom prst="rect">
            <a:avLst/>
          </a:prstGeom>
        </p:spPr>
      </p:pic>
      <p:sp>
        <p:nvSpPr>
          <p:cNvPr id="31" name="bang d">
            <a:extLst>
              <a:ext uri="{FF2B5EF4-FFF2-40B4-BE49-F238E27FC236}">
                <a16:creationId xmlns:a16="http://schemas.microsoft.com/office/drawing/2014/main" id="{D0E6AFB4-275F-4728-9A13-27E00F9EA3A2}"/>
              </a:ext>
            </a:extLst>
          </p:cNvPr>
          <p:cNvSpPr/>
          <p:nvPr/>
        </p:nvSpPr>
        <p:spPr>
          <a:xfrm flipH="1">
            <a:off x="2436171" y="4074310"/>
            <a:ext cx="6174428" cy="733450"/>
          </a:xfrm>
          <a:custGeom>
            <a:avLst/>
            <a:gdLst>
              <a:gd name="connsiteX0" fmla="*/ 9976447 w 10872190"/>
              <a:gd name="connsiteY0" fmla="*/ 130 h 1251934"/>
              <a:gd name="connsiteX1" fmla="*/ 9946352 w 10872190"/>
              <a:gd name="connsiteY1" fmla="*/ 4530 h 1251934"/>
              <a:gd name="connsiteX2" fmla="*/ 8262152 w 10872190"/>
              <a:gd name="connsiteY2" fmla="*/ 4530 h 1251934"/>
              <a:gd name="connsiteX3" fmla="*/ 2610038 w 10872190"/>
              <a:gd name="connsiteY3" fmla="*/ 4530 h 1251934"/>
              <a:gd name="connsiteX4" fmla="*/ 925838 w 10872190"/>
              <a:gd name="connsiteY4" fmla="*/ 4530 h 1251934"/>
              <a:gd name="connsiteX5" fmla="*/ 895743 w 10872190"/>
              <a:gd name="connsiteY5" fmla="*/ 130 h 1251934"/>
              <a:gd name="connsiteX6" fmla="*/ 0 w 10872190"/>
              <a:gd name="connsiteY6" fmla="*/ 625967 h 1251934"/>
              <a:gd name="connsiteX7" fmla="*/ 895743 w 10872190"/>
              <a:gd name="connsiteY7" fmla="*/ 1251804 h 1251934"/>
              <a:gd name="connsiteX8" fmla="*/ 925838 w 10872190"/>
              <a:gd name="connsiteY8" fmla="*/ 1247404 h 1251934"/>
              <a:gd name="connsiteX9" fmla="*/ 2610038 w 10872190"/>
              <a:gd name="connsiteY9" fmla="*/ 1247404 h 1251934"/>
              <a:gd name="connsiteX10" fmla="*/ 8262152 w 10872190"/>
              <a:gd name="connsiteY10" fmla="*/ 1247404 h 1251934"/>
              <a:gd name="connsiteX11" fmla="*/ 9946352 w 10872190"/>
              <a:gd name="connsiteY11" fmla="*/ 1247404 h 1251934"/>
              <a:gd name="connsiteX12" fmla="*/ 9976447 w 10872190"/>
              <a:gd name="connsiteY12" fmla="*/ 1251804 h 1251934"/>
              <a:gd name="connsiteX13" fmla="*/ 10872190 w 10872190"/>
              <a:gd name="connsiteY13" fmla="*/ 625967 h 1251934"/>
              <a:gd name="connsiteX14" fmla="*/ 9976447 w 10872190"/>
              <a:gd name="connsiteY14" fmla="*/ 130 h 1251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0872190" h="1251934">
                <a:moveTo>
                  <a:pt x="9976447" y="130"/>
                </a:moveTo>
                <a:lnTo>
                  <a:pt x="9946352" y="4530"/>
                </a:lnTo>
                <a:lnTo>
                  <a:pt x="8262152" y="4530"/>
                </a:lnTo>
                <a:lnTo>
                  <a:pt x="2610038" y="4530"/>
                </a:lnTo>
                <a:lnTo>
                  <a:pt x="925838" y="4530"/>
                </a:lnTo>
                <a:lnTo>
                  <a:pt x="895743" y="130"/>
                </a:lnTo>
                <a:cubicBezTo>
                  <a:pt x="669986" y="-5180"/>
                  <a:pt x="349558" y="150180"/>
                  <a:pt x="0" y="625967"/>
                </a:cubicBezTo>
                <a:cubicBezTo>
                  <a:pt x="349558" y="1101755"/>
                  <a:pt x="669986" y="1257114"/>
                  <a:pt x="895743" y="1251804"/>
                </a:cubicBezTo>
                <a:lnTo>
                  <a:pt x="925838" y="1247404"/>
                </a:lnTo>
                <a:lnTo>
                  <a:pt x="2610038" y="1247404"/>
                </a:lnTo>
                <a:lnTo>
                  <a:pt x="8262152" y="1247404"/>
                </a:lnTo>
                <a:lnTo>
                  <a:pt x="9946352" y="1247404"/>
                </a:lnTo>
                <a:lnTo>
                  <a:pt x="9976447" y="1251804"/>
                </a:lnTo>
                <a:cubicBezTo>
                  <a:pt x="10202204" y="1257114"/>
                  <a:pt x="10522632" y="1101755"/>
                  <a:pt x="10872190" y="625967"/>
                </a:cubicBezTo>
                <a:cubicBezTo>
                  <a:pt x="10522632" y="150180"/>
                  <a:pt x="10202204" y="-5180"/>
                  <a:pt x="9976447" y="130"/>
                </a:cubicBezTo>
                <a:close/>
              </a:path>
            </a:pathLst>
          </a:custGeom>
          <a:solidFill>
            <a:schemeClr val="accent5">
              <a:lumMod val="50000"/>
            </a:schemeClr>
          </a:solidFill>
          <a:ln w="28575">
            <a:solidFill>
              <a:schemeClr val="bg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Tx/>
              <a:buFont typeface="Wingdings" panose="05000000000000000000" pitchFamily="2" charset="2"/>
              <a:buChar char="w"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cau hoi d">
            <a:extLst>
              <a:ext uri="{FF2B5EF4-FFF2-40B4-BE49-F238E27FC236}">
                <a16:creationId xmlns:a16="http://schemas.microsoft.com/office/drawing/2014/main" id="{9897B1B9-EB78-41AF-AC33-1E8F7714B11F}"/>
              </a:ext>
            </a:extLst>
          </p:cNvPr>
          <p:cNvSpPr txBox="1"/>
          <p:nvPr/>
        </p:nvSpPr>
        <p:spPr>
          <a:xfrm>
            <a:off x="2533961" y="4074310"/>
            <a:ext cx="3712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Tx/>
              <a:buFont typeface="Wingdings" panose="05000000000000000000" pitchFamily="2" charset="2"/>
              <a:buChar char="w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Tahoma" panose="020B0604030504040204" pitchFamily="34" charset="0"/>
                <a:cs typeface="Tahoma" panose="020B0604030504040204" pitchFamily="34" charset="0"/>
              </a:rPr>
              <a:t>Đáp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Tahoma" panose="020B0604030504040204" pitchFamily="34" charset="0"/>
                <a:cs typeface="Tahoma" panose="020B0604030504040204" pitchFamily="34" charset="0"/>
              </a:rPr>
              <a:t>án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>
                <a:solidFill>
                  <a:prstClr val="white"/>
                </a:solidFill>
                <a:latin typeface="Calibri" panose="020F0502020204030204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Tahoma" panose="020B0604030504040204" pitchFamily="34" charset="0"/>
                <a:cs typeface="Tahoma" panose="020B0604030504040204" pitchFamily="34" charset="0"/>
              </a:rPr>
              <a:t>: A 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3" name="Lose">
            <a:hlinkClick r:id="" action="ppaction://media"/>
            <a:extLst>
              <a:ext uri="{FF2B5EF4-FFF2-40B4-BE49-F238E27FC236}">
                <a16:creationId xmlns:a16="http://schemas.microsoft.com/office/drawing/2014/main" id="{1959E413-37BE-4F97-ADD0-1237CBCB68D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9152179" y="1972810"/>
            <a:ext cx="365522" cy="365522"/>
          </a:xfrm>
          <a:prstGeom prst="rect">
            <a:avLst/>
          </a:prstGeom>
        </p:spPr>
      </p:pic>
      <p:sp>
        <p:nvSpPr>
          <p:cNvPr id="30" name="Lightning Bolt 29"/>
          <p:cNvSpPr/>
          <p:nvPr/>
        </p:nvSpPr>
        <p:spPr>
          <a:xfrm rot="4242270">
            <a:off x="7236657" y="922994"/>
            <a:ext cx="1159735" cy="833154"/>
          </a:xfrm>
          <a:prstGeom prst="lightningBol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repeatCount="4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1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12" dur="21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3" dur="21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1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repeatCount="4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9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44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44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44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44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44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44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44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44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14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4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14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14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144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144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144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144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3000"/>
                            </p:stCondLst>
                            <p:childTnLst>
                              <p:par>
                                <p:cTn id="13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000"/>
                            </p:stCondLst>
                            <p:childTnLst>
                              <p:par>
                                <p:cTn id="13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0"/>
                            </p:stCondLst>
                            <p:childTnLst>
                              <p:par>
                                <p:cTn id="14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6000"/>
                            </p:stCondLst>
                            <p:childTnLst>
                              <p:par>
                                <p:cTn id="14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7000"/>
                            </p:stCondLst>
                            <p:childTnLst>
                              <p:par>
                                <p:cTn id="14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8000"/>
                            </p:stCondLst>
                            <p:childTnLst>
                              <p:par>
                                <p:cTn id="14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9000"/>
                            </p:stCondLst>
                            <p:childTnLst>
                              <p:par>
                                <p:cTn id="15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5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6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3000"/>
                            </p:stCondLst>
                            <p:childTnLst>
                              <p:par>
                                <p:cTn id="16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6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6000"/>
                            </p:stCondLst>
                            <p:childTnLst>
                              <p:par>
                                <p:cTn id="17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6" dur="5906" fill="hold"/>
                                        <p:tgtEl>
                                          <p:spTgt spid="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7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8" dur="5906" fill="hold"/>
                                        <p:tgtEl>
                                          <p:spTgt spid="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7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0" dur="5906" fill="hold"/>
                                        <p:tgtEl>
                                          <p:spTgt spid="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30" presetClass="emph" presetSubtype="0" fill="hold" grpId="2" nodeType="withEffect">
                                  <p:stCondLst>
                                    <p:cond delay="3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5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6" dur="indefinite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audio>
              <p:cMediaNode vol="80000">
                <p:cTn id="19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</p:childTnLst>
        </p:cTn>
      </p:par>
    </p:tnLst>
    <p:bldLst>
      <p:bldP spid="14426" grpId="0" animBg="1"/>
      <p:bldP spid="14427" grpId="0" animBg="1"/>
      <p:bldP spid="14427" grpId="1" animBg="1"/>
      <p:bldP spid="14428" grpId="0" animBg="1"/>
      <p:bldP spid="14428" grpId="1" animBg="1"/>
      <p:bldP spid="14429" grpId="0" animBg="1"/>
      <p:bldP spid="14429" grpId="1" animBg="1"/>
      <p:bldP spid="14430" grpId="0" animBg="1"/>
      <p:bldP spid="14430" grpId="1" animBg="1"/>
      <p:bldP spid="14431" grpId="0" animBg="1"/>
      <p:bldP spid="14431" grpId="1" animBg="1"/>
      <p:bldP spid="14432" grpId="0" animBg="1"/>
      <p:bldP spid="14432" grpId="1" animBg="1"/>
      <p:bldP spid="14433" grpId="0" animBg="1"/>
      <p:bldP spid="14433" grpId="1" animBg="1"/>
      <p:bldP spid="14434" grpId="0" animBg="1"/>
      <p:bldP spid="14434" grpId="1" animBg="1"/>
      <p:bldP spid="14435" grpId="0" animBg="1"/>
      <p:bldP spid="14435" grpId="1" animBg="1"/>
      <p:bldP spid="14436" grpId="0" animBg="1"/>
      <p:bldP spid="14436" grpId="1" animBg="1"/>
      <p:bldP spid="14437" grpId="0" animBg="1"/>
      <p:bldP spid="14437" grpId="1" animBg="1"/>
      <p:bldP spid="14438" grpId="0" animBg="1"/>
      <p:bldP spid="14438" grpId="1" animBg="1"/>
      <p:bldP spid="14439" grpId="0" animBg="1"/>
      <p:bldP spid="14440" grpId="0" animBg="1"/>
      <p:bldP spid="14441" grpId="0" animBg="1"/>
      <p:bldP spid="14441" grpId="1" animBg="1"/>
      <p:bldP spid="28" grpId="0"/>
      <p:bldP spid="31" grpId="0" animBg="1"/>
      <p:bldP spid="31" grpId="1" animBg="1"/>
      <p:bldP spid="31" grpId="2" animBg="1"/>
      <p:bldP spid="31" grpId="3" animBg="1"/>
      <p:bldP spid="32" grpId="0"/>
      <p:bldP spid="32" grpId="1"/>
      <p:bldP spid="32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95" name="Picture 59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4343400"/>
            <a:ext cx="3276600" cy="800100"/>
          </a:xfrm>
          <a:prstGeom prst="rect">
            <a:avLst/>
          </a:prstGeom>
          <a:noFill/>
        </p:spPr>
      </p:pic>
      <p:pic>
        <p:nvPicPr>
          <p:cNvPr id="14396" name="Picture 60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4343400"/>
            <a:ext cx="3276600" cy="800100"/>
          </a:xfrm>
          <a:prstGeom prst="rect">
            <a:avLst/>
          </a:prstGeom>
          <a:noFill/>
        </p:spPr>
      </p:pic>
      <p:sp>
        <p:nvSpPr>
          <p:cNvPr id="14426" name="Oval 90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0</a:t>
            </a:r>
          </a:p>
        </p:txBody>
      </p:sp>
      <p:sp>
        <p:nvSpPr>
          <p:cNvPr id="14427" name="Oval 91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</a:t>
            </a:r>
          </a:p>
        </p:txBody>
      </p:sp>
      <p:sp>
        <p:nvSpPr>
          <p:cNvPr id="14428" name="Oval 92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</a:t>
            </a:r>
          </a:p>
        </p:txBody>
      </p:sp>
      <p:sp>
        <p:nvSpPr>
          <p:cNvPr id="14429" name="Oval 93"/>
          <p:cNvSpPr>
            <a:spLocks noChangeArrowheads="1"/>
          </p:cNvSpPr>
          <p:nvPr/>
        </p:nvSpPr>
        <p:spPr bwMode="auto">
          <a:xfrm>
            <a:off x="1" y="4243387"/>
            <a:ext cx="210064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3</a:t>
            </a:r>
          </a:p>
        </p:txBody>
      </p:sp>
      <p:sp>
        <p:nvSpPr>
          <p:cNvPr id="14430" name="Oval 94"/>
          <p:cNvSpPr>
            <a:spLocks noChangeArrowheads="1"/>
          </p:cNvSpPr>
          <p:nvPr/>
        </p:nvSpPr>
        <p:spPr bwMode="auto">
          <a:xfrm>
            <a:off x="1" y="4243387"/>
            <a:ext cx="210064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</a:t>
            </a:r>
          </a:p>
        </p:txBody>
      </p:sp>
      <p:sp>
        <p:nvSpPr>
          <p:cNvPr id="14431" name="Oval 95"/>
          <p:cNvSpPr>
            <a:spLocks noChangeArrowheads="1"/>
          </p:cNvSpPr>
          <p:nvPr/>
        </p:nvSpPr>
        <p:spPr bwMode="auto">
          <a:xfrm>
            <a:off x="6351" y="4243387"/>
            <a:ext cx="209429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5</a:t>
            </a:r>
          </a:p>
        </p:txBody>
      </p:sp>
      <p:sp>
        <p:nvSpPr>
          <p:cNvPr id="14432" name="Oval 96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6</a:t>
            </a:r>
          </a:p>
        </p:txBody>
      </p:sp>
      <p:sp>
        <p:nvSpPr>
          <p:cNvPr id="14433" name="Oval 97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7</a:t>
            </a:r>
          </a:p>
        </p:txBody>
      </p:sp>
      <p:sp>
        <p:nvSpPr>
          <p:cNvPr id="14434" name="Oval 98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8</a:t>
            </a:r>
          </a:p>
        </p:txBody>
      </p:sp>
      <p:sp>
        <p:nvSpPr>
          <p:cNvPr id="14435" name="Oval 99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9</a:t>
            </a:r>
          </a:p>
        </p:txBody>
      </p:sp>
      <p:sp>
        <p:nvSpPr>
          <p:cNvPr id="14436" name="Oval 100"/>
          <p:cNvSpPr>
            <a:spLocks noChangeArrowheads="1"/>
          </p:cNvSpPr>
          <p:nvPr/>
        </p:nvSpPr>
        <p:spPr bwMode="auto">
          <a:xfrm>
            <a:off x="6349" y="4234276"/>
            <a:ext cx="2094302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10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" y="438150"/>
            <a:ext cx="8610600" cy="3729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2:</a:t>
            </a:r>
            <a:r>
              <a:rPr lang="de-DE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de-DE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diễn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vẽ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mũi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Mũi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yếu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4724400" y="2495550"/>
            <a:ext cx="1143000" cy="457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838700" y="2562596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ĐÚNG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0" name="Picture 60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58479" y="4343400"/>
            <a:ext cx="3276600" cy="800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42160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4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4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4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44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4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4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44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44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4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4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4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"/>
                            </p:stCondLst>
                            <p:childTnLst>
                              <p:par>
                                <p:cTn id="7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000"/>
                            </p:stCondLst>
                            <p:childTnLst>
                              <p:par>
                                <p:cTn id="7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0"/>
                            </p:stCondLst>
                            <p:childTnLst>
                              <p:par>
                                <p:cTn id="8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000"/>
                            </p:stCondLst>
                            <p:childTnLst>
                              <p:par>
                                <p:cTn id="8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7000"/>
                            </p:stCondLst>
                            <p:childTnLst>
                              <p:par>
                                <p:cTn id="8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000"/>
                            </p:stCondLst>
                            <p:childTnLst>
                              <p:par>
                                <p:cTn id="9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9000"/>
                            </p:stCondLst>
                            <p:childTnLst>
                              <p:par>
                                <p:cTn id="9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0"/>
                            </p:stCondLst>
                            <p:childTnLst>
                              <p:par>
                                <p:cTn id="9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1000"/>
                            </p:stCondLst>
                            <p:childTnLst>
                              <p:par>
                                <p:cTn id="9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26" grpId="0" animBg="1"/>
      <p:bldP spid="14427" grpId="0" animBg="1"/>
      <p:bldP spid="14427" grpId="1" animBg="1"/>
      <p:bldP spid="14428" grpId="0" animBg="1"/>
      <p:bldP spid="14428" grpId="1" animBg="1"/>
      <p:bldP spid="14429" grpId="0" animBg="1"/>
      <p:bldP spid="14429" grpId="1" animBg="1"/>
      <p:bldP spid="14430" grpId="0" animBg="1"/>
      <p:bldP spid="14430" grpId="1" animBg="1"/>
      <p:bldP spid="14431" grpId="0" animBg="1"/>
      <p:bldP spid="14431" grpId="1" animBg="1"/>
      <p:bldP spid="14432" grpId="0" animBg="1"/>
      <p:bldP spid="14432" grpId="1" animBg="1"/>
      <p:bldP spid="14433" grpId="0" animBg="1"/>
      <p:bldP spid="14433" grpId="1" animBg="1"/>
      <p:bldP spid="14434" grpId="0" animBg="1"/>
      <p:bldP spid="14434" grpId="1" animBg="1"/>
      <p:bldP spid="14435" grpId="0" animBg="1"/>
      <p:bldP spid="14435" grpId="1" animBg="1"/>
      <p:bldP spid="14436" grpId="0" animBg="1"/>
      <p:bldP spid="14436" grpId="1" animBg="1"/>
      <p:bldP spid="4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95" name="Picture 59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4343400"/>
            <a:ext cx="3276600" cy="800100"/>
          </a:xfrm>
          <a:prstGeom prst="rect">
            <a:avLst/>
          </a:prstGeom>
          <a:noFill/>
        </p:spPr>
      </p:pic>
      <p:pic>
        <p:nvPicPr>
          <p:cNvPr id="14396" name="Picture 60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4343400"/>
            <a:ext cx="3276600" cy="800100"/>
          </a:xfrm>
          <a:prstGeom prst="rect">
            <a:avLst/>
          </a:prstGeom>
          <a:noFill/>
        </p:spPr>
      </p:pic>
      <p:sp>
        <p:nvSpPr>
          <p:cNvPr id="14426" name="Oval 90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0</a:t>
            </a:r>
          </a:p>
        </p:txBody>
      </p:sp>
      <p:sp>
        <p:nvSpPr>
          <p:cNvPr id="14427" name="Oval 91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</a:t>
            </a:r>
          </a:p>
        </p:txBody>
      </p:sp>
      <p:sp>
        <p:nvSpPr>
          <p:cNvPr id="14428" name="Oval 92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</a:t>
            </a:r>
          </a:p>
        </p:txBody>
      </p:sp>
      <p:sp>
        <p:nvSpPr>
          <p:cNvPr id="14429" name="Oval 93"/>
          <p:cNvSpPr>
            <a:spLocks noChangeArrowheads="1"/>
          </p:cNvSpPr>
          <p:nvPr/>
        </p:nvSpPr>
        <p:spPr bwMode="auto">
          <a:xfrm>
            <a:off x="1" y="4243387"/>
            <a:ext cx="210064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3</a:t>
            </a:r>
          </a:p>
        </p:txBody>
      </p:sp>
      <p:sp>
        <p:nvSpPr>
          <p:cNvPr id="14430" name="Oval 94"/>
          <p:cNvSpPr>
            <a:spLocks noChangeArrowheads="1"/>
          </p:cNvSpPr>
          <p:nvPr/>
        </p:nvSpPr>
        <p:spPr bwMode="auto">
          <a:xfrm>
            <a:off x="1" y="4243387"/>
            <a:ext cx="210064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</a:t>
            </a:r>
          </a:p>
        </p:txBody>
      </p:sp>
      <p:sp>
        <p:nvSpPr>
          <p:cNvPr id="14431" name="Oval 95"/>
          <p:cNvSpPr>
            <a:spLocks noChangeArrowheads="1"/>
          </p:cNvSpPr>
          <p:nvPr/>
        </p:nvSpPr>
        <p:spPr bwMode="auto">
          <a:xfrm>
            <a:off x="6351" y="4243387"/>
            <a:ext cx="209429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5</a:t>
            </a:r>
          </a:p>
        </p:txBody>
      </p:sp>
      <p:sp>
        <p:nvSpPr>
          <p:cNvPr id="14432" name="Oval 96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6</a:t>
            </a:r>
          </a:p>
        </p:txBody>
      </p:sp>
      <p:sp>
        <p:nvSpPr>
          <p:cNvPr id="14433" name="Oval 97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7</a:t>
            </a:r>
          </a:p>
        </p:txBody>
      </p:sp>
      <p:sp>
        <p:nvSpPr>
          <p:cNvPr id="14434" name="Oval 98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8</a:t>
            </a:r>
          </a:p>
        </p:txBody>
      </p:sp>
      <p:sp>
        <p:nvSpPr>
          <p:cNvPr id="14435" name="Oval 99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9</a:t>
            </a:r>
          </a:p>
        </p:txBody>
      </p:sp>
      <p:sp>
        <p:nvSpPr>
          <p:cNvPr id="14436" name="Oval 100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10</a:t>
            </a:r>
          </a:p>
        </p:txBody>
      </p:sp>
      <p:sp>
        <p:nvSpPr>
          <p:cNvPr id="14437" name="Oval 101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11</a:t>
            </a:r>
          </a:p>
        </p:txBody>
      </p:sp>
      <p:sp>
        <p:nvSpPr>
          <p:cNvPr id="14438" name="Oval 102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12</a:t>
            </a:r>
          </a:p>
        </p:txBody>
      </p:sp>
      <p:sp>
        <p:nvSpPr>
          <p:cNvPr id="14439" name="Oval 103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13</a:t>
            </a:r>
          </a:p>
        </p:txBody>
      </p:sp>
      <p:sp>
        <p:nvSpPr>
          <p:cNvPr id="14440" name="Oval 104"/>
          <p:cNvSpPr>
            <a:spLocks noChangeArrowheads="1"/>
          </p:cNvSpPr>
          <p:nvPr/>
        </p:nvSpPr>
        <p:spPr bwMode="auto">
          <a:xfrm>
            <a:off x="1588" y="4239816"/>
            <a:ext cx="1979612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14</a:t>
            </a:r>
          </a:p>
        </p:txBody>
      </p:sp>
      <p:sp>
        <p:nvSpPr>
          <p:cNvPr id="14441" name="Oval 105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15</a:t>
            </a:r>
          </a:p>
        </p:txBody>
      </p:sp>
      <p:sp>
        <p:nvSpPr>
          <p:cNvPr id="14442" name="Oval 106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16</a:t>
            </a:r>
          </a:p>
        </p:txBody>
      </p:sp>
      <p:sp>
        <p:nvSpPr>
          <p:cNvPr id="14443" name="Oval 107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17</a:t>
            </a:r>
          </a:p>
        </p:txBody>
      </p:sp>
      <p:sp>
        <p:nvSpPr>
          <p:cNvPr id="14444" name="Oval 108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18</a:t>
            </a:r>
          </a:p>
        </p:txBody>
      </p:sp>
      <p:sp>
        <p:nvSpPr>
          <p:cNvPr id="14445" name="Oval 109"/>
          <p:cNvSpPr>
            <a:spLocks noChangeArrowheads="1"/>
          </p:cNvSpPr>
          <p:nvPr/>
        </p:nvSpPr>
        <p:spPr bwMode="auto">
          <a:xfrm>
            <a:off x="6350" y="4239816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19</a:t>
            </a:r>
          </a:p>
        </p:txBody>
      </p:sp>
      <p:sp>
        <p:nvSpPr>
          <p:cNvPr id="14446" name="Oval 110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20</a:t>
            </a:r>
          </a:p>
        </p:txBody>
      </p:sp>
      <p:sp>
        <p:nvSpPr>
          <p:cNvPr id="14456" name="Oval 120"/>
          <p:cNvSpPr>
            <a:spLocks noChangeArrowheads="1"/>
          </p:cNvSpPr>
          <p:nvPr/>
        </p:nvSpPr>
        <p:spPr bwMode="auto">
          <a:xfrm>
            <a:off x="39302" y="4118372"/>
            <a:ext cx="2094299" cy="771525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 dirty="0" smtClean="0">
                <a:solidFill>
                  <a:srgbClr val="FFFF00"/>
                </a:solidFill>
                <a:cs typeface="Arial" charset="0"/>
              </a:rPr>
              <a:t>20</a:t>
            </a:r>
            <a:endParaRPr lang="en-US" sz="6000" dirty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5798" y="214649"/>
            <a:ext cx="7931002" cy="3699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3:</a:t>
            </a:r>
            <a:r>
              <a:rPr lang="de-DE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gương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phẳng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8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đây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hứng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chắn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gương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gằng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gương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D.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ảnh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luôn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chiều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endParaRPr lang="en-US" sz="2800" dirty="0"/>
          </a:p>
        </p:txBody>
      </p:sp>
      <p:sp>
        <p:nvSpPr>
          <p:cNvPr id="4" name="Oval 3"/>
          <p:cNvSpPr/>
          <p:nvPr/>
        </p:nvSpPr>
        <p:spPr>
          <a:xfrm>
            <a:off x="5562600" y="3333750"/>
            <a:ext cx="762000" cy="685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562600" y="3518137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ĐÚNG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0" name="Picture 60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228600" y="4375546"/>
            <a:ext cx="3276600" cy="800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7754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4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4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4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44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4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4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44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44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4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4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4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4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44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44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44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44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44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44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44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144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14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14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144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144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14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14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144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144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14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14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144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144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14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14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0000"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3000"/>
                            </p:stCondLst>
                            <p:childTnLst>
                              <p:par>
                                <p:cTn id="1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0"/>
                            </p:stCondLst>
                            <p:childTnLst>
                              <p:par>
                                <p:cTn id="1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6000"/>
                            </p:stCondLst>
                            <p:childTnLst>
                              <p:par>
                                <p:cTn id="1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7000"/>
                            </p:stCondLst>
                            <p:childTnLst>
                              <p:par>
                                <p:cTn id="1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8000"/>
                            </p:stCondLst>
                            <p:childTnLst>
                              <p:par>
                                <p:cTn id="1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9000"/>
                            </p:stCondLst>
                            <p:childTnLst>
                              <p:par>
                                <p:cTn id="159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2000"/>
                            </p:stCondLst>
                            <p:childTnLst>
                              <p:par>
                                <p:cTn id="1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6000"/>
                            </p:stCondLst>
                            <p:childTnLst>
                              <p:par>
                                <p:cTn id="1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7000"/>
                            </p:stCondLst>
                            <p:childTnLst>
                              <p:par>
                                <p:cTn id="1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8000"/>
                            </p:stCondLst>
                            <p:childTnLst>
                              <p:par>
                                <p:cTn id="1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19000"/>
                            </p:stCondLst>
                            <p:childTnLst>
                              <p:par>
                                <p:cTn id="1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0000"/>
                            </p:stCondLst>
                            <p:childTnLst>
                              <p:par>
                                <p:cTn id="1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1000"/>
                            </p:stCondLst>
                            <p:childTnLst>
                              <p:par>
                                <p:cTn id="19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22000"/>
                            </p:stCondLst>
                            <p:childTnLst>
                              <p:par>
                                <p:cTn id="19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26" grpId="0" animBg="1"/>
      <p:bldP spid="14427" grpId="0" animBg="1"/>
      <p:bldP spid="14427" grpId="1" animBg="1"/>
      <p:bldP spid="14428" grpId="0" animBg="1"/>
      <p:bldP spid="14428" grpId="1" animBg="1"/>
      <p:bldP spid="14429" grpId="0" animBg="1"/>
      <p:bldP spid="14429" grpId="1" animBg="1"/>
      <p:bldP spid="14430" grpId="0" animBg="1"/>
      <p:bldP spid="14430" grpId="1" animBg="1"/>
      <p:bldP spid="14431" grpId="0" animBg="1"/>
      <p:bldP spid="14431" grpId="1" animBg="1"/>
      <p:bldP spid="14432" grpId="0" animBg="1"/>
      <p:bldP spid="14432" grpId="1" animBg="1"/>
      <p:bldP spid="14433" grpId="0" animBg="1"/>
      <p:bldP spid="14433" grpId="1" animBg="1"/>
      <p:bldP spid="14434" grpId="0" animBg="1"/>
      <p:bldP spid="14434" grpId="1" animBg="1"/>
      <p:bldP spid="14435" grpId="0" animBg="1"/>
      <p:bldP spid="14435" grpId="1" animBg="1"/>
      <p:bldP spid="14436" grpId="0" animBg="1"/>
      <p:bldP spid="14436" grpId="1" animBg="1"/>
      <p:bldP spid="14437" grpId="0" animBg="1"/>
      <p:bldP spid="14437" grpId="1" animBg="1"/>
      <p:bldP spid="14438" grpId="0" animBg="1"/>
      <p:bldP spid="14438" grpId="1" animBg="1"/>
      <p:bldP spid="14439" grpId="0" animBg="1"/>
      <p:bldP spid="14440" grpId="0" animBg="1"/>
      <p:bldP spid="14441" grpId="0" animBg="1"/>
      <p:bldP spid="14441" grpId="1" animBg="1"/>
      <p:bldP spid="14442" grpId="0" animBg="1"/>
      <p:bldP spid="14442" grpId="1" animBg="1"/>
      <p:bldP spid="14443" grpId="0" animBg="1"/>
      <p:bldP spid="14443" grpId="1" animBg="1"/>
      <p:bldP spid="14444" grpId="0" animBg="1"/>
      <p:bldP spid="14444" grpId="1" animBg="1"/>
      <p:bldP spid="14445" grpId="0" animBg="1"/>
      <p:bldP spid="14445" grpId="1" animBg="1"/>
      <p:bldP spid="14446" grpId="0" animBg="1"/>
      <p:bldP spid="14446" grpId="1" animBg="1"/>
      <p:bldP spid="14456" grpId="0" animBg="1"/>
      <p:bldP spid="14456" grpId="1" animBg="1"/>
      <p:bldP spid="4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362200" y="438150"/>
            <a:ext cx="464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 THỐNG HÓA KIẾN THỨC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295400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Chia nhóm: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Chia lớp thành 3 nhóm lớn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836293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Nhiệm vụ tìm hiểu kiến thức: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90600" y="2356449"/>
            <a:ext cx="6629400" cy="1285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 1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 lượng ánh sáng, tia sáng, vùng tối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 2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 phản xạ ánh sáng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 3: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 của vật qua gương phẳng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3641929"/>
            <a:ext cx="548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Mỗi nhóm: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 thành phiếu học tập theo mẫu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343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09600" y="187546"/>
            <a:ext cx="8001000" cy="4546582"/>
            <a:chOff x="0" y="-16954"/>
            <a:chExt cx="6218355" cy="3503104"/>
          </a:xfrm>
        </p:grpSpPr>
        <p:sp>
          <p:nvSpPr>
            <p:cNvPr id="3" name="Rounded Rectangle 2"/>
            <p:cNvSpPr/>
            <p:nvPr/>
          </p:nvSpPr>
          <p:spPr>
            <a:xfrm>
              <a:off x="0" y="457200"/>
              <a:ext cx="3114675" cy="361950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85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Năng lượng ánh sáng, tia sáng, vùng tối</a:t>
              </a:r>
            </a:p>
          </p:txBody>
        </p:sp>
        <p:sp>
          <p:nvSpPr>
            <p:cNvPr id="4" name="Rectangle 3"/>
            <p:cNvSpPr/>
            <p:nvPr/>
          </p:nvSpPr>
          <p:spPr>
            <a:xfrm flipH="1">
              <a:off x="400050" y="828675"/>
              <a:ext cx="73660" cy="26574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933450" y="1019175"/>
              <a:ext cx="5221170" cy="37147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Ánh sáng là một dạng của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.....................</a:t>
              </a:r>
              <a:endPara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52500" y="1419225"/>
              <a:ext cx="5221170" cy="37147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Các loại chùm 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sáng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endPara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952500" y="1828800"/>
              <a:ext cx="5229960" cy="37147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Tia sáng: Biểu diễn bằng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...................</a:t>
              </a:r>
              <a:endPara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962025" y="2267451"/>
              <a:ext cx="5256330" cy="433277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Vùng tối: vùng phía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..................., 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không nhận được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........................</a:t>
              </a:r>
              <a:endPara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962025" y="2781300"/>
              <a:ext cx="5256330" cy="55245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Vùng tối không hoàn toàn: Vùng phía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...................., 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nhận được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............................................</a:t>
              </a:r>
              <a:endPara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85775" y="115252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95300" y="1581150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95300" y="197167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95298" y="2437379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95299" y="304155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129651" y="-16954"/>
              <a:ext cx="1419225" cy="457200"/>
            </a:xfrm>
            <a:prstGeom prst="ellipse">
              <a:avLst/>
            </a:prstGeom>
            <a:ln w="285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Nhóm 1</a:t>
              </a:r>
              <a:endPara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7772400" y="187546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Phiếu 01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973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81000" y="274102"/>
            <a:ext cx="8141693" cy="4275409"/>
            <a:chOff x="0" y="-9524"/>
            <a:chExt cx="6182360" cy="3495674"/>
          </a:xfrm>
        </p:grpSpPr>
        <p:sp>
          <p:nvSpPr>
            <p:cNvPr id="3" name="Rounded Rectangle 2"/>
            <p:cNvSpPr/>
            <p:nvPr/>
          </p:nvSpPr>
          <p:spPr>
            <a:xfrm>
              <a:off x="0" y="457200"/>
              <a:ext cx="3114675" cy="361950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285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Sự phản xạ ánh sáng</a:t>
              </a:r>
              <a:endParaRPr lang="en-US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 flipH="1">
              <a:off x="400050" y="828675"/>
              <a:ext cx="73660" cy="26574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933450" y="857250"/>
              <a:ext cx="5221170" cy="533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Hiện tượng PXAS: 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Chiếu một chùm sáng vào gương, chùm sáng bị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.....................................</a:t>
              </a:r>
              <a:endPara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42975" y="1419225"/>
              <a:ext cx="5220970" cy="533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Định luật PXAS: 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...............................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952500" y="2009775"/>
              <a:ext cx="5229860" cy="5715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Phản xạ:  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Khi mặt phản xạ nhẵn, các tia sáng song song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bị................. ..................................(khi đó ta ................. thấy 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ảnh)</a:t>
              </a:r>
              <a:endPara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933450" y="2638425"/>
              <a:ext cx="5238750" cy="55245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Phản xạ khuếch tán: 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Khi mặt phản xạ không nhẵn, các tia sáng song song bị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.....................................................(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khi đó ta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..................thấy 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ảnh)</a:t>
              </a:r>
              <a:endPara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85775" y="115252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95300" y="1581150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95300" y="227647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76250" y="284797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16532" y="-9524"/>
              <a:ext cx="1419225" cy="457200"/>
            </a:xfrm>
            <a:prstGeom prst="ellipse">
              <a:avLst/>
            </a:prstGeom>
            <a:ln w="285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Nhóm 2</a:t>
              </a:r>
              <a:endParaRPr lang="en-US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7772400" y="187546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Phiếu 01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993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914400" y="133350"/>
            <a:ext cx="7848599" cy="4800600"/>
            <a:chOff x="0" y="0"/>
            <a:chExt cx="6163945" cy="3362325"/>
          </a:xfrm>
        </p:grpSpPr>
        <p:sp>
          <p:nvSpPr>
            <p:cNvPr id="3" name="Rounded Rectangle 2"/>
            <p:cNvSpPr/>
            <p:nvPr/>
          </p:nvSpPr>
          <p:spPr>
            <a:xfrm>
              <a:off x="0" y="457200"/>
              <a:ext cx="3114675" cy="36195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85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Ảnh của vật qua gương phẳng</a:t>
              </a:r>
              <a:endParaRPr lang="en-US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 flipH="1">
              <a:off x="428625" y="828675"/>
              <a:ext cx="57150" cy="8572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933450" y="857250"/>
              <a:ext cx="5221170" cy="533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Khái niệm: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..................................quan 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sát được trong gương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phẳng gọi là ảnh của vật qua gương phẳng</a:t>
              </a:r>
              <a:endPara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85775" y="115252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0" y="0"/>
              <a:ext cx="1419225" cy="457200"/>
            </a:xfrm>
            <a:prstGeom prst="ellipse">
              <a:avLst/>
            </a:prstGeom>
            <a:ln w="285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Nhóm 3</a:t>
              </a:r>
              <a:endPara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942975" y="1419225"/>
              <a:ext cx="5220970" cy="40957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b="1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Tính </a:t>
              </a:r>
              <a:r>
                <a:rPr lang="en-US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chất của ảnh: </a:t>
              </a:r>
              <a:endPara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95300" y="1581150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90575" y="208597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33425" y="1647825"/>
              <a:ext cx="47625" cy="16287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1247775" y="1914525"/>
              <a:ext cx="4905375" cy="40957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Là 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ảnh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........................</a:t>
              </a:r>
              <a:endPara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1238250" y="2838450"/>
              <a:ext cx="4905375" cy="52387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Khoảng 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cách từ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...............................vật 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đến gương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.......... 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khoảng cách từ ảnh của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.....................đến 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gương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247775" y="2381250"/>
              <a:ext cx="4905375" cy="40957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Độ 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lớn: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.......................</a:t>
              </a:r>
              <a:endPara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90575" y="2552700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81050" y="3028950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7772400" y="187546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Phiếu 01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59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1514</Words>
  <PresentationFormat>On-screen Show (16:9)</PresentationFormat>
  <Paragraphs>425</Paragraphs>
  <Slides>25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Tahoma</vt:lpstr>
      <vt:lpstr>Times New Roman</vt:lpstr>
      <vt:lpstr>Wingdings</vt:lpstr>
      <vt:lpstr>Office Theme</vt:lpstr>
      <vt:lpstr>ÔN TẬP CHƯƠNG 5</vt:lpstr>
      <vt:lpstr>ÔN TẬP CHƯƠNG 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2019-10-17T05:03:28Z</dcterms:created>
  <dcterms:modified xsi:type="dcterms:W3CDTF">2022-07-08T13:11:54Z</dcterms:modified>
</cp:coreProperties>
</file>