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9" r:id="rId1"/>
  </p:sldMasterIdLst>
  <p:notesMasterIdLst>
    <p:notesMasterId r:id="rId25"/>
  </p:notesMasterIdLst>
  <p:sldIdLst>
    <p:sldId id="1275" r:id="rId2"/>
    <p:sldId id="1232" r:id="rId3"/>
    <p:sldId id="1220" r:id="rId4"/>
    <p:sldId id="1234" r:id="rId5"/>
    <p:sldId id="1237" r:id="rId6"/>
    <p:sldId id="1227" r:id="rId7"/>
    <p:sldId id="1239" r:id="rId8"/>
    <p:sldId id="1281" r:id="rId9"/>
    <p:sldId id="1286" r:id="rId10"/>
    <p:sldId id="1282" r:id="rId11"/>
    <p:sldId id="1283" r:id="rId12"/>
    <p:sldId id="1284" r:id="rId13"/>
    <p:sldId id="1285" r:id="rId14"/>
    <p:sldId id="1287" r:id="rId15"/>
    <p:sldId id="1288" r:id="rId16"/>
    <p:sldId id="1222" r:id="rId17"/>
    <p:sldId id="1292" r:id="rId18"/>
    <p:sldId id="1290" r:id="rId19"/>
    <p:sldId id="1291" r:id="rId20"/>
    <p:sldId id="1293" r:id="rId21"/>
    <p:sldId id="1294" r:id="rId22"/>
    <p:sldId id="1295" r:id="rId23"/>
    <p:sldId id="1297"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a:srgbClr val="009900"/>
    <a:srgbClr val="FF33CC"/>
    <a:srgbClr val="FFFF00"/>
    <a:srgbClr val="006600"/>
    <a:srgbClr val="FF6600"/>
    <a:srgbClr val="0000FF"/>
    <a:srgbClr val="FFFFFF"/>
    <a:srgbClr val="3333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411" autoAdjust="0"/>
    <p:restoredTop sz="94049" autoAdjust="0"/>
  </p:normalViewPr>
  <p:slideViewPr>
    <p:cSldViewPr>
      <p:cViewPr varScale="1">
        <p:scale>
          <a:sx n="55" d="100"/>
          <a:sy n="55" d="100"/>
        </p:scale>
        <p:origin x="96" y="432"/>
      </p:cViewPr>
      <p:guideLst>
        <p:guide orient="horz" pos="2160"/>
        <p:guide pos="3840"/>
      </p:guideLst>
    </p:cSldViewPr>
  </p:slideViewPr>
  <p:outlineViewPr>
    <p:cViewPr>
      <p:scale>
        <a:sx n="33" d="100"/>
        <a:sy n="33" d="100"/>
      </p:scale>
      <p:origin x="0" y="0"/>
    </p:cViewPr>
  </p:outlineViewPr>
  <p:notesTextViewPr>
    <p:cViewPr>
      <p:scale>
        <a:sx n="200" d="100"/>
        <a:sy n="200" d="100"/>
      </p:scale>
      <p:origin x="0" y="0"/>
    </p:cViewPr>
  </p:notesTextViewPr>
  <p:sorterViewPr>
    <p:cViewPr varScale="1">
      <p:scale>
        <a:sx n="1" d="1"/>
        <a:sy n="1" d="1"/>
      </p:scale>
      <p:origin x="0" y="-266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CDAED22-7A29-4A9E-B8EC-A32B4889A174}" type="datetimeFigureOut">
              <a:rPr lang="en-US" smtClean="0"/>
              <a:t>8/31/2022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5715DA6-C5A1-4164-8FBC-E4B0D1B4BE12}" type="slidenum">
              <a:rPr lang="en-US" smtClean="0"/>
              <a:t>‹#›</a:t>
            </a:fld>
            <a:endParaRPr lang="en-US"/>
          </a:p>
        </p:txBody>
      </p:sp>
    </p:spTree>
    <p:extLst>
      <p:ext uri="{BB962C8B-B14F-4D97-AF65-F5344CB8AC3E}">
        <p14:creationId xmlns:p14="http://schemas.microsoft.com/office/powerpoint/2010/main" val="34782335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5715DA6-C5A1-4164-8FBC-E4B0D1B4BE12}" type="slidenum">
              <a:rPr lang="en-US" smtClean="0"/>
              <a:t>2</a:t>
            </a:fld>
            <a:endParaRPr lang="en-US"/>
          </a:p>
        </p:txBody>
      </p:sp>
    </p:spTree>
    <p:extLst>
      <p:ext uri="{BB962C8B-B14F-4D97-AF65-F5344CB8AC3E}">
        <p14:creationId xmlns:p14="http://schemas.microsoft.com/office/powerpoint/2010/main" val="3688466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Trong nhà trường phổ thông, học tập tốt môn Vật lí sẽ giúp bạn có được những kiến thức, kĩ năng phổ thông cốt lõi về: mô hình hệ vật lí, năng lượng và sóng, lực và trường. Bạn sẽ có thể vận dụng được một số kĩ năng mà các nhà khoa học thường dùng trong nghiên cứu khoa học để khám phá, giải quyết vấn đề dưới góc độ vật lí. Trên cơ sở kiến thức, kĩ năng đã học, bạn sẽ có thể giải quyết một số vấn đề thực tiễn vừa sức mình, ứng xử với thiên nhiên phù hợp với yêu cầu phát triển bền vững xã hội và bảo vệ môi trường. Mặt khác, tri thức thu nhận được qua môn Vật lí cũng góp phần giúp bạn nhận biết được năng lực, sở trường của bản thân, định hướng được nghề nghiệp và có kế hoạch học tập, rèn luyện đáp ứng yêu cầu của nghề nghiệp mà bạn sẽ thực hiện trong tương lai.</a:t>
            </a:r>
            <a:endParaRPr lang="en-US" sz="1200">
              <a:effectLst/>
              <a:latin typeface="Calibri" panose="020F0502020204030204" pitchFamily="34" charset="0"/>
              <a:ea typeface="游明朝" panose="02020400000000000000" pitchFamily="18" charset="-128"/>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95715DA6-C5A1-4164-8FBC-E4B0D1B4BE12}" type="slidenum">
              <a:rPr lang="en-US" smtClean="0"/>
              <a:t>6</a:t>
            </a:fld>
            <a:endParaRPr lang="en-US"/>
          </a:p>
        </p:txBody>
      </p:sp>
    </p:spTree>
    <p:extLst>
      <p:ext uri="{BB962C8B-B14F-4D97-AF65-F5344CB8AC3E}">
        <p14:creationId xmlns:p14="http://schemas.microsoft.com/office/powerpoint/2010/main" val="27356501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F7FAA9-0797-459A-9DDC-60AF31E5865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5875974-2CCF-4A28-9DE5-C32BEC3E4DD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FF8F5FF-506E-4093-88E4-B6335DFC8E2F}"/>
              </a:ext>
            </a:extLst>
          </p:cNvPr>
          <p:cNvSpPr>
            <a:spLocks noGrp="1"/>
          </p:cNvSpPr>
          <p:nvPr>
            <p:ph type="dt" sz="half" idx="10"/>
          </p:nvPr>
        </p:nvSpPr>
        <p:spPr/>
        <p:txBody>
          <a:bodyPr/>
          <a:lstStyle/>
          <a:p>
            <a:pPr>
              <a:defRPr/>
            </a:pPr>
            <a:endParaRPr lang="en-US"/>
          </a:p>
        </p:txBody>
      </p:sp>
      <p:sp>
        <p:nvSpPr>
          <p:cNvPr id="5" name="Footer Placeholder 4">
            <a:extLst>
              <a:ext uri="{FF2B5EF4-FFF2-40B4-BE49-F238E27FC236}">
                <a16:creationId xmlns:a16="http://schemas.microsoft.com/office/drawing/2014/main" id="{C3ECB38B-AEBD-499C-AE7B-5F6085F6404D}"/>
              </a:ext>
            </a:extLst>
          </p:cNvPr>
          <p:cNvSpPr>
            <a:spLocks noGrp="1"/>
          </p:cNvSpPr>
          <p:nvPr>
            <p:ph type="ftr" sz="quarter" idx="11"/>
          </p:nvPr>
        </p:nvSpPr>
        <p:spPr/>
        <p:txBody>
          <a:bodyPr/>
          <a:lstStyle/>
          <a:p>
            <a:pPr>
              <a:defRPr/>
            </a:pPr>
            <a:endParaRPr lang="en-US"/>
          </a:p>
        </p:txBody>
      </p:sp>
      <p:sp>
        <p:nvSpPr>
          <p:cNvPr id="6" name="Slide Number Placeholder 5">
            <a:extLst>
              <a:ext uri="{FF2B5EF4-FFF2-40B4-BE49-F238E27FC236}">
                <a16:creationId xmlns:a16="http://schemas.microsoft.com/office/drawing/2014/main" id="{C9F8A1FD-F559-44C6-9C31-56C1B1BC04CF}"/>
              </a:ext>
            </a:extLst>
          </p:cNvPr>
          <p:cNvSpPr>
            <a:spLocks noGrp="1"/>
          </p:cNvSpPr>
          <p:nvPr>
            <p:ph type="sldNum" sz="quarter" idx="12"/>
          </p:nvPr>
        </p:nvSpPr>
        <p:spPr/>
        <p:txBody>
          <a:bodyPr/>
          <a:lstStyle/>
          <a:p>
            <a:fld id="{49581DF2-B961-4A43-8B93-FE9979AA9AC1}" type="slidenum">
              <a:rPr lang="en-US" altLang="en-US" smtClean="0"/>
              <a:pPr/>
              <a:t>‹#›</a:t>
            </a:fld>
            <a:endParaRPr lang="en-US" altLang="en-US"/>
          </a:p>
        </p:txBody>
      </p:sp>
    </p:spTree>
    <p:extLst>
      <p:ext uri="{BB962C8B-B14F-4D97-AF65-F5344CB8AC3E}">
        <p14:creationId xmlns:p14="http://schemas.microsoft.com/office/powerpoint/2010/main" val="10574197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46C5B-19CD-41D1-9132-4B557BDE51D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DEA42BF-3120-4E76-884E-0CEC6819212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0564130-D43C-4C8C-A12F-3DE1D20983E4}"/>
              </a:ext>
            </a:extLst>
          </p:cNvPr>
          <p:cNvSpPr>
            <a:spLocks noGrp="1"/>
          </p:cNvSpPr>
          <p:nvPr>
            <p:ph type="dt" sz="half" idx="10"/>
          </p:nvPr>
        </p:nvSpPr>
        <p:spPr/>
        <p:txBody>
          <a:bodyPr/>
          <a:lstStyle/>
          <a:p>
            <a:pPr>
              <a:defRPr/>
            </a:pPr>
            <a:endParaRPr lang="en-US"/>
          </a:p>
        </p:txBody>
      </p:sp>
      <p:sp>
        <p:nvSpPr>
          <p:cNvPr id="5" name="Footer Placeholder 4">
            <a:extLst>
              <a:ext uri="{FF2B5EF4-FFF2-40B4-BE49-F238E27FC236}">
                <a16:creationId xmlns:a16="http://schemas.microsoft.com/office/drawing/2014/main" id="{1B259756-8432-4456-88F5-6345E3053D38}"/>
              </a:ext>
            </a:extLst>
          </p:cNvPr>
          <p:cNvSpPr>
            <a:spLocks noGrp="1"/>
          </p:cNvSpPr>
          <p:nvPr>
            <p:ph type="ftr" sz="quarter" idx="11"/>
          </p:nvPr>
        </p:nvSpPr>
        <p:spPr/>
        <p:txBody>
          <a:bodyPr/>
          <a:lstStyle/>
          <a:p>
            <a:pPr>
              <a:defRPr/>
            </a:pPr>
            <a:endParaRPr lang="en-US"/>
          </a:p>
        </p:txBody>
      </p:sp>
      <p:sp>
        <p:nvSpPr>
          <p:cNvPr id="6" name="Slide Number Placeholder 5">
            <a:extLst>
              <a:ext uri="{FF2B5EF4-FFF2-40B4-BE49-F238E27FC236}">
                <a16:creationId xmlns:a16="http://schemas.microsoft.com/office/drawing/2014/main" id="{DB978EF2-FDDE-41E0-9ECA-20FA235B4625}"/>
              </a:ext>
            </a:extLst>
          </p:cNvPr>
          <p:cNvSpPr>
            <a:spLocks noGrp="1"/>
          </p:cNvSpPr>
          <p:nvPr>
            <p:ph type="sldNum" sz="quarter" idx="12"/>
          </p:nvPr>
        </p:nvSpPr>
        <p:spPr/>
        <p:txBody>
          <a:bodyPr/>
          <a:lstStyle/>
          <a:p>
            <a:fld id="{49581DF2-B961-4A43-8B93-FE9979AA9AC1}" type="slidenum">
              <a:rPr lang="en-US" altLang="en-US" smtClean="0"/>
              <a:pPr/>
              <a:t>‹#›</a:t>
            </a:fld>
            <a:endParaRPr lang="en-US" altLang="en-US"/>
          </a:p>
        </p:txBody>
      </p:sp>
    </p:spTree>
    <p:extLst>
      <p:ext uri="{BB962C8B-B14F-4D97-AF65-F5344CB8AC3E}">
        <p14:creationId xmlns:p14="http://schemas.microsoft.com/office/powerpoint/2010/main" val="9968883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6EAB19A-A275-4334-BBD8-852322B71F7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466FD98-FFBC-4F1B-BCE7-1F21202BA6A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730E5B2-D5F2-443F-BA61-0F871C6A6FD5}"/>
              </a:ext>
            </a:extLst>
          </p:cNvPr>
          <p:cNvSpPr>
            <a:spLocks noGrp="1"/>
          </p:cNvSpPr>
          <p:nvPr>
            <p:ph type="dt" sz="half" idx="10"/>
          </p:nvPr>
        </p:nvSpPr>
        <p:spPr/>
        <p:txBody>
          <a:bodyPr/>
          <a:lstStyle/>
          <a:p>
            <a:pPr>
              <a:defRPr/>
            </a:pPr>
            <a:endParaRPr lang="en-US"/>
          </a:p>
        </p:txBody>
      </p:sp>
      <p:sp>
        <p:nvSpPr>
          <p:cNvPr id="5" name="Footer Placeholder 4">
            <a:extLst>
              <a:ext uri="{FF2B5EF4-FFF2-40B4-BE49-F238E27FC236}">
                <a16:creationId xmlns:a16="http://schemas.microsoft.com/office/drawing/2014/main" id="{8D3AD875-7D32-4D5F-A51B-F8694B3174F9}"/>
              </a:ext>
            </a:extLst>
          </p:cNvPr>
          <p:cNvSpPr>
            <a:spLocks noGrp="1"/>
          </p:cNvSpPr>
          <p:nvPr>
            <p:ph type="ftr" sz="quarter" idx="11"/>
          </p:nvPr>
        </p:nvSpPr>
        <p:spPr/>
        <p:txBody>
          <a:bodyPr/>
          <a:lstStyle/>
          <a:p>
            <a:pPr>
              <a:defRPr/>
            </a:pPr>
            <a:endParaRPr lang="en-US"/>
          </a:p>
        </p:txBody>
      </p:sp>
      <p:sp>
        <p:nvSpPr>
          <p:cNvPr id="6" name="Slide Number Placeholder 5">
            <a:extLst>
              <a:ext uri="{FF2B5EF4-FFF2-40B4-BE49-F238E27FC236}">
                <a16:creationId xmlns:a16="http://schemas.microsoft.com/office/drawing/2014/main" id="{4E60F68A-15C9-4184-9377-52EEABB4EFC2}"/>
              </a:ext>
            </a:extLst>
          </p:cNvPr>
          <p:cNvSpPr>
            <a:spLocks noGrp="1"/>
          </p:cNvSpPr>
          <p:nvPr>
            <p:ph type="sldNum" sz="quarter" idx="12"/>
          </p:nvPr>
        </p:nvSpPr>
        <p:spPr/>
        <p:txBody>
          <a:bodyPr/>
          <a:lstStyle/>
          <a:p>
            <a:fld id="{49581DF2-B961-4A43-8B93-FE9979AA9AC1}" type="slidenum">
              <a:rPr lang="en-US" altLang="en-US" smtClean="0"/>
              <a:pPr/>
              <a:t>‹#›</a:t>
            </a:fld>
            <a:endParaRPr lang="en-US" altLang="en-US"/>
          </a:p>
        </p:txBody>
      </p:sp>
    </p:spTree>
    <p:extLst>
      <p:ext uri="{BB962C8B-B14F-4D97-AF65-F5344CB8AC3E}">
        <p14:creationId xmlns:p14="http://schemas.microsoft.com/office/powerpoint/2010/main" val="28935753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258939-70BC-40D1-852F-4B22446DB90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1B4CD1E-A1B4-4A03-B224-33D828934A4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3BCF2DA-1CD5-433D-8597-AD8A0A551CD5}"/>
              </a:ext>
            </a:extLst>
          </p:cNvPr>
          <p:cNvSpPr>
            <a:spLocks noGrp="1"/>
          </p:cNvSpPr>
          <p:nvPr>
            <p:ph type="dt" sz="half" idx="10"/>
          </p:nvPr>
        </p:nvSpPr>
        <p:spPr/>
        <p:txBody>
          <a:bodyPr/>
          <a:lstStyle/>
          <a:p>
            <a:pPr>
              <a:defRPr/>
            </a:pPr>
            <a:endParaRPr lang="en-US"/>
          </a:p>
        </p:txBody>
      </p:sp>
      <p:sp>
        <p:nvSpPr>
          <p:cNvPr id="5" name="Footer Placeholder 4">
            <a:extLst>
              <a:ext uri="{FF2B5EF4-FFF2-40B4-BE49-F238E27FC236}">
                <a16:creationId xmlns:a16="http://schemas.microsoft.com/office/drawing/2014/main" id="{32CAD618-837E-4107-AE34-36BB1D980F74}"/>
              </a:ext>
            </a:extLst>
          </p:cNvPr>
          <p:cNvSpPr>
            <a:spLocks noGrp="1"/>
          </p:cNvSpPr>
          <p:nvPr>
            <p:ph type="ftr" sz="quarter" idx="11"/>
          </p:nvPr>
        </p:nvSpPr>
        <p:spPr/>
        <p:txBody>
          <a:bodyPr/>
          <a:lstStyle/>
          <a:p>
            <a:pPr>
              <a:defRPr/>
            </a:pPr>
            <a:endParaRPr lang="en-US"/>
          </a:p>
        </p:txBody>
      </p:sp>
      <p:sp>
        <p:nvSpPr>
          <p:cNvPr id="6" name="Slide Number Placeholder 5">
            <a:extLst>
              <a:ext uri="{FF2B5EF4-FFF2-40B4-BE49-F238E27FC236}">
                <a16:creationId xmlns:a16="http://schemas.microsoft.com/office/drawing/2014/main" id="{96C747F4-25AF-4FFF-81AB-FAFC091C4532}"/>
              </a:ext>
            </a:extLst>
          </p:cNvPr>
          <p:cNvSpPr>
            <a:spLocks noGrp="1"/>
          </p:cNvSpPr>
          <p:nvPr>
            <p:ph type="sldNum" sz="quarter" idx="12"/>
          </p:nvPr>
        </p:nvSpPr>
        <p:spPr/>
        <p:txBody>
          <a:bodyPr/>
          <a:lstStyle/>
          <a:p>
            <a:fld id="{49581DF2-B961-4A43-8B93-FE9979AA9AC1}" type="slidenum">
              <a:rPr lang="en-US" altLang="en-US" smtClean="0"/>
              <a:pPr/>
              <a:t>‹#›</a:t>
            </a:fld>
            <a:endParaRPr lang="en-US" altLang="en-US"/>
          </a:p>
        </p:txBody>
      </p:sp>
    </p:spTree>
    <p:extLst>
      <p:ext uri="{BB962C8B-B14F-4D97-AF65-F5344CB8AC3E}">
        <p14:creationId xmlns:p14="http://schemas.microsoft.com/office/powerpoint/2010/main" val="25555592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99E61F-6057-47E9-A50C-B41118FF266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AF20EAC-53FA-4099-A1B5-9B68AA85694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34FE59E-42BB-431F-B6DD-E7837926D266}"/>
              </a:ext>
            </a:extLst>
          </p:cNvPr>
          <p:cNvSpPr>
            <a:spLocks noGrp="1"/>
          </p:cNvSpPr>
          <p:nvPr>
            <p:ph type="dt" sz="half" idx="10"/>
          </p:nvPr>
        </p:nvSpPr>
        <p:spPr/>
        <p:txBody>
          <a:bodyPr/>
          <a:lstStyle/>
          <a:p>
            <a:pPr>
              <a:defRPr/>
            </a:pPr>
            <a:endParaRPr lang="en-US"/>
          </a:p>
        </p:txBody>
      </p:sp>
      <p:sp>
        <p:nvSpPr>
          <p:cNvPr id="5" name="Footer Placeholder 4">
            <a:extLst>
              <a:ext uri="{FF2B5EF4-FFF2-40B4-BE49-F238E27FC236}">
                <a16:creationId xmlns:a16="http://schemas.microsoft.com/office/drawing/2014/main" id="{F4778F29-8DAD-4F66-9A9F-07BF23F31998}"/>
              </a:ext>
            </a:extLst>
          </p:cNvPr>
          <p:cNvSpPr>
            <a:spLocks noGrp="1"/>
          </p:cNvSpPr>
          <p:nvPr>
            <p:ph type="ftr" sz="quarter" idx="11"/>
          </p:nvPr>
        </p:nvSpPr>
        <p:spPr/>
        <p:txBody>
          <a:bodyPr/>
          <a:lstStyle/>
          <a:p>
            <a:pPr>
              <a:defRPr/>
            </a:pPr>
            <a:endParaRPr lang="en-US"/>
          </a:p>
        </p:txBody>
      </p:sp>
      <p:sp>
        <p:nvSpPr>
          <p:cNvPr id="6" name="Slide Number Placeholder 5">
            <a:extLst>
              <a:ext uri="{FF2B5EF4-FFF2-40B4-BE49-F238E27FC236}">
                <a16:creationId xmlns:a16="http://schemas.microsoft.com/office/drawing/2014/main" id="{2524F01A-1056-4DDB-85AB-180AEEA14A93}"/>
              </a:ext>
            </a:extLst>
          </p:cNvPr>
          <p:cNvSpPr>
            <a:spLocks noGrp="1"/>
          </p:cNvSpPr>
          <p:nvPr>
            <p:ph type="sldNum" sz="quarter" idx="12"/>
          </p:nvPr>
        </p:nvSpPr>
        <p:spPr/>
        <p:txBody>
          <a:bodyPr/>
          <a:lstStyle/>
          <a:p>
            <a:fld id="{49581DF2-B961-4A43-8B93-FE9979AA9AC1}" type="slidenum">
              <a:rPr lang="en-US" altLang="en-US" smtClean="0"/>
              <a:pPr/>
              <a:t>‹#›</a:t>
            </a:fld>
            <a:endParaRPr lang="en-US" altLang="en-US"/>
          </a:p>
        </p:txBody>
      </p:sp>
    </p:spTree>
    <p:extLst>
      <p:ext uri="{BB962C8B-B14F-4D97-AF65-F5344CB8AC3E}">
        <p14:creationId xmlns:p14="http://schemas.microsoft.com/office/powerpoint/2010/main" val="31013892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5EDF39-ABF5-446D-BAAB-4D564D4F723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8F32148-B6EE-49B6-9897-890CA65F3C2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99BE846-7945-4CBD-996F-CD7AECDC60F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AD7488A-DC32-4854-92FA-E1C67D4D7750}"/>
              </a:ext>
            </a:extLst>
          </p:cNvPr>
          <p:cNvSpPr>
            <a:spLocks noGrp="1"/>
          </p:cNvSpPr>
          <p:nvPr>
            <p:ph type="dt" sz="half" idx="10"/>
          </p:nvPr>
        </p:nvSpPr>
        <p:spPr/>
        <p:txBody>
          <a:bodyPr/>
          <a:lstStyle/>
          <a:p>
            <a:pPr>
              <a:defRPr/>
            </a:pPr>
            <a:endParaRPr lang="en-US"/>
          </a:p>
        </p:txBody>
      </p:sp>
      <p:sp>
        <p:nvSpPr>
          <p:cNvPr id="6" name="Footer Placeholder 5">
            <a:extLst>
              <a:ext uri="{FF2B5EF4-FFF2-40B4-BE49-F238E27FC236}">
                <a16:creationId xmlns:a16="http://schemas.microsoft.com/office/drawing/2014/main" id="{803EB1F2-1F80-4C49-ACC5-D166A8E4A55A}"/>
              </a:ext>
            </a:extLst>
          </p:cNvPr>
          <p:cNvSpPr>
            <a:spLocks noGrp="1"/>
          </p:cNvSpPr>
          <p:nvPr>
            <p:ph type="ftr" sz="quarter" idx="11"/>
          </p:nvPr>
        </p:nvSpPr>
        <p:spPr/>
        <p:txBody>
          <a:bodyPr/>
          <a:lstStyle/>
          <a:p>
            <a:pPr>
              <a:defRPr/>
            </a:pPr>
            <a:endParaRPr lang="en-US"/>
          </a:p>
        </p:txBody>
      </p:sp>
      <p:sp>
        <p:nvSpPr>
          <p:cNvPr id="7" name="Slide Number Placeholder 6">
            <a:extLst>
              <a:ext uri="{FF2B5EF4-FFF2-40B4-BE49-F238E27FC236}">
                <a16:creationId xmlns:a16="http://schemas.microsoft.com/office/drawing/2014/main" id="{A33158AA-AED6-4347-8E80-69F1CA77D765}"/>
              </a:ext>
            </a:extLst>
          </p:cNvPr>
          <p:cNvSpPr>
            <a:spLocks noGrp="1"/>
          </p:cNvSpPr>
          <p:nvPr>
            <p:ph type="sldNum" sz="quarter" idx="12"/>
          </p:nvPr>
        </p:nvSpPr>
        <p:spPr/>
        <p:txBody>
          <a:bodyPr/>
          <a:lstStyle/>
          <a:p>
            <a:fld id="{49581DF2-B961-4A43-8B93-FE9979AA9AC1}" type="slidenum">
              <a:rPr lang="en-US" altLang="en-US" smtClean="0"/>
              <a:pPr/>
              <a:t>‹#›</a:t>
            </a:fld>
            <a:endParaRPr lang="en-US" altLang="en-US"/>
          </a:p>
        </p:txBody>
      </p:sp>
    </p:spTree>
    <p:extLst>
      <p:ext uri="{BB962C8B-B14F-4D97-AF65-F5344CB8AC3E}">
        <p14:creationId xmlns:p14="http://schemas.microsoft.com/office/powerpoint/2010/main" val="22467102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46516C-30DF-425E-94E5-3D9DCF47E96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8FF750B-417B-41E3-920A-DA318CAB269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2DE2D2E-3395-432D-B6CC-A4421291088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0728D25-7F46-4AF7-A948-2E1ACE114FF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C7B626C-C118-465A-A34B-482EF3680A6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7C7E667-D97F-4B74-A5F8-3D3F775E5F1E}"/>
              </a:ext>
            </a:extLst>
          </p:cNvPr>
          <p:cNvSpPr>
            <a:spLocks noGrp="1"/>
          </p:cNvSpPr>
          <p:nvPr>
            <p:ph type="dt" sz="half" idx="10"/>
          </p:nvPr>
        </p:nvSpPr>
        <p:spPr/>
        <p:txBody>
          <a:bodyPr/>
          <a:lstStyle/>
          <a:p>
            <a:pPr>
              <a:defRPr/>
            </a:pPr>
            <a:endParaRPr lang="en-US"/>
          </a:p>
        </p:txBody>
      </p:sp>
      <p:sp>
        <p:nvSpPr>
          <p:cNvPr id="8" name="Footer Placeholder 7">
            <a:extLst>
              <a:ext uri="{FF2B5EF4-FFF2-40B4-BE49-F238E27FC236}">
                <a16:creationId xmlns:a16="http://schemas.microsoft.com/office/drawing/2014/main" id="{CF10FA65-DB34-4462-8479-733096EAEA40}"/>
              </a:ext>
            </a:extLst>
          </p:cNvPr>
          <p:cNvSpPr>
            <a:spLocks noGrp="1"/>
          </p:cNvSpPr>
          <p:nvPr>
            <p:ph type="ftr" sz="quarter" idx="11"/>
          </p:nvPr>
        </p:nvSpPr>
        <p:spPr/>
        <p:txBody>
          <a:bodyPr/>
          <a:lstStyle/>
          <a:p>
            <a:pPr>
              <a:defRPr/>
            </a:pPr>
            <a:endParaRPr lang="en-US"/>
          </a:p>
        </p:txBody>
      </p:sp>
      <p:sp>
        <p:nvSpPr>
          <p:cNvPr id="9" name="Slide Number Placeholder 8">
            <a:extLst>
              <a:ext uri="{FF2B5EF4-FFF2-40B4-BE49-F238E27FC236}">
                <a16:creationId xmlns:a16="http://schemas.microsoft.com/office/drawing/2014/main" id="{18B1572C-B771-4677-BC85-6BFCACCE3A58}"/>
              </a:ext>
            </a:extLst>
          </p:cNvPr>
          <p:cNvSpPr>
            <a:spLocks noGrp="1"/>
          </p:cNvSpPr>
          <p:nvPr>
            <p:ph type="sldNum" sz="quarter" idx="12"/>
          </p:nvPr>
        </p:nvSpPr>
        <p:spPr/>
        <p:txBody>
          <a:bodyPr/>
          <a:lstStyle/>
          <a:p>
            <a:fld id="{49581DF2-B961-4A43-8B93-FE9979AA9AC1}" type="slidenum">
              <a:rPr lang="en-US" altLang="en-US" smtClean="0"/>
              <a:pPr/>
              <a:t>‹#›</a:t>
            </a:fld>
            <a:endParaRPr lang="en-US" altLang="en-US"/>
          </a:p>
        </p:txBody>
      </p:sp>
    </p:spTree>
    <p:extLst>
      <p:ext uri="{BB962C8B-B14F-4D97-AF65-F5344CB8AC3E}">
        <p14:creationId xmlns:p14="http://schemas.microsoft.com/office/powerpoint/2010/main" val="18547771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75350B-39AB-44BC-A510-71F23373B73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5986D1C-A2CD-40AE-A45A-6F3973464C4E}"/>
              </a:ext>
            </a:extLst>
          </p:cNvPr>
          <p:cNvSpPr>
            <a:spLocks noGrp="1"/>
          </p:cNvSpPr>
          <p:nvPr>
            <p:ph type="dt" sz="half" idx="10"/>
          </p:nvPr>
        </p:nvSpPr>
        <p:spPr/>
        <p:txBody>
          <a:bodyPr/>
          <a:lstStyle/>
          <a:p>
            <a:pPr>
              <a:defRPr/>
            </a:pPr>
            <a:endParaRPr lang="en-US"/>
          </a:p>
        </p:txBody>
      </p:sp>
      <p:sp>
        <p:nvSpPr>
          <p:cNvPr id="4" name="Footer Placeholder 3">
            <a:extLst>
              <a:ext uri="{FF2B5EF4-FFF2-40B4-BE49-F238E27FC236}">
                <a16:creationId xmlns:a16="http://schemas.microsoft.com/office/drawing/2014/main" id="{83AC07C9-B8D9-45A8-99FC-2AC9ED734BE8}"/>
              </a:ext>
            </a:extLst>
          </p:cNvPr>
          <p:cNvSpPr>
            <a:spLocks noGrp="1"/>
          </p:cNvSpPr>
          <p:nvPr>
            <p:ph type="ftr" sz="quarter" idx="11"/>
          </p:nvPr>
        </p:nvSpPr>
        <p:spPr/>
        <p:txBody>
          <a:bodyPr/>
          <a:lstStyle/>
          <a:p>
            <a:pPr>
              <a:defRPr/>
            </a:pPr>
            <a:endParaRPr lang="en-US"/>
          </a:p>
        </p:txBody>
      </p:sp>
      <p:sp>
        <p:nvSpPr>
          <p:cNvPr id="5" name="Slide Number Placeholder 4">
            <a:extLst>
              <a:ext uri="{FF2B5EF4-FFF2-40B4-BE49-F238E27FC236}">
                <a16:creationId xmlns:a16="http://schemas.microsoft.com/office/drawing/2014/main" id="{CD5A4D27-9D6C-4811-8F2D-6712C8550B23}"/>
              </a:ext>
            </a:extLst>
          </p:cNvPr>
          <p:cNvSpPr>
            <a:spLocks noGrp="1"/>
          </p:cNvSpPr>
          <p:nvPr>
            <p:ph type="sldNum" sz="quarter" idx="12"/>
          </p:nvPr>
        </p:nvSpPr>
        <p:spPr/>
        <p:txBody>
          <a:bodyPr/>
          <a:lstStyle/>
          <a:p>
            <a:fld id="{49581DF2-B961-4A43-8B93-FE9979AA9AC1}" type="slidenum">
              <a:rPr lang="en-US" altLang="en-US" smtClean="0"/>
              <a:pPr/>
              <a:t>‹#›</a:t>
            </a:fld>
            <a:endParaRPr lang="en-US" altLang="en-US"/>
          </a:p>
        </p:txBody>
      </p:sp>
    </p:spTree>
    <p:extLst>
      <p:ext uri="{BB962C8B-B14F-4D97-AF65-F5344CB8AC3E}">
        <p14:creationId xmlns:p14="http://schemas.microsoft.com/office/powerpoint/2010/main" val="25858976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52FFB9D-1CF4-446E-8DFD-DC02C2D53F96}"/>
              </a:ext>
            </a:extLst>
          </p:cNvPr>
          <p:cNvSpPr>
            <a:spLocks noGrp="1"/>
          </p:cNvSpPr>
          <p:nvPr>
            <p:ph type="dt" sz="half" idx="10"/>
          </p:nvPr>
        </p:nvSpPr>
        <p:spPr/>
        <p:txBody>
          <a:bodyPr/>
          <a:lstStyle/>
          <a:p>
            <a:pPr>
              <a:defRPr/>
            </a:pPr>
            <a:endParaRPr lang="en-US"/>
          </a:p>
        </p:txBody>
      </p:sp>
      <p:sp>
        <p:nvSpPr>
          <p:cNvPr id="3" name="Footer Placeholder 2">
            <a:extLst>
              <a:ext uri="{FF2B5EF4-FFF2-40B4-BE49-F238E27FC236}">
                <a16:creationId xmlns:a16="http://schemas.microsoft.com/office/drawing/2014/main" id="{2608C77E-9C22-43AA-B179-0C3C69476B0F}"/>
              </a:ext>
            </a:extLst>
          </p:cNvPr>
          <p:cNvSpPr>
            <a:spLocks noGrp="1"/>
          </p:cNvSpPr>
          <p:nvPr>
            <p:ph type="ftr" sz="quarter" idx="11"/>
          </p:nvPr>
        </p:nvSpPr>
        <p:spPr/>
        <p:txBody>
          <a:bodyPr/>
          <a:lstStyle/>
          <a:p>
            <a:pPr>
              <a:defRPr/>
            </a:pPr>
            <a:endParaRPr lang="en-US"/>
          </a:p>
        </p:txBody>
      </p:sp>
      <p:sp>
        <p:nvSpPr>
          <p:cNvPr id="4" name="Slide Number Placeholder 3">
            <a:extLst>
              <a:ext uri="{FF2B5EF4-FFF2-40B4-BE49-F238E27FC236}">
                <a16:creationId xmlns:a16="http://schemas.microsoft.com/office/drawing/2014/main" id="{C04FACC6-65C2-4A6A-937D-AF68F54A07FC}"/>
              </a:ext>
            </a:extLst>
          </p:cNvPr>
          <p:cNvSpPr>
            <a:spLocks noGrp="1"/>
          </p:cNvSpPr>
          <p:nvPr>
            <p:ph type="sldNum" sz="quarter" idx="12"/>
          </p:nvPr>
        </p:nvSpPr>
        <p:spPr/>
        <p:txBody>
          <a:bodyPr/>
          <a:lstStyle/>
          <a:p>
            <a:fld id="{49581DF2-B961-4A43-8B93-FE9979AA9AC1}" type="slidenum">
              <a:rPr lang="en-US" altLang="en-US" smtClean="0"/>
              <a:pPr/>
              <a:t>‹#›</a:t>
            </a:fld>
            <a:endParaRPr lang="en-US" altLang="en-US"/>
          </a:p>
        </p:txBody>
      </p:sp>
    </p:spTree>
    <p:extLst>
      <p:ext uri="{BB962C8B-B14F-4D97-AF65-F5344CB8AC3E}">
        <p14:creationId xmlns:p14="http://schemas.microsoft.com/office/powerpoint/2010/main" val="542906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CE74D6-7A89-4C06-9A1B-662FAAC0FC7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AFFECAD-3DE0-4C62-8BB1-F01CA5C9B7B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E23EE00-159F-4D36-B948-F6C6C616211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FEB7696-0AAA-4E5A-89B9-FE591AB80EE0}"/>
              </a:ext>
            </a:extLst>
          </p:cNvPr>
          <p:cNvSpPr>
            <a:spLocks noGrp="1"/>
          </p:cNvSpPr>
          <p:nvPr>
            <p:ph type="dt" sz="half" idx="10"/>
          </p:nvPr>
        </p:nvSpPr>
        <p:spPr/>
        <p:txBody>
          <a:bodyPr/>
          <a:lstStyle/>
          <a:p>
            <a:pPr>
              <a:defRPr/>
            </a:pPr>
            <a:endParaRPr lang="en-US"/>
          </a:p>
        </p:txBody>
      </p:sp>
      <p:sp>
        <p:nvSpPr>
          <p:cNvPr id="6" name="Footer Placeholder 5">
            <a:extLst>
              <a:ext uri="{FF2B5EF4-FFF2-40B4-BE49-F238E27FC236}">
                <a16:creationId xmlns:a16="http://schemas.microsoft.com/office/drawing/2014/main" id="{FE5AE5D0-34CD-413E-BD2E-091DF24A116C}"/>
              </a:ext>
            </a:extLst>
          </p:cNvPr>
          <p:cNvSpPr>
            <a:spLocks noGrp="1"/>
          </p:cNvSpPr>
          <p:nvPr>
            <p:ph type="ftr" sz="quarter" idx="11"/>
          </p:nvPr>
        </p:nvSpPr>
        <p:spPr/>
        <p:txBody>
          <a:bodyPr/>
          <a:lstStyle/>
          <a:p>
            <a:pPr>
              <a:defRPr/>
            </a:pPr>
            <a:endParaRPr lang="en-US"/>
          </a:p>
        </p:txBody>
      </p:sp>
      <p:sp>
        <p:nvSpPr>
          <p:cNvPr id="7" name="Slide Number Placeholder 6">
            <a:extLst>
              <a:ext uri="{FF2B5EF4-FFF2-40B4-BE49-F238E27FC236}">
                <a16:creationId xmlns:a16="http://schemas.microsoft.com/office/drawing/2014/main" id="{2388E662-FEDD-47BA-BEA8-E108B936B428}"/>
              </a:ext>
            </a:extLst>
          </p:cNvPr>
          <p:cNvSpPr>
            <a:spLocks noGrp="1"/>
          </p:cNvSpPr>
          <p:nvPr>
            <p:ph type="sldNum" sz="quarter" idx="12"/>
          </p:nvPr>
        </p:nvSpPr>
        <p:spPr/>
        <p:txBody>
          <a:bodyPr/>
          <a:lstStyle/>
          <a:p>
            <a:fld id="{49581DF2-B961-4A43-8B93-FE9979AA9AC1}" type="slidenum">
              <a:rPr lang="en-US" altLang="en-US" smtClean="0"/>
              <a:pPr/>
              <a:t>‹#›</a:t>
            </a:fld>
            <a:endParaRPr lang="en-US" altLang="en-US"/>
          </a:p>
        </p:txBody>
      </p:sp>
    </p:spTree>
    <p:extLst>
      <p:ext uri="{BB962C8B-B14F-4D97-AF65-F5344CB8AC3E}">
        <p14:creationId xmlns:p14="http://schemas.microsoft.com/office/powerpoint/2010/main" val="19020624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1983A6-3DB1-45B6-8B85-998A932E03C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01F2E7C-EF7E-4C6E-ADE8-B2F30A917FA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8A8E69C-7FAF-4C20-A3B4-D7945CE2E9F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1E374EA-1756-4EAA-BFC5-D0F7B61E315D}"/>
              </a:ext>
            </a:extLst>
          </p:cNvPr>
          <p:cNvSpPr>
            <a:spLocks noGrp="1"/>
          </p:cNvSpPr>
          <p:nvPr>
            <p:ph type="dt" sz="half" idx="10"/>
          </p:nvPr>
        </p:nvSpPr>
        <p:spPr/>
        <p:txBody>
          <a:bodyPr/>
          <a:lstStyle/>
          <a:p>
            <a:pPr>
              <a:defRPr/>
            </a:pPr>
            <a:endParaRPr lang="en-US"/>
          </a:p>
        </p:txBody>
      </p:sp>
      <p:sp>
        <p:nvSpPr>
          <p:cNvPr id="6" name="Footer Placeholder 5">
            <a:extLst>
              <a:ext uri="{FF2B5EF4-FFF2-40B4-BE49-F238E27FC236}">
                <a16:creationId xmlns:a16="http://schemas.microsoft.com/office/drawing/2014/main" id="{5FB0CC2F-DB2A-4976-9DC1-7C1DBF46EC58}"/>
              </a:ext>
            </a:extLst>
          </p:cNvPr>
          <p:cNvSpPr>
            <a:spLocks noGrp="1"/>
          </p:cNvSpPr>
          <p:nvPr>
            <p:ph type="ftr" sz="quarter" idx="11"/>
          </p:nvPr>
        </p:nvSpPr>
        <p:spPr/>
        <p:txBody>
          <a:bodyPr/>
          <a:lstStyle/>
          <a:p>
            <a:pPr>
              <a:defRPr/>
            </a:pPr>
            <a:endParaRPr lang="en-US"/>
          </a:p>
        </p:txBody>
      </p:sp>
      <p:sp>
        <p:nvSpPr>
          <p:cNvPr id="7" name="Slide Number Placeholder 6">
            <a:extLst>
              <a:ext uri="{FF2B5EF4-FFF2-40B4-BE49-F238E27FC236}">
                <a16:creationId xmlns:a16="http://schemas.microsoft.com/office/drawing/2014/main" id="{758B8417-9F8B-4609-8B23-ACF9B086682B}"/>
              </a:ext>
            </a:extLst>
          </p:cNvPr>
          <p:cNvSpPr>
            <a:spLocks noGrp="1"/>
          </p:cNvSpPr>
          <p:nvPr>
            <p:ph type="sldNum" sz="quarter" idx="12"/>
          </p:nvPr>
        </p:nvSpPr>
        <p:spPr/>
        <p:txBody>
          <a:bodyPr/>
          <a:lstStyle/>
          <a:p>
            <a:fld id="{49581DF2-B961-4A43-8B93-FE9979AA9AC1}" type="slidenum">
              <a:rPr lang="en-US" altLang="en-US" smtClean="0"/>
              <a:pPr/>
              <a:t>‹#›</a:t>
            </a:fld>
            <a:endParaRPr lang="en-US" altLang="en-US"/>
          </a:p>
        </p:txBody>
      </p:sp>
    </p:spTree>
    <p:extLst>
      <p:ext uri="{BB962C8B-B14F-4D97-AF65-F5344CB8AC3E}">
        <p14:creationId xmlns:p14="http://schemas.microsoft.com/office/powerpoint/2010/main" val="21062952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2A905A1-B0BA-40AD-A229-2828D5B6DB9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92CDACB-D038-441F-BFB0-50458B8D84A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01176A6-B0E3-41CC-B3B6-1822956F28F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p>
        </p:txBody>
      </p:sp>
      <p:sp>
        <p:nvSpPr>
          <p:cNvPr id="5" name="Footer Placeholder 4">
            <a:extLst>
              <a:ext uri="{FF2B5EF4-FFF2-40B4-BE49-F238E27FC236}">
                <a16:creationId xmlns:a16="http://schemas.microsoft.com/office/drawing/2014/main" id="{CF1F2AA0-E0A1-4E3F-A3AE-A9D779EB9B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Slide Number Placeholder 5">
            <a:extLst>
              <a:ext uri="{FF2B5EF4-FFF2-40B4-BE49-F238E27FC236}">
                <a16:creationId xmlns:a16="http://schemas.microsoft.com/office/drawing/2014/main" id="{62B959DA-681D-4127-AE60-01C4F3E9C01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581DF2-B961-4A43-8B93-FE9979AA9AC1}" type="slidenum">
              <a:rPr lang="en-US" altLang="en-US" smtClean="0"/>
              <a:pPr/>
              <a:t>‹#›</a:t>
            </a:fld>
            <a:endParaRPr lang="en-US" altLang="en-US"/>
          </a:p>
        </p:txBody>
      </p:sp>
    </p:spTree>
    <p:extLst>
      <p:ext uri="{BB962C8B-B14F-4D97-AF65-F5344CB8AC3E}">
        <p14:creationId xmlns:p14="http://schemas.microsoft.com/office/powerpoint/2010/main" val="1457480948"/>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5.png"/><Relationship Id="rId7" Type="http://schemas.openxmlformats.org/officeDocument/2006/relationships/image" Target="../media/image35.pn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34.gif"/><Relationship Id="rId5" Type="http://schemas.openxmlformats.org/officeDocument/2006/relationships/image" Target="../media/image33.jpg"/><Relationship Id="rId4" Type="http://schemas.openxmlformats.org/officeDocument/2006/relationships/image" Target="../media/image32.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36.jpg"/><Relationship Id="rId5" Type="http://schemas.openxmlformats.org/officeDocument/2006/relationships/image" Target="../media/image16.png"/><Relationship Id="rId4" Type="http://schemas.openxmlformats.org/officeDocument/2006/relationships/image" Target="../media/image10.jp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38.jpg"/><Relationship Id="rId5" Type="http://schemas.openxmlformats.org/officeDocument/2006/relationships/image" Target="../media/image37.jp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40.jp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39.jpg"/><Relationship Id="rId5" Type="http://schemas.openxmlformats.org/officeDocument/2006/relationships/image" Target="../media/image38.jp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42.jpg"/><Relationship Id="rId5" Type="http://schemas.openxmlformats.org/officeDocument/2006/relationships/image" Target="../media/image41.jpg"/><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image" Target="../media/image43.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47.pn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46.png"/><Relationship Id="rId5" Type="http://schemas.microsoft.com/office/2007/relationships/hdphoto" Target="../media/hdphoto2.wdp"/><Relationship Id="rId4" Type="http://schemas.openxmlformats.org/officeDocument/2006/relationships/image" Target="../media/image45.png"/></Relationships>
</file>

<file path=ppt/slides/_rels/slide17.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15.png"/><Relationship Id="rId7"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48.png"/><Relationship Id="rId5" Type="http://schemas.openxmlformats.org/officeDocument/2006/relationships/image" Target="../media/image3.png"/><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15.png"/><Relationship Id="rId7" Type="http://schemas.openxmlformats.org/officeDocument/2006/relationships/image" Target="../media/image52.pn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51.jpg"/><Relationship Id="rId5" Type="http://schemas.openxmlformats.org/officeDocument/2006/relationships/image" Target="../media/image50.png"/><Relationship Id="rId4" Type="http://schemas.openxmlformats.org/officeDocument/2006/relationships/image" Target="../media/image16.png"/><Relationship Id="rId9" Type="http://schemas.openxmlformats.org/officeDocument/2006/relationships/image" Target="../media/image63.png"/></Relationships>
</file>

<file path=ppt/slides/_rels/slide2.xml.rels><?xml version="1.0" encoding="UTF-8" standalone="yes"?>
<Relationships xmlns="http://schemas.openxmlformats.org/package/2006/relationships"><Relationship Id="rId8" Type="http://schemas.openxmlformats.org/officeDocument/2006/relationships/image" Target="../media/image7.jpg"/><Relationship Id="rId3" Type="http://schemas.openxmlformats.org/officeDocument/2006/relationships/image" Target="../media/image2.png"/><Relationship Id="rId7"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jpg"/><Relationship Id="rId4" Type="http://schemas.openxmlformats.org/officeDocument/2006/relationships/image" Target="../media/image3.png"/><Relationship Id="rId9" Type="http://schemas.openxmlformats.org/officeDocument/2006/relationships/image" Target="../media/image8.jpg"/></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53.jp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21.jpg"/><Relationship Id="rId5" Type="http://schemas.openxmlformats.org/officeDocument/2006/relationships/image" Target="../media/image51.jpg"/><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image" Target="../media/image52.png"/><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8" Type="http://schemas.openxmlformats.org/officeDocument/2006/relationships/image" Target="../media/image570.png"/><Relationship Id="rId3" Type="http://schemas.openxmlformats.org/officeDocument/2006/relationships/image" Target="../media/image15.png"/><Relationship Id="rId7" Type="http://schemas.openxmlformats.org/officeDocument/2006/relationships/image" Target="../media/image59.png"/><Relationship Id="rId2" Type="http://schemas.openxmlformats.org/officeDocument/2006/relationships/image" Target="../media/image14.png"/><Relationship Id="rId1" Type="http://schemas.openxmlformats.org/officeDocument/2006/relationships/slideLayout" Target="../slideLayouts/slideLayout2.xml"/><Relationship Id="rId5" Type="http://schemas.openxmlformats.org/officeDocument/2006/relationships/image" Target="../media/image49.png"/><Relationship Id="rId4" Type="http://schemas.openxmlformats.org/officeDocument/2006/relationships/image" Target="../media/image16.png"/><Relationship Id="rId9" Type="http://schemas.openxmlformats.org/officeDocument/2006/relationships/image" Target="../media/image55.png"/></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jpg"/><Relationship Id="rId4" Type="http://schemas.openxmlformats.org/officeDocument/2006/relationships/image" Target="../media/image11.jp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21.jp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20.jpg"/><Relationship Id="rId5" Type="http://schemas.openxmlformats.org/officeDocument/2006/relationships/image" Target="../media/image19.jp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8" Type="http://schemas.openxmlformats.org/officeDocument/2006/relationships/image" Target="../media/image24.jpg"/><Relationship Id="rId3" Type="http://schemas.openxmlformats.org/officeDocument/2006/relationships/image" Target="../media/image16.png"/><Relationship Id="rId7"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23.jpg"/><Relationship Id="rId4" Type="http://schemas.openxmlformats.org/officeDocument/2006/relationships/image" Target="../media/image22.png"/><Relationship Id="rId9" Type="http://schemas.openxmlformats.org/officeDocument/2006/relationships/image" Target="../media/image25.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26.png"/></Relationships>
</file>

<file path=ppt/slides/_rels/slide8.xml.rels><?xml version="1.0" encoding="UTF-8" standalone="yes"?>
<Relationships xmlns="http://schemas.openxmlformats.org/package/2006/relationships"><Relationship Id="rId8" Type="http://schemas.openxmlformats.org/officeDocument/2006/relationships/image" Target="../media/image29.jpg"/><Relationship Id="rId3" Type="http://schemas.openxmlformats.org/officeDocument/2006/relationships/image" Target="../media/image14.png"/><Relationship Id="rId7" Type="http://schemas.openxmlformats.org/officeDocument/2006/relationships/image" Target="../media/image28.jpe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hyperlink" Target="https://www3.beacon-center.org/blog/2011/11/14/beacon-researchers-at-work-how-do-geckos-stick-to-the-wall/" TargetMode="External"/><Relationship Id="rId5" Type="http://schemas.openxmlformats.org/officeDocument/2006/relationships/image" Target="../media/image27.jpg"/><Relationship Id="rId4" Type="http://schemas.openxmlformats.org/officeDocument/2006/relationships/image" Target="../media/image15.png"/><Relationship Id="rId9" Type="http://schemas.openxmlformats.org/officeDocument/2006/relationships/image" Target="../media/image30.jpg"/></Relationships>
</file>

<file path=ppt/slides/_rels/slide9.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satellite in space&#10;&#10;Description automatically generated with low confidence">
            <a:extLst>
              <a:ext uri="{FF2B5EF4-FFF2-40B4-BE49-F238E27FC236}">
                <a16:creationId xmlns:a16="http://schemas.microsoft.com/office/drawing/2014/main" id="{01D79941-3602-805E-40CC-C851F8BA6C95}"/>
              </a:ext>
            </a:extLst>
          </p:cNvPr>
          <p:cNvPicPr>
            <a:picLocks noGrp="1" noChangeAspect="1"/>
          </p:cNvPicPr>
          <p:nvPr>
            <p:ph idx="1"/>
          </p:nvPr>
        </p:nvPicPr>
        <p:blipFill rotWithShape="1">
          <a:blip r:embed="rId4">
            <a:extLst>
              <a:ext uri="{28A0092B-C50C-407E-A947-70E740481C1C}">
                <a14:useLocalDpi xmlns:a14="http://schemas.microsoft.com/office/drawing/2010/main" val="0"/>
              </a:ext>
            </a:extLst>
          </a:blip>
          <a:srcRect t="19"/>
          <a:stretch/>
        </p:blipFill>
        <p:spPr>
          <a:xfrm>
            <a:off x="20" y="1282"/>
            <a:ext cx="12191980" cy="6856718"/>
          </a:xfrm>
          <a:prstGeom prst="rect">
            <a:avLst/>
          </a:prstGeom>
          <a:ln>
            <a:noFill/>
          </a:ln>
          <a:effectLst>
            <a:softEdge rad="112500"/>
          </a:effectLst>
        </p:spPr>
      </p:pic>
      <p:sp>
        <p:nvSpPr>
          <p:cNvPr id="4" name="Rectangle 8">
            <a:extLst>
              <a:ext uri="{FF2B5EF4-FFF2-40B4-BE49-F238E27FC236}">
                <a16:creationId xmlns:a16="http://schemas.microsoft.com/office/drawing/2014/main" id="{BEEE8091-BAC8-C9DE-A213-1964E20F8CA8}"/>
              </a:ext>
            </a:extLst>
          </p:cNvPr>
          <p:cNvSpPr>
            <a:spLocks noChangeArrowheads="1"/>
          </p:cNvSpPr>
          <p:nvPr/>
        </p:nvSpPr>
        <p:spPr bwMode="auto">
          <a:xfrm>
            <a:off x="-247670" y="1207446"/>
            <a:ext cx="12439650" cy="1113891"/>
          </a:xfrm>
          <a:prstGeom prst="rect">
            <a:avLst/>
          </a:prstGeom>
          <a:solidFill>
            <a:schemeClr val="bg1">
              <a:alpha val="40000"/>
            </a:schemeClr>
          </a:solidFill>
          <a:ln>
            <a:noFill/>
          </a:ln>
        </p:spPr>
        <p:txBody>
          <a:bodyPr wrap="none" lIns="90000" tIns="46800" rIns="90000" bIns="46800" anchor="ct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6" name="TextBox 10">
            <a:extLst>
              <a:ext uri="{FF2B5EF4-FFF2-40B4-BE49-F238E27FC236}">
                <a16:creationId xmlns:a16="http://schemas.microsoft.com/office/drawing/2014/main" id="{794F4CAC-BB72-633B-4DA8-93430DEB5B0B}"/>
              </a:ext>
            </a:extLst>
          </p:cNvPr>
          <p:cNvSpPr>
            <a:spLocks noChangeArrowheads="1"/>
          </p:cNvSpPr>
          <p:nvPr>
            <p:custDataLst>
              <p:tags r:id="rId1"/>
            </p:custDataLst>
          </p:nvPr>
        </p:nvSpPr>
        <p:spPr bwMode="auto">
          <a:xfrm>
            <a:off x="-381000" y="1295400"/>
            <a:ext cx="13299712" cy="851297"/>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a:spAutoFit/>
          </a:bodyP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pPr algn="ctr"/>
            <a:r>
              <a:rPr lang="en-US" altLang="en-US" sz="4400" b="1" dirty="0" err="1">
                <a:solidFill>
                  <a:srgbClr val="FFFF00"/>
                </a:solidFill>
                <a:ea typeface="ＭＳ Ｐゴシック" panose="020B0600070205080204" pitchFamily="50" charset="-128"/>
              </a:rPr>
              <a:t>Làm</a:t>
            </a:r>
            <a:r>
              <a:rPr lang="en-US" altLang="en-US" sz="4400" b="1" dirty="0">
                <a:solidFill>
                  <a:srgbClr val="FFFF00"/>
                </a:solidFill>
                <a:ea typeface="ＭＳ Ｐゴシック" panose="020B0600070205080204" pitchFamily="50" charset="-128"/>
              </a:rPr>
              <a:t> </a:t>
            </a:r>
            <a:r>
              <a:rPr lang="en-US" altLang="en-US" sz="4400" b="1" dirty="0" err="1">
                <a:solidFill>
                  <a:srgbClr val="FFFF00"/>
                </a:solidFill>
                <a:ea typeface="ＭＳ Ｐゴシック" panose="020B0600070205080204" pitchFamily="50" charset="-128"/>
              </a:rPr>
              <a:t>quen</a:t>
            </a:r>
            <a:r>
              <a:rPr lang="en-US" altLang="en-US" sz="4400" b="1" dirty="0">
                <a:solidFill>
                  <a:srgbClr val="FFFF00"/>
                </a:solidFill>
                <a:ea typeface="ＭＳ Ｐゴシック" panose="020B0600070205080204" pitchFamily="50" charset="-128"/>
              </a:rPr>
              <a:t> </a:t>
            </a:r>
            <a:r>
              <a:rPr lang="en-US" altLang="en-US" sz="4400" b="1" dirty="0" err="1">
                <a:solidFill>
                  <a:srgbClr val="FFFF00"/>
                </a:solidFill>
                <a:ea typeface="ＭＳ Ｐゴシック" panose="020B0600070205080204" pitchFamily="50" charset="-128"/>
              </a:rPr>
              <a:t>với</a:t>
            </a:r>
            <a:r>
              <a:rPr lang="en-US" altLang="en-US" sz="4400" b="1" dirty="0">
                <a:solidFill>
                  <a:srgbClr val="FFFF00"/>
                </a:solidFill>
                <a:ea typeface="ＭＳ Ｐゴシック" panose="020B0600070205080204" pitchFamily="50" charset="-128"/>
              </a:rPr>
              <a:t> </a:t>
            </a:r>
            <a:r>
              <a:rPr lang="en-US" altLang="en-US" sz="4400" b="1" dirty="0" err="1">
                <a:solidFill>
                  <a:srgbClr val="FFFF00"/>
                </a:solidFill>
                <a:ea typeface="ＭＳ Ｐゴシック" panose="020B0600070205080204" pitchFamily="50" charset="-128"/>
              </a:rPr>
              <a:t>vật</a:t>
            </a:r>
            <a:r>
              <a:rPr lang="en-US" altLang="en-US" sz="4400" b="1" dirty="0">
                <a:solidFill>
                  <a:srgbClr val="FFFF00"/>
                </a:solidFill>
                <a:ea typeface="ＭＳ Ｐゴシック" panose="020B0600070205080204" pitchFamily="50" charset="-128"/>
              </a:rPr>
              <a:t> </a:t>
            </a:r>
            <a:r>
              <a:rPr lang="en-US" altLang="en-US" sz="4400" b="1" dirty="0" err="1">
                <a:solidFill>
                  <a:srgbClr val="FFFF00"/>
                </a:solidFill>
                <a:ea typeface="ＭＳ Ｐゴシック" panose="020B0600070205080204" pitchFamily="50" charset="-128"/>
              </a:rPr>
              <a:t>lí</a:t>
            </a:r>
            <a:endParaRPr lang="en-US" altLang="en-US" sz="4400" b="1" dirty="0">
              <a:solidFill>
                <a:srgbClr val="FFFF00"/>
              </a:solidFill>
            </a:endParaRPr>
          </a:p>
        </p:txBody>
      </p:sp>
      <p:sp>
        <p:nvSpPr>
          <p:cNvPr id="11" name="TextBox 11">
            <a:extLst>
              <a:ext uri="{FF2B5EF4-FFF2-40B4-BE49-F238E27FC236}">
                <a16:creationId xmlns:a16="http://schemas.microsoft.com/office/drawing/2014/main" id="{AAEA4790-873F-73DB-CFFE-531C33763C53}"/>
              </a:ext>
            </a:extLst>
          </p:cNvPr>
          <p:cNvSpPr>
            <a:spLocks noChangeArrowheads="1"/>
          </p:cNvSpPr>
          <p:nvPr>
            <p:custDataLst>
              <p:tags r:id="rId2"/>
            </p:custDataLst>
          </p:nvPr>
        </p:nvSpPr>
        <p:spPr bwMode="auto">
          <a:xfrm>
            <a:off x="1676400" y="1454743"/>
            <a:ext cx="1869712" cy="646986"/>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a:spAutoFit/>
          </a:bodyP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pPr algn="ctr">
              <a:spcBef>
                <a:spcPct val="50000"/>
              </a:spcBef>
            </a:pPr>
            <a:r>
              <a:rPr lang="en-US" altLang="en-US" sz="3200" b="1" i="1" dirty="0" err="1">
                <a:latin typeface="Times New Roman" panose="02020603050405020304" pitchFamily="18" charset="0"/>
                <a:cs typeface="Times New Roman" panose="02020603050405020304" pitchFamily="18" charset="0"/>
              </a:rPr>
              <a:t>Bài</a:t>
            </a:r>
            <a:r>
              <a:rPr lang="en-US" altLang="en-US" sz="3200" b="1" i="1" dirty="0">
                <a:latin typeface="Times New Roman" panose="02020603050405020304" pitchFamily="18" charset="0"/>
                <a:cs typeface="Times New Roman" panose="02020603050405020304" pitchFamily="18" charset="0"/>
              </a:rPr>
              <a:t> 1:</a:t>
            </a:r>
          </a:p>
        </p:txBody>
      </p:sp>
    </p:spTree>
    <p:extLst>
      <p:ext uri="{BB962C8B-B14F-4D97-AF65-F5344CB8AC3E}">
        <p14:creationId xmlns:p14="http://schemas.microsoft.com/office/powerpoint/2010/main" val="2279988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3">
            <a:extLst>
              <a:ext uri="{FF2B5EF4-FFF2-40B4-BE49-F238E27FC236}">
                <a16:creationId xmlns:a16="http://schemas.microsoft.com/office/drawing/2014/main" id="{AD3C81F9-04A3-05F3-AE6B-05FE14ED960C}"/>
              </a:ext>
            </a:extLst>
          </p:cNvPr>
          <p:cNvSpPr txBox="1">
            <a:spLocks noChangeArrowheads="1"/>
          </p:cNvSpPr>
          <p:nvPr/>
        </p:nvSpPr>
        <p:spPr bwMode="auto">
          <a:xfrm>
            <a:off x="1091450" y="666855"/>
            <a:ext cx="70237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400" i="1">
                <a:solidFill>
                  <a:srgbClr val="0070C0"/>
                </a:solidFill>
                <a:cs typeface="Arial" panose="020B0604020202020204" pitchFamily="34" charset="0"/>
              </a:rPr>
              <a:t>Vật lí là cơ sở của công nghệ </a:t>
            </a:r>
          </a:p>
        </p:txBody>
      </p:sp>
      <p:grpSp>
        <p:nvGrpSpPr>
          <p:cNvPr id="7" name="Group 6">
            <a:extLst>
              <a:ext uri="{FF2B5EF4-FFF2-40B4-BE49-F238E27FC236}">
                <a16:creationId xmlns:a16="http://schemas.microsoft.com/office/drawing/2014/main" id="{FFEF25DC-B495-0269-229F-273CB7CE9F64}"/>
              </a:ext>
            </a:extLst>
          </p:cNvPr>
          <p:cNvGrpSpPr/>
          <p:nvPr/>
        </p:nvGrpSpPr>
        <p:grpSpPr>
          <a:xfrm>
            <a:off x="-107020" y="98692"/>
            <a:ext cx="11689419" cy="529331"/>
            <a:chOff x="-3007" y="2262718"/>
            <a:chExt cx="11616990" cy="738906"/>
          </a:xfrm>
        </p:grpSpPr>
        <p:grpSp>
          <p:nvGrpSpPr>
            <p:cNvPr id="8" name="Group 70">
              <a:extLst>
                <a:ext uri="{FF2B5EF4-FFF2-40B4-BE49-F238E27FC236}">
                  <a16:creationId xmlns:a16="http://schemas.microsoft.com/office/drawing/2014/main" id="{BDFED972-77FC-040D-8C50-29DF5D88756C}"/>
                </a:ext>
              </a:extLst>
            </p:cNvPr>
            <p:cNvGrpSpPr>
              <a:grpSpLocks/>
            </p:cNvGrpSpPr>
            <p:nvPr/>
          </p:nvGrpSpPr>
          <p:grpSpPr bwMode="auto">
            <a:xfrm>
              <a:off x="286110" y="2280389"/>
              <a:ext cx="10116230" cy="708275"/>
              <a:chOff x="564748" y="3403331"/>
              <a:chExt cx="5209386" cy="1364238"/>
            </a:xfrm>
          </p:grpSpPr>
          <p:pic>
            <p:nvPicPr>
              <p:cNvPr id="11" name="Picture 8" descr="empty-green-rectangle">
                <a:extLst>
                  <a:ext uri="{FF2B5EF4-FFF2-40B4-BE49-F238E27FC236}">
                    <a16:creationId xmlns:a16="http://schemas.microsoft.com/office/drawing/2014/main" id="{3DD0715B-FCA8-6E0E-1028-F5D317025D8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4748" y="3403331"/>
                <a:ext cx="5209386" cy="136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9" descr="green-top-faded">
                <a:extLst>
                  <a:ext uri="{FF2B5EF4-FFF2-40B4-BE49-F238E27FC236}">
                    <a16:creationId xmlns:a16="http://schemas.microsoft.com/office/drawing/2014/main" id="{4A1492D9-528C-8AA4-54C0-207A5520467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187656" y="3887448"/>
                <a:ext cx="1273934" cy="396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 name="TextBox 8">
              <a:extLst>
                <a:ext uri="{FF2B5EF4-FFF2-40B4-BE49-F238E27FC236}">
                  <a16:creationId xmlns:a16="http://schemas.microsoft.com/office/drawing/2014/main" id="{C0445CFC-5581-8187-E9F2-CC2C2EC0AA48}"/>
                </a:ext>
              </a:extLst>
            </p:cNvPr>
            <p:cNvSpPr txBox="1"/>
            <p:nvPr/>
          </p:nvSpPr>
          <p:spPr bwMode="auto">
            <a:xfrm>
              <a:off x="-3007" y="2314211"/>
              <a:ext cx="1501326" cy="687413"/>
            </a:xfrm>
            <a:prstGeom prst="rect">
              <a:avLst/>
            </a:prstGeom>
            <a:noFill/>
          </p:spPr>
          <p:txBody>
            <a:bodyPr wrap="square">
              <a:spAutoFit/>
            </a:bodyPr>
            <a:lstStyle/>
            <a:p>
              <a:pPr algn="ctr">
                <a:defRPr/>
              </a:pPr>
              <a:r>
                <a:rPr lang="en-US" sz="2600">
                  <a:ln w="18415" cmpd="sng">
                    <a:solidFill>
                      <a:srgbClr val="FFFFFF"/>
                    </a:solidFill>
                    <a:prstDash val="solid"/>
                  </a:ln>
                  <a:solidFill>
                    <a:schemeClr val="tx1"/>
                  </a:solidFill>
                  <a:effectLst>
                    <a:glow rad="101600">
                      <a:schemeClr val="accent4">
                        <a:satMod val="175000"/>
                        <a:alpha val="40000"/>
                      </a:schemeClr>
                    </a:glow>
                    <a:outerShdw blurRad="63500" dir="3600000" algn="tl" rotWithShape="0">
                      <a:srgbClr val="000000">
                        <a:alpha val="70000"/>
                      </a:srgbClr>
                    </a:outerShdw>
                  </a:effectLst>
                  <a:latin typeface="Arial" panose="020B0604020202020204" pitchFamily="34" charset="0"/>
                  <a:cs typeface="Arial" panose="020B0604020202020204" pitchFamily="34" charset="0"/>
                </a:rPr>
                <a:t>III</a:t>
              </a:r>
              <a:endParaRPr lang="en-US" sz="2600" dirty="0">
                <a:ln w="18415" cmpd="sng">
                  <a:solidFill>
                    <a:srgbClr val="FFFFFF"/>
                  </a:solidFill>
                  <a:prstDash val="solid"/>
                </a:ln>
                <a:solidFill>
                  <a:schemeClr val="tx1"/>
                </a:solidFill>
                <a:effectLst>
                  <a:glow rad="101600">
                    <a:schemeClr val="accent4">
                      <a:satMod val="175000"/>
                      <a:alpha val="40000"/>
                    </a:schemeClr>
                  </a:glow>
                  <a:outerShdw blurRad="63500" dir="3600000" algn="tl" rotWithShape="0">
                    <a:srgbClr val="000000">
                      <a:alpha val="70000"/>
                    </a:srgbClr>
                  </a:outerShdw>
                </a:effectLst>
                <a:latin typeface="Arial" panose="020B0604020202020204" pitchFamily="34" charset="0"/>
                <a:cs typeface="Arial" panose="020B0604020202020204" pitchFamily="34" charset="0"/>
              </a:endParaRPr>
            </a:p>
          </p:txBody>
        </p:sp>
        <p:sp>
          <p:nvSpPr>
            <p:cNvPr id="10" name="Rectangle 1026060">
              <a:extLst>
                <a:ext uri="{FF2B5EF4-FFF2-40B4-BE49-F238E27FC236}">
                  <a16:creationId xmlns:a16="http://schemas.microsoft.com/office/drawing/2014/main" id="{3318B6D2-11C6-0B6E-2BED-965C513E5355}"/>
                </a:ext>
              </a:extLst>
            </p:cNvPr>
            <p:cNvSpPr>
              <a:spLocks noChangeArrowheads="1"/>
            </p:cNvSpPr>
            <p:nvPr/>
          </p:nvSpPr>
          <p:spPr bwMode="auto">
            <a:xfrm>
              <a:off x="1209203" y="2262718"/>
              <a:ext cx="10404780" cy="713191"/>
            </a:xfrm>
            <a:prstGeom prst="rect">
              <a:avLst/>
            </a:prstGeom>
            <a:noFill/>
            <a:ln w="9525" algn="ctr">
              <a:noFill/>
              <a:miter lim="800000"/>
              <a:headEnd/>
              <a:tailEnd/>
            </a:ln>
          </p:spPr>
          <p:txBody>
            <a:bodyPr wrap="square" lIns="109728" tIns="54864" rIns="109728" bIns="54864">
              <a:spAutoFit/>
            </a:bodyPr>
            <a:lstStyle>
              <a:lvl1pPr marL="287338" indent="-287338" defTabSz="1095375">
                <a:defRPr>
                  <a:solidFill>
                    <a:schemeClr val="tx1"/>
                  </a:solidFill>
                  <a:latin typeface="Arial" panose="020B0604020202020204" pitchFamily="34" charset="0"/>
                </a:defRPr>
              </a:lvl1pPr>
              <a:lvl2pPr marL="742950" indent="-285750" defTabSz="1095375">
                <a:defRPr>
                  <a:solidFill>
                    <a:schemeClr val="tx1"/>
                  </a:solidFill>
                  <a:latin typeface="Arial" panose="020B0604020202020204" pitchFamily="34" charset="0"/>
                </a:defRPr>
              </a:lvl2pPr>
              <a:lvl3pPr marL="1143000" indent="-228600" defTabSz="1095375">
                <a:defRPr>
                  <a:solidFill>
                    <a:schemeClr val="tx1"/>
                  </a:solidFill>
                  <a:latin typeface="Arial" panose="020B0604020202020204" pitchFamily="34" charset="0"/>
                </a:defRPr>
              </a:lvl3pPr>
              <a:lvl4pPr marL="1600200" indent="-228600" defTabSz="1095375">
                <a:defRPr>
                  <a:solidFill>
                    <a:schemeClr val="tx1"/>
                  </a:solidFill>
                  <a:latin typeface="Arial" panose="020B0604020202020204" pitchFamily="34" charset="0"/>
                </a:defRPr>
              </a:lvl4pPr>
              <a:lvl5pPr marL="2057400" indent="-228600" defTabSz="1095375">
                <a:defRPr>
                  <a:solidFill>
                    <a:schemeClr val="tx1"/>
                  </a:solidFill>
                  <a:latin typeface="Arial" panose="020B0604020202020204" pitchFamily="34" charset="0"/>
                </a:defRPr>
              </a:lvl5pPr>
              <a:lvl6pPr marL="2514600" indent="-228600" defTabSz="1095375" fontAlgn="base">
                <a:spcBef>
                  <a:spcPct val="0"/>
                </a:spcBef>
                <a:spcAft>
                  <a:spcPct val="0"/>
                </a:spcAft>
                <a:defRPr>
                  <a:solidFill>
                    <a:schemeClr val="tx1"/>
                  </a:solidFill>
                  <a:latin typeface="Arial" panose="020B0604020202020204" pitchFamily="34" charset="0"/>
                </a:defRPr>
              </a:lvl6pPr>
              <a:lvl7pPr marL="2971800" indent="-228600" defTabSz="1095375" fontAlgn="base">
                <a:spcBef>
                  <a:spcPct val="0"/>
                </a:spcBef>
                <a:spcAft>
                  <a:spcPct val="0"/>
                </a:spcAft>
                <a:defRPr>
                  <a:solidFill>
                    <a:schemeClr val="tx1"/>
                  </a:solidFill>
                  <a:latin typeface="Arial" panose="020B0604020202020204" pitchFamily="34" charset="0"/>
                </a:defRPr>
              </a:lvl7pPr>
              <a:lvl8pPr marL="3429000" indent="-228600" defTabSz="1095375" fontAlgn="base">
                <a:spcBef>
                  <a:spcPct val="0"/>
                </a:spcBef>
                <a:spcAft>
                  <a:spcPct val="0"/>
                </a:spcAft>
                <a:defRPr>
                  <a:solidFill>
                    <a:schemeClr val="tx1"/>
                  </a:solidFill>
                  <a:latin typeface="Arial" panose="020B0604020202020204" pitchFamily="34" charset="0"/>
                </a:defRPr>
              </a:lvl8pPr>
              <a:lvl9pPr marL="3886200" indent="-228600" defTabSz="1095375" fontAlgn="base">
                <a:spcBef>
                  <a:spcPct val="0"/>
                </a:spcBef>
                <a:spcAft>
                  <a:spcPct val="0"/>
                </a:spcAft>
                <a:defRPr>
                  <a:solidFill>
                    <a:schemeClr val="tx1"/>
                  </a:solidFill>
                  <a:latin typeface="Arial" panose="020B0604020202020204" pitchFamily="34" charset="0"/>
                </a:defRPr>
              </a:lvl9pPr>
            </a:lstStyle>
            <a:p>
              <a:pPr marL="0" indent="0" defTabSz="1095376">
                <a:buClr>
                  <a:schemeClr val="tx2"/>
                </a:buClr>
                <a:buSzPct val="95000"/>
                <a:defRPr/>
              </a:pPr>
              <a:r>
                <a:rPr lang="en-US" sz="2600" i="1">
                  <a:cs typeface="Arial" panose="020B0604020202020204" pitchFamily="34" charset="0"/>
                </a:rPr>
                <a:t>Vai trò của vật lí đối với khoa học, kĩ thuật và công nghệ</a:t>
              </a:r>
              <a:endParaRPr lang="en-US" sz="2600" dirty="0">
                <a:cs typeface="Arial" panose="020B0604020202020204" pitchFamily="34" charset="0"/>
              </a:endParaRPr>
            </a:p>
          </p:txBody>
        </p:sp>
      </p:grpSp>
      <p:grpSp>
        <p:nvGrpSpPr>
          <p:cNvPr id="13" name="Group 12">
            <a:extLst>
              <a:ext uri="{FF2B5EF4-FFF2-40B4-BE49-F238E27FC236}">
                <a16:creationId xmlns:a16="http://schemas.microsoft.com/office/drawing/2014/main" id="{49FB35EA-2F27-B9B5-863F-D116774B5229}"/>
              </a:ext>
            </a:extLst>
          </p:cNvPr>
          <p:cNvGrpSpPr/>
          <p:nvPr/>
        </p:nvGrpSpPr>
        <p:grpSpPr>
          <a:xfrm>
            <a:off x="304800" y="795275"/>
            <a:ext cx="785094" cy="258924"/>
            <a:chOff x="5867400" y="402866"/>
            <a:chExt cx="785094" cy="406303"/>
          </a:xfrm>
        </p:grpSpPr>
        <p:sp>
          <p:nvSpPr>
            <p:cNvPr id="14" name="Arrow: Pentagon 13">
              <a:extLst>
                <a:ext uri="{FF2B5EF4-FFF2-40B4-BE49-F238E27FC236}">
                  <a16:creationId xmlns:a16="http://schemas.microsoft.com/office/drawing/2014/main" id="{0F9E6B15-CF46-C694-53D1-CD5A6E1CD64C}"/>
                </a:ext>
              </a:extLst>
            </p:cNvPr>
            <p:cNvSpPr/>
            <p:nvPr/>
          </p:nvSpPr>
          <p:spPr>
            <a:xfrm>
              <a:off x="5867400" y="402866"/>
              <a:ext cx="495302" cy="395549"/>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Arrow: Chevron 14">
              <a:extLst>
                <a:ext uri="{FF2B5EF4-FFF2-40B4-BE49-F238E27FC236}">
                  <a16:creationId xmlns:a16="http://schemas.microsoft.com/office/drawing/2014/main" id="{A3E32388-6984-A569-5BE6-EC2035BB5E03}"/>
                </a:ext>
              </a:extLst>
            </p:cNvPr>
            <p:cNvSpPr/>
            <p:nvPr/>
          </p:nvSpPr>
          <p:spPr>
            <a:xfrm>
              <a:off x="6270097" y="413620"/>
              <a:ext cx="382397" cy="395549"/>
            </a:xfrm>
            <a:prstGeom prst="chevron">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TextBox 16">
            <a:extLst>
              <a:ext uri="{FF2B5EF4-FFF2-40B4-BE49-F238E27FC236}">
                <a16:creationId xmlns:a16="http://schemas.microsoft.com/office/drawing/2014/main" id="{AC2571F2-7E38-726B-E5ED-BD91D0C79CDC}"/>
              </a:ext>
            </a:extLst>
          </p:cNvPr>
          <p:cNvSpPr txBox="1"/>
          <p:nvPr/>
        </p:nvSpPr>
        <p:spPr>
          <a:xfrm>
            <a:off x="476561" y="1972505"/>
            <a:ext cx="12066269" cy="430887"/>
          </a:xfrm>
          <a:prstGeom prst="rect">
            <a:avLst/>
          </a:prstGeom>
          <a:noFill/>
        </p:spPr>
        <p:txBody>
          <a:bodyPr wrap="square">
            <a:spAutoFit/>
          </a:bodyPr>
          <a:lstStyle/>
          <a:p>
            <a:r>
              <a:rPr lang="en-US" sz="2200" b="1" i="1">
                <a:solidFill>
                  <a:srgbClr val="00B050"/>
                </a:solidFill>
                <a:latin typeface="Arial" panose="020B0604020202020204" pitchFamily="34" charset="0"/>
                <a:cs typeface="Arial" panose="020B0604020202020204" pitchFamily="34" charset="0"/>
              </a:rPr>
              <a:t>Cách mạng công nghiệp 1: </a:t>
            </a:r>
            <a:r>
              <a:rPr lang="en-US" sz="2200" i="1">
                <a:latin typeface="Arial" panose="020B0604020202020204" pitchFamily="34" charset="0"/>
                <a:cs typeface="Arial" panose="020B0604020202020204" pitchFamily="34" charset="0"/>
              </a:rPr>
              <a:t>thay sức lực cơ bắp bằng sức lực máy móc (máy hơi nước)</a:t>
            </a:r>
          </a:p>
        </p:txBody>
      </p:sp>
      <p:sp>
        <p:nvSpPr>
          <p:cNvPr id="19" name="TextBox 18">
            <a:extLst>
              <a:ext uri="{FF2B5EF4-FFF2-40B4-BE49-F238E27FC236}">
                <a16:creationId xmlns:a16="http://schemas.microsoft.com/office/drawing/2014/main" id="{9819B0C6-789E-75A5-DF0D-BEB3393577D5}"/>
              </a:ext>
            </a:extLst>
          </p:cNvPr>
          <p:cNvSpPr txBox="1"/>
          <p:nvPr/>
        </p:nvSpPr>
        <p:spPr>
          <a:xfrm>
            <a:off x="800102" y="5806424"/>
            <a:ext cx="9973729" cy="769441"/>
          </a:xfrm>
          <a:prstGeom prst="rect">
            <a:avLst/>
          </a:prstGeom>
          <a:noFill/>
        </p:spPr>
        <p:txBody>
          <a:bodyPr wrap="square">
            <a:spAutoFit/>
          </a:bodyPr>
          <a:lstStyle/>
          <a:p>
            <a:pPr algn="ctr"/>
            <a:r>
              <a:rPr lang="en-US" sz="2200">
                <a:latin typeface="Arial" panose="020B0604020202020204" pitchFamily="34" charset="0"/>
                <a:cs typeface="Arial" panose="020B0604020202020204" pitchFamily="34" charset="0"/>
              </a:rPr>
              <a:t>Máy hơi nước do James Watt sáng chế năm 1765 dựa trên nhưng kết quả nghiên cứu về Nhiệt của Vật lí đã tạo nên bước khởi đầu cho CMCN 1.0</a:t>
            </a:r>
          </a:p>
        </p:txBody>
      </p:sp>
      <p:pic>
        <p:nvPicPr>
          <p:cNvPr id="21" name="Picture 20" descr="A picture containing yellow, transport, drawn&#10;&#10;Description automatically generated">
            <a:extLst>
              <a:ext uri="{FF2B5EF4-FFF2-40B4-BE49-F238E27FC236}">
                <a16:creationId xmlns:a16="http://schemas.microsoft.com/office/drawing/2014/main" id="{1FCD74B0-C0E8-B1D6-14E3-8015DFCB301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72445" y="3015017"/>
            <a:ext cx="2184987" cy="2506247"/>
          </a:xfrm>
          <a:prstGeom prst="rect">
            <a:avLst/>
          </a:prstGeom>
        </p:spPr>
      </p:pic>
      <p:pic>
        <p:nvPicPr>
          <p:cNvPr id="22" name="Picture 21" descr="A large room&#10;&#10;Description automatically generated">
            <a:extLst>
              <a:ext uri="{FF2B5EF4-FFF2-40B4-BE49-F238E27FC236}">
                <a16:creationId xmlns:a16="http://schemas.microsoft.com/office/drawing/2014/main" id="{0F12E904-9525-96A1-6FBB-011E0100895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6561" y="2646166"/>
            <a:ext cx="4024573" cy="3018430"/>
          </a:xfrm>
          <a:prstGeom prst="rect">
            <a:avLst/>
          </a:prstGeom>
          <a:ln>
            <a:noFill/>
          </a:ln>
          <a:effectLst>
            <a:softEdge rad="112500"/>
          </a:effectLst>
        </p:spPr>
      </p:pic>
      <p:pic>
        <p:nvPicPr>
          <p:cNvPr id="23" name="Picture 22">
            <a:extLst>
              <a:ext uri="{FF2B5EF4-FFF2-40B4-BE49-F238E27FC236}">
                <a16:creationId xmlns:a16="http://schemas.microsoft.com/office/drawing/2014/main" id="{B79E9FC9-13DB-F959-3748-D0C7CBF4981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03309" y="2646166"/>
            <a:ext cx="3983933" cy="2987950"/>
          </a:xfrm>
          <a:prstGeom prst="rect">
            <a:avLst/>
          </a:prstGeom>
          <a:ln>
            <a:noFill/>
          </a:ln>
          <a:effectLst>
            <a:softEdge rad="112500"/>
          </a:effectLst>
        </p:spPr>
      </p:pic>
      <p:pic>
        <p:nvPicPr>
          <p:cNvPr id="24" name="Picture 23">
            <a:extLst>
              <a:ext uri="{FF2B5EF4-FFF2-40B4-BE49-F238E27FC236}">
                <a16:creationId xmlns:a16="http://schemas.microsoft.com/office/drawing/2014/main" id="{9F0A22CA-00FE-9F32-F9CC-629255D3DD9B}"/>
              </a:ext>
            </a:extLst>
          </p:cNvPr>
          <p:cNvPicPr>
            <a:picLocks noChangeAspect="1"/>
          </p:cNvPicPr>
          <p:nvPr/>
        </p:nvPicPr>
        <p:blipFill>
          <a:blip r:embed="rId7"/>
          <a:stretch>
            <a:fillRect/>
          </a:stretch>
        </p:blipFill>
        <p:spPr>
          <a:xfrm>
            <a:off x="9745243" y="2696512"/>
            <a:ext cx="2184988" cy="1077528"/>
          </a:xfrm>
          <a:prstGeom prst="rect">
            <a:avLst/>
          </a:prstGeom>
        </p:spPr>
      </p:pic>
      <p:pic>
        <p:nvPicPr>
          <p:cNvPr id="25" name="Picture 5" descr="empty-blue-rectangle">
            <a:extLst>
              <a:ext uri="{FF2B5EF4-FFF2-40B4-BE49-F238E27FC236}">
                <a16:creationId xmlns:a16="http://schemas.microsoft.com/office/drawing/2014/main" id="{F3E1DAA0-7AEE-B7DB-C8DE-3AA62A7969A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6561" y="1179672"/>
            <a:ext cx="11238877" cy="601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25">
            <a:extLst>
              <a:ext uri="{FF2B5EF4-FFF2-40B4-BE49-F238E27FC236}">
                <a16:creationId xmlns:a16="http://schemas.microsoft.com/office/drawing/2014/main" id="{F1406E79-837B-8B5E-7E82-0B69ED611DEA}"/>
              </a:ext>
            </a:extLst>
          </p:cNvPr>
          <p:cNvSpPr txBox="1"/>
          <p:nvPr/>
        </p:nvSpPr>
        <p:spPr>
          <a:xfrm>
            <a:off x="933760" y="1228304"/>
            <a:ext cx="10324477" cy="477054"/>
          </a:xfrm>
          <a:prstGeom prst="rect">
            <a:avLst/>
          </a:prstGeom>
          <a:noFill/>
        </p:spPr>
        <p:txBody>
          <a:bodyPr wrap="square">
            <a:spAutoFit/>
          </a:bodyPr>
          <a:lstStyle/>
          <a:p>
            <a:pPr algn="ctr"/>
            <a:r>
              <a:rPr lang="en-US" sz="2500">
                <a:latin typeface="Arial" panose="020B0604020202020204" pitchFamily="34" charset="0"/>
                <a:cs typeface="Arial" panose="020B0604020202020204" pitchFamily="34" charset="0"/>
              </a:rPr>
              <a:t>Không có các thành tựu nghiên cứu của Vật lí thì không có công nghệ.</a:t>
            </a:r>
          </a:p>
        </p:txBody>
      </p:sp>
    </p:spTree>
    <p:extLst>
      <p:ext uri="{BB962C8B-B14F-4D97-AF65-F5344CB8AC3E}">
        <p14:creationId xmlns:p14="http://schemas.microsoft.com/office/powerpoint/2010/main" val="3655855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2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3">
            <a:extLst>
              <a:ext uri="{FF2B5EF4-FFF2-40B4-BE49-F238E27FC236}">
                <a16:creationId xmlns:a16="http://schemas.microsoft.com/office/drawing/2014/main" id="{AD3C81F9-04A3-05F3-AE6B-05FE14ED960C}"/>
              </a:ext>
            </a:extLst>
          </p:cNvPr>
          <p:cNvSpPr txBox="1">
            <a:spLocks noChangeArrowheads="1"/>
          </p:cNvSpPr>
          <p:nvPr/>
        </p:nvSpPr>
        <p:spPr bwMode="auto">
          <a:xfrm>
            <a:off x="1091450" y="666855"/>
            <a:ext cx="70237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400" i="1">
                <a:solidFill>
                  <a:srgbClr val="0070C0"/>
                </a:solidFill>
                <a:cs typeface="Arial" panose="020B0604020202020204" pitchFamily="34" charset="0"/>
              </a:rPr>
              <a:t>Vật lí là cơ sở của công nghệ </a:t>
            </a:r>
          </a:p>
        </p:txBody>
      </p:sp>
      <p:grpSp>
        <p:nvGrpSpPr>
          <p:cNvPr id="7" name="Group 6">
            <a:extLst>
              <a:ext uri="{FF2B5EF4-FFF2-40B4-BE49-F238E27FC236}">
                <a16:creationId xmlns:a16="http://schemas.microsoft.com/office/drawing/2014/main" id="{FFEF25DC-B495-0269-229F-273CB7CE9F64}"/>
              </a:ext>
            </a:extLst>
          </p:cNvPr>
          <p:cNvGrpSpPr/>
          <p:nvPr/>
        </p:nvGrpSpPr>
        <p:grpSpPr>
          <a:xfrm>
            <a:off x="-107020" y="98692"/>
            <a:ext cx="11689419" cy="529331"/>
            <a:chOff x="-3007" y="2262718"/>
            <a:chExt cx="11616990" cy="738906"/>
          </a:xfrm>
        </p:grpSpPr>
        <p:grpSp>
          <p:nvGrpSpPr>
            <p:cNvPr id="8" name="Group 70">
              <a:extLst>
                <a:ext uri="{FF2B5EF4-FFF2-40B4-BE49-F238E27FC236}">
                  <a16:creationId xmlns:a16="http://schemas.microsoft.com/office/drawing/2014/main" id="{BDFED972-77FC-040D-8C50-29DF5D88756C}"/>
                </a:ext>
              </a:extLst>
            </p:cNvPr>
            <p:cNvGrpSpPr>
              <a:grpSpLocks/>
            </p:cNvGrpSpPr>
            <p:nvPr/>
          </p:nvGrpSpPr>
          <p:grpSpPr bwMode="auto">
            <a:xfrm>
              <a:off x="286110" y="2280389"/>
              <a:ext cx="10116230" cy="708275"/>
              <a:chOff x="564748" y="3403331"/>
              <a:chExt cx="5209386" cy="1364238"/>
            </a:xfrm>
          </p:grpSpPr>
          <p:pic>
            <p:nvPicPr>
              <p:cNvPr id="11" name="Picture 8" descr="empty-green-rectangle">
                <a:extLst>
                  <a:ext uri="{FF2B5EF4-FFF2-40B4-BE49-F238E27FC236}">
                    <a16:creationId xmlns:a16="http://schemas.microsoft.com/office/drawing/2014/main" id="{3DD0715B-FCA8-6E0E-1028-F5D317025D8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4748" y="3403331"/>
                <a:ext cx="5209386" cy="136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9" descr="green-top-faded">
                <a:extLst>
                  <a:ext uri="{FF2B5EF4-FFF2-40B4-BE49-F238E27FC236}">
                    <a16:creationId xmlns:a16="http://schemas.microsoft.com/office/drawing/2014/main" id="{4A1492D9-528C-8AA4-54C0-207A5520467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187656" y="3887448"/>
                <a:ext cx="1273934" cy="396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 name="TextBox 8">
              <a:extLst>
                <a:ext uri="{FF2B5EF4-FFF2-40B4-BE49-F238E27FC236}">
                  <a16:creationId xmlns:a16="http://schemas.microsoft.com/office/drawing/2014/main" id="{C0445CFC-5581-8187-E9F2-CC2C2EC0AA48}"/>
                </a:ext>
              </a:extLst>
            </p:cNvPr>
            <p:cNvSpPr txBox="1"/>
            <p:nvPr/>
          </p:nvSpPr>
          <p:spPr bwMode="auto">
            <a:xfrm>
              <a:off x="-3007" y="2314211"/>
              <a:ext cx="1501326" cy="687413"/>
            </a:xfrm>
            <a:prstGeom prst="rect">
              <a:avLst/>
            </a:prstGeom>
            <a:noFill/>
          </p:spPr>
          <p:txBody>
            <a:bodyPr wrap="square">
              <a:spAutoFit/>
            </a:bodyPr>
            <a:lstStyle/>
            <a:p>
              <a:pPr algn="ctr">
                <a:defRPr/>
              </a:pPr>
              <a:r>
                <a:rPr lang="en-US" sz="2600">
                  <a:ln w="18415" cmpd="sng">
                    <a:solidFill>
                      <a:srgbClr val="FFFFFF"/>
                    </a:solidFill>
                    <a:prstDash val="solid"/>
                  </a:ln>
                  <a:solidFill>
                    <a:schemeClr val="tx1"/>
                  </a:solidFill>
                  <a:effectLst>
                    <a:glow rad="101600">
                      <a:schemeClr val="accent4">
                        <a:satMod val="175000"/>
                        <a:alpha val="40000"/>
                      </a:schemeClr>
                    </a:glow>
                    <a:outerShdw blurRad="63500" dir="3600000" algn="tl" rotWithShape="0">
                      <a:srgbClr val="000000">
                        <a:alpha val="70000"/>
                      </a:srgbClr>
                    </a:outerShdw>
                  </a:effectLst>
                  <a:latin typeface="Arial" panose="020B0604020202020204" pitchFamily="34" charset="0"/>
                  <a:cs typeface="Arial" panose="020B0604020202020204" pitchFamily="34" charset="0"/>
                </a:rPr>
                <a:t>III</a:t>
              </a:r>
              <a:endParaRPr lang="en-US" sz="2600" dirty="0">
                <a:ln w="18415" cmpd="sng">
                  <a:solidFill>
                    <a:srgbClr val="FFFFFF"/>
                  </a:solidFill>
                  <a:prstDash val="solid"/>
                </a:ln>
                <a:solidFill>
                  <a:schemeClr val="tx1"/>
                </a:solidFill>
                <a:effectLst>
                  <a:glow rad="101600">
                    <a:schemeClr val="accent4">
                      <a:satMod val="175000"/>
                      <a:alpha val="40000"/>
                    </a:schemeClr>
                  </a:glow>
                  <a:outerShdw blurRad="63500" dir="3600000" algn="tl" rotWithShape="0">
                    <a:srgbClr val="000000">
                      <a:alpha val="70000"/>
                    </a:srgbClr>
                  </a:outerShdw>
                </a:effectLst>
                <a:latin typeface="Arial" panose="020B0604020202020204" pitchFamily="34" charset="0"/>
                <a:cs typeface="Arial" panose="020B0604020202020204" pitchFamily="34" charset="0"/>
              </a:endParaRPr>
            </a:p>
          </p:txBody>
        </p:sp>
        <p:sp>
          <p:nvSpPr>
            <p:cNvPr id="10" name="Rectangle 1026060">
              <a:extLst>
                <a:ext uri="{FF2B5EF4-FFF2-40B4-BE49-F238E27FC236}">
                  <a16:creationId xmlns:a16="http://schemas.microsoft.com/office/drawing/2014/main" id="{3318B6D2-11C6-0B6E-2BED-965C513E5355}"/>
                </a:ext>
              </a:extLst>
            </p:cNvPr>
            <p:cNvSpPr>
              <a:spLocks noChangeArrowheads="1"/>
            </p:cNvSpPr>
            <p:nvPr/>
          </p:nvSpPr>
          <p:spPr bwMode="auto">
            <a:xfrm>
              <a:off x="1209203" y="2262718"/>
              <a:ext cx="10404780" cy="713191"/>
            </a:xfrm>
            <a:prstGeom prst="rect">
              <a:avLst/>
            </a:prstGeom>
            <a:noFill/>
            <a:ln w="9525" algn="ctr">
              <a:noFill/>
              <a:miter lim="800000"/>
              <a:headEnd/>
              <a:tailEnd/>
            </a:ln>
          </p:spPr>
          <p:txBody>
            <a:bodyPr wrap="square" lIns="109728" tIns="54864" rIns="109728" bIns="54864">
              <a:spAutoFit/>
            </a:bodyPr>
            <a:lstStyle>
              <a:lvl1pPr marL="287338" indent="-287338" defTabSz="1095375">
                <a:defRPr>
                  <a:solidFill>
                    <a:schemeClr val="tx1"/>
                  </a:solidFill>
                  <a:latin typeface="Arial" panose="020B0604020202020204" pitchFamily="34" charset="0"/>
                </a:defRPr>
              </a:lvl1pPr>
              <a:lvl2pPr marL="742950" indent="-285750" defTabSz="1095375">
                <a:defRPr>
                  <a:solidFill>
                    <a:schemeClr val="tx1"/>
                  </a:solidFill>
                  <a:latin typeface="Arial" panose="020B0604020202020204" pitchFamily="34" charset="0"/>
                </a:defRPr>
              </a:lvl2pPr>
              <a:lvl3pPr marL="1143000" indent="-228600" defTabSz="1095375">
                <a:defRPr>
                  <a:solidFill>
                    <a:schemeClr val="tx1"/>
                  </a:solidFill>
                  <a:latin typeface="Arial" panose="020B0604020202020204" pitchFamily="34" charset="0"/>
                </a:defRPr>
              </a:lvl3pPr>
              <a:lvl4pPr marL="1600200" indent="-228600" defTabSz="1095375">
                <a:defRPr>
                  <a:solidFill>
                    <a:schemeClr val="tx1"/>
                  </a:solidFill>
                  <a:latin typeface="Arial" panose="020B0604020202020204" pitchFamily="34" charset="0"/>
                </a:defRPr>
              </a:lvl4pPr>
              <a:lvl5pPr marL="2057400" indent="-228600" defTabSz="1095375">
                <a:defRPr>
                  <a:solidFill>
                    <a:schemeClr val="tx1"/>
                  </a:solidFill>
                  <a:latin typeface="Arial" panose="020B0604020202020204" pitchFamily="34" charset="0"/>
                </a:defRPr>
              </a:lvl5pPr>
              <a:lvl6pPr marL="2514600" indent="-228600" defTabSz="1095375" fontAlgn="base">
                <a:spcBef>
                  <a:spcPct val="0"/>
                </a:spcBef>
                <a:spcAft>
                  <a:spcPct val="0"/>
                </a:spcAft>
                <a:defRPr>
                  <a:solidFill>
                    <a:schemeClr val="tx1"/>
                  </a:solidFill>
                  <a:latin typeface="Arial" panose="020B0604020202020204" pitchFamily="34" charset="0"/>
                </a:defRPr>
              </a:lvl6pPr>
              <a:lvl7pPr marL="2971800" indent="-228600" defTabSz="1095375" fontAlgn="base">
                <a:spcBef>
                  <a:spcPct val="0"/>
                </a:spcBef>
                <a:spcAft>
                  <a:spcPct val="0"/>
                </a:spcAft>
                <a:defRPr>
                  <a:solidFill>
                    <a:schemeClr val="tx1"/>
                  </a:solidFill>
                  <a:latin typeface="Arial" panose="020B0604020202020204" pitchFamily="34" charset="0"/>
                </a:defRPr>
              </a:lvl7pPr>
              <a:lvl8pPr marL="3429000" indent="-228600" defTabSz="1095375" fontAlgn="base">
                <a:spcBef>
                  <a:spcPct val="0"/>
                </a:spcBef>
                <a:spcAft>
                  <a:spcPct val="0"/>
                </a:spcAft>
                <a:defRPr>
                  <a:solidFill>
                    <a:schemeClr val="tx1"/>
                  </a:solidFill>
                  <a:latin typeface="Arial" panose="020B0604020202020204" pitchFamily="34" charset="0"/>
                </a:defRPr>
              </a:lvl8pPr>
              <a:lvl9pPr marL="3886200" indent="-228600" defTabSz="1095375" fontAlgn="base">
                <a:spcBef>
                  <a:spcPct val="0"/>
                </a:spcBef>
                <a:spcAft>
                  <a:spcPct val="0"/>
                </a:spcAft>
                <a:defRPr>
                  <a:solidFill>
                    <a:schemeClr val="tx1"/>
                  </a:solidFill>
                  <a:latin typeface="Arial" panose="020B0604020202020204" pitchFamily="34" charset="0"/>
                </a:defRPr>
              </a:lvl9pPr>
            </a:lstStyle>
            <a:p>
              <a:pPr marL="0" indent="0" defTabSz="1095376">
                <a:buClr>
                  <a:schemeClr val="tx2"/>
                </a:buClr>
                <a:buSzPct val="95000"/>
                <a:defRPr/>
              </a:pPr>
              <a:r>
                <a:rPr lang="en-US" sz="2600" i="1">
                  <a:cs typeface="Arial" panose="020B0604020202020204" pitchFamily="34" charset="0"/>
                </a:rPr>
                <a:t>Vai trò của vật lí đối với khoa học, kĩ thuật và công nghệ</a:t>
              </a:r>
              <a:endParaRPr lang="en-US" sz="2600" dirty="0">
                <a:cs typeface="Arial" panose="020B0604020202020204" pitchFamily="34" charset="0"/>
              </a:endParaRPr>
            </a:p>
          </p:txBody>
        </p:sp>
      </p:grpSp>
      <p:grpSp>
        <p:nvGrpSpPr>
          <p:cNvPr id="13" name="Group 12">
            <a:extLst>
              <a:ext uri="{FF2B5EF4-FFF2-40B4-BE49-F238E27FC236}">
                <a16:creationId xmlns:a16="http://schemas.microsoft.com/office/drawing/2014/main" id="{49FB35EA-2F27-B9B5-863F-D116774B5229}"/>
              </a:ext>
            </a:extLst>
          </p:cNvPr>
          <p:cNvGrpSpPr/>
          <p:nvPr/>
        </p:nvGrpSpPr>
        <p:grpSpPr>
          <a:xfrm>
            <a:off x="304800" y="795275"/>
            <a:ext cx="785094" cy="258924"/>
            <a:chOff x="5867400" y="402866"/>
            <a:chExt cx="785094" cy="406303"/>
          </a:xfrm>
        </p:grpSpPr>
        <p:sp>
          <p:nvSpPr>
            <p:cNvPr id="14" name="Arrow: Pentagon 13">
              <a:extLst>
                <a:ext uri="{FF2B5EF4-FFF2-40B4-BE49-F238E27FC236}">
                  <a16:creationId xmlns:a16="http://schemas.microsoft.com/office/drawing/2014/main" id="{0F9E6B15-CF46-C694-53D1-CD5A6E1CD64C}"/>
                </a:ext>
              </a:extLst>
            </p:cNvPr>
            <p:cNvSpPr/>
            <p:nvPr/>
          </p:nvSpPr>
          <p:spPr>
            <a:xfrm>
              <a:off x="5867400" y="402866"/>
              <a:ext cx="495302" cy="395549"/>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Arrow: Chevron 14">
              <a:extLst>
                <a:ext uri="{FF2B5EF4-FFF2-40B4-BE49-F238E27FC236}">
                  <a16:creationId xmlns:a16="http://schemas.microsoft.com/office/drawing/2014/main" id="{A3E32388-6984-A569-5BE6-EC2035BB5E03}"/>
                </a:ext>
              </a:extLst>
            </p:cNvPr>
            <p:cNvSpPr/>
            <p:nvPr/>
          </p:nvSpPr>
          <p:spPr>
            <a:xfrm>
              <a:off x="6270097" y="413620"/>
              <a:ext cx="382397" cy="395549"/>
            </a:xfrm>
            <a:prstGeom prst="chevron">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TextBox 16">
            <a:extLst>
              <a:ext uri="{FF2B5EF4-FFF2-40B4-BE49-F238E27FC236}">
                <a16:creationId xmlns:a16="http://schemas.microsoft.com/office/drawing/2014/main" id="{AC2571F2-7E38-726B-E5ED-BD91D0C79CDC}"/>
              </a:ext>
            </a:extLst>
          </p:cNvPr>
          <p:cNvSpPr txBox="1"/>
          <p:nvPr/>
        </p:nvSpPr>
        <p:spPr>
          <a:xfrm>
            <a:off x="712413" y="1983526"/>
            <a:ext cx="10847069" cy="430887"/>
          </a:xfrm>
          <a:prstGeom prst="rect">
            <a:avLst/>
          </a:prstGeom>
          <a:noFill/>
        </p:spPr>
        <p:txBody>
          <a:bodyPr wrap="square">
            <a:spAutoFit/>
          </a:bodyPr>
          <a:lstStyle/>
          <a:p>
            <a:r>
              <a:rPr lang="en-US" sz="2200" b="1" i="1">
                <a:solidFill>
                  <a:srgbClr val="00B050"/>
                </a:solidFill>
                <a:latin typeface="Arial" panose="020B0604020202020204" pitchFamily="34" charset="0"/>
                <a:cs typeface="Arial" panose="020B0604020202020204" pitchFamily="34" charset="0"/>
              </a:rPr>
              <a:t>Cách mạng công nghiệp 2:  </a:t>
            </a:r>
            <a:r>
              <a:rPr lang="en-US" sz="2200">
                <a:latin typeface="Arial" panose="020B0604020202020204" pitchFamily="34" charset="0"/>
                <a:cs typeface="Arial" panose="020B0604020202020204" pitchFamily="34" charset="0"/>
              </a:rPr>
              <a:t>chuyển từ động cơ đốt trong </a:t>
            </a:r>
            <a:r>
              <a:rPr lang="en-US" sz="2200">
                <a:latin typeface="Arial" panose="020B0604020202020204" pitchFamily="34" charset="0"/>
                <a:cs typeface="Arial" panose="020B0604020202020204" pitchFamily="34" charset="0"/>
                <a:sym typeface="Symbol" panose="05050102010706020507" pitchFamily="18" charset="2"/>
              </a:rPr>
              <a:t></a:t>
            </a:r>
            <a:r>
              <a:rPr lang="en-US" sz="2200">
                <a:latin typeface="Arial" panose="020B0604020202020204" pitchFamily="34" charset="0"/>
                <a:cs typeface="Arial" panose="020B0604020202020204" pitchFamily="34" charset="0"/>
              </a:rPr>
              <a:t> động cơ điện</a:t>
            </a:r>
            <a:endParaRPr lang="en-US" sz="2200" i="1">
              <a:solidFill>
                <a:srgbClr val="00B050"/>
              </a:solidFill>
              <a:latin typeface="Arial" panose="020B0604020202020204" pitchFamily="34" charset="0"/>
              <a:cs typeface="Arial" panose="020B0604020202020204" pitchFamily="34" charset="0"/>
            </a:endParaRPr>
          </a:p>
        </p:txBody>
      </p:sp>
      <p:sp>
        <p:nvSpPr>
          <p:cNvPr id="19" name="TextBox 18">
            <a:extLst>
              <a:ext uri="{FF2B5EF4-FFF2-40B4-BE49-F238E27FC236}">
                <a16:creationId xmlns:a16="http://schemas.microsoft.com/office/drawing/2014/main" id="{9819B0C6-789E-75A5-DF0D-BEB3393577D5}"/>
              </a:ext>
            </a:extLst>
          </p:cNvPr>
          <p:cNvSpPr txBox="1"/>
          <p:nvPr/>
        </p:nvSpPr>
        <p:spPr>
          <a:xfrm>
            <a:off x="831035" y="5706757"/>
            <a:ext cx="9854443" cy="1015663"/>
          </a:xfrm>
          <a:prstGeom prst="rect">
            <a:avLst/>
          </a:prstGeom>
          <a:noFill/>
        </p:spPr>
        <p:txBody>
          <a:bodyPr wrap="square">
            <a:spAutoFit/>
          </a:bodyPr>
          <a:lstStyle/>
          <a:p>
            <a:pPr marL="0" marR="0" algn="ctr">
              <a:spcBef>
                <a:spcPts val="0"/>
              </a:spcBef>
            </a:pPr>
            <a:r>
              <a:rPr lang="en-US" sz="2000" dirty="0" err="1">
                <a:solidFill>
                  <a:srgbClr val="000000"/>
                </a:solidFill>
                <a:effectLst/>
                <a:latin typeface="Arial" panose="020B0604020202020204" pitchFamily="34" charset="0"/>
                <a:ea typeface="Times New Roman" panose="02020603050405020304" pitchFamily="18" charset="0"/>
              </a:rPr>
              <a:t>Nhờ</a:t>
            </a:r>
            <a:r>
              <a:rPr lang="en-US" sz="2000" dirty="0">
                <a:solidFill>
                  <a:srgbClr val="000000"/>
                </a:solidFill>
                <a:effectLst/>
                <a:latin typeface="Arial" panose="020B0604020202020204" pitchFamily="34" charset="0"/>
                <a:ea typeface="Times New Roman" panose="02020603050405020304" pitchFamily="18" charset="0"/>
              </a:rPr>
              <a:t> </a:t>
            </a:r>
            <a:r>
              <a:rPr lang="en-US" sz="2000" dirty="0" err="1">
                <a:solidFill>
                  <a:srgbClr val="000000"/>
                </a:solidFill>
                <a:effectLst/>
                <a:latin typeface="Arial" panose="020B0604020202020204" pitchFamily="34" charset="0"/>
                <a:ea typeface="Times New Roman" panose="02020603050405020304" pitchFamily="18" charset="0"/>
              </a:rPr>
              <a:t>việc</a:t>
            </a:r>
            <a:r>
              <a:rPr lang="en-US" sz="2000" dirty="0">
                <a:solidFill>
                  <a:srgbClr val="000000"/>
                </a:solidFill>
                <a:effectLst/>
                <a:latin typeface="Arial" panose="020B0604020202020204" pitchFamily="34" charset="0"/>
                <a:ea typeface="Times New Roman" panose="02020603050405020304" pitchFamily="18" charset="0"/>
              </a:rPr>
              <a:t> </a:t>
            </a:r>
            <a:r>
              <a:rPr lang="en-US" sz="2000" dirty="0" err="1">
                <a:solidFill>
                  <a:srgbClr val="000000"/>
                </a:solidFill>
                <a:effectLst/>
                <a:latin typeface="Arial" panose="020B0604020202020204" pitchFamily="34" charset="0"/>
                <a:ea typeface="Times New Roman" panose="02020603050405020304" pitchFamily="18" charset="0"/>
              </a:rPr>
              <a:t>khám</a:t>
            </a:r>
            <a:r>
              <a:rPr lang="en-US" sz="2000" dirty="0">
                <a:solidFill>
                  <a:srgbClr val="000000"/>
                </a:solidFill>
                <a:effectLst/>
                <a:latin typeface="Arial" panose="020B0604020202020204" pitchFamily="34" charset="0"/>
                <a:ea typeface="Times New Roman" panose="02020603050405020304" pitchFamily="18" charset="0"/>
              </a:rPr>
              <a:t> </a:t>
            </a:r>
            <a:r>
              <a:rPr lang="en-US" sz="2000" dirty="0" err="1">
                <a:solidFill>
                  <a:srgbClr val="000000"/>
                </a:solidFill>
                <a:effectLst/>
                <a:latin typeface="Arial" panose="020B0604020202020204" pitchFamily="34" charset="0"/>
                <a:ea typeface="Times New Roman" panose="02020603050405020304" pitchFamily="18" charset="0"/>
              </a:rPr>
              <a:t>phá</a:t>
            </a:r>
            <a:r>
              <a:rPr lang="en-US" sz="2000" dirty="0">
                <a:solidFill>
                  <a:srgbClr val="000000"/>
                </a:solidFill>
                <a:effectLst/>
                <a:latin typeface="Arial" panose="020B0604020202020204" pitchFamily="34" charset="0"/>
                <a:ea typeface="Times New Roman" panose="02020603050405020304" pitchFamily="18" charset="0"/>
              </a:rPr>
              <a:t> </a:t>
            </a:r>
            <a:r>
              <a:rPr lang="en-US" sz="2000" dirty="0" err="1">
                <a:solidFill>
                  <a:srgbClr val="000000"/>
                </a:solidFill>
                <a:effectLst/>
                <a:latin typeface="Arial" panose="020B0604020202020204" pitchFamily="34" charset="0"/>
                <a:ea typeface="Times New Roman" panose="02020603050405020304" pitchFamily="18" charset="0"/>
              </a:rPr>
              <a:t>ra</a:t>
            </a:r>
            <a:r>
              <a:rPr lang="en-US" sz="2000" dirty="0">
                <a:solidFill>
                  <a:srgbClr val="000000"/>
                </a:solidFill>
                <a:effectLst/>
                <a:latin typeface="Arial" panose="020B0604020202020204" pitchFamily="34" charset="0"/>
                <a:ea typeface="Times New Roman" panose="02020603050405020304" pitchFamily="18" charset="0"/>
              </a:rPr>
              <a:t> </a:t>
            </a:r>
            <a:r>
              <a:rPr lang="en-US" sz="2000" b="1" dirty="0" err="1">
                <a:solidFill>
                  <a:srgbClr val="000000"/>
                </a:solidFill>
                <a:effectLst/>
                <a:latin typeface="Arial" panose="020B0604020202020204" pitchFamily="34" charset="0"/>
                <a:ea typeface="Times New Roman" panose="02020603050405020304" pitchFamily="18" charset="0"/>
              </a:rPr>
              <a:t>hiện</a:t>
            </a:r>
            <a:r>
              <a:rPr lang="en-US" sz="2000" b="1" dirty="0">
                <a:solidFill>
                  <a:srgbClr val="000000"/>
                </a:solidFill>
                <a:effectLst/>
                <a:latin typeface="Arial" panose="020B0604020202020204" pitchFamily="34" charset="0"/>
                <a:ea typeface="Times New Roman" panose="02020603050405020304" pitchFamily="18" charset="0"/>
              </a:rPr>
              <a:t> </a:t>
            </a:r>
            <a:r>
              <a:rPr lang="en-US" sz="2000" b="1" dirty="0" err="1">
                <a:solidFill>
                  <a:srgbClr val="000000"/>
                </a:solidFill>
                <a:effectLst/>
                <a:latin typeface="Arial" panose="020B0604020202020204" pitchFamily="34" charset="0"/>
                <a:ea typeface="Times New Roman" panose="02020603050405020304" pitchFamily="18" charset="0"/>
              </a:rPr>
              <a:t>tượng</a:t>
            </a:r>
            <a:r>
              <a:rPr lang="en-US" sz="2000" b="1" dirty="0">
                <a:solidFill>
                  <a:srgbClr val="000000"/>
                </a:solidFill>
                <a:effectLst/>
                <a:latin typeface="Arial" panose="020B0604020202020204" pitchFamily="34" charset="0"/>
                <a:ea typeface="Times New Roman" panose="02020603050405020304" pitchFamily="18" charset="0"/>
              </a:rPr>
              <a:t> </a:t>
            </a:r>
            <a:r>
              <a:rPr lang="en-US" sz="2000" b="1" dirty="0" err="1">
                <a:solidFill>
                  <a:srgbClr val="000000"/>
                </a:solidFill>
                <a:effectLst/>
                <a:latin typeface="Arial" panose="020B0604020202020204" pitchFamily="34" charset="0"/>
                <a:ea typeface="Times New Roman" panose="02020603050405020304" pitchFamily="18" charset="0"/>
              </a:rPr>
              <a:t>cảm</a:t>
            </a:r>
            <a:r>
              <a:rPr lang="en-US" sz="2000" b="1" dirty="0">
                <a:solidFill>
                  <a:srgbClr val="000000"/>
                </a:solidFill>
                <a:effectLst/>
                <a:latin typeface="Arial" panose="020B0604020202020204" pitchFamily="34" charset="0"/>
                <a:ea typeface="Times New Roman" panose="02020603050405020304" pitchFamily="18" charset="0"/>
              </a:rPr>
              <a:t> </a:t>
            </a:r>
            <a:r>
              <a:rPr lang="en-US" sz="2000" b="1" dirty="0" err="1">
                <a:solidFill>
                  <a:srgbClr val="000000"/>
                </a:solidFill>
                <a:effectLst/>
                <a:latin typeface="Arial" panose="020B0604020202020204" pitchFamily="34" charset="0"/>
                <a:ea typeface="Times New Roman" panose="02020603050405020304" pitchFamily="18" charset="0"/>
              </a:rPr>
              <a:t>ứng</a:t>
            </a:r>
            <a:r>
              <a:rPr lang="en-US" sz="2000" b="1" dirty="0">
                <a:solidFill>
                  <a:srgbClr val="000000"/>
                </a:solidFill>
                <a:effectLst/>
                <a:latin typeface="Arial" panose="020B0604020202020204" pitchFamily="34" charset="0"/>
                <a:ea typeface="Times New Roman" panose="02020603050405020304" pitchFamily="18" charset="0"/>
              </a:rPr>
              <a:t> </a:t>
            </a:r>
            <a:r>
              <a:rPr lang="en-US" sz="2000" b="1" dirty="0" err="1">
                <a:solidFill>
                  <a:srgbClr val="000000"/>
                </a:solidFill>
                <a:effectLst/>
                <a:latin typeface="Arial" panose="020B0604020202020204" pitchFamily="34" charset="0"/>
                <a:ea typeface="Times New Roman" panose="02020603050405020304" pitchFamily="18" charset="0"/>
              </a:rPr>
              <a:t>điện</a:t>
            </a:r>
            <a:r>
              <a:rPr lang="en-US" sz="2000" b="1" dirty="0">
                <a:solidFill>
                  <a:srgbClr val="000000"/>
                </a:solidFill>
                <a:effectLst/>
                <a:latin typeface="Arial" panose="020B0604020202020204" pitchFamily="34" charset="0"/>
                <a:ea typeface="Times New Roman" panose="02020603050405020304" pitchFamily="18" charset="0"/>
              </a:rPr>
              <a:t> </a:t>
            </a:r>
            <a:r>
              <a:rPr lang="en-US" sz="2000" b="1" dirty="0" err="1">
                <a:solidFill>
                  <a:srgbClr val="000000"/>
                </a:solidFill>
                <a:effectLst/>
                <a:latin typeface="Arial" panose="020B0604020202020204" pitchFamily="34" charset="0"/>
                <a:ea typeface="Times New Roman" panose="02020603050405020304" pitchFamily="18" charset="0"/>
              </a:rPr>
              <a:t>từ</a:t>
            </a:r>
            <a:r>
              <a:rPr lang="en-US" sz="2000" b="1" dirty="0">
                <a:solidFill>
                  <a:srgbClr val="000000"/>
                </a:solidFill>
                <a:effectLst/>
                <a:latin typeface="Arial" panose="020B0604020202020204" pitchFamily="34" charset="0"/>
                <a:ea typeface="Times New Roman" panose="02020603050405020304" pitchFamily="18" charset="0"/>
              </a:rPr>
              <a:t> </a:t>
            </a:r>
            <a:r>
              <a:rPr lang="en-US" sz="2000" dirty="0" err="1">
                <a:solidFill>
                  <a:srgbClr val="000000"/>
                </a:solidFill>
                <a:effectLst/>
                <a:latin typeface="Arial" panose="020B0604020202020204" pitchFamily="34" charset="0"/>
                <a:ea typeface="Times New Roman" panose="02020603050405020304" pitchFamily="18" charset="0"/>
              </a:rPr>
              <a:t>của</a:t>
            </a:r>
            <a:r>
              <a:rPr lang="en-US" sz="2000" dirty="0">
                <a:solidFill>
                  <a:srgbClr val="000000"/>
                </a:solidFill>
                <a:effectLst/>
                <a:latin typeface="Arial" panose="020B0604020202020204" pitchFamily="34" charset="0"/>
                <a:ea typeface="Times New Roman" panose="02020603050405020304" pitchFamily="18" charset="0"/>
              </a:rPr>
              <a:t> Faraday </a:t>
            </a:r>
            <a:r>
              <a:rPr lang="en-US" sz="2000" dirty="0" err="1">
                <a:solidFill>
                  <a:srgbClr val="000000"/>
                </a:solidFill>
                <a:effectLst/>
                <a:latin typeface="Arial" panose="020B0604020202020204" pitchFamily="34" charset="0"/>
                <a:ea typeface="Times New Roman" panose="02020603050405020304" pitchFamily="18" charset="0"/>
              </a:rPr>
              <a:t>mà</a:t>
            </a:r>
            <a:r>
              <a:rPr lang="en-US" sz="2000" dirty="0">
                <a:solidFill>
                  <a:srgbClr val="000000"/>
                </a:solidFill>
                <a:effectLst/>
                <a:latin typeface="Arial" panose="020B0604020202020204" pitchFamily="34" charset="0"/>
                <a:ea typeface="Times New Roman" panose="02020603050405020304" pitchFamily="18" charset="0"/>
              </a:rPr>
              <a:t> </a:t>
            </a:r>
            <a:r>
              <a:rPr lang="en-US" sz="2000" dirty="0" err="1">
                <a:solidFill>
                  <a:srgbClr val="000000"/>
                </a:solidFill>
                <a:effectLst/>
                <a:latin typeface="Arial" panose="020B0604020202020204" pitchFamily="34" charset="0"/>
                <a:ea typeface="Times New Roman" panose="02020603050405020304" pitchFamily="18" charset="0"/>
              </a:rPr>
              <a:t>sau</a:t>
            </a:r>
            <a:r>
              <a:rPr lang="en-US" sz="2000" dirty="0">
                <a:solidFill>
                  <a:srgbClr val="000000"/>
                </a:solidFill>
                <a:effectLst/>
                <a:latin typeface="Arial" panose="020B0604020202020204" pitchFamily="34" charset="0"/>
                <a:ea typeface="Times New Roman" panose="02020603050405020304" pitchFamily="18" charset="0"/>
              </a:rPr>
              <a:t> </a:t>
            </a:r>
            <a:r>
              <a:rPr lang="en-US" sz="2000" dirty="0" err="1">
                <a:solidFill>
                  <a:srgbClr val="000000"/>
                </a:solidFill>
                <a:effectLst/>
                <a:latin typeface="Arial" panose="020B0604020202020204" pitchFamily="34" charset="0"/>
                <a:ea typeface="Times New Roman" panose="02020603050405020304" pitchFamily="18" charset="0"/>
              </a:rPr>
              <a:t>đó</a:t>
            </a:r>
            <a:r>
              <a:rPr lang="en-US" sz="2000" dirty="0">
                <a:solidFill>
                  <a:srgbClr val="000000"/>
                </a:solidFill>
                <a:effectLst/>
                <a:latin typeface="Arial" panose="020B0604020202020204" pitchFamily="34" charset="0"/>
                <a:ea typeface="Times New Roman" panose="02020603050405020304" pitchFamily="18" charset="0"/>
              </a:rPr>
              <a:t> </a:t>
            </a:r>
            <a:r>
              <a:rPr lang="en-US" sz="2000" dirty="0" err="1">
                <a:solidFill>
                  <a:srgbClr val="000000"/>
                </a:solidFill>
                <a:effectLst/>
                <a:latin typeface="Arial" panose="020B0604020202020204" pitchFamily="34" charset="0"/>
                <a:ea typeface="Times New Roman" panose="02020603050405020304" pitchFamily="18" charset="0"/>
              </a:rPr>
              <a:t>các</a:t>
            </a:r>
            <a:r>
              <a:rPr lang="en-US" sz="2000" dirty="0">
                <a:solidFill>
                  <a:srgbClr val="000000"/>
                </a:solidFill>
                <a:effectLst/>
                <a:latin typeface="Arial" panose="020B0604020202020204" pitchFamily="34" charset="0"/>
                <a:ea typeface="Times New Roman" panose="02020603050405020304" pitchFamily="18" charset="0"/>
              </a:rPr>
              <a:t> </a:t>
            </a:r>
            <a:r>
              <a:rPr lang="en-US" sz="2000" dirty="0" err="1">
                <a:solidFill>
                  <a:srgbClr val="000000"/>
                </a:solidFill>
                <a:effectLst/>
                <a:latin typeface="Arial" panose="020B0604020202020204" pitchFamily="34" charset="0"/>
                <a:ea typeface="Times New Roman" panose="02020603050405020304" pitchFamily="18" charset="0"/>
              </a:rPr>
              <a:t>máy</a:t>
            </a:r>
            <a:r>
              <a:rPr lang="en-US" sz="2000" dirty="0">
                <a:solidFill>
                  <a:srgbClr val="000000"/>
                </a:solidFill>
                <a:effectLst/>
                <a:latin typeface="Arial" panose="020B0604020202020204" pitchFamily="34" charset="0"/>
                <a:ea typeface="Times New Roman" panose="02020603050405020304" pitchFamily="18" charset="0"/>
              </a:rPr>
              <a:t> </a:t>
            </a:r>
            <a:r>
              <a:rPr lang="en-US" sz="2000" dirty="0" err="1">
                <a:solidFill>
                  <a:srgbClr val="000000"/>
                </a:solidFill>
                <a:effectLst/>
                <a:latin typeface="Arial" panose="020B0604020202020204" pitchFamily="34" charset="0"/>
                <a:ea typeface="Times New Roman" panose="02020603050405020304" pitchFamily="18" charset="0"/>
              </a:rPr>
              <a:t>phát</a:t>
            </a:r>
            <a:r>
              <a:rPr lang="en-US" sz="2000" dirty="0">
                <a:solidFill>
                  <a:srgbClr val="000000"/>
                </a:solidFill>
                <a:effectLst/>
                <a:latin typeface="Arial" panose="020B0604020202020204" pitchFamily="34" charset="0"/>
                <a:ea typeface="Times New Roman" panose="02020603050405020304" pitchFamily="18" charset="0"/>
              </a:rPr>
              <a:t> </a:t>
            </a:r>
            <a:r>
              <a:rPr lang="en-US" sz="2000" dirty="0" err="1">
                <a:solidFill>
                  <a:srgbClr val="000000"/>
                </a:solidFill>
                <a:effectLst/>
                <a:latin typeface="Arial" panose="020B0604020202020204" pitchFamily="34" charset="0"/>
                <a:ea typeface="Times New Roman" panose="02020603050405020304" pitchFamily="18" charset="0"/>
              </a:rPr>
              <a:t>điện</a:t>
            </a:r>
            <a:r>
              <a:rPr lang="en-US" sz="2000" dirty="0">
                <a:solidFill>
                  <a:srgbClr val="000000"/>
                </a:solidFill>
                <a:effectLst/>
                <a:latin typeface="Arial" panose="020B0604020202020204" pitchFamily="34" charset="0"/>
                <a:ea typeface="Times New Roman" panose="02020603050405020304" pitchFamily="18" charset="0"/>
              </a:rPr>
              <a:t> </a:t>
            </a:r>
            <a:r>
              <a:rPr lang="en-US" sz="2000" dirty="0" err="1">
                <a:solidFill>
                  <a:srgbClr val="000000"/>
                </a:solidFill>
                <a:effectLst/>
                <a:latin typeface="Arial" panose="020B0604020202020204" pitchFamily="34" charset="0"/>
                <a:ea typeface="游明朝" panose="02020400000000000000" pitchFamily="18" charset="-128"/>
              </a:rPr>
              <a:t>ra</a:t>
            </a:r>
            <a:r>
              <a:rPr lang="en-US" sz="2000" dirty="0">
                <a:solidFill>
                  <a:srgbClr val="000000"/>
                </a:solidFill>
                <a:effectLst/>
                <a:latin typeface="Arial" panose="020B0604020202020204" pitchFamily="34" charset="0"/>
                <a:ea typeface="游明朝" panose="02020400000000000000" pitchFamily="18" charset="-128"/>
              </a:rPr>
              <a:t> </a:t>
            </a:r>
            <a:r>
              <a:rPr lang="en-US" sz="2000" dirty="0" err="1">
                <a:solidFill>
                  <a:srgbClr val="000000"/>
                </a:solidFill>
                <a:effectLst/>
                <a:latin typeface="Arial" panose="020B0604020202020204" pitchFamily="34" charset="0"/>
                <a:ea typeface="游明朝" panose="02020400000000000000" pitchFamily="18" charset="-128"/>
              </a:rPr>
              <a:t>đời</a:t>
            </a:r>
            <a:r>
              <a:rPr lang="en-US" sz="2000" dirty="0">
                <a:solidFill>
                  <a:srgbClr val="000000"/>
                </a:solidFill>
                <a:effectLst/>
                <a:latin typeface="Arial" panose="020B0604020202020204" pitchFamily="34" charset="0"/>
                <a:ea typeface="游明朝" panose="02020400000000000000" pitchFamily="18" charset="-128"/>
              </a:rPr>
              <a:t>, </a:t>
            </a:r>
            <a:r>
              <a:rPr lang="en-US" sz="2000" dirty="0" err="1">
                <a:solidFill>
                  <a:srgbClr val="000000"/>
                </a:solidFill>
                <a:effectLst/>
                <a:latin typeface="Arial" panose="020B0604020202020204" pitchFamily="34" charset="0"/>
                <a:ea typeface="游明朝" panose="02020400000000000000" pitchFamily="18" charset="-128"/>
              </a:rPr>
              <a:t>mở</a:t>
            </a:r>
            <a:r>
              <a:rPr lang="en-US" sz="2000" dirty="0">
                <a:solidFill>
                  <a:srgbClr val="000000"/>
                </a:solidFill>
                <a:effectLst/>
                <a:latin typeface="Arial" panose="020B0604020202020204" pitchFamily="34" charset="0"/>
                <a:ea typeface="游明朝" panose="02020400000000000000" pitchFamily="18" charset="-128"/>
              </a:rPr>
              <a:t> </a:t>
            </a:r>
            <a:r>
              <a:rPr lang="en-US" sz="2000" dirty="0" err="1">
                <a:solidFill>
                  <a:srgbClr val="000000"/>
                </a:solidFill>
                <a:effectLst/>
                <a:latin typeface="Arial" panose="020B0604020202020204" pitchFamily="34" charset="0"/>
                <a:ea typeface="游明朝" panose="02020400000000000000" pitchFamily="18" charset="-128"/>
              </a:rPr>
              <a:t>đầu</a:t>
            </a:r>
            <a:r>
              <a:rPr lang="en-US" sz="2000" dirty="0">
                <a:solidFill>
                  <a:srgbClr val="000000"/>
                </a:solidFill>
                <a:effectLst/>
                <a:latin typeface="Arial" panose="020B0604020202020204" pitchFamily="34" charset="0"/>
                <a:ea typeface="游明朝" panose="02020400000000000000" pitchFamily="18" charset="-128"/>
              </a:rPr>
              <a:t> </a:t>
            </a:r>
            <a:r>
              <a:rPr lang="en-US" sz="2000" dirty="0" err="1">
                <a:solidFill>
                  <a:srgbClr val="000000"/>
                </a:solidFill>
                <a:effectLst/>
                <a:latin typeface="Arial" panose="020B0604020202020204" pitchFamily="34" charset="0"/>
                <a:ea typeface="游明朝" panose="02020400000000000000" pitchFamily="18" charset="-128"/>
              </a:rPr>
              <a:t>cho</a:t>
            </a:r>
            <a:r>
              <a:rPr lang="en-US" sz="2000" dirty="0">
                <a:solidFill>
                  <a:srgbClr val="000000"/>
                </a:solidFill>
                <a:effectLst/>
                <a:latin typeface="Arial" panose="020B0604020202020204" pitchFamily="34" charset="0"/>
                <a:ea typeface="游明朝" panose="02020400000000000000" pitchFamily="18" charset="-128"/>
              </a:rPr>
              <a:t> </a:t>
            </a:r>
            <a:r>
              <a:rPr lang="en-US" sz="2000" dirty="0" err="1">
                <a:solidFill>
                  <a:srgbClr val="000000"/>
                </a:solidFill>
                <a:effectLst/>
                <a:latin typeface="Arial" panose="020B0604020202020204" pitchFamily="34" charset="0"/>
                <a:ea typeface="游明朝" panose="02020400000000000000" pitchFamily="18" charset="-128"/>
              </a:rPr>
              <a:t>kỉ</a:t>
            </a:r>
            <a:r>
              <a:rPr lang="en-US" sz="2000" dirty="0">
                <a:solidFill>
                  <a:srgbClr val="000000"/>
                </a:solidFill>
                <a:effectLst/>
                <a:latin typeface="Arial" panose="020B0604020202020204" pitchFamily="34" charset="0"/>
                <a:ea typeface="游明朝" panose="02020400000000000000" pitchFamily="18" charset="-128"/>
              </a:rPr>
              <a:t> </a:t>
            </a:r>
            <a:r>
              <a:rPr lang="en-US" sz="2000" dirty="0" err="1">
                <a:solidFill>
                  <a:srgbClr val="000000"/>
                </a:solidFill>
                <a:effectLst/>
                <a:latin typeface="Arial" panose="020B0604020202020204" pitchFamily="34" charset="0"/>
                <a:ea typeface="游明朝" panose="02020400000000000000" pitchFamily="18" charset="-128"/>
              </a:rPr>
              <a:t>nguyên</a:t>
            </a:r>
            <a:r>
              <a:rPr lang="en-US" sz="2000" dirty="0">
                <a:solidFill>
                  <a:srgbClr val="000000"/>
                </a:solidFill>
                <a:effectLst/>
                <a:latin typeface="Arial" panose="020B0604020202020204" pitchFamily="34" charset="0"/>
                <a:ea typeface="游明朝" panose="02020400000000000000" pitchFamily="18" charset="-128"/>
              </a:rPr>
              <a:t> </a:t>
            </a:r>
            <a:r>
              <a:rPr lang="en-US" sz="2000" dirty="0" err="1">
                <a:solidFill>
                  <a:srgbClr val="000000"/>
                </a:solidFill>
                <a:effectLst/>
                <a:latin typeface="Arial" panose="020B0604020202020204" pitchFamily="34" charset="0"/>
                <a:ea typeface="游明朝" panose="02020400000000000000" pitchFamily="18" charset="-128"/>
              </a:rPr>
              <a:t>sử</a:t>
            </a:r>
            <a:r>
              <a:rPr lang="en-US" sz="2000" dirty="0">
                <a:solidFill>
                  <a:srgbClr val="000000"/>
                </a:solidFill>
                <a:effectLst/>
                <a:latin typeface="Arial" panose="020B0604020202020204" pitchFamily="34" charset="0"/>
                <a:ea typeface="游明朝" panose="02020400000000000000" pitchFamily="18" charset="-128"/>
              </a:rPr>
              <a:t> </a:t>
            </a:r>
            <a:r>
              <a:rPr lang="en-US" sz="2000" dirty="0" err="1">
                <a:solidFill>
                  <a:srgbClr val="000000"/>
                </a:solidFill>
                <a:effectLst/>
                <a:latin typeface="Arial" panose="020B0604020202020204" pitchFamily="34" charset="0"/>
                <a:ea typeface="游明朝" panose="02020400000000000000" pitchFamily="18" charset="-128"/>
              </a:rPr>
              <a:t>dụng</a:t>
            </a:r>
            <a:r>
              <a:rPr lang="en-US" sz="2000" dirty="0">
                <a:solidFill>
                  <a:srgbClr val="000000"/>
                </a:solidFill>
                <a:effectLst/>
                <a:latin typeface="Arial" panose="020B0604020202020204" pitchFamily="34" charset="0"/>
                <a:ea typeface="游明朝" panose="02020400000000000000" pitchFamily="18" charset="-128"/>
              </a:rPr>
              <a:t> </a:t>
            </a:r>
            <a:r>
              <a:rPr lang="en-US" sz="2000" dirty="0" err="1">
                <a:solidFill>
                  <a:srgbClr val="000000"/>
                </a:solidFill>
                <a:effectLst/>
                <a:latin typeface="Arial" panose="020B0604020202020204" pitchFamily="34" charset="0"/>
                <a:ea typeface="游明朝" panose="02020400000000000000" pitchFamily="18" charset="-128"/>
              </a:rPr>
              <a:t>điện</a:t>
            </a:r>
            <a:r>
              <a:rPr lang="en-US" sz="2000" dirty="0">
                <a:solidFill>
                  <a:srgbClr val="000000"/>
                </a:solidFill>
                <a:effectLst/>
                <a:latin typeface="Arial" panose="020B0604020202020204" pitchFamily="34" charset="0"/>
                <a:ea typeface="游明朝" panose="02020400000000000000" pitchFamily="18" charset="-128"/>
              </a:rPr>
              <a:t> </a:t>
            </a:r>
            <a:r>
              <a:rPr lang="en-US" sz="2000" dirty="0" err="1">
                <a:solidFill>
                  <a:srgbClr val="000000"/>
                </a:solidFill>
                <a:effectLst/>
                <a:latin typeface="Arial" panose="020B0604020202020204" pitchFamily="34" charset="0"/>
                <a:ea typeface="游明朝" panose="02020400000000000000" pitchFamily="18" charset="-128"/>
              </a:rPr>
              <a:t>năng</a:t>
            </a:r>
            <a:r>
              <a:rPr lang="en-US" sz="2000" dirty="0">
                <a:solidFill>
                  <a:srgbClr val="000000"/>
                </a:solidFill>
                <a:effectLst/>
                <a:latin typeface="Arial" panose="020B0604020202020204" pitchFamily="34" charset="0"/>
                <a:ea typeface="游明朝" panose="02020400000000000000" pitchFamily="18" charset="-128"/>
              </a:rPr>
              <a:t> </a:t>
            </a:r>
            <a:r>
              <a:rPr lang="en-US" sz="2000" dirty="0" err="1">
                <a:solidFill>
                  <a:srgbClr val="000000"/>
                </a:solidFill>
                <a:effectLst/>
                <a:latin typeface="Arial" panose="020B0604020202020204" pitchFamily="34" charset="0"/>
                <a:ea typeface="游明朝" panose="02020400000000000000" pitchFamily="18" charset="-128"/>
              </a:rPr>
              <a:t>của</a:t>
            </a:r>
            <a:r>
              <a:rPr lang="en-US" sz="2000" dirty="0">
                <a:solidFill>
                  <a:srgbClr val="000000"/>
                </a:solidFill>
                <a:effectLst/>
                <a:latin typeface="Arial" panose="020B0604020202020204" pitchFamily="34" charset="0"/>
                <a:ea typeface="游明朝" panose="02020400000000000000" pitchFamily="18" charset="-128"/>
              </a:rPr>
              <a:t> </a:t>
            </a:r>
            <a:r>
              <a:rPr lang="en-US" sz="2000" dirty="0" err="1">
                <a:solidFill>
                  <a:srgbClr val="000000"/>
                </a:solidFill>
                <a:effectLst/>
                <a:latin typeface="Arial" panose="020B0604020202020204" pitchFamily="34" charset="0"/>
                <a:ea typeface="游明朝" panose="02020400000000000000" pitchFamily="18" charset="-128"/>
              </a:rPr>
              <a:t>nhân</a:t>
            </a:r>
            <a:r>
              <a:rPr lang="en-US" sz="2000" dirty="0">
                <a:solidFill>
                  <a:srgbClr val="000000"/>
                </a:solidFill>
                <a:effectLst/>
                <a:latin typeface="Arial" panose="020B0604020202020204" pitchFamily="34" charset="0"/>
                <a:ea typeface="游明朝" panose="02020400000000000000" pitchFamily="18" charset="-128"/>
              </a:rPr>
              <a:t> </a:t>
            </a:r>
            <a:r>
              <a:rPr lang="en-US" sz="2000" dirty="0" err="1">
                <a:solidFill>
                  <a:srgbClr val="000000"/>
                </a:solidFill>
                <a:effectLst/>
                <a:latin typeface="Arial" panose="020B0604020202020204" pitchFamily="34" charset="0"/>
                <a:ea typeface="游明朝" panose="02020400000000000000" pitchFamily="18" charset="-128"/>
              </a:rPr>
              <a:t>loại</a:t>
            </a:r>
            <a:r>
              <a:rPr lang="en-US" sz="2000" dirty="0">
                <a:solidFill>
                  <a:srgbClr val="000000"/>
                </a:solidFill>
                <a:effectLst/>
                <a:latin typeface="Arial" panose="020B0604020202020204" pitchFamily="34" charset="0"/>
                <a:ea typeface="游明朝" panose="02020400000000000000" pitchFamily="18" charset="-128"/>
              </a:rPr>
              <a:t> </a:t>
            </a:r>
            <a:r>
              <a:rPr lang="en-US" sz="2000" dirty="0" err="1">
                <a:solidFill>
                  <a:srgbClr val="000000"/>
                </a:solidFill>
                <a:effectLst/>
                <a:latin typeface="Arial" panose="020B0604020202020204" pitchFamily="34" charset="0"/>
                <a:ea typeface="游明朝" panose="02020400000000000000" pitchFamily="18" charset="-128"/>
              </a:rPr>
              <a:t>và</a:t>
            </a:r>
            <a:r>
              <a:rPr lang="en-US" sz="2000" dirty="0">
                <a:solidFill>
                  <a:srgbClr val="000000"/>
                </a:solidFill>
                <a:effectLst/>
                <a:latin typeface="Arial" panose="020B0604020202020204" pitchFamily="34" charset="0"/>
                <a:ea typeface="游明朝" panose="02020400000000000000" pitchFamily="18" charset="-128"/>
              </a:rPr>
              <a:t> </a:t>
            </a:r>
            <a:r>
              <a:rPr lang="en-US" sz="2000" dirty="0" err="1">
                <a:solidFill>
                  <a:srgbClr val="000000"/>
                </a:solidFill>
                <a:effectLst/>
                <a:latin typeface="Arial" panose="020B0604020202020204" pitchFamily="34" charset="0"/>
                <a:ea typeface="游明朝" panose="02020400000000000000" pitchFamily="18" charset="-128"/>
              </a:rPr>
              <a:t>là</a:t>
            </a:r>
            <a:r>
              <a:rPr lang="en-US" sz="2000" dirty="0">
                <a:solidFill>
                  <a:srgbClr val="000000"/>
                </a:solidFill>
                <a:effectLst/>
                <a:latin typeface="Arial" panose="020B0604020202020204" pitchFamily="34" charset="0"/>
                <a:ea typeface="游明朝" panose="02020400000000000000" pitchFamily="18" charset="-128"/>
              </a:rPr>
              <a:t> </a:t>
            </a:r>
            <a:r>
              <a:rPr lang="en-US" sz="2000" dirty="0" err="1">
                <a:solidFill>
                  <a:srgbClr val="000000"/>
                </a:solidFill>
                <a:effectLst/>
                <a:latin typeface="Arial" panose="020B0604020202020204" pitchFamily="34" charset="0"/>
                <a:ea typeface="游明朝" panose="02020400000000000000" pitchFamily="18" charset="-128"/>
              </a:rPr>
              <a:t>một</a:t>
            </a:r>
            <a:r>
              <a:rPr lang="en-US" sz="2000" dirty="0">
                <a:solidFill>
                  <a:srgbClr val="000000"/>
                </a:solidFill>
                <a:effectLst/>
                <a:latin typeface="Arial" panose="020B0604020202020204" pitchFamily="34" charset="0"/>
                <a:ea typeface="游明朝" panose="02020400000000000000" pitchFamily="18" charset="-128"/>
              </a:rPr>
              <a:t> </a:t>
            </a:r>
            <a:r>
              <a:rPr lang="en-US" sz="2000" dirty="0" err="1">
                <a:solidFill>
                  <a:srgbClr val="000000"/>
                </a:solidFill>
                <a:effectLst/>
                <a:latin typeface="Arial" panose="020B0604020202020204" pitchFamily="34" charset="0"/>
                <a:ea typeface="游明朝" panose="02020400000000000000" pitchFamily="18" charset="-128"/>
              </a:rPr>
              <a:t>trong</a:t>
            </a:r>
            <a:r>
              <a:rPr lang="en-US" sz="2000" dirty="0">
                <a:solidFill>
                  <a:srgbClr val="000000"/>
                </a:solidFill>
                <a:effectLst/>
                <a:latin typeface="Arial" panose="020B0604020202020204" pitchFamily="34" charset="0"/>
                <a:ea typeface="游明朝" panose="02020400000000000000" pitchFamily="18" charset="-128"/>
              </a:rPr>
              <a:t> </a:t>
            </a:r>
            <a:r>
              <a:rPr lang="en-US" sz="2000" dirty="0" err="1">
                <a:solidFill>
                  <a:srgbClr val="000000"/>
                </a:solidFill>
                <a:effectLst/>
                <a:latin typeface="Arial" panose="020B0604020202020204" pitchFamily="34" charset="0"/>
                <a:ea typeface="游明朝" panose="02020400000000000000" pitchFamily="18" charset="-128"/>
              </a:rPr>
              <a:t>những</a:t>
            </a:r>
            <a:r>
              <a:rPr lang="en-US" sz="2000" dirty="0">
                <a:solidFill>
                  <a:srgbClr val="000000"/>
                </a:solidFill>
                <a:effectLst/>
                <a:latin typeface="Arial" panose="020B0604020202020204" pitchFamily="34" charset="0"/>
                <a:ea typeface="游明朝" panose="02020400000000000000" pitchFamily="18" charset="-128"/>
              </a:rPr>
              <a:t> </a:t>
            </a:r>
            <a:r>
              <a:rPr lang="en-US" sz="2000" dirty="0" err="1">
                <a:solidFill>
                  <a:srgbClr val="000000"/>
                </a:solidFill>
                <a:effectLst/>
                <a:latin typeface="Arial" panose="020B0604020202020204" pitchFamily="34" charset="0"/>
                <a:ea typeface="游明朝" panose="02020400000000000000" pitchFamily="18" charset="-128"/>
              </a:rPr>
              <a:t>cơ</a:t>
            </a:r>
            <a:r>
              <a:rPr lang="en-US" sz="2000" dirty="0">
                <a:solidFill>
                  <a:srgbClr val="000000"/>
                </a:solidFill>
                <a:effectLst/>
                <a:latin typeface="Arial" panose="020B0604020202020204" pitchFamily="34" charset="0"/>
                <a:ea typeface="游明朝" panose="02020400000000000000" pitchFamily="18" charset="-128"/>
              </a:rPr>
              <a:t> </a:t>
            </a:r>
            <a:r>
              <a:rPr lang="en-US" sz="2000" dirty="0" err="1">
                <a:solidFill>
                  <a:srgbClr val="000000"/>
                </a:solidFill>
                <a:effectLst/>
                <a:latin typeface="Arial" panose="020B0604020202020204" pitchFamily="34" charset="0"/>
                <a:ea typeface="游明朝" panose="02020400000000000000" pitchFamily="18" charset="-128"/>
              </a:rPr>
              <a:t>sở</a:t>
            </a:r>
            <a:r>
              <a:rPr lang="en-US" sz="2000" dirty="0">
                <a:solidFill>
                  <a:srgbClr val="000000"/>
                </a:solidFill>
                <a:effectLst/>
                <a:latin typeface="Arial" panose="020B0604020202020204" pitchFamily="34" charset="0"/>
                <a:ea typeface="游明朝" panose="02020400000000000000" pitchFamily="18" charset="-128"/>
              </a:rPr>
              <a:t> </a:t>
            </a:r>
            <a:r>
              <a:rPr lang="en-US" sz="2000" dirty="0" err="1">
                <a:solidFill>
                  <a:srgbClr val="000000"/>
                </a:solidFill>
                <a:effectLst/>
                <a:latin typeface="Arial" panose="020B0604020202020204" pitchFamily="34" charset="0"/>
                <a:ea typeface="游明朝" panose="02020400000000000000" pitchFamily="18" charset="-128"/>
              </a:rPr>
              <a:t>cho</a:t>
            </a:r>
            <a:r>
              <a:rPr lang="en-US" sz="2000" dirty="0">
                <a:solidFill>
                  <a:srgbClr val="000000"/>
                </a:solidFill>
                <a:effectLst/>
                <a:latin typeface="Arial" panose="020B0604020202020204" pitchFamily="34" charset="0"/>
                <a:ea typeface="游明朝" panose="02020400000000000000" pitchFamily="18" charset="-128"/>
              </a:rPr>
              <a:t> </a:t>
            </a:r>
            <a:r>
              <a:rPr lang="en-US" sz="2000" dirty="0" err="1">
                <a:solidFill>
                  <a:srgbClr val="000000"/>
                </a:solidFill>
                <a:effectLst/>
                <a:latin typeface="Arial" panose="020B0604020202020204" pitchFamily="34" charset="0"/>
                <a:ea typeface="游明朝" panose="02020400000000000000" pitchFamily="18" charset="-128"/>
              </a:rPr>
              <a:t>sự</a:t>
            </a:r>
            <a:r>
              <a:rPr lang="en-US" sz="2000" dirty="0">
                <a:solidFill>
                  <a:srgbClr val="000000"/>
                </a:solidFill>
                <a:effectLst/>
                <a:latin typeface="Arial" panose="020B0604020202020204" pitchFamily="34" charset="0"/>
                <a:ea typeface="游明朝" panose="02020400000000000000" pitchFamily="18" charset="-128"/>
              </a:rPr>
              <a:t> </a:t>
            </a:r>
            <a:r>
              <a:rPr lang="en-US" sz="2000" dirty="0" err="1">
                <a:solidFill>
                  <a:srgbClr val="000000"/>
                </a:solidFill>
                <a:effectLst/>
                <a:latin typeface="Arial" panose="020B0604020202020204" pitchFamily="34" charset="0"/>
                <a:ea typeface="游明朝" panose="02020400000000000000" pitchFamily="18" charset="-128"/>
              </a:rPr>
              <a:t>ra</a:t>
            </a:r>
            <a:r>
              <a:rPr lang="en-US" sz="2000" dirty="0">
                <a:solidFill>
                  <a:srgbClr val="000000"/>
                </a:solidFill>
                <a:effectLst/>
                <a:latin typeface="Arial" panose="020B0604020202020204" pitchFamily="34" charset="0"/>
                <a:ea typeface="游明朝" panose="02020400000000000000" pitchFamily="18" charset="-128"/>
              </a:rPr>
              <a:t> </a:t>
            </a:r>
            <a:r>
              <a:rPr lang="en-US" sz="2000" dirty="0" err="1">
                <a:solidFill>
                  <a:srgbClr val="000000"/>
                </a:solidFill>
                <a:effectLst/>
                <a:latin typeface="Arial" panose="020B0604020202020204" pitchFamily="34" charset="0"/>
                <a:ea typeface="游明朝" panose="02020400000000000000" pitchFamily="18" charset="-128"/>
              </a:rPr>
              <a:t>đời</a:t>
            </a:r>
            <a:r>
              <a:rPr lang="en-US" sz="2000" dirty="0">
                <a:solidFill>
                  <a:srgbClr val="000000"/>
                </a:solidFill>
                <a:effectLst/>
                <a:latin typeface="Arial" panose="020B0604020202020204" pitchFamily="34" charset="0"/>
                <a:ea typeface="游明朝" panose="02020400000000000000" pitchFamily="18" charset="-128"/>
              </a:rPr>
              <a:t> </a:t>
            </a:r>
            <a:r>
              <a:rPr lang="en-US" sz="2000" dirty="0" err="1">
                <a:solidFill>
                  <a:srgbClr val="000000"/>
                </a:solidFill>
                <a:effectLst/>
                <a:latin typeface="Arial" panose="020B0604020202020204" pitchFamily="34" charset="0"/>
                <a:ea typeface="游明朝" panose="02020400000000000000" pitchFamily="18" charset="-128"/>
              </a:rPr>
              <a:t>của</a:t>
            </a:r>
            <a:r>
              <a:rPr lang="en-US" sz="2000" dirty="0">
                <a:solidFill>
                  <a:srgbClr val="000000"/>
                </a:solidFill>
                <a:effectLst/>
                <a:latin typeface="Arial" panose="020B0604020202020204" pitchFamily="34" charset="0"/>
                <a:ea typeface="游明朝" panose="02020400000000000000" pitchFamily="18" charset="-128"/>
              </a:rPr>
              <a:t> </a:t>
            </a:r>
            <a:r>
              <a:rPr lang="en-US" sz="2000" dirty="0" err="1">
                <a:solidFill>
                  <a:srgbClr val="000000"/>
                </a:solidFill>
                <a:effectLst/>
                <a:latin typeface="Arial" panose="020B0604020202020204" pitchFamily="34" charset="0"/>
                <a:ea typeface="游明朝" panose="02020400000000000000" pitchFamily="18" charset="-128"/>
              </a:rPr>
              <a:t>cuộc</a:t>
            </a:r>
            <a:r>
              <a:rPr lang="en-US" sz="2000" dirty="0">
                <a:solidFill>
                  <a:srgbClr val="000000"/>
                </a:solidFill>
                <a:effectLst/>
                <a:latin typeface="Arial" panose="020B0604020202020204" pitchFamily="34" charset="0"/>
                <a:ea typeface="游明朝" panose="02020400000000000000" pitchFamily="18" charset="-128"/>
              </a:rPr>
              <a:t> CMCN 2.0  (</a:t>
            </a:r>
            <a:r>
              <a:rPr lang="en-US" sz="2000" dirty="0" err="1">
                <a:solidFill>
                  <a:srgbClr val="000000"/>
                </a:solidFill>
                <a:effectLst/>
                <a:latin typeface="Arial" panose="020B0604020202020204" pitchFamily="34" charset="0"/>
                <a:ea typeface="游明朝" panose="02020400000000000000" pitchFamily="18" charset="-128"/>
              </a:rPr>
              <a:t>cuối</a:t>
            </a:r>
            <a:r>
              <a:rPr lang="en-US" sz="2000" dirty="0">
                <a:solidFill>
                  <a:srgbClr val="000000"/>
                </a:solidFill>
                <a:effectLst/>
                <a:latin typeface="Arial" panose="020B0604020202020204" pitchFamily="34" charset="0"/>
                <a:ea typeface="游明朝" panose="02020400000000000000" pitchFamily="18" charset="-128"/>
              </a:rPr>
              <a:t> </a:t>
            </a:r>
            <a:r>
              <a:rPr lang="en-US" sz="2000" dirty="0" err="1">
                <a:solidFill>
                  <a:srgbClr val="000000"/>
                </a:solidFill>
                <a:effectLst/>
                <a:latin typeface="Arial" panose="020B0604020202020204" pitchFamily="34" charset="0"/>
                <a:ea typeface="游明朝" panose="02020400000000000000" pitchFamily="18" charset="-128"/>
              </a:rPr>
              <a:t>thế</a:t>
            </a:r>
            <a:r>
              <a:rPr lang="en-US" sz="2000" dirty="0">
                <a:solidFill>
                  <a:srgbClr val="000000"/>
                </a:solidFill>
                <a:effectLst/>
                <a:latin typeface="Arial" panose="020B0604020202020204" pitchFamily="34" charset="0"/>
                <a:ea typeface="游明朝" panose="02020400000000000000" pitchFamily="18" charset="-128"/>
              </a:rPr>
              <a:t> </a:t>
            </a:r>
            <a:r>
              <a:rPr lang="en-US" sz="2000" dirty="0" err="1">
                <a:solidFill>
                  <a:srgbClr val="000000"/>
                </a:solidFill>
                <a:effectLst/>
                <a:latin typeface="Arial" panose="020B0604020202020204" pitchFamily="34" charset="0"/>
                <a:ea typeface="游明朝" panose="02020400000000000000" pitchFamily="18" charset="-128"/>
              </a:rPr>
              <a:t>kỉ</a:t>
            </a:r>
            <a:r>
              <a:rPr lang="en-US" sz="2000" dirty="0">
                <a:solidFill>
                  <a:srgbClr val="000000"/>
                </a:solidFill>
                <a:effectLst/>
                <a:latin typeface="Arial" panose="020B0604020202020204" pitchFamily="34" charset="0"/>
                <a:ea typeface="游明朝" panose="02020400000000000000" pitchFamily="18" charset="-128"/>
              </a:rPr>
              <a:t> 19). </a:t>
            </a:r>
            <a:endParaRPr lang="en-US" sz="2000" dirty="0">
              <a:latin typeface="Arial" panose="020B0604020202020204" pitchFamily="34" charset="0"/>
              <a:cs typeface="Arial" panose="020B0604020202020204" pitchFamily="34" charset="0"/>
            </a:endParaRPr>
          </a:p>
        </p:txBody>
      </p:sp>
      <p:pic>
        <p:nvPicPr>
          <p:cNvPr id="20" name="Picture 19" descr="A picture containing indoor&#10;&#10;Description automatically generated">
            <a:extLst>
              <a:ext uri="{FF2B5EF4-FFF2-40B4-BE49-F238E27FC236}">
                <a16:creationId xmlns:a16="http://schemas.microsoft.com/office/drawing/2014/main" id="{4D3D28BE-372C-FBD7-83B3-554726EFA647}"/>
              </a:ext>
            </a:extLst>
          </p:cNvPr>
          <p:cNvPicPr>
            <a:picLocks noChangeAspect="1"/>
          </p:cNvPicPr>
          <p:nvPr/>
        </p:nvPicPr>
        <p:blipFill rotWithShape="1">
          <a:blip r:embed="rId4">
            <a:extLst>
              <a:ext uri="{28A0092B-C50C-407E-A947-70E740481C1C}">
                <a14:useLocalDpi xmlns:a14="http://schemas.microsoft.com/office/drawing/2010/main" val="0"/>
              </a:ext>
            </a:extLst>
          </a:blip>
          <a:srcRect l="16409" r="3527" b="1515"/>
          <a:stretch/>
        </p:blipFill>
        <p:spPr>
          <a:xfrm>
            <a:off x="862627" y="2853697"/>
            <a:ext cx="4626503" cy="2855007"/>
          </a:xfrm>
          <a:prstGeom prst="rect">
            <a:avLst/>
          </a:prstGeom>
          <a:ln>
            <a:noFill/>
          </a:ln>
          <a:effectLst>
            <a:softEdge rad="112500"/>
          </a:effectLst>
        </p:spPr>
      </p:pic>
      <p:pic>
        <p:nvPicPr>
          <p:cNvPr id="26" name="Picture 5" descr="empty-blue-rectangle">
            <a:extLst>
              <a:ext uri="{FF2B5EF4-FFF2-40B4-BE49-F238E27FC236}">
                <a16:creationId xmlns:a16="http://schemas.microsoft.com/office/drawing/2014/main" id="{AA1D6BFB-EB8E-50E2-9758-D2518ED56B7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6561" y="1179672"/>
            <a:ext cx="11238877" cy="601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26">
            <a:extLst>
              <a:ext uri="{FF2B5EF4-FFF2-40B4-BE49-F238E27FC236}">
                <a16:creationId xmlns:a16="http://schemas.microsoft.com/office/drawing/2014/main" id="{10A0D960-2551-2AB8-1FC6-01C65C19B275}"/>
              </a:ext>
            </a:extLst>
          </p:cNvPr>
          <p:cNvSpPr txBox="1"/>
          <p:nvPr/>
        </p:nvSpPr>
        <p:spPr>
          <a:xfrm>
            <a:off x="798498" y="1209832"/>
            <a:ext cx="10324477" cy="477054"/>
          </a:xfrm>
          <a:prstGeom prst="rect">
            <a:avLst/>
          </a:prstGeom>
          <a:noFill/>
        </p:spPr>
        <p:txBody>
          <a:bodyPr wrap="square">
            <a:spAutoFit/>
          </a:bodyPr>
          <a:lstStyle/>
          <a:p>
            <a:pPr algn="ctr"/>
            <a:r>
              <a:rPr lang="en-US" sz="2500">
                <a:latin typeface="Arial" panose="020B0604020202020204" pitchFamily="34" charset="0"/>
                <a:cs typeface="Arial" panose="020B0604020202020204" pitchFamily="34" charset="0"/>
              </a:rPr>
              <a:t>Không có các thành tựu nghiên cứu của Vật lí thì không có công nghệ.</a:t>
            </a:r>
          </a:p>
        </p:txBody>
      </p:sp>
      <p:pic>
        <p:nvPicPr>
          <p:cNvPr id="3" name="Picture 2">
            <a:extLst>
              <a:ext uri="{FF2B5EF4-FFF2-40B4-BE49-F238E27FC236}">
                <a16:creationId xmlns:a16="http://schemas.microsoft.com/office/drawing/2014/main" id="{9DC43298-E962-37E1-B14A-08DBDECBA21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15000" y="2853697"/>
            <a:ext cx="5614373" cy="2794471"/>
          </a:xfrm>
          <a:prstGeom prst="rect">
            <a:avLst/>
          </a:prstGeom>
          <a:ln>
            <a:noFill/>
          </a:ln>
          <a:effectLst>
            <a:softEdge rad="112500"/>
          </a:effectLst>
        </p:spPr>
      </p:pic>
    </p:spTree>
    <p:extLst>
      <p:ext uri="{BB962C8B-B14F-4D97-AF65-F5344CB8AC3E}">
        <p14:creationId xmlns:p14="http://schemas.microsoft.com/office/powerpoint/2010/main" val="890778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3">
            <a:extLst>
              <a:ext uri="{FF2B5EF4-FFF2-40B4-BE49-F238E27FC236}">
                <a16:creationId xmlns:a16="http://schemas.microsoft.com/office/drawing/2014/main" id="{AD3C81F9-04A3-05F3-AE6B-05FE14ED960C}"/>
              </a:ext>
            </a:extLst>
          </p:cNvPr>
          <p:cNvSpPr txBox="1">
            <a:spLocks noChangeArrowheads="1"/>
          </p:cNvSpPr>
          <p:nvPr/>
        </p:nvSpPr>
        <p:spPr bwMode="auto">
          <a:xfrm>
            <a:off x="1091450" y="666855"/>
            <a:ext cx="70237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400" i="1">
                <a:solidFill>
                  <a:srgbClr val="0070C0"/>
                </a:solidFill>
                <a:cs typeface="Arial" panose="020B0604020202020204" pitchFamily="34" charset="0"/>
              </a:rPr>
              <a:t>Vật lí là cơ sở của công nghệ </a:t>
            </a:r>
          </a:p>
        </p:txBody>
      </p:sp>
      <p:grpSp>
        <p:nvGrpSpPr>
          <p:cNvPr id="7" name="Group 6">
            <a:extLst>
              <a:ext uri="{FF2B5EF4-FFF2-40B4-BE49-F238E27FC236}">
                <a16:creationId xmlns:a16="http://schemas.microsoft.com/office/drawing/2014/main" id="{FFEF25DC-B495-0269-229F-273CB7CE9F64}"/>
              </a:ext>
            </a:extLst>
          </p:cNvPr>
          <p:cNvGrpSpPr/>
          <p:nvPr/>
        </p:nvGrpSpPr>
        <p:grpSpPr>
          <a:xfrm>
            <a:off x="-107020" y="98692"/>
            <a:ext cx="11689419" cy="529331"/>
            <a:chOff x="-3007" y="2262718"/>
            <a:chExt cx="11616990" cy="738906"/>
          </a:xfrm>
        </p:grpSpPr>
        <p:grpSp>
          <p:nvGrpSpPr>
            <p:cNvPr id="8" name="Group 70">
              <a:extLst>
                <a:ext uri="{FF2B5EF4-FFF2-40B4-BE49-F238E27FC236}">
                  <a16:creationId xmlns:a16="http://schemas.microsoft.com/office/drawing/2014/main" id="{BDFED972-77FC-040D-8C50-29DF5D88756C}"/>
                </a:ext>
              </a:extLst>
            </p:cNvPr>
            <p:cNvGrpSpPr>
              <a:grpSpLocks/>
            </p:cNvGrpSpPr>
            <p:nvPr/>
          </p:nvGrpSpPr>
          <p:grpSpPr bwMode="auto">
            <a:xfrm>
              <a:off x="286110" y="2280389"/>
              <a:ext cx="10116230" cy="708275"/>
              <a:chOff x="564748" y="3403331"/>
              <a:chExt cx="5209386" cy="1364238"/>
            </a:xfrm>
          </p:grpSpPr>
          <p:pic>
            <p:nvPicPr>
              <p:cNvPr id="11" name="Picture 8" descr="empty-green-rectangle">
                <a:extLst>
                  <a:ext uri="{FF2B5EF4-FFF2-40B4-BE49-F238E27FC236}">
                    <a16:creationId xmlns:a16="http://schemas.microsoft.com/office/drawing/2014/main" id="{3DD0715B-FCA8-6E0E-1028-F5D317025D8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4748" y="3403331"/>
                <a:ext cx="5209386" cy="136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9" descr="green-top-faded">
                <a:extLst>
                  <a:ext uri="{FF2B5EF4-FFF2-40B4-BE49-F238E27FC236}">
                    <a16:creationId xmlns:a16="http://schemas.microsoft.com/office/drawing/2014/main" id="{4A1492D9-528C-8AA4-54C0-207A5520467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187656" y="3887448"/>
                <a:ext cx="1273934" cy="396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 name="TextBox 8">
              <a:extLst>
                <a:ext uri="{FF2B5EF4-FFF2-40B4-BE49-F238E27FC236}">
                  <a16:creationId xmlns:a16="http://schemas.microsoft.com/office/drawing/2014/main" id="{C0445CFC-5581-8187-E9F2-CC2C2EC0AA48}"/>
                </a:ext>
              </a:extLst>
            </p:cNvPr>
            <p:cNvSpPr txBox="1"/>
            <p:nvPr/>
          </p:nvSpPr>
          <p:spPr bwMode="auto">
            <a:xfrm>
              <a:off x="-3007" y="2314211"/>
              <a:ext cx="1501326" cy="687413"/>
            </a:xfrm>
            <a:prstGeom prst="rect">
              <a:avLst/>
            </a:prstGeom>
            <a:noFill/>
          </p:spPr>
          <p:txBody>
            <a:bodyPr wrap="square">
              <a:spAutoFit/>
            </a:bodyPr>
            <a:lstStyle/>
            <a:p>
              <a:pPr algn="ctr">
                <a:defRPr/>
              </a:pPr>
              <a:r>
                <a:rPr lang="en-US" sz="2600">
                  <a:ln w="18415" cmpd="sng">
                    <a:solidFill>
                      <a:srgbClr val="FFFFFF"/>
                    </a:solidFill>
                    <a:prstDash val="solid"/>
                  </a:ln>
                  <a:solidFill>
                    <a:schemeClr val="tx1"/>
                  </a:solidFill>
                  <a:effectLst>
                    <a:glow rad="101600">
                      <a:schemeClr val="accent4">
                        <a:satMod val="175000"/>
                        <a:alpha val="40000"/>
                      </a:schemeClr>
                    </a:glow>
                    <a:outerShdw blurRad="63500" dir="3600000" algn="tl" rotWithShape="0">
                      <a:srgbClr val="000000">
                        <a:alpha val="70000"/>
                      </a:srgbClr>
                    </a:outerShdw>
                  </a:effectLst>
                  <a:latin typeface="Arial" panose="020B0604020202020204" pitchFamily="34" charset="0"/>
                  <a:cs typeface="Arial" panose="020B0604020202020204" pitchFamily="34" charset="0"/>
                </a:rPr>
                <a:t>III</a:t>
              </a:r>
              <a:endParaRPr lang="en-US" sz="2600" dirty="0">
                <a:ln w="18415" cmpd="sng">
                  <a:solidFill>
                    <a:srgbClr val="FFFFFF"/>
                  </a:solidFill>
                  <a:prstDash val="solid"/>
                </a:ln>
                <a:solidFill>
                  <a:schemeClr val="tx1"/>
                </a:solidFill>
                <a:effectLst>
                  <a:glow rad="101600">
                    <a:schemeClr val="accent4">
                      <a:satMod val="175000"/>
                      <a:alpha val="40000"/>
                    </a:schemeClr>
                  </a:glow>
                  <a:outerShdw blurRad="63500" dir="3600000" algn="tl" rotWithShape="0">
                    <a:srgbClr val="000000">
                      <a:alpha val="70000"/>
                    </a:srgbClr>
                  </a:outerShdw>
                </a:effectLst>
                <a:latin typeface="Arial" panose="020B0604020202020204" pitchFamily="34" charset="0"/>
                <a:cs typeface="Arial" panose="020B0604020202020204" pitchFamily="34" charset="0"/>
              </a:endParaRPr>
            </a:p>
          </p:txBody>
        </p:sp>
        <p:sp>
          <p:nvSpPr>
            <p:cNvPr id="10" name="Rectangle 1026060">
              <a:extLst>
                <a:ext uri="{FF2B5EF4-FFF2-40B4-BE49-F238E27FC236}">
                  <a16:creationId xmlns:a16="http://schemas.microsoft.com/office/drawing/2014/main" id="{3318B6D2-11C6-0B6E-2BED-965C513E5355}"/>
                </a:ext>
              </a:extLst>
            </p:cNvPr>
            <p:cNvSpPr>
              <a:spLocks noChangeArrowheads="1"/>
            </p:cNvSpPr>
            <p:nvPr/>
          </p:nvSpPr>
          <p:spPr bwMode="auto">
            <a:xfrm>
              <a:off x="1209203" y="2262718"/>
              <a:ext cx="10404780" cy="713191"/>
            </a:xfrm>
            <a:prstGeom prst="rect">
              <a:avLst/>
            </a:prstGeom>
            <a:noFill/>
            <a:ln w="9525" algn="ctr">
              <a:noFill/>
              <a:miter lim="800000"/>
              <a:headEnd/>
              <a:tailEnd/>
            </a:ln>
          </p:spPr>
          <p:txBody>
            <a:bodyPr wrap="square" lIns="109728" tIns="54864" rIns="109728" bIns="54864">
              <a:spAutoFit/>
            </a:bodyPr>
            <a:lstStyle>
              <a:lvl1pPr marL="287338" indent="-287338" defTabSz="1095375">
                <a:defRPr>
                  <a:solidFill>
                    <a:schemeClr val="tx1"/>
                  </a:solidFill>
                  <a:latin typeface="Arial" panose="020B0604020202020204" pitchFamily="34" charset="0"/>
                </a:defRPr>
              </a:lvl1pPr>
              <a:lvl2pPr marL="742950" indent="-285750" defTabSz="1095375">
                <a:defRPr>
                  <a:solidFill>
                    <a:schemeClr val="tx1"/>
                  </a:solidFill>
                  <a:latin typeface="Arial" panose="020B0604020202020204" pitchFamily="34" charset="0"/>
                </a:defRPr>
              </a:lvl2pPr>
              <a:lvl3pPr marL="1143000" indent="-228600" defTabSz="1095375">
                <a:defRPr>
                  <a:solidFill>
                    <a:schemeClr val="tx1"/>
                  </a:solidFill>
                  <a:latin typeface="Arial" panose="020B0604020202020204" pitchFamily="34" charset="0"/>
                </a:defRPr>
              </a:lvl3pPr>
              <a:lvl4pPr marL="1600200" indent="-228600" defTabSz="1095375">
                <a:defRPr>
                  <a:solidFill>
                    <a:schemeClr val="tx1"/>
                  </a:solidFill>
                  <a:latin typeface="Arial" panose="020B0604020202020204" pitchFamily="34" charset="0"/>
                </a:defRPr>
              </a:lvl4pPr>
              <a:lvl5pPr marL="2057400" indent="-228600" defTabSz="1095375">
                <a:defRPr>
                  <a:solidFill>
                    <a:schemeClr val="tx1"/>
                  </a:solidFill>
                  <a:latin typeface="Arial" panose="020B0604020202020204" pitchFamily="34" charset="0"/>
                </a:defRPr>
              </a:lvl5pPr>
              <a:lvl6pPr marL="2514600" indent="-228600" defTabSz="1095375" fontAlgn="base">
                <a:spcBef>
                  <a:spcPct val="0"/>
                </a:spcBef>
                <a:spcAft>
                  <a:spcPct val="0"/>
                </a:spcAft>
                <a:defRPr>
                  <a:solidFill>
                    <a:schemeClr val="tx1"/>
                  </a:solidFill>
                  <a:latin typeface="Arial" panose="020B0604020202020204" pitchFamily="34" charset="0"/>
                </a:defRPr>
              </a:lvl6pPr>
              <a:lvl7pPr marL="2971800" indent="-228600" defTabSz="1095375" fontAlgn="base">
                <a:spcBef>
                  <a:spcPct val="0"/>
                </a:spcBef>
                <a:spcAft>
                  <a:spcPct val="0"/>
                </a:spcAft>
                <a:defRPr>
                  <a:solidFill>
                    <a:schemeClr val="tx1"/>
                  </a:solidFill>
                  <a:latin typeface="Arial" panose="020B0604020202020204" pitchFamily="34" charset="0"/>
                </a:defRPr>
              </a:lvl7pPr>
              <a:lvl8pPr marL="3429000" indent="-228600" defTabSz="1095375" fontAlgn="base">
                <a:spcBef>
                  <a:spcPct val="0"/>
                </a:spcBef>
                <a:spcAft>
                  <a:spcPct val="0"/>
                </a:spcAft>
                <a:defRPr>
                  <a:solidFill>
                    <a:schemeClr val="tx1"/>
                  </a:solidFill>
                  <a:latin typeface="Arial" panose="020B0604020202020204" pitchFamily="34" charset="0"/>
                </a:defRPr>
              </a:lvl8pPr>
              <a:lvl9pPr marL="3886200" indent="-228600" defTabSz="1095375" fontAlgn="base">
                <a:spcBef>
                  <a:spcPct val="0"/>
                </a:spcBef>
                <a:spcAft>
                  <a:spcPct val="0"/>
                </a:spcAft>
                <a:defRPr>
                  <a:solidFill>
                    <a:schemeClr val="tx1"/>
                  </a:solidFill>
                  <a:latin typeface="Arial" panose="020B0604020202020204" pitchFamily="34" charset="0"/>
                </a:defRPr>
              </a:lvl9pPr>
            </a:lstStyle>
            <a:p>
              <a:pPr marL="0" indent="0" defTabSz="1095376">
                <a:buClr>
                  <a:schemeClr val="tx2"/>
                </a:buClr>
                <a:buSzPct val="95000"/>
                <a:defRPr/>
              </a:pPr>
              <a:r>
                <a:rPr lang="en-US" sz="2600" i="1">
                  <a:cs typeface="Arial" panose="020B0604020202020204" pitchFamily="34" charset="0"/>
                </a:rPr>
                <a:t>Vai trò của vật lí đối với khoa học, kĩ thuật và công nghệ</a:t>
              </a:r>
              <a:endParaRPr lang="en-US" sz="2600" dirty="0">
                <a:cs typeface="Arial" panose="020B0604020202020204" pitchFamily="34" charset="0"/>
              </a:endParaRPr>
            </a:p>
          </p:txBody>
        </p:sp>
      </p:grpSp>
      <p:grpSp>
        <p:nvGrpSpPr>
          <p:cNvPr id="13" name="Group 12">
            <a:extLst>
              <a:ext uri="{FF2B5EF4-FFF2-40B4-BE49-F238E27FC236}">
                <a16:creationId xmlns:a16="http://schemas.microsoft.com/office/drawing/2014/main" id="{49FB35EA-2F27-B9B5-863F-D116774B5229}"/>
              </a:ext>
            </a:extLst>
          </p:cNvPr>
          <p:cNvGrpSpPr/>
          <p:nvPr/>
        </p:nvGrpSpPr>
        <p:grpSpPr>
          <a:xfrm>
            <a:off x="304800" y="795275"/>
            <a:ext cx="785094" cy="258924"/>
            <a:chOff x="5867400" y="402866"/>
            <a:chExt cx="785094" cy="406303"/>
          </a:xfrm>
        </p:grpSpPr>
        <p:sp>
          <p:nvSpPr>
            <p:cNvPr id="14" name="Arrow: Pentagon 13">
              <a:extLst>
                <a:ext uri="{FF2B5EF4-FFF2-40B4-BE49-F238E27FC236}">
                  <a16:creationId xmlns:a16="http://schemas.microsoft.com/office/drawing/2014/main" id="{0F9E6B15-CF46-C694-53D1-CD5A6E1CD64C}"/>
                </a:ext>
              </a:extLst>
            </p:cNvPr>
            <p:cNvSpPr/>
            <p:nvPr/>
          </p:nvSpPr>
          <p:spPr>
            <a:xfrm>
              <a:off x="5867400" y="402866"/>
              <a:ext cx="495302" cy="395549"/>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Arrow: Chevron 14">
              <a:extLst>
                <a:ext uri="{FF2B5EF4-FFF2-40B4-BE49-F238E27FC236}">
                  <a16:creationId xmlns:a16="http://schemas.microsoft.com/office/drawing/2014/main" id="{A3E32388-6984-A569-5BE6-EC2035BB5E03}"/>
                </a:ext>
              </a:extLst>
            </p:cNvPr>
            <p:cNvSpPr/>
            <p:nvPr/>
          </p:nvSpPr>
          <p:spPr>
            <a:xfrm>
              <a:off x="6270097" y="413620"/>
              <a:ext cx="382397" cy="395549"/>
            </a:xfrm>
            <a:prstGeom prst="chevron">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TextBox 16">
            <a:extLst>
              <a:ext uri="{FF2B5EF4-FFF2-40B4-BE49-F238E27FC236}">
                <a16:creationId xmlns:a16="http://schemas.microsoft.com/office/drawing/2014/main" id="{AC2571F2-7E38-726B-E5ED-BD91D0C79CDC}"/>
              </a:ext>
            </a:extLst>
          </p:cNvPr>
          <p:cNvSpPr txBox="1"/>
          <p:nvPr/>
        </p:nvSpPr>
        <p:spPr>
          <a:xfrm>
            <a:off x="547602" y="2085835"/>
            <a:ext cx="10847069" cy="430887"/>
          </a:xfrm>
          <a:prstGeom prst="rect">
            <a:avLst/>
          </a:prstGeom>
          <a:noFill/>
        </p:spPr>
        <p:txBody>
          <a:bodyPr wrap="square">
            <a:spAutoFit/>
          </a:bodyPr>
          <a:lstStyle/>
          <a:p>
            <a:r>
              <a:rPr lang="en-US" sz="2200" b="1" i="1">
                <a:solidFill>
                  <a:srgbClr val="00B050"/>
                </a:solidFill>
                <a:latin typeface="Arial" panose="020B0604020202020204" pitchFamily="34" charset="0"/>
                <a:cs typeface="Arial" panose="020B0604020202020204" pitchFamily="34" charset="0"/>
              </a:rPr>
              <a:t>Cách mạng công nghiệp 3: </a:t>
            </a:r>
            <a:r>
              <a:rPr lang="en-US" sz="2200">
                <a:latin typeface="Arial" panose="020B0604020202020204" pitchFamily="34" charset="0"/>
                <a:cs typeface="Arial" panose="020B0604020202020204" pitchFamily="34" charset="0"/>
              </a:rPr>
              <a:t>tự động hóa quá trình sản xuất</a:t>
            </a:r>
          </a:p>
        </p:txBody>
      </p:sp>
      <p:sp>
        <p:nvSpPr>
          <p:cNvPr id="19" name="TextBox 18">
            <a:extLst>
              <a:ext uri="{FF2B5EF4-FFF2-40B4-BE49-F238E27FC236}">
                <a16:creationId xmlns:a16="http://schemas.microsoft.com/office/drawing/2014/main" id="{9819B0C6-789E-75A5-DF0D-BEB3393577D5}"/>
              </a:ext>
            </a:extLst>
          </p:cNvPr>
          <p:cNvSpPr txBox="1"/>
          <p:nvPr/>
        </p:nvSpPr>
        <p:spPr>
          <a:xfrm>
            <a:off x="805717" y="5545625"/>
            <a:ext cx="10469651" cy="1107996"/>
          </a:xfrm>
          <a:prstGeom prst="rect">
            <a:avLst/>
          </a:prstGeom>
          <a:noFill/>
        </p:spPr>
        <p:txBody>
          <a:bodyPr wrap="square">
            <a:spAutoFit/>
          </a:bodyPr>
          <a:lstStyle/>
          <a:p>
            <a:pPr marL="0" marR="0" algn="ctr">
              <a:spcBef>
                <a:spcPts val="0"/>
              </a:spcBef>
            </a:pPr>
            <a:r>
              <a:rPr lang="en-US" sz="2200" i="1" dirty="0">
                <a:solidFill>
                  <a:srgbClr val="000000"/>
                </a:solidFill>
                <a:effectLst/>
                <a:latin typeface="Arial" panose="020B0604020202020204" pitchFamily="34" charset="0"/>
                <a:ea typeface="游明朝" panose="02020400000000000000" pitchFamily="18" charset="-128"/>
              </a:rPr>
              <a:t>CMCN 3 </a:t>
            </a:r>
            <a:r>
              <a:rPr lang="en-US" sz="2200" i="1" dirty="0" err="1">
                <a:solidFill>
                  <a:srgbClr val="000000"/>
                </a:solidFill>
                <a:effectLst/>
                <a:latin typeface="Arial" panose="020B0604020202020204" pitchFamily="34" charset="0"/>
                <a:ea typeface="游明朝" panose="02020400000000000000" pitchFamily="18" charset="-128"/>
              </a:rPr>
              <a:t>bắt</a:t>
            </a:r>
            <a:r>
              <a:rPr lang="en-US" sz="2200" i="1" dirty="0">
                <a:solidFill>
                  <a:srgbClr val="000000"/>
                </a:solidFill>
                <a:effectLst/>
                <a:latin typeface="Arial" panose="020B0604020202020204" pitchFamily="34" charset="0"/>
                <a:ea typeface="游明朝" panose="02020400000000000000" pitchFamily="18" charset="-128"/>
              </a:rPr>
              <a:t> </a:t>
            </a:r>
            <a:r>
              <a:rPr lang="en-US" sz="2200" i="1" dirty="0" err="1">
                <a:solidFill>
                  <a:srgbClr val="000000"/>
                </a:solidFill>
                <a:effectLst/>
                <a:latin typeface="Arial" panose="020B0604020202020204" pitchFamily="34" charset="0"/>
                <a:ea typeface="游明朝" panose="02020400000000000000" pitchFamily="18" charset="-128"/>
              </a:rPr>
              <a:t>đầu</a:t>
            </a:r>
            <a:r>
              <a:rPr lang="en-US" sz="2200" i="1" dirty="0">
                <a:solidFill>
                  <a:srgbClr val="000000"/>
                </a:solidFill>
                <a:effectLst/>
                <a:latin typeface="Arial" panose="020B0604020202020204" pitchFamily="34" charset="0"/>
                <a:ea typeface="游明朝" panose="02020400000000000000" pitchFamily="18" charset="-128"/>
              </a:rPr>
              <a:t> </a:t>
            </a:r>
            <a:r>
              <a:rPr lang="en-US" sz="2200" i="1" dirty="0" err="1">
                <a:solidFill>
                  <a:srgbClr val="000000"/>
                </a:solidFill>
                <a:effectLst/>
                <a:latin typeface="Arial" panose="020B0604020202020204" pitchFamily="34" charset="0"/>
                <a:ea typeface="游明朝" panose="02020400000000000000" pitchFamily="18" charset="-128"/>
              </a:rPr>
              <a:t>vào</a:t>
            </a:r>
            <a:r>
              <a:rPr lang="en-US" sz="2200" i="1" dirty="0">
                <a:solidFill>
                  <a:srgbClr val="000000"/>
                </a:solidFill>
                <a:effectLst/>
                <a:latin typeface="Arial" panose="020B0604020202020204" pitchFamily="34" charset="0"/>
                <a:ea typeface="游明朝" panose="02020400000000000000" pitchFamily="18" charset="-128"/>
              </a:rPr>
              <a:t> </a:t>
            </a:r>
            <a:r>
              <a:rPr lang="en-US" sz="2200" i="1" dirty="0" err="1">
                <a:solidFill>
                  <a:srgbClr val="000000"/>
                </a:solidFill>
                <a:effectLst/>
                <a:latin typeface="Arial" panose="020B0604020202020204" pitchFamily="34" charset="0"/>
                <a:ea typeface="游明朝" panose="02020400000000000000" pitchFamily="18" charset="-128"/>
              </a:rPr>
              <a:t>những</a:t>
            </a:r>
            <a:r>
              <a:rPr lang="en-US" sz="2200" i="1" dirty="0">
                <a:solidFill>
                  <a:srgbClr val="000000"/>
                </a:solidFill>
                <a:effectLst/>
                <a:latin typeface="Arial" panose="020B0604020202020204" pitchFamily="34" charset="0"/>
                <a:ea typeface="游明朝" panose="02020400000000000000" pitchFamily="18" charset="-128"/>
              </a:rPr>
              <a:t> </a:t>
            </a:r>
            <a:r>
              <a:rPr lang="en-US" sz="2200" i="1" dirty="0" err="1">
                <a:solidFill>
                  <a:srgbClr val="000000"/>
                </a:solidFill>
                <a:effectLst/>
                <a:latin typeface="Arial" panose="020B0604020202020204" pitchFamily="34" charset="0"/>
                <a:ea typeface="游明朝" panose="02020400000000000000" pitchFamily="18" charset="-128"/>
              </a:rPr>
              <a:t>năm</a:t>
            </a:r>
            <a:r>
              <a:rPr lang="en-US" sz="2200" i="1" dirty="0">
                <a:solidFill>
                  <a:srgbClr val="000000"/>
                </a:solidFill>
                <a:effectLst/>
                <a:latin typeface="Arial" panose="020B0604020202020204" pitchFamily="34" charset="0"/>
                <a:ea typeface="游明朝" panose="02020400000000000000" pitchFamily="18" charset="-128"/>
              </a:rPr>
              <a:t> 70 </a:t>
            </a:r>
            <a:r>
              <a:rPr lang="en-US" sz="2200" i="1" dirty="0" err="1">
                <a:solidFill>
                  <a:srgbClr val="000000"/>
                </a:solidFill>
                <a:effectLst/>
                <a:latin typeface="Arial" panose="020B0604020202020204" pitchFamily="34" charset="0"/>
                <a:ea typeface="游明朝" panose="02020400000000000000" pitchFamily="18" charset="-128"/>
              </a:rPr>
              <a:t>của</a:t>
            </a:r>
            <a:r>
              <a:rPr lang="en-US" sz="2200" i="1" dirty="0">
                <a:solidFill>
                  <a:srgbClr val="000000"/>
                </a:solidFill>
                <a:effectLst/>
                <a:latin typeface="Arial" panose="020B0604020202020204" pitchFamily="34" charset="0"/>
                <a:ea typeface="游明朝" panose="02020400000000000000" pitchFamily="18" charset="-128"/>
              </a:rPr>
              <a:t> </a:t>
            </a:r>
            <a:r>
              <a:rPr lang="en-US" sz="2200" i="1" dirty="0" err="1">
                <a:solidFill>
                  <a:srgbClr val="000000"/>
                </a:solidFill>
                <a:effectLst/>
                <a:latin typeface="Arial" panose="020B0604020202020204" pitchFamily="34" charset="0"/>
                <a:ea typeface="游明朝" panose="02020400000000000000" pitchFamily="18" charset="-128"/>
              </a:rPr>
              <a:t>thế</a:t>
            </a:r>
            <a:r>
              <a:rPr lang="en-US" sz="2200" i="1" dirty="0">
                <a:solidFill>
                  <a:srgbClr val="000000"/>
                </a:solidFill>
                <a:effectLst/>
                <a:latin typeface="Arial" panose="020B0604020202020204" pitchFamily="34" charset="0"/>
                <a:ea typeface="游明朝" panose="02020400000000000000" pitchFamily="18" charset="-128"/>
              </a:rPr>
              <a:t> </a:t>
            </a:r>
            <a:r>
              <a:rPr lang="en-US" sz="2200" i="1" dirty="0" err="1">
                <a:solidFill>
                  <a:srgbClr val="000000"/>
                </a:solidFill>
                <a:effectLst/>
                <a:latin typeface="Arial" panose="020B0604020202020204" pitchFamily="34" charset="0"/>
                <a:ea typeface="游明朝" panose="02020400000000000000" pitchFamily="18" charset="-128"/>
              </a:rPr>
              <a:t>kỉ</a:t>
            </a:r>
            <a:r>
              <a:rPr lang="en-US" sz="2200" i="1" dirty="0">
                <a:solidFill>
                  <a:srgbClr val="000000"/>
                </a:solidFill>
                <a:effectLst/>
                <a:latin typeface="Arial" panose="020B0604020202020204" pitchFamily="34" charset="0"/>
                <a:ea typeface="游明朝" panose="02020400000000000000" pitchFamily="18" charset="-128"/>
              </a:rPr>
              <a:t> XX, </a:t>
            </a:r>
            <a:r>
              <a:rPr lang="en-US" sz="2200" i="1" dirty="0" err="1">
                <a:solidFill>
                  <a:srgbClr val="000000"/>
                </a:solidFill>
                <a:effectLst/>
                <a:latin typeface="Arial" panose="020B0604020202020204" pitchFamily="34" charset="0"/>
                <a:ea typeface="游明朝" panose="02020400000000000000" pitchFamily="18" charset="-128"/>
              </a:rPr>
              <a:t>với</a:t>
            </a:r>
            <a:r>
              <a:rPr lang="en-US" sz="2200" i="1" dirty="0">
                <a:solidFill>
                  <a:srgbClr val="000000"/>
                </a:solidFill>
                <a:effectLst/>
                <a:latin typeface="Arial" panose="020B0604020202020204" pitchFamily="34" charset="0"/>
                <a:ea typeface="游明朝" panose="02020400000000000000" pitchFamily="18" charset="-128"/>
              </a:rPr>
              <a:t> </a:t>
            </a:r>
            <a:r>
              <a:rPr lang="en-US" sz="2200" i="1" dirty="0" err="1">
                <a:solidFill>
                  <a:srgbClr val="000000"/>
                </a:solidFill>
                <a:effectLst/>
                <a:latin typeface="Arial" panose="020B0604020202020204" pitchFamily="34" charset="0"/>
                <a:ea typeface="游明朝" panose="02020400000000000000" pitchFamily="18" charset="-128"/>
              </a:rPr>
              <a:t>đặc</a:t>
            </a:r>
            <a:r>
              <a:rPr lang="en-US" sz="2200" i="1" dirty="0">
                <a:solidFill>
                  <a:srgbClr val="000000"/>
                </a:solidFill>
                <a:effectLst/>
                <a:latin typeface="Arial" panose="020B0604020202020204" pitchFamily="34" charset="0"/>
                <a:ea typeface="游明朝" panose="02020400000000000000" pitchFamily="18" charset="-128"/>
              </a:rPr>
              <a:t> </a:t>
            </a:r>
            <a:r>
              <a:rPr lang="en-US" sz="2200" i="1" dirty="0" err="1">
                <a:solidFill>
                  <a:srgbClr val="000000"/>
                </a:solidFill>
                <a:effectLst/>
                <a:latin typeface="Arial" panose="020B0604020202020204" pitchFamily="34" charset="0"/>
                <a:ea typeface="游明朝" panose="02020400000000000000" pitchFamily="18" charset="-128"/>
              </a:rPr>
              <a:t>trưng</a:t>
            </a:r>
            <a:r>
              <a:rPr lang="en-US" sz="2200" i="1" dirty="0">
                <a:solidFill>
                  <a:srgbClr val="000000"/>
                </a:solidFill>
                <a:effectLst/>
                <a:latin typeface="Arial" panose="020B0604020202020204" pitchFamily="34" charset="0"/>
                <a:ea typeface="游明朝" panose="02020400000000000000" pitchFamily="18" charset="-128"/>
              </a:rPr>
              <a:t> </a:t>
            </a:r>
            <a:r>
              <a:rPr lang="en-US" sz="2200" i="1" dirty="0" err="1">
                <a:solidFill>
                  <a:srgbClr val="000000"/>
                </a:solidFill>
                <a:effectLst/>
                <a:latin typeface="Arial" panose="020B0604020202020204" pitchFamily="34" charset="0"/>
                <a:ea typeface="游明朝" panose="02020400000000000000" pitchFamily="18" charset="-128"/>
              </a:rPr>
              <a:t>là</a:t>
            </a:r>
            <a:r>
              <a:rPr lang="en-US" sz="2200" i="1" dirty="0">
                <a:solidFill>
                  <a:srgbClr val="000000"/>
                </a:solidFill>
                <a:effectLst/>
                <a:latin typeface="Arial" panose="020B0604020202020204" pitchFamily="34" charset="0"/>
                <a:ea typeface="游明朝" panose="02020400000000000000" pitchFamily="18" charset="-128"/>
              </a:rPr>
              <a:t> </a:t>
            </a:r>
            <a:r>
              <a:rPr lang="en-US" sz="2200" i="1" dirty="0" err="1">
                <a:solidFill>
                  <a:srgbClr val="000000"/>
                </a:solidFill>
                <a:effectLst/>
                <a:latin typeface="Arial" panose="020B0604020202020204" pitchFamily="34" charset="0"/>
                <a:ea typeface="游明朝" panose="02020400000000000000" pitchFamily="18" charset="-128"/>
              </a:rPr>
              <a:t>tự</a:t>
            </a:r>
            <a:r>
              <a:rPr lang="en-US" sz="2200" i="1" dirty="0">
                <a:solidFill>
                  <a:srgbClr val="000000"/>
                </a:solidFill>
                <a:effectLst/>
                <a:latin typeface="Arial" panose="020B0604020202020204" pitchFamily="34" charset="0"/>
                <a:ea typeface="游明朝" panose="02020400000000000000" pitchFamily="18" charset="-128"/>
              </a:rPr>
              <a:t> </a:t>
            </a:r>
            <a:r>
              <a:rPr lang="en-US" sz="2200" i="1" dirty="0" err="1">
                <a:solidFill>
                  <a:srgbClr val="000000"/>
                </a:solidFill>
                <a:effectLst/>
                <a:latin typeface="Arial" panose="020B0604020202020204" pitchFamily="34" charset="0"/>
                <a:ea typeface="游明朝" panose="02020400000000000000" pitchFamily="18" charset="-128"/>
              </a:rPr>
              <a:t>động</a:t>
            </a:r>
            <a:r>
              <a:rPr lang="en-US" sz="2200" i="1" dirty="0">
                <a:solidFill>
                  <a:srgbClr val="000000"/>
                </a:solidFill>
                <a:effectLst/>
                <a:latin typeface="Arial" panose="020B0604020202020204" pitchFamily="34" charset="0"/>
                <a:ea typeface="游明朝" panose="02020400000000000000" pitchFamily="18" charset="-128"/>
              </a:rPr>
              <a:t> </a:t>
            </a:r>
            <a:r>
              <a:rPr lang="en-US" sz="2200" i="1" dirty="0" err="1">
                <a:solidFill>
                  <a:srgbClr val="000000"/>
                </a:solidFill>
                <a:effectLst/>
                <a:latin typeface="Arial" panose="020B0604020202020204" pitchFamily="34" charset="0"/>
                <a:ea typeface="游明朝" panose="02020400000000000000" pitchFamily="18" charset="-128"/>
              </a:rPr>
              <a:t>hoá</a:t>
            </a:r>
            <a:r>
              <a:rPr lang="en-US" sz="2200" i="1" dirty="0">
                <a:solidFill>
                  <a:srgbClr val="000000"/>
                </a:solidFill>
                <a:effectLst/>
                <a:latin typeface="Arial" panose="020B0604020202020204" pitchFamily="34" charset="0"/>
                <a:ea typeface="游明朝" panose="02020400000000000000" pitchFamily="18" charset="-128"/>
              </a:rPr>
              <a:t> </a:t>
            </a:r>
            <a:r>
              <a:rPr lang="en-US" sz="2200" i="1" dirty="0" err="1">
                <a:solidFill>
                  <a:srgbClr val="000000"/>
                </a:solidFill>
                <a:effectLst/>
                <a:latin typeface="Arial" panose="020B0604020202020204" pitchFamily="34" charset="0"/>
                <a:ea typeface="游明朝" panose="02020400000000000000" pitchFamily="18" charset="-128"/>
              </a:rPr>
              <a:t>các</a:t>
            </a:r>
            <a:r>
              <a:rPr lang="en-US" sz="2200" i="1" dirty="0">
                <a:solidFill>
                  <a:srgbClr val="000000"/>
                </a:solidFill>
                <a:effectLst/>
                <a:latin typeface="Arial" panose="020B0604020202020204" pitchFamily="34" charset="0"/>
                <a:ea typeface="游明朝" panose="02020400000000000000" pitchFamily="18" charset="-128"/>
              </a:rPr>
              <a:t> </a:t>
            </a:r>
            <a:r>
              <a:rPr lang="en-US" sz="2200" i="1" dirty="0" err="1">
                <a:solidFill>
                  <a:srgbClr val="000000"/>
                </a:solidFill>
                <a:effectLst/>
                <a:latin typeface="Arial" panose="020B0604020202020204" pitchFamily="34" charset="0"/>
                <a:ea typeface="游明朝" panose="02020400000000000000" pitchFamily="18" charset="-128"/>
              </a:rPr>
              <a:t>quá</a:t>
            </a:r>
            <a:r>
              <a:rPr lang="en-US" sz="2200" i="1" dirty="0">
                <a:solidFill>
                  <a:srgbClr val="000000"/>
                </a:solidFill>
                <a:effectLst/>
                <a:latin typeface="Arial" panose="020B0604020202020204" pitchFamily="34" charset="0"/>
                <a:ea typeface="游明朝" panose="02020400000000000000" pitchFamily="18" charset="-128"/>
              </a:rPr>
              <a:t> </a:t>
            </a:r>
            <a:r>
              <a:rPr lang="en-US" sz="2200" i="1" dirty="0" err="1">
                <a:solidFill>
                  <a:srgbClr val="000000"/>
                </a:solidFill>
                <a:effectLst/>
                <a:latin typeface="Arial" panose="020B0604020202020204" pitchFamily="34" charset="0"/>
                <a:ea typeface="游明朝" panose="02020400000000000000" pitchFamily="18" charset="-128"/>
              </a:rPr>
              <a:t>trình</a:t>
            </a:r>
            <a:r>
              <a:rPr lang="en-US" sz="2200" i="1" dirty="0">
                <a:solidFill>
                  <a:srgbClr val="000000"/>
                </a:solidFill>
                <a:effectLst/>
                <a:latin typeface="Arial" panose="020B0604020202020204" pitchFamily="34" charset="0"/>
                <a:ea typeface="游明朝" panose="02020400000000000000" pitchFamily="18" charset="-128"/>
              </a:rPr>
              <a:t> </a:t>
            </a:r>
            <a:r>
              <a:rPr lang="en-US" sz="2200" i="1" dirty="0" err="1">
                <a:solidFill>
                  <a:srgbClr val="000000"/>
                </a:solidFill>
                <a:effectLst/>
                <a:latin typeface="Arial" panose="020B0604020202020204" pitchFamily="34" charset="0"/>
                <a:ea typeface="游明朝" panose="02020400000000000000" pitchFamily="18" charset="-128"/>
              </a:rPr>
              <a:t>sản</a:t>
            </a:r>
            <a:r>
              <a:rPr lang="en-US" sz="2200" i="1" dirty="0">
                <a:solidFill>
                  <a:srgbClr val="000000"/>
                </a:solidFill>
                <a:effectLst/>
                <a:latin typeface="Arial" panose="020B0604020202020204" pitchFamily="34" charset="0"/>
                <a:ea typeface="游明朝" panose="02020400000000000000" pitchFamily="18" charset="-128"/>
              </a:rPr>
              <a:t> </a:t>
            </a:r>
            <a:r>
              <a:rPr lang="en-US" sz="2200" i="1" dirty="0" err="1">
                <a:solidFill>
                  <a:srgbClr val="000000"/>
                </a:solidFill>
                <a:effectLst/>
                <a:latin typeface="Arial" panose="020B0604020202020204" pitchFamily="34" charset="0"/>
                <a:ea typeface="游明朝" panose="02020400000000000000" pitchFamily="18" charset="-128"/>
              </a:rPr>
              <a:t>xuất</a:t>
            </a:r>
            <a:r>
              <a:rPr lang="en-US" sz="2200" i="1" dirty="0">
                <a:solidFill>
                  <a:srgbClr val="000000"/>
                </a:solidFill>
                <a:effectLst/>
                <a:latin typeface="Arial" panose="020B0604020202020204" pitchFamily="34" charset="0"/>
                <a:ea typeface="游明朝" panose="02020400000000000000" pitchFamily="18" charset="-128"/>
              </a:rPr>
              <a:t> (</a:t>
            </a:r>
            <a:r>
              <a:rPr lang="en-US" sz="2200" i="1" dirty="0" err="1">
                <a:solidFill>
                  <a:srgbClr val="000000"/>
                </a:solidFill>
                <a:effectLst/>
                <a:latin typeface="Arial" panose="020B0604020202020204" pitchFamily="34" charset="0"/>
                <a:ea typeface="游明朝" panose="02020400000000000000" pitchFamily="18" charset="-128"/>
              </a:rPr>
              <a:t>xây</a:t>
            </a:r>
            <a:r>
              <a:rPr lang="en-US" sz="2200" i="1" dirty="0">
                <a:solidFill>
                  <a:srgbClr val="000000"/>
                </a:solidFill>
                <a:effectLst/>
                <a:latin typeface="Arial" panose="020B0604020202020204" pitchFamily="34" charset="0"/>
                <a:ea typeface="游明朝" panose="02020400000000000000" pitchFamily="18" charset="-128"/>
              </a:rPr>
              <a:t> </a:t>
            </a:r>
            <a:r>
              <a:rPr lang="en-US" sz="2200" i="1" dirty="0" err="1">
                <a:solidFill>
                  <a:srgbClr val="000000"/>
                </a:solidFill>
                <a:effectLst/>
                <a:latin typeface="Arial" panose="020B0604020202020204" pitchFamily="34" charset="0"/>
                <a:ea typeface="游明朝" panose="02020400000000000000" pitchFamily="18" charset="-128"/>
              </a:rPr>
              <a:t>dựng</a:t>
            </a:r>
            <a:r>
              <a:rPr lang="en-US" sz="2200" i="1" dirty="0">
                <a:solidFill>
                  <a:srgbClr val="000000"/>
                </a:solidFill>
                <a:effectLst/>
                <a:latin typeface="Arial" panose="020B0604020202020204" pitchFamily="34" charset="0"/>
                <a:ea typeface="游明朝" panose="02020400000000000000" pitchFamily="18" charset="-128"/>
              </a:rPr>
              <a:t> </a:t>
            </a:r>
            <a:r>
              <a:rPr lang="en-US" sz="2200" i="1" dirty="0" err="1">
                <a:solidFill>
                  <a:srgbClr val="000000"/>
                </a:solidFill>
                <a:effectLst/>
                <a:latin typeface="Arial" panose="020B0604020202020204" pitchFamily="34" charset="0"/>
                <a:ea typeface="游明朝" panose="02020400000000000000" pitchFamily="18" charset="-128"/>
              </a:rPr>
              <a:t>các</a:t>
            </a:r>
            <a:r>
              <a:rPr lang="en-US" sz="2200" i="1" dirty="0">
                <a:solidFill>
                  <a:srgbClr val="000000"/>
                </a:solidFill>
                <a:effectLst/>
                <a:latin typeface="Arial" panose="020B0604020202020204" pitchFamily="34" charset="0"/>
                <a:ea typeface="游明朝" panose="02020400000000000000" pitchFamily="18" charset="-128"/>
              </a:rPr>
              <a:t> </a:t>
            </a:r>
            <a:r>
              <a:rPr lang="en-US" sz="2200" i="1" dirty="0" err="1">
                <a:solidFill>
                  <a:srgbClr val="000000"/>
                </a:solidFill>
                <a:effectLst/>
                <a:latin typeface="Arial" panose="020B0604020202020204" pitchFamily="34" charset="0"/>
                <a:ea typeface="游明朝" panose="02020400000000000000" pitchFamily="18" charset="-128"/>
              </a:rPr>
              <a:t>dây</a:t>
            </a:r>
            <a:r>
              <a:rPr lang="en-US" sz="2200" i="1" dirty="0">
                <a:solidFill>
                  <a:srgbClr val="000000"/>
                </a:solidFill>
                <a:effectLst/>
                <a:latin typeface="Arial" panose="020B0604020202020204" pitchFamily="34" charset="0"/>
                <a:ea typeface="游明朝" panose="02020400000000000000" pitchFamily="18" charset="-128"/>
              </a:rPr>
              <a:t> </a:t>
            </a:r>
            <a:r>
              <a:rPr lang="en-US" sz="2200" i="1" dirty="0" err="1">
                <a:solidFill>
                  <a:srgbClr val="000000"/>
                </a:solidFill>
                <a:effectLst/>
                <a:latin typeface="Arial" panose="020B0604020202020204" pitchFamily="34" charset="0"/>
                <a:ea typeface="游明朝" panose="02020400000000000000" pitchFamily="18" charset="-128"/>
              </a:rPr>
              <a:t>truyền</a:t>
            </a:r>
            <a:r>
              <a:rPr lang="en-US" sz="2200" i="1" dirty="0">
                <a:solidFill>
                  <a:srgbClr val="000000"/>
                </a:solidFill>
                <a:effectLst/>
                <a:latin typeface="Arial" panose="020B0604020202020204" pitchFamily="34" charset="0"/>
                <a:ea typeface="游明朝" panose="02020400000000000000" pitchFamily="18" charset="-128"/>
              </a:rPr>
              <a:t> </a:t>
            </a:r>
            <a:r>
              <a:rPr lang="en-US" sz="2200" i="1" dirty="0" err="1">
                <a:solidFill>
                  <a:srgbClr val="000000"/>
                </a:solidFill>
                <a:effectLst/>
                <a:latin typeface="Arial" panose="020B0604020202020204" pitchFamily="34" charset="0"/>
                <a:ea typeface="游明朝" panose="02020400000000000000" pitchFamily="18" charset="-128"/>
              </a:rPr>
              <a:t>sản</a:t>
            </a:r>
            <a:r>
              <a:rPr lang="en-US" sz="2200" i="1" dirty="0">
                <a:solidFill>
                  <a:srgbClr val="000000"/>
                </a:solidFill>
                <a:effectLst/>
                <a:latin typeface="Arial" panose="020B0604020202020204" pitchFamily="34" charset="0"/>
                <a:ea typeface="游明朝" panose="02020400000000000000" pitchFamily="18" charset="-128"/>
              </a:rPr>
              <a:t> </a:t>
            </a:r>
            <a:r>
              <a:rPr lang="en-US" sz="2200" i="1" dirty="0" err="1">
                <a:solidFill>
                  <a:srgbClr val="000000"/>
                </a:solidFill>
                <a:effectLst/>
                <a:latin typeface="Arial" panose="020B0604020202020204" pitchFamily="34" charset="0"/>
                <a:ea typeface="游明朝" panose="02020400000000000000" pitchFamily="18" charset="-128"/>
              </a:rPr>
              <a:t>xuất</a:t>
            </a:r>
            <a:r>
              <a:rPr lang="en-US" sz="2200" i="1" dirty="0">
                <a:solidFill>
                  <a:srgbClr val="000000"/>
                </a:solidFill>
                <a:effectLst/>
                <a:latin typeface="Arial" panose="020B0604020202020204" pitchFamily="34" charset="0"/>
                <a:ea typeface="游明朝" panose="02020400000000000000" pitchFamily="18" charset="-128"/>
              </a:rPr>
              <a:t> </a:t>
            </a:r>
            <a:r>
              <a:rPr lang="en-US" sz="2200" i="1" dirty="0" err="1">
                <a:solidFill>
                  <a:srgbClr val="000000"/>
                </a:solidFill>
                <a:effectLst/>
                <a:latin typeface="Arial" panose="020B0604020202020204" pitchFamily="34" charset="0"/>
                <a:ea typeface="游明朝" panose="02020400000000000000" pitchFamily="18" charset="-128"/>
              </a:rPr>
              <a:t>tự</a:t>
            </a:r>
            <a:r>
              <a:rPr lang="en-US" sz="2200" i="1" dirty="0">
                <a:solidFill>
                  <a:srgbClr val="000000"/>
                </a:solidFill>
                <a:effectLst/>
                <a:latin typeface="Arial" panose="020B0604020202020204" pitchFamily="34" charset="0"/>
                <a:ea typeface="游明朝" panose="02020400000000000000" pitchFamily="18" charset="-128"/>
              </a:rPr>
              <a:t> </a:t>
            </a:r>
            <a:r>
              <a:rPr lang="en-US" sz="2200" i="1" dirty="0" err="1">
                <a:solidFill>
                  <a:srgbClr val="000000"/>
                </a:solidFill>
                <a:effectLst/>
                <a:latin typeface="Arial" panose="020B0604020202020204" pitchFamily="34" charset="0"/>
                <a:ea typeface="游明朝" panose="02020400000000000000" pitchFamily="18" charset="-128"/>
              </a:rPr>
              <a:t>động</a:t>
            </a:r>
            <a:r>
              <a:rPr lang="en-US" sz="2200" i="1" dirty="0">
                <a:solidFill>
                  <a:srgbClr val="000000"/>
                </a:solidFill>
                <a:effectLst/>
                <a:latin typeface="Arial" panose="020B0604020202020204" pitchFamily="34" charset="0"/>
                <a:ea typeface="游明朝" panose="02020400000000000000" pitchFamily="18" charset="-128"/>
              </a:rPr>
              <a:t> </a:t>
            </a:r>
            <a:r>
              <a:rPr lang="en-US" sz="2200" i="1" dirty="0" err="1">
                <a:solidFill>
                  <a:srgbClr val="000000"/>
                </a:solidFill>
                <a:effectLst/>
                <a:latin typeface="Arial" panose="020B0604020202020204" pitchFamily="34" charset="0"/>
                <a:ea typeface="游明朝" panose="02020400000000000000" pitchFamily="18" charset="-128"/>
              </a:rPr>
              <a:t>cũng</a:t>
            </a:r>
            <a:r>
              <a:rPr lang="en-US" sz="2200" i="1" dirty="0">
                <a:solidFill>
                  <a:srgbClr val="000000"/>
                </a:solidFill>
                <a:effectLst/>
                <a:latin typeface="Arial" panose="020B0604020202020204" pitchFamily="34" charset="0"/>
                <a:ea typeface="游明朝" panose="02020400000000000000" pitchFamily="18" charset="-128"/>
              </a:rPr>
              <a:t> </a:t>
            </a:r>
            <a:r>
              <a:rPr lang="en-US" sz="2200" i="1" dirty="0" err="1">
                <a:solidFill>
                  <a:srgbClr val="000000"/>
                </a:solidFill>
                <a:effectLst/>
                <a:latin typeface="Arial" panose="020B0604020202020204" pitchFamily="34" charset="0"/>
                <a:ea typeface="游明朝" panose="02020400000000000000" pitchFamily="18" charset="-128"/>
              </a:rPr>
              <a:t>là</a:t>
            </a:r>
            <a:r>
              <a:rPr lang="en-US" sz="2200" i="1" dirty="0">
                <a:solidFill>
                  <a:srgbClr val="000000"/>
                </a:solidFill>
                <a:effectLst/>
                <a:latin typeface="Arial" panose="020B0604020202020204" pitchFamily="34" charset="0"/>
                <a:ea typeface="游明朝" panose="02020400000000000000" pitchFamily="18" charset="-128"/>
              </a:rPr>
              <a:t> </a:t>
            </a:r>
            <a:r>
              <a:rPr lang="en-US" sz="2200" i="1" dirty="0" err="1">
                <a:solidFill>
                  <a:srgbClr val="000000"/>
                </a:solidFill>
                <a:effectLst/>
                <a:latin typeface="Arial" panose="020B0604020202020204" pitchFamily="34" charset="0"/>
                <a:ea typeface="游明朝" panose="02020400000000000000" pitchFamily="18" charset="-128"/>
              </a:rPr>
              <a:t>nhờ</a:t>
            </a:r>
            <a:r>
              <a:rPr lang="en-US" sz="2200" i="1" dirty="0">
                <a:solidFill>
                  <a:srgbClr val="000000"/>
                </a:solidFill>
                <a:effectLst/>
                <a:latin typeface="Arial" panose="020B0604020202020204" pitchFamily="34" charset="0"/>
                <a:ea typeface="游明朝" panose="02020400000000000000" pitchFamily="18" charset="-128"/>
              </a:rPr>
              <a:t> </a:t>
            </a:r>
            <a:r>
              <a:rPr lang="en-US" sz="2200" i="1" dirty="0" err="1">
                <a:solidFill>
                  <a:srgbClr val="000000"/>
                </a:solidFill>
                <a:effectLst/>
                <a:latin typeface="Arial" panose="020B0604020202020204" pitchFamily="34" charset="0"/>
                <a:ea typeface="游明朝" panose="02020400000000000000" pitchFamily="18" charset="-128"/>
              </a:rPr>
              <a:t>có</a:t>
            </a:r>
            <a:r>
              <a:rPr lang="en-US" sz="2200" i="1" dirty="0">
                <a:solidFill>
                  <a:srgbClr val="000000"/>
                </a:solidFill>
                <a:effectLst/>
                <a:latin typeface="Arial" panose="020B0604020202020204" pitchFamily="34" charset="0"/>
                <a:ea typeface="游明朝" panose="02020400000000000000" pitchFamily="18" charset="-128"/>
              </a:rPr>
              <a:t> </a:t>
            </a:r>
            <a:r>
              <a:rPr lang="en-US" sz="2200" i="1" dirty="0" err="1">
                <a:solidFill>
                  <a:srgbClr val="000000"/>
                </a:solidFill>
                <a:effectLst/>
                <a:latin typeface="Arial" panose="020B0604020202020204" pitchFamily="34" charset="0"/>
                <a:ea typeface="游明朝" panose="02020400000000000000" pitchFamily="18" charset="-128"/>
              </a:rPr>
              <a:t>những</a:t>
            </a:r>
            <a:r>
              <a:rPr lang="en-US" sz="2200" i="1" dirty="0">
                <a:solidFill>
                  <a:srgbClr val="000000"/>
                </a:solidFill>
                <a:effectLst/>
                <a:latin typeface="Arial" panose="020B0604020202020204" pitchFamily="34" charset="0"/>
                <a:ea typeface="游明朝" panose="02020400000000000000" pitchFamily="18" charset="-128"/>
              </a:rPr>
              <a:t> </a:t>
            </a:r>
            <a:r>
              <a:rPr lang="en-US" sz="2200" i="1" dirty="0" err="1">
                <a:solidFill>
                  <a:srgbClr val="000000"/>
                </a:solidFill>
                <a:effectLst/>
                <a:latin typeface="Arial" panose="020B0604020202020204" pitchFamily="34" charset="0"/>
                <a:ea typeface="游明朝" panose="02020400000000000000" pitchFamily="18" charset="-128"/>
              </a:rPr>
              <a:t>thành</a:t>
            </a:r>
            <a:r>
              <a:rPr lang="en-US" sz="2200" i="1" dirty="0">
                <a:solidFill>
                  <a:srgbClr val="000000"/>
                </a:solidFill>
                <a:effectLst/>
                <a:latin typeface="Arial" panose="020B0604020202020204" pitchFamily="34" charset="0"/>
                <a:ea typeface="游明朝" panose="02020400000000000000" pitchFamily="18" charset="-128"/>
              </a:rPr>
              <a:t> </a:t>
            </a:r>
            <a:r>
              <a:rPr lang="en-US" sz="2200" i="1" dirty="0" err="1">
                <a:solidFill>
                  <a:srgbClr val="000000"/>
                </a:solidFill>
                <a:effectLst/>
                <a:latin typeface="Arial" panose="020B0604020202020204" pitchFamily="34" charset="0"/>
                <a:ea typeface="游明朝" panose="02020400000000000000" pitchFamily="18" charset="-128"/>
              </a:rPr>
              <a:t>tựu</a:t>
            </a:r>
            <a:r>
              <a:rPr lang="en-US" sz="2200" i="1" dirty="0">
                <a:solidFill>
                  <a:srgbClr val="000000"/>
                </a:solidFill>
                <a:effectLst/>
                <a:latin typeface="Arial" panose="020B0604020202020204" pitchFamily="34" charset="0"/>
                <a:ea typeface="游明朝" panose="02020400000000000000" pitchFamily="18" charset="-128"/>
              </a:rPr>
              <a:t> </a:t>
            </a:r>
            <a:r>
              <a:rPr lang="en-US" sz="2200" i="1" dirty="0" err="1">
                <a:solidFill>
                  <a:srgbClr val="000000"/>
                </a:solidFill>
                <a:effectLst/>
                <a:latin typeface="Arial" panose="020B0604020202020204" pitchFamily="34" charset="0"/>
                <a:ea typeface="游明朝" panose="02020400000000000000" pitchFamily="18" charset="-128"/>
              </a:rPr>
              <a:t>nghiên</a:t>
            </a:r>
            <a:r>
              <a:rPr lang="en-US" sz="2200" i="1" dirty="0">
                <a:solidFill>
                  <a:srgbClr val="000000"/>
                </a:solidFill>
                <a:effectLst/>
                <a:latin typeface="Arial" panose="020B0604020202020204" pitchFamily="34" charset="0"/>
                <a:ea typeface="游明朝" panose="02020400000000000000" pitchFamily="18" charset="-128"/>
              </a:rPr>
              <a:t> </a:t>
            </a:r>
            <a:r>
              <a:rPr lang="en-US" sz="2200" i="1" dirty="0" err="1">
                <a:solidFill>
                  <a:srgbClr val="000000"/>
                </a:solidFill>
                <a:effectLst/>
                <a:latin typeface="Arial" panose="020B0604020202020204" pitchFamily="34" charset="0"/>
                <a:ea typeface="游明朝" panose="02020400000000000000" pitchFamily="18" charset="-128"/>
              </a:rPr>
              <a:t>cứu</a:t>
            </a:r>
            <a:r>
              <a:rPr lang="en-US" sz="2200" i="1" dirty="0">
                <a:solidFill>
                  <a:srgbClr val="000000"/>
                </a:solidFill>
                <a:effectLst/>
                <a:latin typeface="Arial" panose="020B0604020202020204" pitchFamily="34" charset="0"/>
                <a:ea typeface="游明朝" panose="02020400000000000000" pitchFamily="18" charset="-128"/>
              </a:rPr>
              <a:t> </a:t>
            </a:r>
            <a:r>
              <a:rPr lang="en-US" sz="2200" i="1" dirty="0" err="1">
                <a:solidFill>
                  <a:srgbClr val="000000"/>
                </a:solidFill>
                <a:effectLst/>
                <a:latin typeface="Arial" panose="020B0604020202020204" pitchFamily="34" charset="0"/>
                <a:ea typeface="游明朝" panose="02020400000000000000" pitchFamily="18" charset="-128"/>
              </a:rPr>
              <a:t>về</a:t>
            </a:r>
            <a:r>
              <a:rPr lang="en-US" sz="2200" i="1" dirty="0">
                <a:solidFill>
                  <a:srgbClr val="000000"/>
                </a:solidFill>
                <a:effectLst/>
                <a:latin typeface="Arial" panose="020B0604020202020204" pitchFamily="34" charset="0"/>
                <a:ea typeface="游明朝" panose="02020400000000000000" pitchFamily="18" charset="-128"/>
              </a:rPr>
              <a:t> </a:t>
            </a:r>
            <a:r>
              <a:rPr lang="en-US" sz="2200" i="1" dirty="0" err="1">
                <a:solidFill>
                  <a:srgbClr val="000000"/>
                </a:solidFill>
                <a:effectLst/>
                <a:latin typeface="Arial" panose="020B0604020202020204" pitchFamily="34" charset="0"/>
                <a:ea typeface="游明朝" panose="02020400000000000000" pitchFamily="18" charset="-128"/>
              </a:rPr>
              <a:t>điện</a:t>
            </a:r>
            <a:r>
              <a:rPr lang="en-US" sz="2200" i="1" dirty="0">
                <a:solidFill>
                  <a:srgbClr val="000000"/>
                </a:solidFill>
                <a:effectLst/>
                <a:latin typeface="Arial" panose="020B0604020202020204" pitchFamily="34" charset="0"/>
                <a:ea typeface="游明朝" panose="02020400000000000000" pitchFamily="18" charset="-128"/>
              </a:rPr>
              <a:t> </a:t>
            </a:r>
            <a:r>
              <a:rPr lang="en-US" sz="2200" i="1" dirty="0" err="1">
                <a:solidFill>
                  <a:srgbClr val="000000"/>
                </a:solidFill>
                <a:effectLst/>
                <a:latin typeface="Arial" panose="020B0604020202020204" pitchFamily="34" charset="0"/>
                <a:ea typeface="游明朝" panose="02020400000000000000" pitchFamily="18" charset="-128"/>
              </a:rPr>
              <a:t>tử</a:t>
            </a:r>
            <a:r>
              <a:rPr lang="en-US" sz="2200" i="1" dirty="0">
                <a:solidFill>
                  <a:srgbClr val="000000"/>
                </a:solidFill>
                <a:effectLst/>
                <a:latin typeface="Arial" panose="020B0604020202020204" pitchFamily="34" charset="0"/>
                <a:ea typeface="游明朝" panose="02020400000000000000" pitchFamily="18" charset="-128"/>
              </a:rPr>
              <a:t>, </a:t>
            </a:r>
            <a:r>
              <a:rPr lang="en-US" sz="2200" i="1" dirty="0" err="1">
                <a:solidFill>
                  <a:srgbClr val="000000"/>
                </a:solidFill>
                <a:effectLst/>
                <a:latin typeface="Arial" panose="020B0604020202020204" pitchFamily="34" charset="0"/>
                <a:ea typeface="游明朝" panose="02020400000000000000" pitchFamily="18" charset="-128"/>
              </a:rPr>
              <a:t>chất</a:t>
            </a:r>
            <a:r>
              <a:rPr lang="en-US" sz="2200" i="1" dirty="0">
                <a:solidFill>
                  <a:srgbClr val="000000"/>
                </a:solidFill>
                <a:effectLst/>
                <a:latin typeface="Arial" panose="020B0604020202020204" pitchFamily="34" charset="0"/>
                <a:ea typeface="游明朝" panose="02020400000000000000" pitchFamily="18" charset="-128"/>
              </a:rPr>
              <a:t> </a:t>
            </a:r>
            <a:r>
              <a:rPr lang="en-US" sz="2200" i="1" dirty="0" err="1">
                <a:solidFill>
                  <a:srgbClr val="000000"/>
                </a:solidFill>
                <a:effectLst/>
                <a:latin typeface="Arial" panose="020B0604020202020204" pitchFamily="34" charset="0"/>
                <a:ea typeface="游明朝" panose="02020400000000000000" pitchFamily="18" charset="-128"/>
              </a:rPr>
              <a:t>bán</a:t>
            </a:r>
            <a:r>
              <a:rPr lang="en-US" sz="2200" i="1" dirty="0">
                <a:solidFill>
                  <a:srgbClr val="000000"/>
                </a:solidFill>
                <a:effectLst/>
                <a:latin typeface="Arial" panose="020B0604020202020204" pitchFamily="34" charset="0"/>
                <a:ea typeface="游明朝" panose="02020400000000000000" pitchFamily="18" charset="-128"/>
              </a:rPr>
              <a:t> </a:t>
            </a:r>
            <a:r>
              <a:rPr lang="en-US" sz="2200" i="1" dirty="0" err="1">
                <a:solidFill>
                  <a:srgbClr val="000000"/>
                </a:solidFill>
                <a:effectLst/>
                <a:latin typeface="Arial" panose="020B0604020202020204" pitchFamily="34" charset="0"/>
                <a:ea typeface="游明朝" panose="02020400000000000000" pitchFamily="18" charset="-128"/>
              </a:rPr>
              <a:t>dẫn</a:t>
            </a:r>
            <a:r>
              <a:rPr lang="en-US" sz="2200" i="1" dirty="0">
                <a:solidFill>
                  <a:srgbClr val="000000"/>
                </a:solidFill>
                <a:effectLst/>
                <a:latin typeface="Arial" panose="020B0604020202020204" pitchFamily="34" charset="0"/>
                <a:ea typeface="游明朝" panose="02020400000000000000" pitchFamily="18" charset="-128"/>
              </a:rPr>
              <a:t> </a:t>
            </a:r>
            <a:r>
              <a:rPr lang="en-US" sz="2200" i="1" dirty="0" err="1">
                <a:solidFill>
                  <a:srgbClr val="000000"/>
                </a:solidFill>
                <a:effectLst/>
                <a:latin typeface="Arial" panose="020B0604020202020204" pitchFamily="34" charset="0"/>
                <a:ea typeface="游明朝" panose="02020400000000000000" pitchFamily="18" charset="-128"/>
              </a:rPr>
              <a:t>và</a:t>
            </a:r>
            <a:r>
              <a:rPr lang="en-US" sz="2200" i="1" dirty="0">
                <a:solidFill>
                  <a:srgbClr val="000000"/>
                </a:solidFill>
                <a:effectLst/>
                <a:latin typeface="Arial" panose="020B0604020202020204" pitchFamily="34" charset="0"/>
                <a:ea typeface="游明朝" panose="02020400000000000000" pitchFamily="18" charset="-128"/>
              </a:rPr>
              <a:t> vi </a:t>
            </a:r>
            <a:r>
              <a:rPr lang="en-US" sz="2200" i="1" dirty="0" err="1">
                <a:solidFill>
                  <a:srgbClr val="000000"/>
                </a:solidFill>
                <a:effectLst/>
                <a:latin typeface="Arial" panose="020B0604020202020204" pitchFamily="34" charset="0"/>
                <a:ea typeface="游明朝" panose="02020400000000000000" pitchFamily="18" charset="-128"/>
              </a:rPr>
              <a:t>mạch</a:t>
            </a:r>
            <a:r>
              <a:rPr lang="en-US" sz="2200" i="1" dirty="0">
                <a:solidFill>
                  <a:srgbClr val="000000"/>
                </a:solidFill>
                <a:effectLst/>
                <a:latin typeface="Arial" panose="020B0604020202020204" pitchFamily="34" charset="0"/>
                <a:ea typeface="游明朝" panose="02020400000000000000" pitchFamily="18" charset="-128"/>
              </a:rPr>
              <a:t>,... </a:t>
            </a:r>
            <a:r>
              <a:rPr lang="en-US" sz="2200" i="1" dirty="0" err="1">
                <a:solidFill>
                  <a:srgbClr val="000000"/>
                </a:solidFill>
                <a:effectLst/>
                <a:latin typeface="Arial" panose="020B0604020202020204" pitchFamily="34" charset="0"/>
                <a:ea typeface="游明朝" panose="02020400000000000000" pitchFamily="18" charset="-128"/>
              </a:rPr>
              <a:t>của</a:t>
            </a:r>
            <a:r>
              <a:rPr lang="en-US" sz="2200" i="1" dirty="0">
                <a:solidFill>
                  <a:srgbClr val="000000"/>
                </a:solidFill>
                <a:effectLst/>
                <a:latin typeface="Arial" panose="020B0604020202020204" pitchFamily="34" charset="0"/>
                <a:ea typeface="游明朝" panose="02020400000000000000" pitchFamily="18" charset="-128"/>
              </a:rPr>
              <a:t> </a:t>
            </a:r>
            <a:r>
              <a:rPr lang="en-US" sz="2200" i="1" dirty="0" err="1">
                <a:solidFill>
                  <a:srgbClr val="000000"/>
                </a:solidFill>
                <a:effectLst/>
                <a:latin typeface="Arial" panose="020B0604020202020204" pitchFamily="34" charset="0"/>
                <a:ea typeface="游明朝" panose="02020400000000000000" pitchFamily="18" charset="-128"/>
              </a:rPr>
              <a:t>Vật</a:t>
            </a:r>
            <a:r>
              <a:rPr lang="en-US" sz="2200" i="1" dirty="0">
                <a:solidFill>
                  <a:srgbClr val="000000"/>
                </a:solidFill>
                <a:effectLst/>
                <a:latin typeface="Arial" panose="020B0604020202020204" pitchFamily="34" charset="0"/>
                <a:ea typeface="游明朝" panose="02020400000000000000" pitchFamily="18" charset="-128"/>
              </a:rPr>
              <a:t> </a:t>
            </a:r>
            <a:r>
              <a:rPr lang="en-US" sz="2200" i="1" dirty="0" err="1">
                <a:solidFill>
                  <a:srgbClr val="000000"/>
                </a:solidFill>
                <a:effectLst/>
                <a:latin typeface="Arial" panose="020B0604020202020204" pitchFamily="34" charset="0"/>
                <a:ea typeface="游明朝" panose="02020400000000000000" pitchFamily="18" charset="-128"/>
              </a:rPr>
              <a:t>lí</a:t>
            </a:r>
            <a:r>
              <a:rPr lang="en-US" sz="2200" i="1" dirty="0">
                <a:solidFill>
                  <a:srgbClr val="000000"/>
                </a:solidFill>
                <a:effectLst/>
                <a:latin typeface="Arial" panose="020B0604020202020204" pitchFamily="34" charset="0"/>
                <a:ea typeface="游明朝" panose="02020400000000000000" pitchFamily="18" charset="-128"/>
              </a:rPr>
              <a:t> </a:t>
            </a:r>
            <a:r>
              <a:rPr lang="en-US" sz="2200" i="1" dirty="0" err="1">
                <a:solidFill>
                  <a:srgbClr val="000000"/>
                </a:solidFill>
                <a:effectLst/>
                <a:latin typeface="Arial" panose="020B0604020202020204" pitchFamily="34" charset="0"/>
                <a:ea typeface="游明朝" panose="02020400000000000000" pitchFamily="18" charset="-128"/>
              </a:rPr>
              <a:t>học</a:t>
            </a:r>
            <a:r>
              <a:rPr lang="en-US" sz="2200" i="1" dirty="0">
                <a:solidFill>
                  <a:srgbClr val="000000"/>
                </a:solidFill>
                <a:effectLst/>
                <a:latin typeface="Arial" panose="020B0604020202020204" pitchFamily="34" charset="0"/>
                <a:ea typeface="游明朝" panose="02020400000000000000" pitchFamily="18" charset="-128"/>
              </a:rPr>
              <a:t> </a:t>
            </a:r>
            <a:endParaRPr lang="en-US" sz="2200" i="1" dirty="0">
              <a:latin typeface="Arial" panose="020B0604020202020204" pitchFamily="34" charset="0"/>
              <a:cs typeface="Arial" panose="020B0604020202020204" pitchFamily="34" charset="0"/>
            </a:endParaRPr>
          </a:p>
        </p:txBody>
      </p:sp>
      <p:pic>
        <p:nvPicPr>
          <p:cNvPr id="23" name="Picture 5" descr="empty-blue-rectangle">
            <a:extLst>
              <a:ext uri="{FF2B5EF4-FFF2-40B4-BE49-F238E27FC236}">
                <a16:creationId xmlns:a16="http://schemas.microsoft.com/office/drawing/2014/main" id="{58520E6E-0CD4-51F4-D059-652F1D76B57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2931" y="1325877"/>
            <a:ext cx="11238877" cy="601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23">
            <a:extLst>
              <a:ext uri="{FF2B5EF4-FFF2-40B4-BE49-F238E27FC236}">
                <a16:creationId xmlns:a16="http://schemas.microsoft.com/office/drawing/2014/main" id="{FFE7F59C-6C3E-379D-14EF-C0B1748F8485}"/>
              </a:ext>
            </a:extLst>
          </p:cNvPr>
          <p:cNvSpPr txBox="1"/>
          <p:nvPr/>
        </p:nvSpPr>
        <p:spPr>
          <a:xfrm>
            <a:off x="904868" y="1356037"/>
            <a:ext cx="10324477" cy="477054"/>
          </a:xfrm>
          <a:prstGeom prst="rect">
            <a:avLst/>
          </a:prstGeom>
          <a:noFill/>
        </p:spPr>
        <p:txBody>
          <a:bodyPr wrap="square">
            <a:spAutoFit/>
          </a:bodyPr>
          <a:lstStyle/>
          <a:p>
            <a:pPr algn="ctr"/>
            <a:r>
              <a:rPr lang="en-US" sz="2500" dirty="0" err="1">
                <a:latin typeface="Arial" panose="020B0604020202020204" pitchFamily="34" charset="0"/>
                <a:cs typeface="Arial" panose="020B0604020202020204" pitchFamily="34" charset="0"/>
              </a:rPr>
              <a:t>Không</a:t>
            </a:r>
            <a:r>
              <a:rPr lang="en-US" sz="2500" dirty="0">
                <a:latin typeface="Arial" panose="020B0604020202020204" pitchFamily="34" charset="0"/>
                <a:cs typeface="Arial" panose="020B0604020202020204" pitchFamily="34" charset="0"/>
              </a:rPr>
              <a:t> </a:t>
            </a:r>
            <a:r>
              <a:rPr lang="en-US" sz="2500" dirty="0" err="1">
                <a:latin typeface="Arial" panose="020B0604020202020204" pitchFamily="34" charset="0"/>
                <a:cs typeface="Arial" panose="020B0604020202020204" pitchFamily="34" charset="0"/>
              </a:rPr>
              <a:t>có</a:t>
            </a:r>
            <a:r>
              <a:rPr lang="en-US" sz="2500" dirty="0">
                <a:latin typeface="Arial" panose="020B0604020202020204" pitchFamily="34" charset="0"/>
                <a:cs typeface="Arial" panose="020B0604020202020204" pitchFamily="34" charset="0"/>
              </a:rPr>
              <a:t> </a:t>
            </a:r>
            <a:r>
              <a:rPr lang="en-US" sz="2500" dirty="0" err="1">
                <a:latin typeface="Arial" panose="020B0604020202020204" pitchFamily="34" charset="0"/>
                <a:cs typeface="Arial" panose="020B0604020202020204" pitchFamily="34" charset="0"/>
              </a:rPr>
              <a:t>các</a:t>
            </a:r>
            <a:r>
              <a:rPr lang="en-US" sz="2500" dirty="0">
                <a:latin typeface="Arial" panose="020B0604020202020204" pitchFamily="34" charset="0"/>
                <a:cs typeface="Arial" panose="020B0604020202020204" pitchFamily="34" charset="0"/>
              </a:rPr>
              <a:t> </a:t>
            </a:r>
            <a:r>
              <a:rPr lang="en-US" sz="2500" dirty="0" err="1">
                <a:latin typeface="Arial" panose="020B0604020202020204" pitchFamily="34" charset="0"/>
                <a:cs typeface="Arial" panose="020B0604020202020204" pitchFamily="34" charset="0"/>
              </a:rPr>
              <a:t>thành</a:t>
            </a:r>
            <a:r>
              <a:rPr lang="en-US" sz="2500" dirty="0">
                <a:latin typeface="Arial" panose="020B0604020202020204" pitchFamily="34" charset="0"/>
                <a:cs typeface="Arial" panose="020B0604020202020204" pitchFamily="34" charset="0"/>
              </a:rPr>
              <a:t> </a:t>
            </a:r>
            <a:r>
              <a:rPr lang="en-US" sz="2500" dirty="0" err="1">
                <a:latin typeface="Arial" panose="020B0604020202020204" pitchFamily="34" charset="0"/>
                <a:cs typeface="Arial" panose="020B0604020202020204" pitchFamily="34" charset="0"/>
              </a:rPr>
              <a:t>tựu</a:t>
            </a:r>
            <a:r>
              <a:rPr lang="en-US" sz="2500" dirty="0">
                <a:latin typeface="Arial" panose="020B0604020202020204" pitchFamily="34" charset="0"/>
                <a:cs typeface="Arial" panose="020B0604020202020204" pitchFamily="34" charset="0"/>
              </a:rPr>
              <a:t> </a:t>
            </a:r>
            <a:r>
              <a:rPr lang="en-US" sz="2500" dirty="0" err="1">
                <a:latin typeface="Arial" panose="020B0604020202020204" pitchFamily="34" charset="0"/>
                <a:cs typeface="Arial" panose="020B0604020202020204" pitchFamily="34" charset="0"/>
              </a:rPr>
              <a:t>nghiên</a:t>
            </a:r>
            <a:r>
              <a:rPr lang="en-US" sz="2500" dirty="0">
                <a:latin typeface="Arial" panose="020B0604020202020204" pitchFamily="34" charset="0"/>
                <a:cs typeface="Arial" panose="020B0604020202020204" pitchFamily="34" charset="0"/>
              </a:rPr>
              <a:t> </a:t>
            </a:r>
            <a:r>
              <a:rPr lang="en-US" sz="2500" dirty="0" err="1">
                <a:latin typeface="Arial" panose="020B0604020202020204" pitchFamily="34" charset="0"/>
                <a:cs typeface="Arial" panose="020B0604020202020204" pitchFamily="34" charset="0"/>
              </a:rPr>
              <a:t>cứu</a:t>
            </a:r>
            <a:r>
              <a:rPr lang="en-US" sz="2500" dirty="0">
                <a:latin typeface="Arial" panose="020B0604020202020204" pitchFamily="34" charset="0"/>
                <a:cs typeface="Arial" panose="020B0604020202020204" pitchFamily="34" charset="0"/>
              </a:rPr>
              <a:t> </a:t>
            </a:r>
            <a:r>
              <a:rPr lang="en-US" sz="2500" dirty="0" err="1">
                <a:latin typeface="Arial" panose="020B0604020202020204" pitchFamily="34" charset="0"/>
                <a:cs typeface="Arial" panose="020B0604020202020204" pitchFamily="34" charset="0"/>
              </a:rPr>
              <a:t>của</a:t>
            </a:r>
            <a:r>
              <a:rPr lang="en-US" sz="2500" dirty="0">
                <a:latin typeface="Arial" panose="020B0604020202020204" pitchFamily="34" charset="0"/>
                <a:cs typeface="Arial" panose="020B0604020202020204" pitchFamily="34" charset="0"/>
              </a:rPr>
              <a:t> </a:t>
            </a:r>
            <a:r>
              <a:rPr lang="en-US" sz="2500" dirty="0" err="1">
                <a:latin typeface="Arial" panose="020B0604020202020204" pitchFamily="34" charset="0"/>
                <a:cs typeface="Arial" panose="020B0604020202020204" pitchFamily="34" charset="0"/>
              </a:rPr>
              <a:t>Vật</a:t>
            </a:r>
            <a:r>
              <a:rPr lang="en-US" sz="2500" dirty="0">
                <a:latin typeface="Arial" panose="020B0604020202020204" pitchFamily="34" charset="0"/>
                <a:cs typeface="Arial" panose="020B0604020202020204" pitchFamily="34" charset="0"/>
              </a:rPr>
              <a:t> </a:t>
            </a:r>
            <a:r>
              <a:rPr lang="en-US" sz="2500" dirty="0" err="1">
                <a:latin typeface="Arial" panose="020B0604020202020204" pitchFamily="34" charset="0"/>
                <a:cs typeface="Arial" panose="020B0604020202020204" pitchFamily="34" charset="0"/>
              </a:rPr>
              <a:t>lí</a:t>
            </a:r>
            <a:r>
              <a:rPr lang="en-US" sz="2500" dirty="0">
                <a:latin typeface="Arial" panose="020B0604020202020204" pitchFamily="34" charset="0"/>
                <a:cs typeface="Arial" panose="020B0604020202020204" pitchFamily="34" charset="0"/>
              </a:rPr>
              <a:t> </a:t>
            </a:r>
            <a:r>
              <a:rPr lang="en-US" sz="2500" dirty="0" err="1">
                <a:latin typeface="Arial" panose="020B0604020202020204" pitchFamily="34" charset="0"/>
                <a:cs typeface="Arial" panose="020B0604020202020204" pitchFamily="34" charset="0"/>
              </a:rPr>
              <a:t>thì</a:t>
            </a:r>
            <a:r>
              <a:rPr lang="en-US" sz="2500" dirty="0">
                <a:latin typeface="Arial" panose="020B0604020202020204" pitchFamily="34" charset="0"/>
                <a:cs typeface="Arial" panose="020B0604020202020204" pitchFamily="34" charset="0"/>
              </a:rPr>
              <a:t> </a:t>
            </a:r>
            <a:r>
              <a:rPr lang="en-US" sz="2500" dirty="0" err="1">
                <a:latin typeface="Arial" panose="020B0604020202020204" pitchFamily="34" charset="0"/>
                <a:cs typeface="Arial" panose="020B0604020202020204" pitchFamily="34" charset="0"/>
              </a:rPr>
              <a:t>không</a:t>
            </a:r>
            <a:r>
              <a:rPr lang="en-US" sz="2500" dirty="0">
                <a:latin typeface="Arial" panose="020B0604020202020204" pitchFamily="34" charset="0"/>
                <a:cs typeface="Arial" panose="020B0604020202020204" pitchFamily="34" charset="0"/>
              </a:rPr>
              <a:t> </a:t>
            </a:r>
            <a:r>
              <a:rPr lang="en-US" sz="2500" dirty="0" err="1">
                <a:latin typeface="Arial" panose="020B0604020202020204" pitchFamily="34" charset="0"/>
                <a:cs typeface="Arial" panose="020B0604020202020204" pitchFamily="34" charset="0"/>
              </a:rPr>
              <a:t>có</a:t>
            </a:r>
            <a:r>
              <a:rPr lang="en-US" sz="2500" dirty="0">
                <a:latin typeface="Arial" panose="020B0604020202020204" pitchFamily="34" charset="0"/>
                <a:cs typeface="Arial" panose="020B0604020202020204" pitchFamily="34" charset="0"/>
              </a:rPr>
              <a:t> </a:t>
            </a:r>
            <a:r>
              <a:rPr lang="en-US" sz="2500" dirty="0" err="1">
                <a:latin typeface="Arial" panose="020B0604020202020204" pitchFamily="34" charset="0"/>
                <a:cs typeface="Arial" panose="020B0604020202020204" pitchFamily="34" charset="0"/>
              </a:rPr>
              <a:t>công</a:t>
            </a:r>
            <a:r>
              <a:rPr lang="en-US" sz="2500" dirty="0">
                <a:latin typeface="Arial" panose="020B0604020202020204" pitchFamily="34" charset="0"/>
                <a:cs typeface="Arial" panose="020B0604020202020204" pitchFamily="34" charset="0"/>
              </a:rPr>
              <a:t> </a:t>
            </a:r>
            <a:r>
              <a:rPr lang="en-US" sz="2500" dirty="0" err="1">
                <a:latin typeface="Arial" panose="020B0604020202020204" pitchFamily="34" charset="0"/>
                <a:cs typeface="Arial" panose="020B0604020202020204" pitchFamily="34" charset="0"/>
              </a:rPr>
              <a:t>nghệ</a:t>
            </a:r>
            <a:r>
              <a:rPr lang="en-US" sz="2500" dirty="0">
                <a:latin typeface="Arial" panose="020B0604020202020204" pitchFamily="34" charset="0"/>
                <a:cs typeface="Arial" panose="020B0604020202020204" pitchFamily="34" charset="0"/>
              </a:rPr>
              <a:t>.</a:t>
            </a:r>
          </a:p>
        </p:txBody>
      </p:sp>
      <p:pic>
        <p:nvPicPr>
          <p:cNvPr id="3" name="Picture 2">
            <a:extLst>
              <a:ext uri="{FF2B5EF4-FFF2-40B4-BE49-F238E27FC236}">
                <a16:creationId xmlns:a16="http://schemas.microsoft.com/office/drawing/2014/main" id="{96575605-565B-339A-F5B8-46D430B87AC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0915" y="2566193"/>
            <a:ext cx="5545085" cy="2702665"/>
          </a:xfrm>
          <a:prstGeom prst="rect">
            <a:avLst/>
          </a:prstGeom>
          <a:ln>
            <a:noFill/>
          </a:ln>
          <a:effectLst>
            <a:softEdge rad="112500"/>
          </a:effectLst>
        </p:spPr>
      </p:pic>
      <p:pic>
        <p:nvPicPr>
          <p:cNvPr id="6" name="Picture 5">
            <a:extLst>
              <a:ext uri="{FF2B5EF4-FFF2-40B4-BE49-F238E27FC236}">
                <a16:creationId xmlns:a16="http://schemas.microsoft.com/office/drawing/2014/main" id="{2238EDD2-71DB-9DCF-0DD4-205D2100395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10938" y="2634431"/>
            <a:ext cx="5430147" cy="2634427"/>
          </a:xfrm>
          <a:prstGeom prst="rect">
            <a:avLst/>
          </a:prstGeom>
          <a:ln>
            <a:noFill/>
          </a:ln>
          <a:effectLst>
            <a:softEdge rad="112500"/>
          </a:effectLst>
        </p:spPr>
      </p:pic>
    </p:spTree>
    <p:extLst>
      <p:ext uri="{BB962C8B-B14F-4D97-AF65-F5344CB8AC3E}">
        <p14:creationId xmlns:p14="http://schemas.microsoft.com/office/powerpoint/2010/main" val="2026292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9">
                                            <p:txEl>
                                              <p:pRg st="0" end="0"/>
                                            </p:txEl>
                                          </p:spTgt>
                                        </p:tgtEl>
                                        <p:attrNameLst>
                                          <p:attrName>style.visibility</p:attrName>
                                        </p:attrNameLst>
                                      </p:cBhvr>
                                      <p:to>
                                        <p:strVal val="visible"/>
                                      </p:to>
                                    </p:set>
                                    <p:animEffect transition="in" filter="fade">
                                      <p:cBhvr>
                                        <p:cTn id="21"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3">
            <a:extLst>
              <a:ext uri="{FF2B5EF4-FFF2-40B4-BE49-F238E27FC236}">
                <a16:creationId xmlns:a16="http://schemas.microsoft.com/office/drawing/2014/main" id="{AD3C81F9-04A3-05F3-AE6B-05FE14ED960C}"/>
              </a:ext>
            </a:extLst>
          </p:cNvPr>
          <p:cNvSpPr txBox="1">
            <a:spLocks noChangeArrowheads="1"/>
          </p:cNvSpPr>
          <p:nvPr/>
        </p:nvSpPr>
        <p:spPr bwMode="auto">
          <a:xfrm>
            <a:off x="1091450" y="666855"/>
            <a:ext cx="70237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400" i="1">
                <a:solidFill>
                  <a:srgbClr val="0070C0"/>
                </a:solidFill>
                <a:cs typeface="Arial" panose="020B0604020202020204" pitchFamily="34" charset="0"/>
              </a:rPr>
              <a:t>Vật lí là cơ sở của công nghệ </a:t>
            </a:r>
          </a:p>
        </p:txBody>
      </p:sp>
      <p:pic>
        <p:nvPicPr>
          <p:cNvPr id="5" name="Picture 5" descr="empty-blue-rectangle">
            <a:extLst>
              <a:ext uri="{FF2B5EF4-FFF2-40B4-BE49-F238E27FC236}">
                <a16:creationId xmlns:a16="http://schemas.microsoft.com/office/drawing/2014/main" id="{C9FE7367-A116-E92E-C82D-C638F3F7516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561" y="1179672"/>
            <a:ext cx="11238877" cy="601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939F7DCB-1618-B624-88FC-A25981582087}"/>
              </a:ext>
            </a:extLst>
          </p:cNvPr>
          <p:cNvSpPr txBox="1"/>
          <p:nvPr/>
        </p:nvSpPr>
        <p:spPr>
          <a:xfrm>
            <a:off x="798498" y="1209832"/>
            <a:ext cx="10324477" cy="477054"/>
          </a:xfrm>
          <a:prstGeom prst="rect">
            <a:avLst/>
          </a:prstGeom>
          <a:noFill/>
        </p:spPr>
        <p:txBody>
          <a:bodyPr wrap="square">
            <a:spAutoFit/>
          </a:bodyPr>
          <a:lstStyle/>
          <a:p>
            <a:pPr algn="ctr"/>
            <a:r>
              <a:rPr lang="en-US" sz="2500">
                <a:latin typeface="Arial" panose="020B0604020202020204" pitchFamily="34" charset="0"/>
                <a:cs typeface="Arial" panose="020B0604020202020204" pitchFamily="34" charset="0"/>
              </a:rPr>
              <a:t>Không có các thành tựu nghiên cứu của Vật lí thì không có công nghệ.</a:t>
            </a:r>
          </a:p>
        </p:txBody>
      </p:sp>
      <p:grpSp>
        <p:nvGrpSpPr>
          <p:cNvPr id="7" name="Group 6">
            <a:extLst>
              <a:ext uri="{FF2B5EF4-FFF2-40B4-BE49-F238E27FC236}">
                <a16:creationId xmlns:a16="http://schemas.microsoft.com/office/drawing/2014/main" id="{FFEF25DC-B495-0269-229F-273CB7CE9F64}"/>
              </a:ext>
            </a:extLst>
          </p:cNvPr>
          <p:cNvGrpSpPr/>
          <p:nvPr/>
        </p:nvGrpSpPr>
        <p:grpSpPr>
          <a:xfrm>
            <a:off x="-107020" y="98692"/>
            <a:ext cx="11689419" cy="529331"/>
            <a:chOff x="-3007" y="2262718"/>
            <a:chExt cx="11616990" cy="738906"/>
          </a:xfrm>
        </p:grpSpPr>
        <p:grpSp>
          <p:nvGrpSpPr>
            <p:cNvPr id="8" name="Group 70">
              <a:extLst>
                <a:ext uri="{FF2B5EF4-FFF2-40B4-BE49-F238E27FC236}">
                  <a16:creationId xmlns:a16="http://schemas.microsoft.com/office/drawing/2014/main" id="{BDFED972-77FC-040D-8C50-29DF5D88756C}"/>
                </a:ext>
              </a:extLst>
            </p:cNvPr>
            <p:cNvGrpSpPr>
              <a:grpSpLocks/>
            </p:cNvGrpSpPr>
            <p:nvPr/>
          </p:nvGrpSpPr>
          <p:grpSpPr bwMode="auto">
            <a:xfrm>
              <a:off x="286110" y="2280389"/>
              <a:ext cx="10116230" cy="708275"/>
              <a:chOff x="564748" y="3403331"/>
              <a:chExt cx="5209386" cy="1364238"/>
            </a:xfrm>
          </p:grpSpPr>
          <p:pic>
            <p:nvPicPr>
              <p:cNvPr id="11" name="Picture 8" descr="empty-green-rectangle">
                <a:extLst>
                  <a:ext uri="{FF2B5EF4-FFF2-40B4-BE49-F238E27FC236}">
                    <a16:creationId xmlns:a16="http://schemas.microsoft.com/office/drawing/2014/main" id="{3DD0715B-FCA8-6E0E-1028-F5D317025D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4748" y="3403331"/>
                <a:ext cx="5209386" cy="136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9" descr="green-top-faded">
                <a:extLst>
                  <a:ext uri="{FF2B5EF4-FFF2-40B4-BE49-F238E27FC236}">
                    <a16:creationId xmlns:a16="http://schemas.microsoft.com/office/drawing/2014/main" id="{4A1492D9-528C-8AA4-54C0-207A5520467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187656" y="3887448"/>
                <a:ext cx="1273934" cy="396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 name="TextBox 8">
              <a:extLst>
                <a:ext uri="{FF2B5EF4-FFF2-40B4-BE49-F238E27FC236}">
                  <a16:creationId xmlns:a16="http://schemas.microsoft.com/office/drawing/2014/main" id="{C0445CFC-5581-8187-E9F2-CC2C2EC0AA48}"/>
                </a:ext>
              </a:extLst>
            </p:cNvPr>
            <p:cNvSpPr txBox="1"/>
            <p:nvPr/>
          </p:nvSpPr>
          <p:spPr bwMode="auto">
            <a:xfrm>
              <a:off x="-3007" y="2314211"/>
              <a:ext cx="1501326" cy="687413"/>
            </a:xfrm>
            <a:prstGeom prst="rect">
              <a:avLst/>
            </a:prstGeom>
            <a:noFill/>
          </p:spPr>
          <p:txBody>
            <a:bodyPr wrap="square">
              <a:spAutoFit/>
            </a:bodyPr>
            <a:lstStyle/>
            <a:p>
              <a:pPr algn="ctr">
                <a:defRPr/>
              </a:pPr>
              <a:r>
                <a:rPr lang="en-US" sz="2600">
                  <a:ln w="18415" cmpd="sng">
                    <a:solidFill>
                      <a:srgbClr val="FFFFFF"/>
                    </a:solidFill>
                    <a:prstDash val="solid"/>
                  </a:ln>
                  <a:solidFill>
                    <a:schemeClr val="tx1"/>
                  </a:solidFill>
                  <a:effectLst>
                    <a:glow rad="101600">
                      <a:schemeClr val="accent4">
                        <a:satMod val="175000"/>
                        <a:alpha val="40000"/>
                      </a:schemeClr>
                    </a:glow>
                    <a:outerShdw blurRad="63500" dir="3600000" algn="tl" rotWithShape="0">
                      <a:srgbClr val="000000">
                        <a:alpha val="70000"/>
                      </a:srgbClr>
                    </a:outerShdw>
                  </a:effectLst>
                  <a:latin typeface="Arial" panose="020B0604020202020204" pitchFamily="34" charset="0"/>
                  <a:cs typeface="Arial" panose="020B0604020202020204" pitchFamily="34" charset="0"/>
                </a:rPr>
                <a:t>III</a:t>
              </a:r>
              <a:endParaRPr lang="en-US" sz="2600" dirty="0">
                <a:ln w="18415" cmpd="sng">
                  <a:solidFill>
                    <a:srgbClr val="FFFFFF"/>
                  </a:solidFill>
                  <a:prstDash val="solid"/>
                </a:ln>
                <a:solidFill>
                  <a:schemeClr val="tx1"/>
                </a:solidFill>
                <a:effectLst>
                  <a:glow rad="101600">
                    <a:schemeClr val="accent4">
                      <a:satMod val="175000"/>
                      <a:alpha val="40000"/>
                    </a:schemeClr>
                  </a:glow>
                  <a:outerShdw blurRad="63500" dir="3600000" algn="tl" rotWithShape="0">
                    <a:srgbClr val="000000">
                      <a:alpha val="70000"/>
                    </a:srgbClr>
                  </a:outerShdw>
                </a:effectLst>
                <a:latin typeface="Arial" panose="020B0604020202020204" pitchFamily="34" charset="0"/>
                <a:cs typeface="Arial" panose="020B0604020202020204" pitchFamily="34" charset="0"/>
              </a:endParaRPr>
            </a:p>
          </p:txBody>
        </p:sp>
        <p:sp>
          <p:nvSpPr>
            <p:cNvPr id="10" name="Rectangle 1026060">
              <a:extLst>
                <a:ext uri="{FF2B5EF4-FFF2-40B4-BE49-F238E27FC236}">
                  <a16:creationId xmlns:a16="http://schemas.microsoft.com/office/drawing/2014/main" id="{3318B6D2-11C6-0B6E-2BED-965C513E5355}"/>
                </a:ext>
              </a:extLst>
            </p:cNvPr>
            <p:cNvSpPr>
              <a:spLocks noChangeArrowheads="1"/>
            </p:cNvSpPr>
            <p:nvPr/>
          </p:nvSpPr>
          <p:spPr bwMode="auto">
            <a:xfrm>
              <a:off x="1209203" y="2262718"/>
              <a:ext cx="10404780" cy="713191"/>
            </a:xfrm>
            <a:prstGeom prst="rect">
              <a:avLst/>
            </a:prstGeom>
            <a:noFill/>
            <a:ln w="9525" algn="ctr">
              <a:noFill/>
              <a:miter lim="800000"/>
              <a:headEnd/>
              <a:tailEnd/>
            </a:ln>
          </p:spPr>
          <p:txBody>
            <a:bodyPr wrap="square" lIns="109728" tIns="54864" rIns="109728" bIns="54864">
              <a:spAutoFit/>
            </a:bodyPr>
            <a:lstStyle>
              <a:lvl1pPr marL="287338" indent="-287338" defTabSz="1095375">
                <a:defRPr>
                  <a:solidFill>
                    <a:schemeClr val="tx1"/>
                  </a:solidFill>
                  <a:latin typeface="Arial" panose="020B0604020202020204" pitchFamily="34" charset="0"/>
                </a:defRPr>
              </a:lvl1pPr>
              <a:lvl2pPr marL="742950" indent="-285750" defTabSz="1095375">
                <a:defRPr>
                  <a:solidFill>
                    <a:schemeClr val="tx1"/>
                  </a:solidFill>
                  <a:latin typeface="Arial" panose="020B0604020202020204" pitchFamily="34" charset="0"/>
                </a:defRPr>
              </a:lvl2pPr>
              <a:lvl3pPr marL="1143000" indent="-228600" defTabSz="1095375">
                <a:defRPr>
                  <a:solidFill>
                    <a:schemeClr val="tx1"/>
                  </a:solidFill>
                  <a:latin typeface="Arial" panose="020B0604020202020204" pitchFamily="34" charset="0"/>
                </a:defRPr>
              </a:lvl3pPr>
              <a:lvl4pPr marL="1600200" indent="-228600" defTabSz="1095375">
                <a:defRPr>
                  <a:solidFill>
                    <a:schemeClr val="tx1"/>
                  </a:solidFill>
                  <a:latin typeface="Arial" panose="020B0604020202020204" pitchFamily="34" charset="0"/>
                </a:defRPr>
              </a:lvl4pPr>
              <a:lvl5pPr marL="2057400" indent="-228600" defTabSz="1095375">
                <a:defRPr>
                  <a:solidFill>
                    <a:schemeClr val="tx1"/>
                  </a:solidFill>
                  <a:latin typeface="Arial" panose="020B0604020202020204" pitchFamily="34" charset="0"/>
                </a:defRPr>
              </a:lvl5pPr>
              <a:lvl6pPr marL="2514600" indent="-228600" defTabSz="1095375" fontAlgn="base">
                <a:spcBef>
                  <a:spcPct val="0"/>
                </a:spcBef>
                <a:spcAft>
                  <a:spcPct val="0"/>
                </a:spcAft>
                <a:defRPr>
                  <a:solidFill>
                    <a:schemeClr val="tx1"/>
                  </a:solidFill>
                  <a:latin typeface="Arial" panose="020B0604020202020204" pitchFamily="34" charset="0"/>
                </a:defRPr>
              </a:lvl6pPr>
              <a:lvl7pPr marL="2971800" indent="-228600" defTabSz="1095375" fontAlgn="base">
                <a:spcBef>
                  <a:spcPct val="0"/>
                </a:spcBef>
                <a:spcAft>
                  <a:spcPct val="0"/>
                </a:spcAft>
                <a:defRPr>
                  <a:solidFill>
                    <a:schemeClr val="tx1"/>
                  </a:solidFill>
                  <a:latin typeface="Arial" panose="020B0604020202020204" pitchFamily="34" charset="0"/>
                </a:defRPr>
              </a:lvl7pPr>
              <a:lvl8pPr marL="3429000" indent="-228600" defTabSz="1095375" fontAlgn="base">
                <a:spcBef>
                  <a:spcPct val="0"/>
                </a:spcBef>
                <a:spcAft>
                  <a:spcPct val="0"/>
                </a:spcAft>
                <a:defRPr>
                  <a:solidFill>
                    <a:schemeClr val="tx1"/>
                  </a:solidFill>
                  <a:latin typeface="Arial" panose="020B0604020202020204" pitchFamily="34" charset="0"/>
                </a:defRPr>
              </a:lvl8pPr>
              <a:lvl9pPr marL="3886200" indent="-228600" defTabSz="1095375" fontAlgn="base">
                <a:spcBef>
                  <a:spcPct val="0"/>
                </a:spcBef>
                <a:spcAft>
                  <a:spcPct val="0"/>
                </a:spcAft>
                <a:defRPr>
                  <a:solidFill>
                    <a:schemeClr val="tx1"/>
                  </a:solidFill>
                  <a:latin typeface="Arial" panose="020B0604020202020204" pitchFamily="34" charset="0"/>
                </a:defRPr>
              </a:lvl9pPr>
            </a:lstStyle>
            <a:p>
              <a:pPr marL="0" indent="0" defTabSz="1095376">
                <a:buClr>
                  <a:schemeClr val="tx2"/>
                </a:buClr>
                <a:buSzPct val="95000"/>
                <a:defRPr/>
              </a:pPr>
              <a:r>
                <a:rPr lang="en-US" sz="2600" i="1">
                  <a:cs typeface="Arial" panose="020B0604020202020204" pitchFamily="34" charset="0"/>
                </a:rPr>
                <a:t>Vai trò của vật lí đối với khoa học, kĩ thuật và công nghệ</a:t>
              </a:r>
              <a:endParaRPr lang="en-US" sz="2600" dirty="0">
                <a:cs typeface="Arial" panose="020B0604020202020204" pitchFamily="34" charset="0"/>
              </a:endParaRPr>
            </a:p>
          </p:txBody>
        </p:sp>
      </p:grpSp>
      <p:grpSp>
        <p:nvGrpSpPr>
          <p:cNvPr id="13" name="Group 12">
            <a:extLst>
              <a:ext uri="{FF2B5EF4-FFF2-40B4-BE49-F238E27FC236}">
                <a16:creationId xmlns:a16="http://schemas.microsoft.com/office/drawing/2014/main" id="{49FB35EA-2F27-B9B5-863F-D116774B5229}"/>
              </a:ext>
            </a:extLst>
          </p:cNvPr>
          <p:cNvGrpSpPr/>
          <p:nvPr/>
        </p:nvGrpSpPr>
        <p:grpSpPr>
          <a:xfrm>
            <a:off x="304800" y="795275"/>
            <a:ext cx="785094" cy="258924"/>
            <a:chOff x="5867400" y="402866"/>
            <a:chExt cx="785094" cy="406303"/>
          </a:xfrm>
        </p:grpSpPr>
        <p:sp>
          <p:nvSpPr>
            <p:cNvPr id="14" name="Arrow: Pentagon 13">
              <a:extLst>
                <a:ext uri="{FF2B5EF4-FFF2-40B4-BE49-F238E27FC236}">
                  <a16:creationId xmlns:a16="http://schemas.microsoft.com/office/drawing/2014/main" id="{0F9E6B15-CF46-C694-53D1-CD5A6E1CD64C}"/>
                </a:ext>
              </a:extLst>
            </p:cNvPr>
            <p:cNvSpPr/>
            <p:nvPr/>
          </p:nvSpPr>
          <p:spPr>
            <a:xfrm>
              <a:off x="5867400" y="402866"/>
              <a:ext cx="495302" cy="395549"/>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Arrow: Chevron 14">
              <a:extLst>
                <a:ext uri="{FF2B5EF4-FFF2-40B4-BE49-F238E27FC236}">
                  <a16:creationId xmlns:a16="http://schemas.microsoft.com/office/drawing/2014/main" id="{A3E32388-6984-A569-5BE6-EC2035BB5E03}"/>
                </a:ext>
              </a:extLst>
            </p:cNvPr>
            <p:cNvSpPr/>
            <p:nvPr/>
          </p:nvSpPr>
          <p:spPr>
            <a:xfrm>
              <a:off x="6270097" y="413620"/>
              <a:ext cx="382397" cy="395549"/>
            </a:xfrm>
            <a:prstGeom prst="chevron">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TextBox 16">
            <a:extLst>
              <a:ext uri="{FF2B5EF4-FFF2-40B4-BE49-F238E27FC236}">
                <a16:creationId xmlns:a16="http://schemas.microsoft.com/office/drawing/2014/main" id="{AC2571F2-7E38-726B-E5ED-BD91D0C79CDC}"/>
              </a:ext>
            </a:extLst>
          </p:cNvPr>
          <p:cNvSpPr txBox="1"/>
          <p:nvPr/>
        </p:nvSpPr>
        <p:spPr>
          <a:xfrm>
            <a:off x="623742" y="1845598"/>
            <a:ext cx="9468982" cy="769441"/>
          </a:xfrm>
          <a:prstGeom prst="rect">
            <a:avLst/>
          </a:prstGeom>
          <a:noFill/>
        </p:spPr>
        <p:txBody>
          <a:bodyPr wrap="square">
            <a:spAutoFit/>
          </a:bodyPr>
          <a:lstStyle/>
          <a:p>
            <a:pPr algn="ctr"/>
            <a:r>
              <a:rPr lang="en-US" sz="2200" b="1" i="1">
                <a:solidFill>
                  <a:srgbClr val="00B050"/>
                </a:solidFill>
                <a:latin typeface="Arial" panose="020B0604020202020204" pitchFamily="34" charset="0"/>
                <a:cs typeface="Arial" panose="020B0604020202020204" pitchFamily="34" charset="0"/>
              </a:rPr>
              <a:t>Cách mạng công nghiệp 4: </a:t>
            </a:r>
            <a:r>
              <a:rPr lang="en-US" sz="2200">
                <a:solidFill>
                  <a:srgbClr val="000000"/>
                </a:solidFill>
                <a:effectLst/>
                <a:latin typeface="Arial" panose="020B0604020202020204" pitchFamily="34" charset="0"/>
                <a:ea typeface="Times New Roman" panose="02020603050405020304" pitchFamily="18" charset="0"/>
              </a:rPr>
              <a:t>sử dụng trí tuệ nhân tạo,robot, internet toàn cầu, công nghệ vật liệu siêu nhỏ (nano)</a:t>
            </a:r>
            <a:endParaRPr lang="en-US" sz="2200">
              <a:latin typeface="Arial" panose="020B0604020202020204" pitchFamily="34" charset="0"/>
              <a:cs typeface="Arial" panose="020B0604020202020204" pitchFamily="34" charset="0"/>
            </a:endParaRPr>
          </a:p>
        </p:txBody>
      </p:sp>
      <p:sp>
        <p:nvSpPr>
          <p:cNvPr id="19" name="TextBox 18">
            <a:extLst>
              <a:ext uri="{FF2B5EF4-FFF2-40B4-BE49-F238E27FC236}">
                <a16:creationId xmlns:a16="http://schemas.microsoft.com/office/drawing/2014/main" id="{9819B0C6-789E-75A5-DF0D-BEB3393577D5}"/>
              </a:ext>
            </a:extLst>
          </p:cNvPr>
          <p:cNvSpPr txBox="1"/>
          <p:nvPr/>
        </p:nvSpPr>
        <p:spPr>
          <a:xfrm>
            <a:off x="1049110" y="5432924"/>
            <a:ext cx="10992124" cy="923330"/>
          </a:xfrm>
          <a:prstGeom prst="rect">
            <a:avLst/>
          </a:prstGeom>
          <a:noFill/>
        </p:spPr>
        <p:txBody>
          <a:bodyPr wrap="square">
            <a:spAutoFit/>
          </a:bodyPr>
          <a:lstStyle/>
          <a:p>
            <a:pPr marL="0" marR="0">
              <a:spcBef>
                <a:spcPts val="0"/>
              </a:spcBef>
            </a:pPr>
            <a:r>
              <a:rPr lang="en-US" sz="1800" i="1" dirty="0">
                <a:solidFill>
                  <a:srgbClr val="000000"/>
                </a:solidFill>
                <a:effectLst/>
                <a:latin typeface="Arial" panose="020B0604020202020204" pitchFamily="34" charset="0"/>
                <a:ea typeface="Times New Roman" panose="02020603050405020304" pitchFamily="18" charset="0"/>
              </a:rPr>
              <a:t>CMCN 4 (</a:t>
            </a:r>
            <a:r>
              <a:rPr lang="en-US" sz="1800" i="1" dirty="0" err="1">
                <a:solidFill>
                  <a:srgbClr val="000000"/>
                </a:solidFill>
                <a:effectLst/>
                <a:latin typeface="Arial" panose="020B0604020202020204" pitchFamily="34" charset="0"/>
                <a:ea typeface="Times New Roman" panose="02020603050405020304" pitchFamily="18" charset="0"/>
              </a:rPr>
              <a:t>từ</a:t>
            </a:r>
            <a:r>
              <a:rPr lang="en-US" sz="1800" i="1" dirty="0">
                <a:solidFill>
                  <a:srgbClr val="000000"/>
                </a:solidFill>
                <a:effectLst/>
                <a:latin typeface="Arial" panose="020B0604020202020204" pitchFamily="34" charset="0"/>
                <a:ea typeface="Times New Roman" panose="02020603050405020304" pitchFamily="18" charset="0"/>
              </a:rPr>
              <a:t> </a:t>
            </a:r>
            <a:r>
              <a:rPr lang="en-US" sz="1800" i="1" dirty="0" err="1">
                <a:solidFill>
                  <a:srgbClr val="000000"/>
                </a:solidFill>
                <a:effectLst/>
                <a:latin typeface="Arial" panose="020B0604020202020204" pitchFamily="34" charset="0"/>
                <a:ea typeface="Times New Roman" panose="02020603050405020304" pitchFamily="18" charset="0"/>
              </a:rPr>
              <a:t>đầu</a:t>
            </a:r>
            <a:r>
              <a:rPr lang="en-US" sz="1800" i="1" dirty="0">
                <a:solidFill>
                  <a:srgbClr val="000000"/>
                </a:solidFill>
                <a:effectLst/>
                <a:latin typeface="Arial" panose="020B0604020202020204" pitchFamily="34" charset="0"/>
                <a:ea typeface="Times New Roman" panose="02020603050405020304" pitchFamily="18" charset="0"/>
              </a:rPr>
              <a:t> </a:t>
            </a:r>
            <a:r>
              <a:rPr lang="en-US" sz="1800" i="1" dirty="0" err="1">
                <a:solidFill>
                  <a:srgbClr val="000000"/>
                </a:solidFill>
                <a:effectLst/>
                <a:latin typeface="Arial" panose="020B0604020202020204" pitchFamily="34" charset="0"/>
                <a:ea typeface="Times New Roman" panose="02020603050405020304" pitchFamily="18" charset="0"/>
              </a:rPr>
              <a:t>thế</a:t>
            </a:r>
            <a:r>
              <a:rPr lang="en-US" sz="1800" i="1" dirty="0">
                <a:solidFill>
                  <a:srgbClr val="000000"/>
                </a:solidFill>
                <a:effectLst/>
                <a:latin typeface="Arial" panose="020B0604020202020204" pitchFamily="34" charset="0"/>
                <a:ea typeface="Times New Roman" panose="02020603050405020304" pitchFamily="18" charset="0"/>
              </a:rPr>
              <a:t> </a:t>
            </a:r>
            <a:r>
              <a:rPr lang="en-US" sz="1800" i="1" dirty="0" err="1">
                <a:solidFill>
                  <a:srgbClr val="000000"/>
                </a:solidFill>
                <a:effectLst/>
                <a:latin typeface="Arial" panose="020B0604020202020204" pitchFamily="34" charset="0"/>
                <a:ea typeface="Times New Roman" panose="02020603050405020304" pitchFamily="18" charset="0"/>
              </a:rPr>
              <a:t>kỉ</a:t>
            </a:r>
            <a:r>
              <a:rPr lang="en-US" sz="1800" i="1" dirty="0">
                <a:solidFill>
                  <a:srgbClr val="000000"/>
                </a:solidFill>
                <a:effectLst/>
                <a:latin typeface="Arial" panose="020B0604020202020204" pitchFamily="34" charset="0"/>
                <a:ea typeface="Times New Roman" panose="02020603050405020304" pitchFamily="18" charset="0"/>
              </a:rPr>
              <a:t> XXI) </a:t>
            </a:r>
            <a:r>
              <a:rPr lang="en-US" sz="1800" i="1" dirty="0" err="1">
                <a:solidFill>
                  <a:srgbClr val="000000"/>
                </a:solidFill>
                <a:effectLst/>
                <a:latin typeface="Arial" panose="020B0604020202020204" pitchFamily="34" charset="0"/>
                <a:ea typeface="Times New Roman" panose="02020603050405020304" pitchFamily="18" charset="0"/>
              </a:rPr>
              <a:t>với</a:t>
            </a:r>
            <a:r>
              <a:rPr lang="en-US" sz="1800" i="1" dirty="0">
                <a:solidFill>
                  <a:srgbClr val="000000"/>
                </a:solidFill>
                <a:effectLst/>
                <a:latin typeface="Arial" panose="020B0604020202020204" pitchFamily="34" charset="0"/>
                <a:ea typeface="Times New Roman" panose="02020603050405020304" pitchFamily="18" charset="0"/>
              </a:rPr>
              <a:t> </a:t>
            </a:r>
            <a:r>
              <a:rPr lang="en-US" sz="1800" i="1" dirty="0" err="1">
                <a:solidFill>
                  <a:srgbClr val="000000"/>
                </a:solidFill>
                <a:effectLst/>
                <a:latin typeface="Arial" panose="020B0604020202020204" pitchFamily="34" charset="0"/>
                <a:ea typeface="Times New Roman" panose="02020603050405020304" pitchFamily="18" charset="0"/>
              </a:rPr>
              <a:t>tốc</a:t>
            </a:r>
            <a:r>
              <a:rPr lang="en-US" sz="1800" i="1" dirty="0">
                <a:solidFill>
                  <a:srgbClr val="000000"/>
                </a:solidFill>
                <a:effectLst/>
                <a:latin typeface="Arial" panose="020B0604020202020204" pitchFamily="34" charset="0"/>
                <a:ea typeface="Times New Roman" panose="02020603050405020304" pitchFamily="18" charset="0"/>
              </a:rPr>
              <a:t> </a:t>
            </a:r>
            <a:r>
              <a:rPr lang="en-US" sz="1800" i="1" dirty="0" err="1">
                <a:solidFill>
                  <a:srgbClr val="000000"/>
                </a:solidFill>
                <a:effectLst/>
                <a:latin typeface="Arial" panose="020B0604020202020204" pitchFamily="34" charset="0"/>
                <a:ea typeface="Times New Roman" panose="02020603050405020304" pitchFamily="18" charset="0"/>
              </a:rPr>
              <a:t>độ</a:t>
            </a:r>
            <a:r>
              <a:rPr lang="en-US" sz="1800" i="1" dirty="0">
                <a:solidFill>
                  <a:srgbClr val="000000"/>
                </a:solidFill>
                <a:effectLst/>
                <a:latin typeface="Arial" panose="020B0604020202020204" pitchFamily="34" charset="0"/>
                <a:ea typeface="Times New Roman" panose="02020603050405020304" pitchFamily="18" charset="0"/>
              </a:rPr>
              <a:t> </a:t>
            </a:r>
            <a:r>
              <a:rPr lang="en-US" sz="1800" i="1" dirty="0" err="1">
                <a:solidFill>
                  <a:srgbClr val="000000"/>
                </a:solidFill>
                <a:effectLst/>
                <a:latin typeface="Arial" panose="020B0604020202020204" pitchFamily="34" charset="0"/>
                <a:ea typeface="Times New Roman" panose="02020603050405020304" pitchFamily="18" charset="0"/>
              </a:rPr>
              <a:t>phát</a:t>
            </a:r>
            <a:r>
              <a:rPr lang="en-US" sz="1800" i="1" dirty="0">
                <a:solidFill>
                  <a:srgbClr val="000000"/>
                </a:solidFill>
                <a:effectLst/>
                <a:latin typeface="Arial" panose="020B0604020202020204" pitchFamily="34" charset="0"/>
                <a:ea typeface="Times New Roman" panose="02020603050405020304" pitchFamily="18" charset="0"/>
              </a:rPr>
              <a:t> </a:t>
            </a:r>
            <a:r>
              <a:rPr lang="en-US" sz="1800" i="1" dirty="0" err="1">
                <a:solidFill>
                  <a:srgbClr val="000000"/>
                </a:solidFill>
                <a:effectLst/>
                <a:latin typeface="Arial" panose="020B0604020202020204" pitchFamily="34" charset="0"/>
                <a:ea typeface="Times New Roman" panose="02020603050405020304" pitchFamily="18" charset="0"/>
              </a:rPr>
              <a:t>triển</a:t>
            </a:r>
            <a:r>
              <a:rPr lang="en-US" sz="1800" i="1" dirty="0">
                <a:solidFill>
                  <a:srgbClr val="000000"/>
                </a:solidFill>
                <a:effectLst/>
                <a:latin typeface="Arial" panose="020B0604020202020204" pitchFamily="34" charset="0"/>
                <a:ea typeface="Times New Roman" panose="02020603050405020304" pitchFamily="18" charset="0"/>
              </a:rPr>
              <a:t> </a:t>
            </a:r>
            <a:r>
              <a:rPr lang="en-US" sz="1800" i="1" dirty="0" err="1">
                <a:solidFill>
                  <a:srgbClr val="000000"/>
                </a:solidFill>
                <a:effectLst/>
                <a:latin typeface="Arial" panose="020B0604020202020204" pitchFamily="34" charset="0"/>
                <a:ea typeface="Times New Roman" panose="02020603050405020304" pitchFamily="18" charset="0"/>
              </a:rPr>
              <a:t>và</a:t>
            </a:r>
            <a:r>
              <a:rPr lang="en-US" sz="1800" i="1" dirty="0">
                <a:solidFill>
                  <a:srgbClr val="000000"/>
                </a:solidFill>
                <a:effectLst/>
                <a:latin typeface="Arial" panose="020B0604020202020204" pitchFamily="34" charset="0"/>
                <a:ea typeface="Times New Roman" panose="02020603050405020304" pitchFamily="18" charset="0"/>
              </a:rPr>
              <a:t> </a:t>
            </a:r>
            <a:r>
              <a:rPr lang="en-US" sz="1800" i="1" dirty="0" err="1">
                <a:solidFill>
                  <a:srgbClr val="000000"/>
                </a:solidFill>
                <a:effectLst/>
                <a:latin typeface="Arial" panose="020B0604020202020204" pitchFamily="34" charset="0"/>
                <a:ea typeface="Times New Roman" panose="02020603050405020304" pitchFamily="18" charset="0"/>
              </a:rPr>
              <a:t>mức</a:t>
            </a:r>
            <a:r>
              <a:rPr lang="en-US" sz="1800" i="1" dirty="0">
                <a:solidFill>
                  <a:srgbClr val="000000"/>
                </a:solidFill>
                <a:effectLst/>
                <a:latin typeface="Arial" panose="020B0604020202020204" pitchFamily="34" charset="0"/>
                <a:ea typeface="Times New Roman" panose="02020603050405020304" pitchFamily="18" charset="0"/>
              </a:rPr>
              <a:t> </a:t>
            </a:r>
            <a:r>
              <a:rPr lang="en-US" sz="1800" i="1" dirty="0" err="1">
                <a:solidFill>
                  <a:srgbClr val="000000"/>
                </a:solidFill>
                <a:effectLst/>
                <a:latin typeface="Arial" panose="020B0604020202020204" pitchFamily="34" charset="0"/>
                <a:ea typeface="Times New Roman" panose="02020603050405020304" pitchFamily="18" charset="0"/>
              </a:rPr>
              <a:t>độ</a:t>
            </a:r>
            <a:r>
              <a:rPr lang="en-US" sz="1800" i="1" dirty="0">
                <a:solidFill>
                  <a:srgbClr val="000000"/>
                </a:solidFill>
                <a:effectLst/>
                <a:latin typeface="Arial" panose="020B0604020202020204" pitchFamily="34" charset="0"/>
                <a:ea typeface="Times New Roman" panose="02020603050405020304" pitchFamily="18" charset="0"/>
              </a:rPr>
              <a:t> </a:t>
            </a:r>
            <a:r>
              <a:rPr lang="en-US" sz="1800" i="1" dirty="0" err="1">
                <a:solidFill>
                  <a:srgbClr val="000000"/>
                </a:solidFill>
                <a:effectLst/>
                <a:latin typeface="Arial" panose="020B0604020202020204" pitchFamily="34" charset="0"/>
                <a:ea typeface="Times New Roman" panose="02020603050405020304" pitchFamily="18" charset="0"/>
              </a:rPr>
              <a:t>ảnh</a:t>
            </a:r>
            <a:r>
              <a:rPr lang="en-US" sz="1800" i="1" dirty="0">
                <a:solidFill>
                  <a:srgbClr val="000000"/>
                </a:solidFill>
                <a:effectLst/>
                <a:latin typeface="Arial" panose="020B0604020202020204" pitchFamily="34" charset="0"/>
                <a:ea typeface="Times New Roman" panose="02020603050405020304" pitchFamily="18" charset="0"/>
              </a:rPr>
              <a:t> </a:t>
            </a:r>
            <a:r>
              <a:rPr lang="en-US" sz="1800" i="1" dirty="0" err="1">
                <a:solidFill>
                  <a:srgbClr val="000000"/>
                </a:solidFill>
                <a:effectLst/>
                <a:latin typeface="Arial" panose="020B0604020202020204" pitchFamily="34" charset="0"/>
                <a:ea typeface="Times New Roman" panose="02020603050405020304" pitchFamily="18" charset="0"/>
              </a:rPr>
              <a:t>hưởng</a:t>
            </a:r>
            <a:r>
              <a:rPr lang="en-US" sz="1800" i="1" dirty="0">
                <a:solidFill>
                  <a:srgbClr val="000000"/>
                </a:solidFill>
                <a:effectLst/>
                <a:latin typeface="Arial" panose="020B0604020202020204" pitchFamily="34" charset="0"/>
                <a:ea typeface="Times New Roman" panose="02020603050405020304" pitchFamily="18" charset="0"/>
              </a:rPr>
              <a:t> </a:t>
            </a:r>
            <a:r>
              <a:rPr lang="en-US" sz="1800" i="1" dirty="0" err="1">
                <a:solidFill>
                  <a:srgbClr val="000000"/>
                </a:solidFill>
                <a:effectLst/>
                <a:latin typeface="Arial" panose="020B0604020202020204" pitchFamily="34" charset="0"/>
                <a:ea typeface="Times New Roman" panose="02020603050405020304" pitchFamily="18" charset="0"/>
              </a:rPr>
              <a:t>vượt</a:t>
            </a:r>
            <a:r>
              <a:rPr lang="en-US" sz="1800" i="1" dirty="0">
                <a:solidFill>
                  <a:srgbClr val="000000"/>
                </a:solidFill>
                <a:effectLst/>
                <a:latin typeface="Arial" panose="020B0604020202020204" pitchFamily="34" charset="0"/>
                <a:ea typeface="Times New Roman" panose="02020603050405020304" pitchFamily="18" charset="0"/>
              </a:rPr>
              <a:t> </a:t>
            </a:r>
            <a:r>
              <a:rPr lang="en-US" sz="1800" i="1" dirty="0" err="1">
                <a:solidFill>
                  <a:srgbClr val="000000"/>
                </a:solidFill>
                <a:effectLst/>
                <a:latin typeface="Arial" panose="020B0604020202020204" pitchFamily="34" charset="0"/>
                <a:ea typeface="Times New Roman" panose="02020603050405020304" pitchFamily="18" charset="0"/>
              </a:rPr>
              <a:t>xa</a:t>
            </a:r>
            <a:r>
              <a:rPr lang="en-US" sz="1800" i="1" dirty="0">
                <a:solidFill>
                  <a:srgbClr val="000000"/>
                </a:solidFill>
                <a:effectLst/>
                <a:latin typeface="Arial" panose="020B0604020202020204" pitchFamily="34" charset="0"/>
                <a:ea typeface="Times New Roman" panose="02020603050405020304" pitchFamily="18" charset="0"/>
              </a:rPr>
              <a:t> </a:t>
            </a:r>
            <a:r>
              <a:rPr lang="en-US" sz="1800" i="1" dirty="0" err="1">
                <a:solidFill>
                  <a:srgbClr val="000000"/>
                </a:solidFill>
                <a:effectLst/>
                <a:latin typeface="Arial" panose="020B0604020202020204" pitchFamily="34" charset="0"/>
                <a:ea typeface="Times New Roman" panose="02020603050405020304" pitchFamily="18" charset="0"/>
              </a:rPr>
              <a:t>các</a:t>
            </a:r>
            <a:r>
              <a:rPr lang="en-US" sz="1800" i="1" dirty="0">
                <a:solidFill>
                  <a:srgbClr val="000000"/>
                </a:solidFill>
                <a:effectLst/>
                <a:latin typeface="Arial" panose="020B0604020202020204" pitchFamily="34" charset="0"/>
                <a:ea typeface="Times New Roman" panose="02020603050405020304" pitchFamily="18" charset="0"/>
              </a:rPr>
              <a:t> </a:t>
            </a:r>
            <a:r>
              <a:rPr lang="en-US" sz="1800" i="1" dirty="0" err="1">
                <a:solidFill>
                  <a:srgbClr val="000000"/>
                </a:solidFill>
                <a:effectLst/>
                <a:latin typeface="Arial" panose="020B0604020202020204" pitchFamily="34" charset="0"/>
                <a:ea typeface="Times New Roman" panose="02020603050405020304" pitchFamily="18" charset="0"/>
              </a:rPr>
              <a:t>cuộc</a:t>
            </a:r>
            <a:r>
              <a:rPr lang="en-US" sz="1800" i="1" dirty="0">
                <a:solidFill>
                  <a:srgbClr val="000000"/>
                </a:solidFill>
                <a:effectLst/>
                <a:latin typeface="Arial" panose="020B0604020202020204" pitchFamily="34" charset="0"/>
                <a:ea typeface="Times New Roman" panose="02020603050405020304" pitchFamily="18" charset="0"/>
              </a:rPr>
              <a:t> CMCN </a:t>
            </a:r>
            <a:r>
              <a:rPr lang="en-US" sz="1800" i="1" dirty="0" err="1">
                <a:solidFill>
                  <a:srgbClr val="000000"/>
                </a:solidFill>
                <a:effectLst/>
                <a:latin typeface="Arial" panose="020B0604020202020204" pitchFamily="34" charset="0"/>
                <a:ea typeface="Times New Roman" panose="02020603050405020304" pitchFamily="18" charset="0"/>
              </a:rPr>
              <a:t>trước</a:t>
            </a:r>
            <a:r>
              <a:rPr lang="en-US" sz="1800" i="1" dirty="0">
                <a:solidFill>
                  <a:srgbClr val="000000"/>
                </a:solidFill>
                <a:effectLst/>
                <a:latin typeface="Arial" panose="020B0604020202020204" pitchFamily="34" charset="0"/>
                <a:ea typeface="Times New Roman" panose="02020603050405020304" pitchFamily="18" charset="0"/>
              </a:rPr>
              <a:t> </a:t>
            </a:r>
            <a:r>
              <a:rPr lang="en-US" sz="1800" i="1" dirty="0" err="1">
                <a:solidFill>
                  <a:srgbClr val="000000"/>
                </a:solidFill>
                <a:effectLst/>
                <a:latin typeface="Arial" panose="020B0604020202020204" pitchFamily="34" charset="0"/>
                <a:ea typeface="Times New Roman" panose="02020603050405020304" pitchFamily="18" charset="0"/>
              </a:rPr>
              <a:t>đó</a:t>
            </a:r>
            <a:r>
              <a:rPr lang="en-US" sz="1800" i="1" dirty="0">
                <a:solidFill>
                  <a:srgbClr val="000000"/>
                </a:solidFill>
                <a:effectLst/>
                <a:latin typeface="Arial" panose="020B0604020202020204" pitchFamily="34" charset="0"/>
                <a:ea typeface="Times New Roman" panose="02020603050405020304" pitchFamily="18" charset="0"/>
              </a:rPr>
              <a:t>. </a:t>
            </a:r>
            <a:r>
              <a:rPr lang="en-US" sz="1800" i="1" dirty="0" err="1">
                <a:solidFill>
                  <a:srgbClr val="000000"/>
                </a:solidFill>
                <a:effectLst/>
                <a:latin typeface="Arial" panose="020B0604020202020204" pitchFamily="34" charset="0"/>
                <a:ea typeface="Times New Roman" panose="02020603050405020304" pitchFamily="18" charset="0"/>
              </a:rPr>
              <a:t>Với</a:t>
            </a:r>
            <a:r>
              <a:rPr lang="en-US" sz="1800" i="1" dirty="0">
                <a:solidFill>
                  <a:srgbClr val="000000"/>
                </a:solidFill>
                <a:effectLst/>
                <a:latin typeface="Arial" panose="020B0604020202020204" pitchFamily="34" charset="0"/>
                <a:ea typeface="Times New Roman" panose="02020603050405020304" pitchFamily="18" charset="0"/>
              </a:rPr>
              <a:t> </a:t>
            </a:r>
            <a:r>
              <a:rPr lang="en-US" sz="1800" i="1" dirty="0" err="1">
                <a:solidFill>
                  <a:srgbClr val="000000"/>
                </a:solidFill>
                <a:effectLst/>
                <a:latin typeface="Arial" panose="020B0604020202020204" pitchFamily="34" charset="0"/>
                <a:ea typeface="Times New Roman" panose="02020603050405020304" pitchFamily="18" charset="0"/>
              </a:rPr>
              <a:t>sự</a:t>
            </a:r>
            <a:r>
              <a:rPr lang="en-US" sz="1800" i="1" dirty="0">
                <a:solidFill>
                  <a:srgbClr val="000000"/>
                </a:solidFill>
                <a:effectLst/>
                <a:latin typeface="Arial" panose="020B0604020202020204" pitchFamily="34" charset="0"/>
                <a:ea typeface="Times New Roman" panose="02020603050405020304" pitchFamily="18" charset="0"/>
              </a:rPr>
              <a:t> </a:t>
            </a:r>
            <a:r>
              <a:rPr lang="en-US" sz="1800" i="1" dirty="0" err="1">
                <a:solidFill>
                  <a:srgbClr val="000000"/>
                </a:solidFill>
                <a:effectLst/>
                <a:latin typeface="Arial" panose="020B0604020202020204" pitchFamily="34" charset="0"/>
                <a:ea typeface="Times New Roman" panose="02020603050405020304" pitchFamily="18" charset="0"/>
              </a:rPr>
              <a:t>xuất</a:t>
            </a:r>
            <a:r>
              <a:rPr lang="en-US" sz="1800" i="1" dirty="0">
                <a:solidFill>
                  <a:srgbClr val="000000"/>
                </a:solidFill>
                <a:effectLst/>
                <a:latin typeface="Arial" panose="020B0604020202020204" pitchFamily="34" charset="0"/>
                <a:ea typeface="Times New Roman" panose="02020603050405020304" pitchFamily="18" charset="0"/>
              </a:rPr>
              <a:t> </a:t>
            </a:r>
            <a:r>
              <a:rPr lang="en-US" sz="1800" i="1" dirty="0" err="1">
                <a:solidFill>
                  <a:srgbClr val="000000"/>
                </a:solidFill>
                <a:effectLst/>
                <a:latin typeface="Arial" panose="020B0604020202020204" pitchFamily="34" charset="0"/>
                <a:ea typeface="Times New Roman" panose="02020603050405020304" pitchFamily="18" charset="0"/>
              </a:rPr>
              <a:t>hiện</a:t>
            </a:r>
            <a:r>
              <a:rPr lang="en-US" sz="1800" i="1" dirty="0">
                <a:solidFill>
                  <a:srgbClr val="000000"/>
                </a:solidFill>
                <a:effectLst/>
                <a:latin typeface="Arial" panose="020B0604020202020204" pitchFamily="34" charset="0"/>
                <a:ea typeface="Times New Roman" panose="02020603050405020304" pitchFamily="18" charset="0"/>
              </a:rPr>
              <a:t> </a:t>
            </a:r>
            <a:r>
              <a:rPr lang="en-US" sz="1800" i="1" dirty="0" err="1">
                <a:solidFill>
                  <a:srgbClr val="000000"/>
                </a:solidFill>
                <a:effectLst/>
                <a:latin typeface="Arial" panose="020B0604020202020204" pitchFamily="34" charset="0"/>
                <a:ea typeface="Times New Roman" panose="02020603050405020304" pitchFamily="18" charset="0"/>
              </a:rPr>
              <a:t>từ</a:t>
            </a:r>
            <a:r>
              <a:rPr lang="en-US" sz="1800" i="1" dirty="0">
                <a:solidFill>
                  <a:srgbClr val="000000"/>
                </a:solidFill>
                <a:effectLst/>
                <a:latin typeface="Arial" panose="020B0604020202020204" pitchFamily="34" charset="0"/>
                <a:ea typeface="Times New Roman" panose="02020603050405020304" pitchFamily="18" charset="0"/>
              </a:rPr>
              <a:t> </a:t>
            </a:r>
            <a:r>
              <a:rPr lang="en-US" sz="1800" i="1" dirty="0" err="1">
                <a:solidFill>
                  <a:srgbClr val="000000"/>
                </a:solidFill>
                <a:effectLst/>
                <a:latin typeface="Arial" panose="020B0604020202020204" pitchFamily="34" charset="0"/>
                <a:ea typeface="Times New Roman" panose="02020603050405020304" pitchFamily="18" charset="0"/>
              </a:rPr>
              <a:t>bóng</a:t>
            </a:r>
            <a:r>
              <a:rPr lang="en-US" sz="1800" i="1" dirty="0">
                <a:solidFill>
                  <a:srgbClr val="000000"/>
                </a:solidFill>
                <a:effectLst/>
                <a:latin typeface="Arial" panose="020B0604020202020204" pitchFamily="34" charset="0"/>
                <a:ea typeface="Times New Roman" panose="02020603050405020304" pitchFamily="18" charset="0"/>
              </a:rPr>
              <a:t> </a:t>
            </a:r>
            <a:r>
              <a:rPr lang="en-US" sz="1800" i="1" dirty="0" err="1">
                <a:solidFill>
                  <a:srgbClr val="000000"/>
                </a:solidFill>
                <a:effectLst/>
                <a:latin typeface="Arial" panose="020B0604020202020204" pitchFamily="34" charset="0"/>
                <a:ea typeface="Times New Roman" panose="02020603050405020304" pitchFamily="18" charset="0"/>
              </a:rPr>
              <a:t>đèn</a:t>
            </a:r>
            <a:r>
              <a:rPr lang="en-US" sz="1800" i="1" dirty="0">
                <a:solidFill>
                  <a:srgbClr val="000000"/>
                </a:solidFill>
                <a:effectLst/>
                <a:latin typeface="Arial" panose="020B0604020202020204" pitchFamily="34" charset="0"/>
                <a:ea typeface="Times New Roman" panose="02020603050405020304" pitchFamily="18" charset="0"/>
              </a:rPr>
              <a:t> </a:t>
            </a:r>
            <a:r>
              <a:rPr lang="en-US" sz="1800" i="1" dirty="0" err="1">
                <a:solidFill>
                  <a:srgbClr val="000000"/>
                </a:solidFill>
                <a:effectLst/>
                <a:latin typeface="Arial" panose="020B0604020202020204" pitchFamily="34" charset="0"/>
                <a:ea typeface="Times New Roman" panose="02020603050405020304" pitchFamily="18" charset="0"/>
              </a:rPr>
              <a:t>thông</a:t>
            </a:r>
            <a:r>
              <a:rPr lang="en-US" sz="1800" i="1" dirty="0">
                <a:solidFill>
                  <a:srgbClr val="000000"/>
                </a:solidFill>
                <a:effectLst/>
                <a:latin typeface="Arial" panose="020B0604020202020204" pitchFamily="34" charset="0"/>
                <a:ea typeface="Times New Roman" panose="02020603050405020304" pitchFamily="18" charset="0"/>
              </a:rPr>
              <a:t> </a:t>
            </a:r>
            <a:r>
              <a:rPr lang="en-US" sz="1800" i="1" dirty="0" err="1">
                <a:solidFill>
                  <a:srgbClr val="000000"/>
                </a:solidFill>
                <a:effectLst/>
                <a:latin typeface="Arial" panose="020B0604020202020204" pitchFamily="34" charset="0"/>
                <a:ea typeface="Times New Roman" panose="02020603050405020304" pitchFamily="18" charset="0"/>
              </a:rPr>
              <a:t>minh</a:t>
            </a:r>
            <a:r>
              <a:rPr lang="en-US" sz="1800" i="1" dirty="0">
                <a:solidFill>
                  <a:srgbClr val="000000"/>
                </a:solidFill>
                <a:effectLst/>
                <a:latin typeface="Arial" panose="020B0604020202020204" pitchFamily="34" charset="0"/>
                <a:ea typeface="Times New Roman" panose="02020603050405020304" pitchFamily="18" charset="0"/>
              </a:rPr>
              <a:t>, </a:t>
            </a:r>
            <a:r>
              <a:rPr lang="en-US" sz="1800" i="1" dirty="0" err="1">
                <a:solidFill>
                  <a:srgbClr val="000000"/>
                </a:solidFill>
                <a:effectLst/>
                <a:latin typeface="Arial" panose="020B0604020202020204" pitchFamily="34" charset="0"/>
                <a:ea typeface="Times New Roman" panose="02020603050405020304" pitchFamily="18" charset="0"/>
              </a:rPr>
              <a:t>điện</a:t>
            </a:r>
            <a:r>
              <a:rPr lang="en-US" sz="1800" i="1" dirty="0">
                <a:solidFill>
                  <a:srgbClr val="000000"/>
                </a:solidFill>
                <a:effectLst/>
                <a:latin typeface="Arial" panose="020B0604020202020204" pitchFamily="34" charset="0"/>
                <a:ea typeface="Times New Roman" panose="02020603050405020304" pitchFamily="18" charset="0"/>
              </a:rPr>
              <a:t> </a:t>
            </a:r>
            <a:r>
              <a:rPr lang="en-US" sz="1800" i="1" dirty="0" err="1">
                <a:solidFill>
                  <a:srgbClr val="000000"/>
                </a:solidFill>
                <a:effectLst/>
                <a:latin typeface="Arial" panose="020B0604020202020204" pitchFamily="34" charset="0"/>
                <a:ea typeface="Times New Roman" panose="02020603050405020304" pitchFamily="18" charset="0"/>
              </a:rPr>
              <a:t>thoại</a:t>
            </a:r>
            <a:r>
              <a:rPr lang="en-US" sz="1800" i="1" dirty="0">
                <a:solidFill>
                  <a:srgbClr val="000000"/>
                </a:solidFill>
                <a:effectLst/>
                <a:latin typeface="Arial" panose="020B0604020202020204" pitchFamily="34" charset="0"/>
                <a:ea typeface="Times New Roman" panose="02020603050405020304" pitchFamily="18" charset="0"/>
              </a:rPr>
              <a:t> </a:t>
            </a:r>
            <a:r>
              <a:rPr lang="en-US" sz="1800" i="1" dirty="0" err="1">
                <a:solidFill>
                  <a:srgbClr val="000000"/>
                </a:solidFill>
                <a:effectLst/>
                <a:latin typeface="Arial" panose="020B0604020202020204" pitchFamily="34" charset="0"/>
                <a:ea typeface="Times New Roman" panose="02020603050405020304" pitchFamily="18" charset="0"/>
              </a:rPr>
              <a:t>thông</a:t>
            </a:r>
            <a:r>
              <a:rPr lang="en-US" sz="1800" i="1" dirty="0">
                <a:solidFill>
                  <a:srgbClr val="000000"/>
                </a:solidFill>
                <a:effectLst/>
                <a:latin typeface="Arial" panose="020B0604020202020204" pitchFamily="34" charset="0"/>
                <a:ea typeface="Times New Roman" panose="02020603050405020304" pitchFamily="18" charset="0"/>
              </a:rPr>
              <a:t> </a:t>
            </a:r>
            <a:r>
              <a:rPr lang="en-US" sz="1800" i="1" dirty="0" err="1">
                <a:solidFill>
                  <a:srgbClr val="000000"/>
                </a:solidFill>
                <a:effectLst/>
                <a:latin typeface="Arial" panose="020B0604020202020204" pitchFamily="34" charset="0"/>
                <a:ea typeface="Times New Roman" panose="02020603050405020304" pitchFamily="18" charset="0"/>
              </a:rPr>
              <a:t>minh</a:t>
            </a:r>
            <a:r>
              <a:rPr lang="en-US" sz="1800" i="1" dirty="0">
                <a:solidFill>
                  <a:srgbClr val="000000"/>
                </a:solidFill>
                <a:effectLst/>
                <a:latin typeface="Arial" panose="020B0604020202020204" pitchFamily="34" charset="0"/>
                <a:ea typeface="Times New Roman" panose="02020603050405020304" pitchFamily="18" charset="0"/>
              </a:rPr>
              <a:t> </a:t>
            </a:r>
            <a:r>
              <a:rPr lang="en-US" sz="1800" i="1" dirty="0" err="1">
                <a:solidFill>
                  <a:srgbClr val="000000"/>
                </a:solidFill>
                <a:effectLst/>
                <a:latin typeface="Arial" panose="020B0604020202020204" pitchFamily="34" charset="0"/>
                <a:ea typeface="Times New Roman" panose="02020603050405020304" pitchFamily="18" charset="0"/>
              </a:rPr>
              <a:t>đến</a:t>
            </a:r>
            <a:r>
              <a:rPr lang="en-US" sz="1800" i="1" dirty="0">
                <a:solidFill>
                  <a:srgbClr val="000000"/>
                </a:solidFill>
                <a:effectLst/>
                <a:latin typeface="Arial" panose="020B0604020202020204" pitchFamily="34" charset="0"/>
                <a:ea typeface="Times New Roman" panose="02020603050405020304" pitchFamily="18" charset="0"/>
              </a:rPr>
              <a:t> </a:t>
            </a:r>
            <a:r>
              <a:rPr lang="en-US" sz="1800" i="1" dirty="0" err="1">
                <a:solidFill>
                  <a:srgbClr val="000000"/>
                </a:solidFill>
                <a:effectLst/>
                <a:latin typeface="Arial" panose="020B0604020202020204" pitchFamily="34" charset="0"/>
                <a:ea typeface="Times New Roman" panose="02020603050405020304" pitchFamily="18" charset="0"/>
              </a:rPr>
              <a:t>nhà</a:t>
            </a:r>
            <a:r>
              <a:rPr lang="en-US" sz="1800" i="1" dirty="0">
                <a:solidFill>
                  <a:srgbClr val="000000"/>
                </a:solidFill>
                <a:effectLst/>
                <a:latin typeface="Arial" panose="020B0604020202020204" pitchFamily="34" charset="0"/>
                <a:ea typeface="Times New Roman" panose="02020603050405020304" pitchFamily="18" charset="0"/>
              </a:rPr>
              <a:t> ở </a:t>
            </a:r>
            <a:r>
              <a:rPr lang="en-US" sz="1800" i="1" dirty="0" err="1">
                <a:solidFill>
                  <a:srgbClr val="000000"/>
                </a:solidFill>
                <a:effectLst/>
                <a:latin typeface="Arial" panose="020B0604020202020204" pitchFamily="34" charset="0"/>
                <a:ea typeface="Times New Roman" panose="02020603050405020304" pitchFamily="18" charset="0"/>
              </a:rPr>
              <a:t>thông</a:t>
            </a:r>
            <a:r>
              <a:rPr lang="en-US" sz="1800" i="1" dirty="0">
                <a:solidFill>
                  <a:srgbClr val="000000"/>
                </a:solidFill>
                <a:effectLst/>
                <a:latin typeface="Arial" panose="020B0604020202020204" pitchFamily="34" charset="0"/>
                <a:ea typeface="Times New Roman" panose="02020603050405020304" pitchFamily="18" charset="0"/>
              </a:rPr>
              <a:t> </a:t>
            </a:r>
            <a:r>
              <a:rPr lang="en-US" sz="1800" i="1" dirty="0" err="1">
                <a:solidFill>
                  <a:srgbClr val="000000"/>
                </a:solidFill>
                <a:effectLst/>
                <a:latin typeface="Arial" panose="020B0604020202020204" pitchFamily="34" charset="0"/>
                <a:ea typeface="Times New Roman" panose="02020603050405020304" pitchFamily="18" charset="0"/>
              </a:rPr>
              <a:t>minh</a:t>
            </a:r>
            <a:r>
              <a:rPr lang="en-US" sz="1800" i="1" dirty="0">
                <a:solidFill>
                  <a:srgbClr val="000000"/>
                </a:solidFill>
                <a:effectLst/>
                <a:latin typeface="Arial" panose="020B0604020202020204" pitchFamily="34" charset="0"/>
                <a:ea typeface="Times New Roman" panose="02020603050405020304" pitchFamily="18" charset="0"/>
              </a:rPr>
              <a:t>, </a:t>
            </a:r>
            <a:r>
              <a:rPr lang="en-US" sz="1800" i="1" dirty="0" err="1">
                <a:solidFill>
                  <a:srgbClr val="000000"/>
                </a:solidFill>
                <a:effectLst/>
                <a:latin typeface="Arial" panose="020B0604020202020204" pitchFamily="34" charset="0"/>
                <a:ea typeface="Times New Roman" panose="02020603050405020304" pitchFamily="18" charset="0"/>
              </a:rPr>
              <a:t>nhà</a:t>
            </a:r>
            <a:r>
              <a:rPr lang="en-US" sz="1800" i="1" dirty="0">
                <a:solidFill>
                  <a:srgbClr val="000000"/>
                </a:solidFill>
                <a:effectLst/>
                <a:latin typeface="Arial" panose="020B0604020202020204" pitchFamily="34" charset="0"/>
                <a:ea typeface="Times New Roman" panose="02020603050405020304" pitchFamily="18" charset="0"/>
              </a:rPr>
              <a:t> </a:t>
            </a:r>
            <a:r>
              <a:rPr lang="en-US" sz="1800" i="1" dirty="0" err="1">
                <a:solidFill>
                  <a:srgbClr val="000000"/>
                </a:solidFill>
                <a:effectLst/>
                <a:latin typeface="Arial" panose="020B0604020202020204" pitchFamily="34" charset="0"/>
                <a:ea typeface="Times New Roman" panose="02020603050405020304" pitchFamily="18" charset="0"/>
              </a:rPr>
              <a:t>máy</a:t>
            </a:r>
            <a:r>
              <a:rPr lang="en-US" sz="1800" i="1" dirty="0">
                <a:solidFill>
                  <a:srgbClr val="000000"/>
                </a:solidFill>
                <a:effectLst/>
                <a:latin typeface="Arial" panose="020B0604020202020204" pitchFamily="34" charset="0"/>
                <a:ea typeface="Times New Roman" panose="02020603050405020304" pitchFamily="18" charset="0"/>
              </a:rPr>
              <a:t> </a:t>
            </a:r>
            <a:r>
              <a:rPr lang="en-US" sz="1800" i="1" dirty="0" err="1">
                <a:solidFill>
                  <a:srgbClr val="000000"/>
                </a:solidFill>
                <a:effectLst/>
                <a:latin typeface="Arial" panose="020B0604020202020204" pitchFamily="34" charset="0"/>
                <a:ea typeface="Times New Roman" panose="02020603050405020304" pitchFamily="18" charset="0"/>
              </a:rPr>
              <a:t>thông</a:t>
            </a:r>
            <a:r>
              <a:rPr lang="en-US" sz="1800" i="1" dirty="0">
                <a:solidFill>
                  <a:srgbClr val="000000"/>
                </a:solidFill>
                <a:effectLst/>
                <a:latin typeface="Arial" panose="020B0604020202020204" pitchFamily="34" charset="0"/>
                <a:ea typeface="Times New Roman" panose="02020603050405020304" pitchFamily="18" charset="0"/>
              </a:rPr>
              <a:t> </a:t>
            </a:r>
            <a:r>
              <a:rPr lang="en-US" sz="1800" i="1" dirty="0" err="1">
                <a:solidFill>
                  <a:srgbClr val="000000"/>
                </a:solidFill>
                <a:effectLst/>
                <a:latin typeface="Arial" panose="020B0604020202020204" pitchFamily="34" charset="0"/>
                <a:ea typeface="Times New Roman" panose="02020603050405020304" pitchFamily="18" charset="0"/>
              </a:rPr>
              <a:t>minh.Tất</a:t>
            </a:r>
            <a:r>
              <a:rPr lang="en-US" sz="1800" i="1" dirty="0">
                <a:solidFill>
                  <a:srgbClr val="000000"/>
                </a:solidFill>
                <a:effectLst/>
                <a:latin typeface="Arial" panose="020B0604020202020204" pitchFamily="34" charset="0"/>
                <a:ea typeface="Times New Roman" panose="02020603050405020304" pitchFamily="18" charset="0"/>
              </a:rPr>
              <a:t> </a:t>
            </a:r>
            <a:r>
              <a:rPr lang="en-US" sz="1800" i="1" dirty="0" err="1">
                <a:solidFill>
                  <a:srgbClr val="000000"/>
                </a:solidFill>
                <a:effectLst/>
                <a:latin typeface="Arial" panose="020B0604020202020204" pitchFamily="34" charset="0"/>
                <a:ea typeface="Times New Roman" panose="02020603050405020304" pitchFamily="18" charset="0"/>
              </a:rPr>
              <a:t>cả</a:t>
            </a:r>
            <a:r>
              <a:rPr lang="en-US" sz="1800" i="1" dirty="0">
                <a:solidFill>
                  <a:srgbClr val="000000"/>
                </a:solidFill>
                <a:effectLst/>
                <a:latin typeface="Arial" panose="020B0604020202020204" pitchFamily="34" charset="0"/>
                <a:ea typeface="Times New Roman" panose="02020603050405020304" pitchFamily="18" charset="0"/>
              </a:rPr>
              <a:t> </a:t>
            </a:r>
            <a:r>
              <a:rPr lang="en-US" sz="1800" i="1" dirty="0" err="1">
                <a:solidFill>
                  <a:srgbClr val="000000"/>
                </a:solidFill>
                <a:effectLst/>
                <a:latin typeface="Arial" panose="020B0604020202020204" pitchFamily="34" charset="0"/>
                <a:ea typeface="Times New Roman" panose="02020603050405020304" pitchFamily="18" charset="0"/>
              </a:rPr>
              <a:t>đều</a:t>
            </a:r>
            <a:r>
              <a:rPr lang="en-US" sz="1800" i="1" dirty="0">
                <a:solidFill>
                  <a:srgbClr val="000000"/>
                </a:solidFill>
                <a:effectLst/>
                <a:latin typeface="Arial" panose="020B0604020202020204" pitchFamily="34" charset="0"/>
                <a:ea typeface="Times New Roman" panose="02020603050405020304" pitchFamily="18" charset="0"/>
              </a:rPr>
              <a:t> </a:t>
            </a:r>
            <a:r>
              <a:rPr lang="en-US" sz="1800" i="1" dirty="0" err="1">
                <a:solidFill>
                  <a:srgbClr val="000000"/>
                </a:solidFill>
                <a:effectLst/>
                <a:latin typeface="Arial" panose="020B0604020202020204" pitchFamily="34" charset="0"/>
                <a:ea typeface="Times New Roman" panose="02020603050405020304" pitchFamily="18" charset="0"/>
              </a:rPr>
              <a:t>dựa</a:t>
            </a:r>
            <a:r>
              <a:rPr lang="en-US" sz="1800" i="1" dirty="0">
                <a:solidFill>
                  <a:srgbClr val="000000"/>
                </a:solidFill>
                <a:effectLst/>
                <a:latin typeface="Arial" panose="020B0604020202020204" pitchFamily="34" charset="0"/>
                <a:ea typeface="Times New Roman" panose="02020603050405020304" pitchFamily="18" charset="0"/>
              </a:rPr>
              <a:t> </a:t>
            </a:r>
            <a:r>
              <a:rPr lang="en-US" sz="1800" i="1" dirty="0" err="1">
                <a:solidFill>
                  <a:srgbClr val="000000"/>
                </a:solidFill>
                <a:effectLst/>
                <a:latin typeface="Arial" panose="020B0604020202020204" pitchFamily="34" charset="0"/>
                <a:ea typeface="Times New Roman" panose="02020603050405020304" pitchFamily="18" charset="0"/>
              </a:rPr>
              <a:t>trên</a:t>
            </a:r>
            <a:r>
              <a:rPr lang="en-US" sz="1800" i="1" dirty="0">
                <a:solidFill>
                  <a:srgbClr val="000000"/>
                </a:solidFill>
                <a:effectLst/>
                <a:latin typeface="Arial" panose="020B0604020202020204" pitchFamily="34" charset="0"/>
                <a:ea typeface="Times New Roman" panose="02020603050405020304" pitchFamily="18" charset="0"/>
              </a:rPr>
              <a:t> </a:t>
            </a:r>
            <a:r>
              <a:rPr lang="en-US" sz="1800" i="1" dirty="0" err="1">
                <a:solidFill>
                  <a:srgbClr val="000000"/>
                </a:solidFill>
                <a:effectLst/>
                <a:latin typeface="Arial" panose="020B0604020202020204" pitchFamily="34" charset="0"/>
                <a:ea typeface="Times New Roman" panose="02020603050405020304" pitchFamily="18" charset="0"/>
              </a:rPr>
              <a:t>những</a:t>
            </a:r>
            <a:r>
              <a:rPr lang="en-US" sz="1800" i="1" dirty="0">
                <a:solidFill>
                  <a:srgbClr val="000000"/>
                </a:solidFill>
                <a:effectLst/>
                <a:latin typeface="Arial" panose="020B0604020202020204" pitchFamily="34" charset="0"/>
                <a:ea typeface="Times New Roman" panose="02020603050405020304" pitchFamily="18" charset="0"/>
              </a:rPr>
              <a:t> </a:t>
            </a:r>
            <a:r>
              <a:rPr lang="en-US" sz="1800" i="1" dirty="0" err="1">
                <a:solidFill>
                  <a:srgbClr val="000000"/>
                </a:solidFill>
                <a:effectLst/>
                <a:latin typeface="Arial" panose="020B0604020202020204" pitchFamily="34" charset="0"/>
                <a:ea typeface="Times New Roman" panose="02020603050405020304" pitchFamily="18" charset="0"/>
              </a:rPr>
              <a:t>thành</a:t>
            </a:r>
            <a:r>
              <a:rPr lang="en-US" sz="1800" i="1" dirty="0">
                <a:solidFill>
                  <a:srgbClr val="000000"/>
                </a:solidFill>
                <a:effectLst/>
                <a:latin typeface="Arial" panose="020B0604020202020204" pitchFamily="34" charset="0"/>
                <a:ea typeface="Times New Roman" panose="02020603050405020304" pitchFamily="18" charset="0"/>
              </a:rPr>
              <a:t> </a:t>
            </a:r>
            <a:r>
              <a:rPr lang="en-US" sz="1800" i="1" dirty="0" err="1">
                <a:solidFill>
                  <a:srgbClr val="000000"/>
                </a:solidFill>
                <a:effectLst/>
                <a:latin typeface="Arial" panose="020B0604020202020204" pitchFamily="34" charset="0"/>
                <a:ea typeface="Times New Roman" panose="02020603050405020304" pitchFamily="18" charset="0"/>
              </a:rPr>
              <a:t>tựu</a:t>
            </a:r>
            <a:r>
              <a:rPr lang="en-US" sz="1800" i="1" dirty="0">
                <a:solidFill>
                  <a:srgbClr val="000000"/>
                </a:solidFill>
                <a:effectLst/>
                <a:latin typeface="Arial" panose="020B0604020202020204" pitchFamily="34" charset="0"/>
                <a:ea typeface="Times New Roman" panose="02020603050405020304" pitchFamily="18" charset="0"/>
              </a:rPr>
              <a:t> </a:t>
            </a:r>
            <a:r>
              <a:rPr lang="en-US" sz="1800" i="1" dirty="0" err="1">
                <a:solidFill>
                  <a:srgbClr val="000000"/>
                </a:solidFill>
                <a:effectLst/>
                <a:latin typeface="Arial" panose="020B0604020202020204" pitchFamily="34" charset="0"/>
                <a:ea typeface="Times New Roman" panose="02020603050405020304" pitchFamily="18" charset="0"/>
              </a:rPr>
              <a:t>của</a:t>
            </a:r>
            <a:r>
              <a:rPr lang="en-US" sz="1800" i="1" dirty="0">
                <a:solidFill>
                  <a:srgbClr val="000000"/>
                </a:solidFill>
                <a:effectLst/>
                <a:latin typeface="Arial" panose="020B0604020202020204" pitchFamily="34" charset="0"/>
                <a:ea typeface="Times New Roman" panose="02020603050405020304" pitchFamily="18" charset="0"/>
              </a:rPr>
              <a:t> </a:t>
            </a:r>
            <a:r>
              <a:rPr lang="en-US" sz="1800" i="1" dirty="0" err="1">
                <a:solidFill>
                  <a:srgbClr val="000000"/>
                </a:solidFill>
                <a:effectLst/>
                <a:latin typeface="Arial" panose="020B0604020202020204" pitchFamily="34" charset="0"/>
                <a:ea typeface="Times New Roman" panose="02020603050405020304" pitchFamily="18" charset="0"/>
              </a:rPr>
              <a:t>các</a:t>
            </a:r>
            <a:r>
              <a:rPr lang="en-US" sz="1800" i="1" dirty="0">
                <a:solidFill>
                  <a:srgbClr val="000000"/>
                </a:solidFill>
                <a:effectLst/>
                <a:latin typeface="Arial" panose="020B0604020202020204" pitchFamily="34" charset="0"/>
                <a:ea typeface="Times New Roman" panose="02020603050405020304" pitchFamily="18" charset="0"/>
              </a:rPr>
              <a:t> </a:t>
            </a:r>
            <a:r>
              <a:rPr lang="en-US" sz="1800" i="1" dirty="0" err="1">
                <a:solidFill>
                  <a:srgbClr val="000000"/>
                </a:solidFill>
                <a:effectLst/>
                <a:latin typeface="Arial" panose="020B0604020202020204" pitchFamily="34" charset="0"/>
                <a:ea typeface="Times New Roman" panose="02020603050405020304" pitchFamily="18" charset="0"/>
              </a:rPr>
              <a:t>lĩnh</a:t>
            </a:r>
            <a:r>
              <a:rPr lang="en-US" sz="1800" i="1" dirty="0">
                <a:solidFill>
                  <a:srgbClr val="000000"/>
                </a:solidFill>
                <a:effectLst/>
                <a:latin typeface="Arial" panose="020B0604020202020204" pitchFamily="34" charset="0"/>
                <a:ea typeface="Times New Roman" panose="02020603050405020304" pitchFamily="18" charset="0"/>
              </a:rPr>
              <a:t> </a:t>
            </a:r>
            <a:r>
              <a:rPr lang="en-US" sz="1800" i="1" dirty="0" err="1">
                <a:solidFill>
                  <a:srgbClr val="000000"/>
                </a:solidFill>
                <a:effectLst/>
                <a:latin typeface="Arial" panose="020B0604020202020204" pitchFamily="34" charset="0"/>
                <a:ea typeface="Times New Roman" panose="02020603050405020304" pitchFamily="18" charset="0"/>
              </a:rPr>
              <a:t>vực</a:t>
            </a:r>
            <a:r>
              <a:rPr lang="en-US" sz="1800" i="1" dirty="0">
                <a:solidFill>
                  <a:srgbClr val="000000"/>
                </a:solidFill>
                <a:effectLst/>
                <a:latin typeface="Arial" panose="020B0604020202020204" pitchFamily="34" charset="0"/>
                <a:ea typeface="Times New Roman" panose="02020603050405020304" pitchFamily="18" charset="0"/>
              </a:rPr>
              <a:t> </a:t>
            </a:r>
            <a:r>
              <a:rPr lang="en-US" sz="1800" i="1" dirty="0" err="1">
                <a:solidFill>
                  <a:srgbClr val="000000"/>
                </a:solidFill>
                <a:effectLst/>
                <a:latin typeface="Arial" panose="020B0604020202020204" pitchFamily="34" charset="0"/>
                <a:ea typeface="Times New Roman" panose="02020603050405020304" pitchFamily="18" charset="0"/>
              </a:rPr>
              <a:t>nghiên</a:t>
            </a:r>
            <a:r>
              <a:rPr lang="en-US" sz="1800" i="1" dirty="0">
                <a:solidFill>
                  <a:srgbClr val="000000"/>
                </a:solidFill>
                <a:effectLst/>
                <a:latin typeface="Arial" panose="020B0604020202020204" pitchFamily="34" charset="0"/>
                <a:ea typeface="Times New Roman" panose="02020603050405020304" pitchFamily="18" charset="0"/>
              </a:rPr>
              <a:t> </a:t>
            </a:r>
            <a:r>
              <a:rPr lang="en-US" sz="1800" i="1" dirty="0" err="1">
                <a:solidFill>
                  <a:srgbClr val="000000"/>
                </a:solidFill>
                <a:effectLst/>
                <a:latin typeface="Arial" panose="020B0604020202020204" pitchFamily="34" charset="0"/>
                <a:ea typeface="Times New Roman" panose="02020603050405020304" pitchFamily="18" charset="0"/>
              </a:rPr>
              <a:t>cứu</a:t>
            </a:r>
            <a:r>
              <a:rPr lang="en-US" sz="1800" i="1" dirty="0">
                <a:solidFill>
                  <a:srgbClr val="000000"/>
                </a:solidFill>
                <a:effectLst/>
                <a:latin typeface="Arial" panose="020B0604020202020204" pitchFamily="34" charset="0"/>
                <a:ea typeface="Times New Roman" panose="02020603050405020304" pitchFamily="18" charset="0"/>
              </a:rPr>
              <a:t> </a:t>
            </a:r>
            <a:r>
              <a:rPr lang="en-US" sz="1800" i="1" dirty="0" err="1">
                <a:solidFill>
                  <a:srgbClr val="000000"/>
                </a:solidFill>
                <a:effectLst/>
                <a:latin typeface="Arial" panose="020B0604020202020204" pitchFamily="34" charset="0"/>
                <a:ea typeface="Times New Roman" panose="02020603050405020304" pitchFamily="18" charset="0"/>
              </a:rPr>
              <a:t>khác</a:t>
            </a:r>
            <a:r>
              <a:rPr lang="en-US" sz="1800" i="1" dirty="0">
                <a:solidFill>
                  <a:srgbClr val="000000"/>
                </a:solidFill>
                <a:effectLst/>
                <a:latin typeface="Arial" panose="020B0604020202020204" pitchFamily="34" charset="0"/>
                <a:ea typeface="Times New Roman" panose="02020603050405020304" pitchFamily="18" charset="0"/>
              </a:rPr>
              <a:t> </a:t>
            </a:r>
            <a:r>
              <a:rPr lang="en-US" sz="1800" i="1" dirty="0" err="1">
                <a:solidFill>
                  <a:srgbClr val="000000"/>
                </a:solidFill>
                <a:effectLst/>
                <a:latin typeface="Arial" panose="020B0604020202020204" pitchFamily="34" charset="0"/>
                <a:ea typeface="Times New Roman" panose="02020603050405020304" pitchFamily="18" charset="0"/>
              </a:rPr>
              <a:t>nhau</a:t>
            </a:r>
            <a:r>
              <a:rPr lang="en-US" sz="1800" i="1" dirty="0">
                <a:solidFill>
                  <a:srgbClr val="000000"/>
                </a:solidFill>
                <a:effectLst/>
                <a:latin typeface="Arial" panose="020B0604020202020204" pitchFamily="34" charset="0"/>
                <a:ea typeface="Times New Roman" panose="02020603050405020304" pitchFamily="18" charset="0"/>
              </a:rPr>
              <a:t> </a:t>
            </a:r>
            <a:r>
              <a:rPr lang="en-US" sz="1800" i="1" dirty="0" err="1">
                <a:solidFill>
                  <a:srgbClr val="000000"/>
                </a:solidFill>
                <a:effectLst/>
                <a:latin typeface="Arial" panose="020B0604020202020204" pitchFamily="34" charset="0"/>
                <a:ea typeface="Times New Roman" panose="02020603050405020304" pitchFamily="18" charset="0"/>
              </a:rPr>
              <a:t>của</a:t>
            </a:r>
            <a:r>
              <a:rPr lang="en-US" sz="1800" i="1" dirty="0">
                <a:solidFill>
                  <a:srgbClr val="000000"/>
                </a:solidFill>
                <a:effectLst/>
                <a:latin typeface="Arial" panose="020B0604020202020204" pitchFamily="34" charset="0"/>
                <a:ea typeface="Times New Roman" panose="02020603050405020304" pitchFamily="18" charset="0"/>
              </a:rPr>
              <a:t> </a:t>
            </a:r>
            <a:r>
              <a:rPr lang="en-US" sz="1800" i="1" dirty="0" err="1">
                <a:solidFill>
                  <a:srgbClr val="000000"/>
                </a:solidFill>
                <a:effectLst/>
                <a:latin typeface="Arial" panose="020B0604020202020204" pitchFamily="34" charset="0"/>
                <a:ea typeface="Times New Roman" panose="02020603050405020304" pitchFamily="18" charset="0"/>
              </a:rPr>
              <a:t>Vật</a:t>
            </a:r>
            <a:r>
              <a:rPr lang="en-US" sz="1800" i="1" dirty="0">
                <a:solidFill>
                  <a:srgbClr val="000000"/>
                </a:solidFill>
                <a:effectLst/>
                <a:latin typeface="Arial" panose="020B0604020202020204" pitchFamily="34" charset="0"/>
                <a:ea typeface="Times New Roman" panose="02020603050405020304" pitchFamily="18" charset="0"/>
              </a:rPr>
              <a:t> </a:t>
            </a:r>
            <a:r>
              <a:rPr lang="en-US" sz="1800" i="1" dirty="0" err="1">
                <a:solidFill>
                  <a:srgbClr val="000000"/>
                </a:solidFill>
                <a:effectLst/>
                <a:latin typeface="Arial" panose="020B0604020202020204" pitchFamily="34" charset="0"/>
                <a:ea typeface="Times New Roman" panose="02020603050405020304" pitchFamily="18" charset="0"/>
              </a:rPr>
              <a:t>lí</a:t>
            </a:r>
            <a:r>
              <a:rPr lang="en-US" sz="1800" i="1" dirty="0">
                <a:solidFill>
                  <a:srgbClr val="000000"/>
                </a:solidFill>
                <a:effectLst/>
                <a:latin typeface="Arial" panose="020B0604020202020204" pitchFamily="34" charset="0"/>
                <a:ea typeface="Times New Roman" panose="02020603050405020304" pitchFamily="18" charset="0"/>
              </a:rPr>
              <a:t> </a:t>
            </a:r>
            <a:r>
              <a:rPr lang="en-US" sz="1800" i="1" dirty="0" err="1">
                <a:solidFill>
                  <a:srgbClr val="000000"/>
                </a:solidFill>
                <a:effectLst/>
                <a:latin typeface="Arial" panose="020B0604020202020204" pitchFamily="34" charset="0"/>
                <a:ea typeface="Times New Roman" panose="02020603050405020304" pitchFamily="18" charset="0"/>
              </a:rPr>
              <a:t>hiện</a:t>
            </a:r>
            <a:r>
              <a:rPr lang="en-US" sz="1800" i="1" dirty="0">
                <a:solidFill>
                  <a:srgbClr val="000000"/>
                </a:solidFill>
                <a:effectLst/>
                <a:latin typeface="Arial" panose="020B0604020202020204" pitchFamily="34" charset="0"/>
                <a:ea typeface="Times New Roman" panose="02020603050405020304" pitchFamily="18" charset="0"/>
              </a:rPr>
              <a:t> </a:t>
            </a:r>
            <a:r>
              <a:rPr lang="en-US" sz="1800" i="1" dirty="0" err="1">
                <a:solidFill>
                  <a:srgbClr val="000000"/>
                </a:solidFill>
                <a:effectLst/>
                <a:latin typeface="Arial" panose="020B0604020202020204" pitchFamily="34" charset="0"/>
                <a:ea typeface="Times New Roman" panose="02020603050405020304" pitchFamily="18" charset="0"/>
              </a:rPr>
              <a:t>đại</a:t>
            </a:r>
            <a:r>
              <a:rPr lang="en-US" sz="1800" i="1" dirty="0">
                <a:solidFill>
                  <a:srgbClr val="000000"/>
                </a:solidFill>
                <a:effectLst/>
                <a:latin typeface="Arial" panose="020B0604020202020204" pitchFamily="34" charset="0"/>
                <a:ea typeface="Times New Roman" panose="02020603050405020304" pitchFamily="18" charset="0"/>
              </a:rPr>
              <a:t>.</a:t>
            </a:r>
            <a:endParaRPr lang="en-US" sz="1800" i="1" dirty="0">
              <a:effectLst/>
              <a:latin typeface="Times New Roman" panose="02020603050405020304" pitchFamily="18" charset="0"/>
              <a:ea typeface="Times New Roman" panose="02020603050405020304" pitchFamily="18" charset="0"/>
            </a:endParaRPr>
          </a:p>
        </p:txBody>
      </p:sp>
      <p:pic>
        <p:nvPicPr>
          <p:cNvPr id="16" name="Picture 15">
            <a:extLst>
              <a:ext uri="{FF2B5EF4-FFF2-40B4-BE49-F238E27FC236}">
                <a16:creationId xmlns:a16="http://schemas.microsoft.com/office/drawing/2014/main" id="{9FCED03C-A1E5-CF78-6487-FA345F74E2A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4800" y="2816586"/>
            <a:ext cx="3600269" cy="2469565"/>
          </a:xfrm>
          <a:prstGeom prst="rect">
            <a:avLst/>
          </a:prstGeom>
          <a:ln>
            <a:noFill/>
          </a:ln>
          <a:effectLst>
            <a:softEdge rad="112500"/>
          </a:effectLst>
        </p:spPr>
      </p:pic>
      <p:pic>
        <p:nvPicPr>
          <p:cNvPr id="21" name="Picture 20">
            <a:extLst>
              <a:ext uri="{FF2B5EF4-FFF2-40B4-BE49-F238E27FC236}">
                <a16:creationId xmlns:a16="http://schemas.microsoft.com/office/drawing/2014/main" id="{420F94BA-0C88-91D5-67FF-C778714F5A8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86200" y="2856736"/>
            <a:ext cx="4048274" cy="2429416"/>
          </a:xfrm>
          <a:prstGeom prst="rect">
            <a:avLst/>
          </a:prstGeom>
          <a:ln>
            <a:noFill/>
          </a:ln>
          <a:effectLst>
            <a:softEdge rad="112500"/>
          </a:effectLst>
        </p:spPr>
      </p:pic>
      <p:pic>
        <p:nvPicPr>
          <p:cNvPr id="24" name="Picture 23">
            <a:extLst>
              <a:ext uri="{FF2B5EF4-FFF2-40B4-BE49-F238E27FC236}">
                <a16:creationId xmlns:a16="http://schemas.microsoft.com/office/drawing/2014/main" id="{9C668999-BF5C-197E-83B7-9B9EABA2FE5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924800" y="2816586"/>
            <a:ext cx="3772032" cy="2469565"/>
          </a:xfrm>
          <a:prstGeom prst="rect">
            <a:avLst/>
          </a:prstGeom>
          <a:ln>
            <a:noFill/>
          </a:ln>
          <a:effectLst>
            <a:softEdge rad="112500"/>
          </a:effectLst>
        </p:spPr>
      </p:pic>
    </p:spTree>
    <p:extLst>
      <p:ext uri="{BB962C8B-B14F-4D97-AF65-F5344CB8AC3E}">
        <p14:creationId xmlns:p14="http://schemas.microsoft.com/office/powerpoint/2010/main" val="3640649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500"/>
                                        <p:tgtEl>
                                          <p:spTgt spid="24"/>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3">
            <a:extLst>
              <a:ext uri="{FF2B5EF4-FFF2-40B4-BE49-F238E27FC236}">
                <a16:creationId xmlns:a16="http://schemas.microsoft.com/office/drawing/2014/main" id="{AD3C81F9-04A3-05F3-AE6B-05FE14ED960C}"/>
              </a:ext>
            </a:extLst>
          </p:cNvPr>
          <p:cNvSpPr txBox="1">
            <a:spLocks noChangeArrowheads="1"/>
          </p:cNvSpPr>
          <p:nvPr/>
        </p:nvSpPr>
        <p:spPr bwMode="auto">
          <a:xfrm>
            <a:off x="1091450" y="666855"/>
            <a:ext cx="70237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400" i="1">
                <a:solidFill>
                  <a:srgbClr val="0070C0"/>
                </a:solidFill>
                <a:cs typeface="Arial" panose="020B0604020202020204" pitchFamily="34" charset="0"/>
              </a:rPr>
              <a:t>Vật lí là cơ sở của công nghệ </a:t>
            </a:r>
          </a:p>
        </p:txBody>
      </p:sp>
      <p:pic>
        <p:nvPicPr>
          <p:cNvPr id="5" name="Picture 5" descr="empty-blue-rectangle">
            <a:extLst>
              <a:ext uri="{FF2B5EF4-FFF2-40B4-BE49-F238E27FC236}">
                <a16:creationId xmlns:a16="http://schemas.microsoft.com/office/drawing/2014/main" id="{C9FE7367-A116-E92E-C82D-C638F3F7516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89310"/>
            <a:ext cx="119634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939F7DCB-1618-B624-88FC-A25981582087}"/>
              </a:ext>
            </a:extLst>
          </p:cNvPr>
          <p:cNvSpPr txBox="1"/>
          <p:nvPr/>
        </p:nvSpPr>
        <p:spPr>
          <a:xfrm>
            <a:off x="539303" y="1221451"/>
            <a:ext cx="10814498" cy="861774"/>
          </a:xfrm>
          <a:prstGeom prst="rect">
            <a:avLst/>
          </a:prstGeom>
          <a:noFill/>
        </p:spPr>
        <p:txBody>
          <a:bodyPr wrap="square">
            <a:spAutoFit/>
          </a:bodyPr>
          <a:lstStyle/>
          <a:p>
            <a:pPr algn="ctr"/>
            <a:r>
              <a:rPr lang="en-US" sz="2500">
                <a:latin typeface="Arial" panose="020B0604020202020204" pitchFamily="34" charset="0"/>
                <a:cs typeface="Arial" panose="020B0604020202020204" pitchFamily="34" charset="0"/>
              </a:rPr>
              <a:t>Vai trò của Vật lí trong sự phát triển các công nghệ nêu trên cho thấy sự ảnh hưởng to lớn của nó đối với cuộc sống con người.</a:t>
            </a:r>
          </a:p>
        </p:txBody>
      </p:sp>
      <p:grpSp>
        <p:nvGrpSpPr>
          <p:cNvPr id="7" name="Group 6">
            <a:extLst>
              <a:ext uri="{FF2B5EF4-FFF2-40B4-BE49-F238E27FC236}">
                <a16:creationId xmlns:a16="http://schemas.microsoft.com/office/drawing/2014/main" id="{FFEF25DC-B495-0269-229F-273CB7CE9F64}"/>
              </a:ext>
            </a:extLst>
          </p:cNvPr>
          <p:cNvGrpSpPr/>
          <p:nvPr/>
        </p:nvGrpSpPr>
        <p:grpSpPr>
          <a:xfrm>
            <a:off x="-107020" y="98692"/>
            <a:ext cx="11689419" cy="529331"/>
            <a:chOff x="-3007" y="2262718"/>
            <a:chExt cx="11616990" cy="738906"/>
          </a:xfrm>
        </p:grpSpPr>
        <p:grpSp>
          <p:nvGrpSpPr>
            <p:cNvPr id="8" name="Group 70">
              <a:extLst>
                <a:ext uri="{FF2B5EF4-FFF2-40B4-BE49-F238E27FC236}">
                  <a16:creationId xmlns:a16="http://schemas.microsoft.com/office/drawing/2014/main" id="{BDFED972-77FC-040D-8C50-29DF5D88756C}"/>
                </a:ext>
              </a:extLst>
            </p:cNvPr>
            <p:cNvGrpSpPr>
              <a:grpSpLocks/>
            </p:cNvGrpSpPr>
            <p:nvPr/>
          </p:nvGrpSpPr>
          <p:grpSpPr bwMode="auto">
            <a:xfrm>
              <a:off x="286110" y="2280389"/>
              <a:ext cx="10116230" cy="708275"/>
              <a:chOff x="564748" y="3403331"/>
              <a:chExt cx="5209386" cy="1364238"/>
            </a:xfrm>
          </p:grpSpPr>
          <p:pic>
            <p:nvPicPr>
              <p:cNvPr id="11" name="Picture 8" descr="empty-green-rectangle">
                <a:extLst>
                  <a:ext uri="{FF2B5EF4-FFF2-40B4-BE49-F238E27FC236}">
                    <a16:creationId xmlns:a16="http://schemas.microsoft.com/office/drawing/2014/main" id="{3DD0715B-FCA8-6E0E-1028-F5D317025D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4748" y="3403331"/>
                <a:ext cx="5209386" cy="136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9" descr="green-top-faded">
                <a:extLst>
                  <a:ext uri="{FF2B5EF4-FFF2-40B4-BE49-F238E27FC236}">
                    <a16:creationId xmlns:a16="http://schemas.microsoft.com/office/drawing/2014/main" id="{4A1492D9-528C-8AA4-54C0-207A5520467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187656" y="3887448"/>
                <a:ext cx="1273934" cy="396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 name="TextBox 8">
              <a:extLst>
                <a:ext uri="{FF2B5EF4-FFF2-40B4-BE49-F238E27FC236}">
                  <a16:creationId xmlns:a16="http://schemas.microsoft.com/office/drawing/2014/main" id="{C0445CFC-5581-8187-E9F2-CC2C2EC0AA48}"/>
                </a:ext>
              </a:extLst>
            </p:cNvPr>
            <p:cNvSpPr txBox="1"/>
            <p:nvPr/>
          </p:nvSpPr>
          <p:spPr bwMode="auto">
            <a:xfrm>
              <a:off x="-3007" y="2314211"/>
              <a:ext cx="1501326" cy="687413"/>
            </a:xfrm>
            <a:prstGeom prst="rect">
              <a:avLst/>
            </a:prstGeom>
            <a:noFill/>
          </p:spPr>
          <p:txBody>
            <a:bodyPr wrap="square">
              <a:spAutoFit/>
            </a:bodyPr>
            <a:lstStyle/>
            <a:p>
              <a:pPr algn="ctr">
                <a:defRPr/>
              </a:pPr>
              <a:r>
                <a:rPr lang="en-US" sz="2600">
                  <a:ln w="18415" cmpd="sng">
                    <a:solidFill>
                      <a:srgbClr val="FFFFFF"/>
                    </a:solidFill>
                    <a:prstDash val="solid"/>
                  </a:ln>
                  <a:solidFill>
                    <a:schemeClr val="tx1"/>
                  </a:solidFill>
                  <a:effectLst>
                    <a:glow rad="101600">
                      <a:schemeClr val="accent4">
                        <a:satMod val="175000"/>
                        <a:alpha val="40000"/>
                      </a:schemeClr>
                    </a:glow>
                    <a:outerShdw blurRad="63500" dir="3600000" algn="tl" rotWithShape="0">
                      <a:srgbClr val="000000">
                        <a:alpha val="70000"/>
                      </a:srgbClr>
                    </a:outerShdw>
                  </a:effectLst>
                  <a:latin typeface="Arial" panose="020B0604020202020204" pitchFamily="34" charset="0"/>
                  <a:cs typeface="Arial" panose="020B0604020202020204" pitchFamily="34" charset="0"/>
                </a:rPr>
                <a:t>III</a:t>
              </a:r>
              <a:endParaRPr lang="en-US" sz="2600" dirty="0">
                <a:ln w="18415" cmpd="sng">
                  <a:solidFill>
                    <a:srgbClr val="FFFFFF"/>
                  </a:solidFill>
                  <a:prstDash val="solid"/>
                </a:ln>
                <a:solidFill>
                  <a:schemeClr val="tx1"/>
                </a:solidFill>
                <a:effectLst>
                  <a:glow rad="101600">
                    <a:schemeClr val="accent4">
                      <a:satMod val="175000"/>
                      <a:alpha val="40000"/>
                    </a:schemeClr>
                  </a:glow>
                  <a:outerShdw blurRad="63500" dir="3600000" algn="tl" rotWithShape="0">
                    <a:srgbClr val="000000">
                      <a:alpha val="70000"/>
                    </a:srgbClr>
                  </a:outerShdw>
                </a:effectLst>
                <a:latin typeface="Arial" panose="020B0604020202020204" pitchFamily="34" charset="0"/>
                <a:cs typeface="Arial" panose="020B0604020202020204" pitchFamily="34" charset="0"/>
              </a:endParaRPr>
            </a:p>
          </p:txBody>
        </p:sp>
        <p:sp>
          <p:nvSpPr>
            <p:cNvPr id="10" name="Rectangle 1026060">
              <a:extLst>
                <a:ext uri="{FF2B5EF4-FFF2-40B4-BE49-F238E27FC236}">
                  <a16:creationId xmlns:a16="http://schemas.microsoft.com/office/drawing/2014/main" id="{3318B6D2-11C6-0B6E-2BED-965C513E5355}"/>
                </a:ext>
              </a:extLst>
            </p:cNvPr>
            <p:cNvSpPr>
              <a:spLocks noChangeArrowheads="1"/>
            </p:cNvSpPr>
            <p:nvPr/>
          </p:nvSpPr>
          <p:spPr bwMode="auto">
            <a:xfrm>
              <a:off x="1209203" y="2262718"/>
              <a:ext cx="10404780" cy="713191"/>
            </a:xfrm>
            <a:prstGeom prst="rect">
              <a:avLst/>
            </a:prstGeom>
            <a:noFill/>
            <a:ln w="9525" algn="ctr">
              <a:noFill/>
              <a:miter lim="800000"/>
              <a:headEnd/>
              <a:tailEnd/>
            </a:ln>
          </p:spPr>
          <p:txBody>
            <a:bodyPr wrap="square" lIns="109728" tIns="54864" rIns="109728" bIns="54864">
              <a:spAutoFit/>
            </a:bodyPr>
            <a:lstStyle>
              <a:lvl1pPr marL="287338" indent="-287338" defTabSz="1095375">
                <a:defRPr>
                  <a:solidFill>
                    <a:schemeClr val="tx1"/>
                  </a:solidFill>
                  <a:latin typeface="Arial" panose="020B0604020202020204" pitchFamily="34" charset="0"/>
                </a:defRPr>
              </a:lvl1pPr>
              <a:lvl2pPr marL="742950" indent="-285750" defTabSz="1095375">
                <a:defRPr>
                  <a:solidFill>
                    <a:schemeClr val="tx1"/>
                  </a:solidFill>
                  <a:latin typeface="Arial" panose="020B0604020202020204" pitchFamily="34" charset="0"/>
                </a:defRPr>
              </a:lvl2pPr>
              <a:lvl3pPr marL="1143000" indent="-228600" defTabSz="1095375">
                <a:defRPr>
                  <a:solidFill>
                    <a:schemeClr val="tx1"/>
                  </a:solidFill>
                  <a:latin typeface="Arial" panose="020B0604020202020204" pitchFamily="34" charset="0"/>
                </a:defRPr>
              </a:lvl3pPr>
              <a:lvl4pPr marL="1600200" indent="-228600" defTabSz="1095375">
                <a:defRPr>
                  <a:solidFill>
                    <a:schemeClr val="tx1"/>
                  </a:solidFill>
                  <a:latin typeface="Arial" panose="020B0604020202020204" pitchFamily="34" charset="0"/>
                </a:defRPr>
              </a:lvl4pPr>
              <a:lvl5pPr marL="2057400" indent="-228600" defTabSz="1095375">
                <a:defRPr>
                  <a:solidFill>
                    <a:schemeClr val="tx1"/>
                  </a:solidFill>
                  <a:latin typeface="Arial" panose="020B0604020202020204" pitchFamily="34" charset="0"/>
                </a:defRPr>
              </a:lvl5pPr>
              <a:lvl6pPr marL="2514600" indent="-228600" defTabSz="1095375" fontAlgn="base">
                <a:spcBef>
                  <a:spcPct val="0"/>
                </a:spcBef>
                <a:spcAft>
                  <a:spcPct val="0"/>
                </a:spcAft>
                <a:defRPr>
                  <a:solidFill>
                    <a:schemeClr val="tx1"/>
                  </a:solidFill>
                  <a:latin typeface="Arial" panose="020B0604020202020204" pitchFamily="34" charset="0"/>
                </a:defRPr>
              </a:lvl6pPr>
              <a:lvl7pPr marL="2971800" indent="-228600" defTabSz="1095375" fontAlgn="base">
                <a:spcBef>
                  <a:spcPct val="0"/>
                </a:spcBef>
                <a:spcAft>
                  <a:spcPct val="0"/>
                </a:spcAft>
                <a:defRPr>
                  <a:solidFill>
                    <a:schemeClr val="tx1"/>
                  </a:solidFill>
                  <a:latin typeface="Arial" panose="020B0604020202020204" pitchFamily="34" charset="0"/>
                </a:defRPr>
              </a:lvl7pPr>
              <a:lvl8pPr marL="3429000" indent="-228600" defTabSz="1095375" fontAlgn="base">
                <a:spcBef>
                  <a:spcPct val="0"/>
                </a:spcBef>
                <a:spcAft>
                  <a:spcPct val="0"/>
                </a:spcAft>
                <a:defRPr>
                  <a:solidFill>
                    <a:schemeClr val="tx1"/>
                  </a:solidFill>
                  <a:latin typeface="Arial" panose="020B0604020202020204" pitchFamily="34" charset="0"/>
                </a:defRPr>
              </a:lvl8pPr>
              <a:lvl9pPr marL="3886200" indent="-228600" defTabSz="1095375" fontAlgn="base">
                <a:spcBef>
                  <a:spcPct val="0"/>
                </a:spcBef>
                <a:spcAft>
                  <a:spcPct val="0"/>
                </a:spcAft>
                <a:defRPr>
                  <a:solidFill>
                    <a:schemeClr val="tx1"/>
                  </a:solidFill>
                  <a:latin typeface="Arial" panose="020B0604020202020204" pitchFamily="34" charset="0"/>
                </a:defRPr>
              </a:lvl9pPr>
            </a:lstStyle>
            <a:p>
              <a:pPr marL="0" indent="0" defTabSz="1095376">
                <a:buClr>
                  <a:schemeClr val="tx2"/>
                </a:buClr>
                <a:buSzPct val="95000"/>
                <a:defRPr/>
              </a:pPr>
              <a:r>
                <a:rPr lang="en-US" sz="2600" i="1">
                  <a:cs typeface="Arial" panose="020B0604020202020204" pitchFamily="34" charset="0"/>
                </a:rPr>
                <a:t>Vai trò của vật lí đối với khoa học, kĩ thuật và công nghệ</a:t>
              </a:r>
              <a:endParaRPr lang="en-US" sz="2600" dirty="0">
                <a:cs typeface="Arial" panose="020B0604020202020204" pitchFamily="34" charset="0"/>
              </a:endParaRPr>
            </a:p>
          </p:txBody>
        </p:sp>
      </p:grpSp>
      <p:grpSp>
        <p:nvGrpSpPr>
          <p:cNvPr id="13" name="Group 12">
            <a:extLst>
              <a:ext uri="{FF2B5EF4-FFF2-40B4-BE49-F238E27FC236}">
                <a16:creationId xmlns:a16="http://schemas.microsoft.com/office/drawing/2014/main" id="{49FB35EA-2F27-B9B5-863F-D116774B5229}"/>
              </a:ext>
            </a:extLst>
          </p:cNvPr>
          <p:cNvGrpSpPr/>
          <p:nvPr/>
        </p:nvGrpSpPr>
        <p:grpSpPr>
          <a:xfrm>
            <a:off x="304800" y="795275"/>
            <a:ext cx="785094" cy="258924"/>
            <a:chOff x="5867400" y="402866"/>
            <a:chExt cx="785094" cy="406303"/>
          </a:xfrm>
        </p:grpSpPr>
        <p:sp>
          <p:nvSpPr>
            <p:cNvPr id="14" name="Arrow: Pentagon 13">
              <a:extLst>
                <a:ext uri="{FF2B5EF4-FFF2-40B4-BE49-F238E27FC236}">
                  <a16:creationId xmlns:a16="http://schemas.microsoft.com/office/drawing/2014/main" id="{0F9E6B15-CF46-C694-53D1-CD5A6E1CD64C}"/>
                </a:ext>
              </a:extLst>
            </p:cNvPr>
            <p:cNvSpPr/>
            <p:nvPr/>
          </p:nvSpPr>
          <p:spPr>
            <a:xfrm>
              <a:off x="5867400" y="402866"/>
              <a:ext cx="495302" cy="395549"/>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Arrow: Chevron 14">
              <a:extLst>
                <a:ext uri="{FF2B5EF4-FFF2-40B4-BE49-F238E27FC236}">
                  <a16:creationId xmlns:a16="http://schemas.microsoft.com/office/drawing/2014/main" id="{A3E32388-6984-A569-5BE6-EC2035BB5E03}"/>
                </a:ext>
              </a:extLst>
            </p:cNvPr>
            <p:cNvSpPr/>
            <p:nvPr/>
          </p:nvSpPr>
          <p:spPr>
            <a:xfrm>
              <a:off x="6270097" y="413620"/>
              <a:ext cx="382397" cy="395549"/>
            </a:xfrm>
            <a:prstGeom prst="chevron">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0" name="TextBox 19">
            <a:extLst>
              <a:ext uri="{FF2B5EF4-FFF2-40B4-BE49-F238E27FC236}">
                <a16:creationId xmlns:a16="http://schemas.microsoft.com/office/drawing/2014/main" id="{FCE93517-73C6-EC7D-A498-8398633EFF30}"/>
              </a:ext>
            </a:extLst>
          </p:cNvPr>
          <p:cNvSpPr txBox="1"/>
          <p:nvPr/>
        </p:nvSpPr>
        <p:spPr>
          <a:xfrm>
            <a:off x="800102" y="5636549"/>
            <a:ext cx="10325098" cy="1107996"/>
          </a:xfrm>
          <a:prstGeom prst="rect">
            <a:avLst/>
          </a:prstGeom>
          <a:noFill/>
        </p:spPr>
        <p:txBody>
          <a:bodyPr wrap="square">
            <a:spAutoFit/>
          </a:bodyPr>
          <a:lstStyle/>
          <a:p>
            <a:pPr algn="ctr"/>
            <a:r>
              <a:rPr lang="en-US" sz="2200" i="1" dirty="0" err="1">
                <a:latin typeface="Arial" panose="020B0604020202020204" pitchFamily="34" charset="0"/>
                <a:cs typeface="Arial" panose="020B0604020202020204" pitchFamily="34" charset="0"/>
              </a:rPr>
              <a:t>Tuy</a:t>
            </a:r>
            <a:r>
              <a:rPr lang="en-US" sz="2200" i="1" dirty="0">
                <a:latin typeface="Arial" panose="020B0604020202020204" pitchFamily="34" charset="0"/>
                <a:cs typeface="Arial" panose="020B0604020202020204" pitchFamily="34" charset="0"/>
              </a:rPr>
              <a:t> </a:t>
            </a:r>
            <a:r>
              <a:rPr lang="en-US" sz="2200" i="1" dirty="0" err="1">
                <a:latin typeface="Arial" panose="020B0604020202020204" pitchFamily="34" charset="0"/>
                <a:cs typeface="Arial" panose="020B0604020202020204" pitchFamily="34" charset="0"/>
              </a:rPr>
              <a:t>nhiên</a:t>
            </a:r>
            <a:r>
              <a:rPr lang="en-US" sz="2200" i="1" dirty="0">
                <a:latin typeface="Arial" panose="020B0604020202020204" pitchFamily="34" charset="0"/>
                <a:cs typeface="Arial" panose="020B0604020202020204" pitchFamily="34" charset="0"/>
              </a:rPr>
              <a:t>, </a:t>
            </a:r>
            <a:r>
              <a:rPr lang="en-US" sz="2200" i="1" dirty="0" err="1">
                <a:latin typeface="Arial" panose="020B0604020202020204" pitchFamily="34" charset="0"/>
                <a:cs typeface="Arial" panose="020B0604020202020204" pitchFamily="34" charset="0"/>
              </a:rPr>
              <a:t>việc</a:t>
            </a:r>
            <a:r>
              <a:rPr lang="en-US" sz="2200" i="1" dirty="0">
                <a:latin typeface="Arial" panose="020B0604020202020204" pitchFamily="34" charset="0"/>
                <a:cs typeface="Arial" panose="020B0604020202020204" pitchFamily="34" charset="0"/>
              </a:rPr>
              <a:t> </a:t>
            </a:r>
            <a:r>
              <a:rPr lang="en-US" sz="2200" i="1" dirty="0" err="1">
                <a:latin typeface="Arial" panose="020B0604020202020204" pitchFamily="34" charset="0"/>
                <a:cs typeface="Arial" panose="020B0604020202020204" pitchFamily="34" charset="0"/>
              </a:rPr>
              <a:t>ứng</a:t>
            </a:r>
            <a:r>
              <a:rPr lang="en-US" sz="2200" i="1" dirty="0">
                <a:latin typeface="Arial" panose="020B0604020202020204" pitchFamily="34" charset="0"/>
                <a:cs typeface="Arial" panose="020B0604020202020204" pitchFamily="34" charset="0"/>
              </a:rPr>
              <a:t> </a:t>
            </a:r>
            <a:r>
              <a:rPr lang="en-US" sz="2200" i="1" dirty="0" err="1">
                <a:latin typeface="Arial" panose="020B0604020202020204" pitchFamily="34" charset="0"/>
                <a:cs typeface="Arial" panose="020B0604020202020204" pitchFamily="34" charset="0"/>
              </a:rPr>
              <a:t>dụng</a:t>
            </a:r>
            <a:r>
              <a:rPr lang="en-US" sz="2200" i="1" dirty="0">
                <a:latin typeface="Arial" panose="020B0604020202020204" pitchFamily="34" charset="0"/>
                <a:cs typeface="Arial" panose="020B0604020202020204" pitchFamily="34" charset="0"/>
              </a:rPr>
              <a:t> </a:t>
            </a:r>
            <a:r>
              <a:rPr lang="en-US" sz="2200" i="1" dirty="0" err="1">
                <a:latin typeface="Arial" panose="020B0604020202020204" pitchFamily="34" charset="0"/>
                <a:cs typeface="Arial" panose="020B0604020202020204" pitchFamily="34" charset="0"/>
              </a:rPr>
              <a:t>các</a:t>
            </a:r>
            <a:r>
              <a:rPr lang="en-US" sz="2200" i="1" dirty="0">
                <a:latin typeface="Arial" panose="020B0604020202020204" pitchFamily="34" charset="0"/>
                <a:cs typeface="Arial" panose="020B0604020202020204" pitchFamily="34" charset="0"/>
              </a:rPr>
              <a:t> </a:t>
            </a:r>
            <a:r>
              <a:rPr lang="en-US" sz="2200" i="1" dirty="0" err="1">
                <a:latin typeface="Arial" panose="020B0604020202020204" pitchFamily="34" charset="0"/>
                <a:cs typeface="Arial" panose="020B0604020202020204" pitchFamily="34" charset="0"/>
              </a:rPr>
              <a:t>thành</a:t>
            </a:r>
            <a:r>
              <a:rPr lang="en-US" sz="2200" i="1" dirty="0">
                <a:latin typeface="Arial" panose="020B0604020202020204" pitchFamily="34" charset="0"/>
                <a:cs typeface="Arial" panose="020B0604020202020204" pitchFamily="34" charset="0"/>
              </a:rPr>
              <a:t> </a:t>
            </a:r>
            <a:r>
              <a:rPr lang="en-US" sz="2200" i="1" dirty="0" err="1">
                <a:latin typeface="Arial" panose="020B0604020202020204" pitchFamily="34" charset="0"/>
                <a:cs typeface="Arial" panose="020B0604020202020204" pitchFamily="34" charset="0"/>
              </a:rPr>
              <a:t>tựu</a:t>
            </a:r>
            <a:r>
              <a:rPr lang="en-US" sz="2200" i="1" dirty="0">
                <a:latin typeface="Arial" panose="020B0604020202020204" pitchFamily="34" charset="0"/>
                <a:cs typeface="Arial" panose="020B0604020202020204" pitchFamily="34" charset="0"/>
              </a:rPr>
              <a:t> </a:t>
            </a:r>
            <a:r>
              <a:rPr lang="en-US" sz="2200" i="1" dirty="0" err="1">
                <a:latin typeface="Arial" panose="020B0604020202020204" pitchFamily="34" charset="0"/>
                <a:cs typeface="Arial" panose="020B0604020202020204" pitchFamily="34" charset="0"/>
              </a:rPr>
              <a:t>của</a:t>
            </a:r>
            <a:r>
              <a:rPr lang="en-US" sz="2200" i="1" dirty="0">
                <a:latin typeface="Arial" panose="020B0604020202020204" pitchFamily="34" charset="0"/>
                <a:cs typeface="Arial" panose="020B0604020202020204" pitchFamily="34" charset="0"/>
              </a:rPr>
              <a:t> </a:t>
            </a:r>
            <a:r>
              <a:rPr lang="en-US" sz="2200" i="1" dirty="0" err="1">
                <a:latin typeface="Arial" panose="020B0604020202020204" pitchFamily="34" charset="0"/>
                <a:cs typeface="Arial" panose="020B0604020202020204" pitchFamily="34" charset="0"/>
              </a:rPr>
              <a:t>Vật</a:t>
            </a:r>
            <a:r>
              <a:rPr lang="en-US" sz="2200" i="1" dirty="0">
                <a:latin typeface="Arial" panose="020B0604020202020204" pitchFamily="34" charset="0"/>
                <a:cs typeface="Arial" panose="020B0604020202020204" pitchFamily="34" charset="0"/>
              </a:rPr>
              <a:t> </a:t>
            </a:r>
            <a:r>
              <a:rPr lang="en-US" sz="2200" i="1" dirty="0" err="1">
                <a:latin typeface="Arial" panose="020B0604020202020204" pitchFamily="34" charset="0"/>
                <a:cs typeface="Arial" panose="020B0604020202020204" pitchFamily="34" charset="0"/>
              </a:rPr>
              <a:t>lí</a:t>
            </a:r>
            <a:r>
              <a:rPr lang="en-US" sz="2200" i="1" dirty="0">
                <a:latin typeface="Arial" panose="020B0604020202020204" pitchFamily="34" charset="0"/>
                <a:cs typeface="Arial" panose="020B0604020202020204" pitchFamily="34" charset="0"/>
              </a:rPr>
              <a:t> </a:t>
            </a:r>
            <a:r>
              <a:rPr lang="en-US" sz="2200" i="1" dirty="0" err="1">
                <a:latin typeface="Arial" panose="020B0604020202020204" pitchFamily="34" charset="0"/>
                <a:cs typeface="Arial" panose="020B0604020202020204" pitchFamily="34" charset="0"/>
              </a:rPr>
              <a:t>vào</a:t>
            </a:r>
            <a:r>
              <a:rPr lang="en-US" sz="2200" i="1" dirty="0">
                <a:latin typeface="Arial" panose="020B0604020202020204" pitchFamily="34" charset="0"/>
                <a:cs typeface="Arial" panose="020B0604020202020204" pitchFamily="34" charset="0"/>
              </a:rPr>
              <a:t> </a:t>
            </a:r>
            <a:r>
              <a:rPr lang="en-US" sz="2200" i="1" dirty="0" err="1">
                <a:latin typeface="Arial" panose="020B0604020202020204" pitchFamily="34" charset="0"/>
                <a:cs typeface="Arial" panose="020B0604020202020204" pitchFamily="34" charset="0"/>
              </a:rPr>
              <a:t>công</a:t>
            </a:r>
            <a:r>
              <a:rPr lang="en-US" sz="2200" i="1" dirty="0">
                <a:latin typeface="Arial" panose="020B0604020202020204" pitchFamily="34" charset="0"/>
                <a:cs typeface="Arial" panose="020B0604020202020204" pitchFamily="34" charset="0"/>
              </a:rPr>
              <a:t> </a:t>
            </a:r>
            <a:r>
              <a:rPr lang="en-US" sz="2200" i="1" dirty="0" err="1">
                <a:latin typeface="Arial" panose="020B0604020202020204" pitchFamily="34" charset="0"/>
                <a:cs typeface="Arial" panose="020B0604020202020204" pitchFamily="34" charset="0"/>
              </a:rPr>
              <a:t>nghệ</a:t>
            </a:r>
            <a:r>
              <a:rPr lang="en-US" sz="2200" i="1" dirty="0">
                <a:latin typeface="Arial" panose="020B0604020202020204" pitchFamily="34" charset="0"/>
                <a:cs typeface="Arial" panose="020B0604020202020204" pitchFamily="34" charset="0"/>
              </a:rPr>
              <a:t> </a:t>
            </a:r>
            <a:r>
              <a:rPr lang="en-US" sz="2200" i="1" dirty="0" err="1">
                <a:latin typeface="Arial" panose="020B0604020202020204" pitchFamily="34" charset="0"/>
                <a:cs typeface="Arial" panose="020B0604020202020204" pitchFamily="34" charset="0"/>
              </a:rPr>
              <a:t>không</a:t>
            </a:r>
            <a:r>
              <a:rPr lang="en-US" sz="2200" i="1" dirty="0">
                <a:latin typeface="Arial" panose="020B0604020202020204" pitchFamily="34" charset="0"/>
                <a:cs typeface="Arial" panose="020B0604020202020204" pitchFamily="34" charset="0"/>
              </a:rPr>
              <a:t> </a:t>
            </a:r>
            <a:r>
              <a:rPr lang="en-US" sz="2200" i="1" dirty="0" err="1">
                <a:latin typeface="Arial" panose="020B0604020202020204" pitchFamily="34" charset="0"/>
                <a:cs typeface="Arial" panose="020B0604020202020204" pitchFamily="34" charset="0"/>
              </a:rPr>
              <a:t>chỉ</a:t>
            </a:r>
            <a:r>
              <a:rPr lang="en-US" sz="2200" i="1" dirty="0">
                <a:latin typeface="Arial" panose="020B0604020202020204" pitchFamily="34" charset="0"/>
                <a:cs typeface="Arial" panose="020B0604020202020204" pitchFamily="34" charset="0"/>
              </a:rPr>
              <a:t> </a:t>
            </a:r>
            <a:r>
              <a:rPr lang="en-US" sz="2200" i="1" dirty="0" err="1">
                <a:latin typeface="Arial" panose="020B0604020202020204" pitchFamily="34" charset="0"/>
                <a:cs typeface="Arial" panose="020B0604020202020204" pitchFamily="34" charset="0"/>
              </a:rPr>
              <a:t>mang</a:t>
            </a:r>
            <a:r>
              <a:rPr lang="en-US" sz="2200" i="1" dirty="0">
                <a:latin typeface="Arial" panose="020B0604020202020204" pitchFamily="34" charset="0"/>
                <a:cs typeface="Arial" panose="020B0604020202020204" pitchFamily="34" charset="0"/>
              </a:rPr>
              <a:t> </a:t>
            </a:r>
            <a:r>
              <a:rPr lang="en-US" sz="2200" i="1" dirty="0" err="1">
                <a:latin typeface="Arial" panose="020B0604020202020204" pitchFamily="34" charset="0"/>
                <a:cs typeface="Arial" panose="020B0604020202020204" pitchFamily="34" charset="0"/>
              </a:rPr>
              <a:t>lại</a:t>
            </a:r>
            <a:r>
              <a:rPr lang="en-US" sz="2200" i="1" dirty="0">
                <a:latin typeface="Arial" panose="020B0604020202020204" pitchFamily="34" charset="0"/>
                <a:cs typeface="Arial" panose="020B0604020202020204" pitchFamily="34" charset="0"/>
              </a:rPr>
              <a:t> </a:t>
            </a:r>
            <a:r>
              <a:rPr lang="en-US" sz="2200" i="1" dirty="0" err="1">
                <a:latin typeface="Arial" panose="020B0604020202020204" pitchFamily="34" charset="0"/>
                <a:cs typeface="Arial" panose="020B0604020202020204" pitchFamily="34" charset="0"/>
              </a:rPr>
              <a:t>lợi</a:t>
            </a:r>
            <a:r>
              <a:rPr lang="en-US" sz="2200" i="1" dirty="0">
                <a:latin typeface="Arial" panose="020B0604020202020204" pitchFamily="34" charset="0"/>
                <a:cs typeface="Arial" panose="020B0604020202020204" pitchFamily="34" charset="0"/>
              </a:rPr>
              <a:t> </a:t>
            </a:r>
            <a:r>
              <a:rPr lang="en-US" sz="2200" i="1" dirty="0" err="1">
                <a:latin typeface="Arial" panose="020B0604020202020204" pitchFamily="34" charset="0"/>
                <a:cs typeface="Arial" panose="020B0604020202020204" pitchFamily="34" charset="0"/>
              </a:rPr>
              <a:t>ích</a:t>
            </a:r>
            <a:r>
              <a:rPr lang="en-US" sz="2200" i="1" dirty="0">
                <a:latin typeface="Arial" panose="020B0604020202020204" pitchFamily="34" charset="0"/>
                <a:cs typeface="Arial" panose="020B0604020202020204" pitchFamily="34" charset="0"/>
              </a:rPr>
              <a:t> </a:t>
            </a:r>
            <a:r>
              <a:rPr lang="en-US" sz="2200" i="1" dirty="0" err="1">
                <a:latin typeface="Arial" panose="020B0604020202020204" pitchFamily="34" charset="0"/>
                <a:cs typeface="Arial" panose="020B0604020202020204" pitchFamily="34" charset="0"/>
              </a:rPr>
              <a:t>cho</a:t>
            </a:r>
            <a:r>
              <a:rPr lang="en-US" sz="2200" i="1" dirty="0">
                <a:latin typeface="Arial" panose="020B0604020202020204" pitchFamily="34" charset="0"/>
                <a:cs typeface="Arial" panose="020B0604020202020204" pitchFamily="34" charset="0"/>
              </a:rPr>
              <a:t> </a:t>
            </a:r>
            <a:r>
              <a:rPr lang="en-US" sz="2200" i="1" dirty="0" err="1">
                <a:latin typeface="Arial" panose="020B0604020202020204" pitchFamily="34" charset="0"/>
                <a:cs typeface="Arial" panose="020B0604020202020204" pitchFamily="34" charset="0"/>
              </a:rPr>
              <a:t>nhân</a:t>
            </a:r>
            <a:r>
              <a:rPr lang="en-US" sz="2200" i="1" dirty="0">
                <a:latin typeface="Arial" panose="020B0604020202020204" pitchFamily="34" charset="0"/>
                <a:cs typeface="Arial" panose="020B0604020202020204" pitchFamily="34" charset="0"/>
              </a:rPr>
              <a:t> </a:t>
            </a:r>
            <a:r>
              <a:rPr lang="en-US" sz="2200" i="1" dirty="0" err="1">
                <a:latin typeface="Arial" panose="020B0604020202020204" pitchFamily="34" charset="0"/>
                <a:cs typeface="Arial" panose="020B0604020202020204" pitchFamily="34" charset="0"/>
              </a:rPr>
              <a:t>loại</a:t>
            </a:r>
            <a:r>
              <a:rPr lang="en-US" sz="2200" i="1" dirty="0">
                <a:latin typeface="Arial" panose="020B0604020202020204" pitchFamily="34" charset="0"/>
                <a:cs typeface="Arial" panose="020B0604020202020204" pitchFamily="34" charset="0"/>
              </a:rPr>
              <a:t> </a:t>
            </a:r>
            <a:r>
              <a:rPr lang="en-US" sz="2200" i="1" dirty="0" err="1">
                <a:latin typeface="Arial" panose="020B0604020202020204" pitchFamily="34" charset="0"/>
                <a:cs typeface="Arial" panose="020B0604020202020204" pitchFamily="34" charset="0"/>
              </a:rPr>
              <a:t>mà</a:t>
            </a:r>
            <a:r>
              <a:rPr lang="en-US" sz="2200" i="1" dirty="0">
                <a:latin typeface="Arial" panose="020B0604020202020204" pitchFamily="34" charset="0"/>
                <a:cs typeface="Arial" panose="020B0604020202020204" pitchFamily="34" charset="0"/>
              </a:rPr>
              <a:t> </a:t>
            </a:r>
            <a:r>
              <a:rPr lang="en-US" sz="2200" i="1" dirty="0" err="1">
                <a:latin typeface="Arial" panose="020B0604020202020204" pitchFamily="34" charset="0"/>
                <a:cs typeface="Arial" panose="020B0604020202020204" pitchFamily="34" charset="0"/>
              </a:rPr>
              <a:t>còn</a:t>
            </a:r>
            <a:r>
              <a:rPr lang="en-US" sz="2200" i="1" dirty="0">
                <a:latin typeface="Arial" panose="020B0604020202020204" pitchFamily="34" charset="0"/>
                <a:cs typeface="Arial" panose="020B0604020202020204" pitchFamily="34" charset="0"/>
              </a:rPr>
              <a:t> </a:t>
            </a:r>
            <a:r>
              <a:rPr lang="en-US" sz="2200" i="1" dirty="0" err="1">
                <a:latin typeface="Arial" panose="020B0604020202020204" pitchFamily="34" charset="0"/>
                <a:cs typeface="Arial" panose="020B0604020202020204" pitchFamily="34" charset="0"/>
              </a:rPr>
              <a:t>có</a:t>
            </a:r>
            <a:r>
              <a:rPr lang="en-US" sz="2200" i="1" dirty="0">
                <a:latin typeface="Arial" panose="020B0604020202020204" pitchFamily="34" charset="0"/>
                <a:cs typeface="Arial" panose="020B0604020202020204" pitchFamily="34" charset="0"/>
              </a:rPr>
              <a:t> </a:t>
            </a:r>
            <a:r>
              <a:rPr lang="en-US" sz="2200" i="1" dirty="0" err="1">
                <a:latin typeface="Arial" panose="020B0604020202020204" pitchFamily="34" charset="0"/>
                <a:cs typeface="Arial" panose="020B0604020202020204" pitchFamily="34" charset="0"/>
              </a:rPr>
              <a:t>thể</a:t>
            </a:r>
            <a:r>
              <a:rPr lang="en-US" sz="2200" i="1" dirty="0">
                <a:latin typeface="Arial" panose="020B0604020202020204" pitchFamily="34" charset="0"/>
                <a:cs typeface="Arial" panose="020B0604020202020204" pitchFamily="34" charset="0"/>
              </a:rPr>
              <a:t> </a:t>
            </a:r>
            <a:r>
              <a:rPr lang="en-US" sz="2200" i="1" dirty="0" err="1">
                <a:latin typeface="Arial" panose="020B0604020202020204" pitchFamily="34" charset="0"/>
                <a:cs typeface="Arial" panose="020B0604020202020204" pitchFamily="34" charset="0"/>
              </a:rPr>
              <a:t>làm</a:t>
            </a:r>
            <a:r>
              <a:rPr lang="en-US" sz="2200" i="1" dirty="0">
                <a:latin typeface="Arial" panose="020B0604020202020204" pitchFamily="34" charset="0"/>
                <a:cs typeface="Arial" panose="020B0604020202020204" pitchFamily="34" charset="0"/>
              </a:rPr>
              <a:t> ô </a:t>
            </a:r>
            <a:r>
              <a:rPr lang="en-US" sz="2200" i="1" dirty="0" err="1">
                <a:latin typeface="Arial" panose="020B0604020202020204" pitchFamily="34" charset="0"/>
                <a:cs typeface="Arial" panose="020B0604020202020204" pitchFamily="34" charset="0"/>
              </a:rPr>
              <a:t>nhiễm</a:t>
            </a:r>
            <a:r>
              <a:rPr lang="en-US" sz="2200" i="1" dirty="0">
                <a:latin typeface="Arial" panose="020B0604020202020204" pitchFamily="34" charset="0"/>
                <a:cs typeface="Arial" panose="020B0604020202020204" pitchFamily="34" charset="0"/>
              </a:rPr>
              <a:t> </a:t>
            </a:r>
            <a:r>
              <a:rPr lang="en-US" sz="2200" i="1" dirty="0" err="1">
                <a:latin typeface="Arial" panose="020B0604020202020204" pitchFamily="34" charset="0"/>
                <a:cs typeface="Arial" panose="020B0604020202020204" pitchFamily="34" charset="0"/>
              </a:rPr>
              <a:t>môi</a:t>
            </a:r>
            <a:r>
              <a:rPr lang="en-US" sz="2200" i="1" dirty="0">
                <a:latin typeface="Arial" panose="020B0604020202020204" pitchFamily="34" charset="0"/>
                <a:cs typeface="Arial" panose="020B0604020202020204" pitchFamily="34" charset="0"/>
              </a:rPr>
              <a:t> </a:t>
            </a:r>
            <a:r>
              <a:rPr lang="en-US" sz="2200" i="1" dirty="0" err="1">
                <a:latin typeface="Arial" panose="020B0604020202020204" pitchFamily="34" charset="0"/>
                <a:cs typeface="Arial" panose="020B0604020202020204" pitchFamily="34" charset="0"/>
              </a:rPr>
              <a:t>trường</a:t>
            </a:r>
            <a:r>
              <a:rPr lang="en-US" sz="2200" i="1" dirty="0">
                <a:latin typeface="Arial" panose="020B0604020202020204" pitchFamily="34" charset="0"/>
                <a:cs typeface="Arial" panose="020B0604020202020204" pitchFamily="34" charset="0"/>
              </a:rPr>
              <a:t> </a:t>
            </a:r>
            <a:r>
              <a:rPr lang="en-US" sz="2200" i="1" dirty="0" err="1">
                <a:latin typeface="Arial" panose="020B0604020202020204" pitchFamily="34" charset="0"/>
                <a:cs typeface="Arial" panose="020B0604020202020204" pitchFamily="34" charset="0"/>
              </a:rPr>
              <a:t>sống</a:t>
            </a:r>
            <a:r>
              <a:rPr lang="en-US" sz="2200" i="1" dirty="0">
                <a:latin typeface="Arial" panose="020B0604020202020204" pitchFamily="34" charset="0"/>
                <a:cs typeface="Arial" panose="020B0604020202020204" pitchFamily="34" charset="0"/>
              </a:rPr>
              <a:t>, </a:t>
            </a:r>
            <a:r>
              <a:rPr lang="en-US" sz="2200" i="1" dirty="0" err="1">
                <a:latin typeface="Arial" panose="020B0604020202020204" pitchFamily="34" charset="0"/>
                <a:cs typeface="Arial" panose="020B0604020202020204" pitchFamily="34" charset="0"/>
              </a:rPr>
              <a:t>huỷ</a:t>
            </a:r>
            <a:r>
              <a:rPr lang="en-US" sz="2200" i="1" dirty="0">
                <a:latin typeface="Arial" panose="020B0604020202020204" pitchFamily="34" charset="0"/>
                <a:cs typeface="Arial" panose="020B0604020202020204" pitchFamily="34" charset="0"/>
              </a:rPr>
              <a:t> </a:t>
            </a:r>
            <a:r>
              <a:rPr lang="en-US" sz="2200" i="1" dirty="0" err="1">
                <a:latin typeface="Arial" panose="020B0604020202020204" pitchFamily="34" charset="0"/>
                <a:cs typeface="Arial" panose="020B0604020202020204" pitchFamily="34" charset="0"/>
              </a:rPr>
              <a:t>hoại</a:t>
            </a:r>
            <a:r>
              <a:rPr lang="en-US" sz="2200" i="1" dirty="0">
                <a:latin typeface="Arial" panose="020B0604020202020204" pitchFamily="34" charset="0"/>
                <a:cs typeface="Arial" panose="020B0604020202020204" pitchFamily="34" charset="0"/>
              </a:rPr>
              <a:t> </a:t>
            </a:r>
            <a:r>
              <a:rPr lang="en-US" sz="2200" i="1" dirty="0" err="1">
                <a:latin typeface="Arial" panose="020B0604020202020204" pitchFamily="34" charset="0"/>
                <a:cs typeface="Arial" panose="020B0604020202020204" pitchFamily="34" charset="0"/>
              </a:rPr>
              <a:t>hệ</a:t>
            </a:r>
            <a:r>
              <a:rPr lang="en-US" sz="2200" i="1" dirty="0">
                <a:latin typeface="Arial" panose="020B0604020202020204" pitchFamily="34" charset="0"/>
                <a:cs typeface="Arial" panose="020B0604020202020204" pitchFamily="34" charset="0"/>
              </a:rPr>
              <a:t> </a:t>
            </a:r>
            <a:r>
              <a:rPr lang="en-US" sz="2200" i="1" dirty="0" err="1">
                <a:latin typeface="Arial" panose="020B0604020202020204" pitchFamily="34" charset="0"/>
                <a:cs typeface="Arial" panose="020B0604020202020204" pitchFamily="34" charset="0"/>
              </a:rPr>
              <a:t>sinh</a:t>
            </a:r>
            <a:r>
              <a:rPr lang="en-US" sz="2200" i="1" dirty="0">
                <a:latin typeface="Arial" panose="020B0604020202020204" pitchFamily="34" charset="0"/>
                <a:cs typeface="Arial" panose="020B0604020202020204" pitchFamily="34" charset="0"/>
              </a:rPr>
              <a:t> </a:t>
            </a:r>
            <a:r>
              <a:rPr lang="en-US" sz="2200" i="1" dirty="0" err="1">
                <a:latin typeface="Arial" panose="020B0604020202020204" pitchFamily="34" charset="0"/>
                <a:cs typeface="Arial" panose="020B0604020202020204" pitchFamily="34" charset="0"/>
              </a:rPr>
              <a:t>thái</a:t>
            </a:r>
            <a:r>
              <a:rPr lang="en-US" sz="2200" i="1" dirty="0">
                <a:latin typeface="Arial" panose="020B0604020202020204" pitchFamily="34" charset="0"/>
                <a:cs typeface="Arial" panose="020B0604020202020204" pitchFamily="34" charset="0"/>
              </a:rPr>
              <a:t>, </a:t>
            </a:r>
            <a:r>
              <a:rPr lang="en-US" sz="2200" i="1" dirty="0" err="1">
                <a:latin typeface="Arial" panose="020B0604020202020204" pitchFamily="34" charset="0"/>
                <a:cs typeface="Arial" panose="020B0604020202020204" pitchFamily="34" charset="0"/>
              </a:rPr>
              <a:t>nếu</a:t>
            </a:r>
            <a:r>
              <a:rPr lang="en-US" sz="2200" i="1" dirty="0">
                <a:latin typeface="Arial" panose="020B0604020202020204" pitchFamily="34" charset="0"/>
                <a:cs typeface="Arial" panose="020B0604020202020204" pitchFamily="34" charset="0"/>
              </a:rPr>
              <a:t> </a:t>
            </a:r>
            <a:r>
              <a:rPr lang="en-US" sz="2200" i="1" dirty="0" err="1">
                <a:latin typeface="Arial" panose="020B0604020202020204" pitchFamily="34" charset="0"/>
                <a:cs typeface="Arial" panose="020B0604020202020204" pitchFamily="34" charset="0"/>
              </a:rPr>
              <a:t>không</a:t>
            </a:r>
            <a:r>
              <a:rPr lang="en-US" sz="2200" i="1" dirty="0">
                <a:latin typeface="Arial" panose="020B0604020202020204" pitchFamily="34" charset="0"/>
                <a:cs typeface="Arial" panose="020B0604020202020204" pitchFamily="34" charset="0"/>
              </a:rPr>
              <a:t> </a:t>
            </a:r>
            <a:r>
              <a:rPr lang="en-US" sz="2200" i="1" dirty="0" err="1">
                <a:latin typeface="Arial" panose="020B0604020202020204" pitchFamily="34" charset="0"/>
                <a:cs typeface="Arial" panose="020B0604020202020204" pitchFamily="34" charset="0"/>
              </a:rPr>
              <a:t>được</a:t>
            </a:r>
            <a:r>
              <a:rPr lang="en-US" sz="2200" i="1" dirty="0">
                <a:latin typeface="Arial" panose="020B0604020202020204" pitchFamily="34" charset="0"/>
                <a:cs typeface="Arial" panose="020B0604020202020204" pitchFamily="34" charset="0"/>
              </a:rPr>
              <a:t> </a:t>
            </a:r>
            <a:r>
              <a:rPr lang="en-US" sz="2200" i="1" dirty="0" err="1">
                <a:latin typeface="Arial" panose="020B0604020202020204" pitchFamily="34" charset="0"/>
                <a:cs typeface="Arial" panose="020B0604020202020204" pitchFamily="34" charset="0"/>
              </a:rPr>
              <a:t>sử</a:t>
            </a:r>
            <a:r>
              <a:rPr lang="en-US" sz="2200" i="1" dirty="0">
                <a:latin typeface="Arial" panose="020B0604020202020204" pitchFamily="34" charset="0"/>
                <a:cs typeface="Arial" panose="020B0604020202020204" pitchFamily="34" charset="0"/>
              </a:rPr>
              <a:t> </a:t>
            </a:r>
            <a:r>
              <a:rPr lang="en-US" sz="2200" i="1" dirty="0" err="1">
                <a:latin typeface="Arial" panose="020B0604020202020204" pitchFamily="34" charset="0"/>
                <a:cs typeface="Arial" panose="020B0604020202020204" pitchFamily="34" charset="0"/>
              </a:rPr>
              <a:t>dụng</a:t>
            </a:r>
            <a:r>
              <a:rPr lang="en-US" sz="2200" i="1" dirty="0">
                <a:latin typeface="Arial" panose="020B0604020202020204" pitchFamily="34" charset="0"/>
                <a:cs typeface="Arial" panose="020B0604020202020204" pitchFamily="34" charset="0"/>
              </a:rPr>
              <a:t> </a:t>
            </a:r>
            <a:r>
              <a:rPr lang="en-US" sz="2200" i="1" dirty="0" err="1">
                <a:latin typeface="Arial" panose="020B0604020202020204" pitchFamily="34" charset="0"/>
                <a:cs typeface="Arial" panose="020B0604020202020204" pitchFamily="34" charset="0"/>
              </a:rPr>
              <a:t>dùng</a:t>
            </a:r>
            <a:r>
              <a:rPr lang="en-US" sz="2200" i="1" dirty="0">
                <a:latin typeface="Arial" panose="020B0604020202020204" pitchFamily="34" charset="0"/>
                <a:cs typeface="Arial" panose="020B0604020202020204" pitchFamily="34" charset="0"/>
              </a:rPr>
              <a:t> </a:t>
            </a:r>
            <a:r>
              <a:rPr lang="en-US" sz="2200" i="1" dirty="0" err="1">
                <a:latin typeface="Arial" panose="020B0604020202020204" pitchFamily="34" charset="0"/>
                <a:cs typeface="Arial" panose="020B0604020202020204" pitchFamily="34" charset="0"/>
              </a:rPr>
              <a:t>phương</a:t>
            </a:r>
            <a:r>
              <a:rPr lang="en-US" sz="2200" i="1" dirty="0">
                <a:latin typeface="Arial" panose="020B0604020202020204" pitchFamily="34" charset="0"/>
                <a:cs typeface="Arial" panose="020B0604020202020204" pitchFamily="34" charset="0"/>
              </a:rPr>
              <a:t> </a:t>
            </a:r>
            <a:r>
              <a:rPr lang="en-US" sz="2200" i="1" dirty="0" err="1">
                <a:latin typeface="Arial" panose="020B0604020202020204" pitchFamily="34" charset="0"/>
                <a:cs typeface="Arial" panose="020B0604020202020204" pitchFamily="34" charset="0"/>
              </a:rPr>
              <a:t>pháp</a:t>
            </a:r>
            <a:r>
              <a:rPr lang="en-US" sz="2200" i="1" dirty="0">
                <a:latin typeface="Arial" panose="020B0604020202020204" pitchFamily="34" charset="0"/>
                <a:cs typeface="Arial" panose="020B0604020202020204" pitchFamily="34" charset="0"/>
              </a:rPr>
              <a:t>, </a:t>
            </a:r>
            <a:r>
              <a:rPr lang="en-US" sz="2200" i="1" dirty="0" err="1">
                <a:latin typeface="Arial" panose="020B0604020202020204" pitchFamily="34" charset="0"/>
                <a:cs typeface="Arial" panose="020B0604020202020204" pitchFamily="34" charset="0"/>
              </a:rPr>
              <a:t>đúng</a:t>
            </a:r>
            <a:r>
              <a:rPr lang="en-US" sz="2200" i="1" dirty="0">
                <a:latin typeface="Arial" panose="020B0604020202020204" pitchFamily="34" charset="0"/>
                <a:cs typeface="Arial" panose="020B0604020202020204" pitchFamily="34" charset="0"/>
              </a:rPr>
              <a:t> </a:t>
            </a:r>
            <a:r>
              <a:rPr lang="en-US" sz="2200" i="1" dirty="0" err="1">
                <a:latin typeface="Arial" panose="020B0604020202020204" pitchFamily="34" charset="0"/>
                <a:cs typeface="Arial" panose="020B0604020202020204" pitchFamily="34" charset="0"/>
              </a:rPr>
              <a:t>mục</a:t>
            </a:r>
            <a:r>
              <a:rPr lang="en-US" sz="2200" i="1" dirty="0">
                <a:latin typeface="Arial" panose="020B0604020202020204" pitchFamily="34" charset="0"/>
                <a:cs typeface="Arial" panose="020B0604020202020204" pitchFamily="34" charset="0"/>
              </a:rPr>
              <a:t> </a:t>
            </a:r>
            <a:r>
              <a:rPr lang="en-US" sz="2200" i="1" dirty="0" err="1">
                <a:latin typeface="Arial" panose="020B0604020202020204" pitchFamily="34" charset="0"/>
                <a:cs typeface="Arial" panose="020B0604020202020204" pitchFamily="34" charset="0"/>
              </a:rPr>
              <a:t>đích</a:t>
            </a:r>
            <a:endParaRPr lang="en-US" sz="2200" i="1"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1582528E-FFC0-9D5F-3F5A-6883A87CF68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1000" y="2431453"/>
            <a:ext cx="5486400" cy="3219450"/>
          </a:xfrm>
          <a:prstGeom prst="rect">
            <a:avLst/>
          </a:prstGeom>
          <a:ln>
            <a:noFill/>
          </a:ln>
          <a:effectLst>
            <a:softEdge rad="112500"/>
          </a:effectLst>
        </p:spPr>
      </p:pic>
      <p:pic>
        <p:nvPicPr>
          <p:cNvPr id="17" name="Picture 16">
            <a:extLst>
              <a:ext uri="{FF2B5EF4-FFF2-40B4-BE49-F238E27FC236}">
                <a16:creationId xmlns:a16="http://schemas.microsoft.com/office/drawing/2014/main" id="{DBA94492-CC3F-24BF-2662-044430F75BD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67400" y="2431453"/>
            <a:ext cx="5943601" cy="3132599"/>
          </a:xfrm>
          <a:prstGeom prst="rect">
            <a:avLst/>
          </a:prstGeom>
          <a:ln>
            <a:noFill/>
          </a:ln>
          <a:effectLst>
            <a:softEdge rad="112500"/>
          </a:effectLst>
        </p:spPr>
      </p:pic>
    </p:spTree>
    <p:extLst>
      <p:ext uri="{BB962C8B-B14F-4D97-AF65-F5344CB8AC3E}">
        <p14:creationId xmlns:p14="http://schemas.microsoft.com/office/powerpoint/2010/main" val="3161868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0">
                                            <p:txEl>
                                              <p:pRg st="0" end="0"/>
                                            </p:txEl>
                                          </p:spTgt>
                                        </p:tgtEl>
                                        <p:attrNameLst>
                                          <p:attrName>style.visibility</p:attrName>
                                        </p:attrNameLst>
                                      </p:cBhvr>
                                      <p:to>
                                        <p:strVal val="visible"/>
                                      </p:to>
                                    </p:set>
                                    <p:animEffect transition="in" filter="fade">
                                      <p:cBhvr>
                                        <p:cTn id="23"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C2199F77-A9D4-44B2-BDA3-1F0F3730F58A}"/>
              </a:ext>
            </a:extLst>
          </p:cNvPr>
          <p:cNvSpPr txBox="1"/>
          <p:nvPr/>
        </p:nvSpPr>
        <p:spPr>
          <a:xfrm>
            <a:off x="1661774" y="1761936"/>
            <a:ext cx="3053336" cy="477054"/>
          </a:xfrm>
          <a:prstGeom prst="rect">
            <a:avLst/>
          </a:prstGeom>
          <a:noFill/>
        </p:spPr>
        <p:txBody>
          <a:bodyPr wrap="square">
            <a:spAutoFit/>
          </a:bodyPr>
          <a:lstStyle/>
          <a:p>
            <a:r>
              <a:rPr lang="en-US" sz="2500" i="1">
                <a:solidFill>
                  <a:srgbClr val="00B050"/>
                </a:solidFill>
                <a:effectLst/>
                <a:latin typeface="Arial" panose="020B0604020202020204" pitchFamily="34" charset="0"/>
                <a:ea typeface="Times New Roman" panose="02020603050405020304" pitchFamily="18" charset="0"/>
                <a:cs typeface="Times New Roman" panose="02020603050405020304" pitchFamily="18" charset="0"/>
              </a:rPr>
              <a:t>Thông tin liên lạc</a:t>
            </a:r>
            <a:endParaRPr lang="en-US" sz="2500" i="1">
              <a:solidFill>
                <a:srgbClr val="00B050"/>
              </a:solidFill>
            </a:endParaRPr>
          </a:p>
        </p:txBody>
      </p:sp>
      <p:pic>
        <p:nvPicPr>
          <p:cNvPr id="3" name="Picture 2" descr="A picture containing text, electronics&#10;&#10;Description automatically generated">
            <a:extLst>
              <a:ext uri="{FF2B5EF4-FFF2-40B4-BE49-F238E27FC236}">
                <a16:creationId xmlns:a16="http://schemas.microsoft.com/office/drawing/2014/main" id="{C31645CB-AB28-4164-9FAD-116F9505B03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5465" y="2157927"/>
            <a:ext cx="5046633" cy="2927047"/>
          </a:xfrm>
          <a:prstGeom prst="rect">
            <a:avLst/>
          </a:prstGeom>
          <a:ln>
            <a:noFill/>
          </a:ln>
          <a:effectLst>
            <a:softEdge rad="112500"/>
          </a:effectLst>
        </p:spPr>
      </p:pic>
      <p:sp>
        <p:nvSpPr>
          <p:cNvPr id="18" name="TextBox 17">
            <a:extLst>
              <a:ext uri="{FF2B5EF4-FFF2-40B4-BE49-F238E27FC236}">
                <a16:creationId xmlns:a16="http://schemas.microsoft.com/office/drawing/2014/main" id="{3BC4051F-D036-D123-3F1A-EC6BE79296FF}"/>
              </a:ext>
            </a:extLst>
          </p:cNvPr>
          <p:cNvSpPr txBox="1"/>
          <p:nvPr/>
        </p:nvSpPr>
        <p:spPr>
          <a:xfrm>
            <a:off x="733487" y="5139685"/>
            <a:ext cx="4790587" cy="923330"/>
          </a:xfrm>
          <a:prstGeom prst="rect">
            <a:avLst/>
          </a:prstGeom>
          <a:noFill/>
        </p:spPr>
        <p:txBody>
          <a:bodyPr wrap="square">
            <a:spAutoFit/>
          </a:bodyPr>
          <a:lstStyle/>
          <a:p>
            <a:pPr marL="0" marR="0" algn="ctr">
              <a:spcBef>
                <a:spcPts val="0"/>
              </a:spcBef>
            </a:pPr>
            <a:r>
              <a:rPr lang="en-US" sz="1800">
                <a:solidFill>
                  <a:srgbClr val="000000"/>
                </a:solidFill>
                <a:latin typeface="Arial" panose="020B0604020202020204" pitchFamily="34" charset="0"/>
                <a:ea typeface="Times New Roman" panose="02020603050405020304" pitchFamily="18" charset="0"/>
              </a:rPr>
              <a:t>VD: </a:t>
            </a:r>
            <a:r>
              <a:rPr lang="en-US" sz="1800">
                <a:solidFill>
                  <a:srgbClr val="000000"/>
                </a:solidFill>
                <a:effectLst/>
                <a:latin typeface="Arial" panose="020B0604020202020204" pitchFamily="34" charset="0"/>
                <a:ea typeface="Times New Roman" panose="02020603050405020304" pitchFamily="18" charset="0"/>
              </a:rPr>
              <a:t>Tin tức, tiếng nói, hình ảnh được truyền đi nhanh chóng đến mọi nơi trên thế giới </a:t>
            </a:r>
          </a:p>
          <a:p>
            <a:pPr marL="0" marR="0" algn="ctr">
              <a:spcBef>
                <a:spcPts val="0"/>
              </a:spcBef>
            </a:pPr>
            <a:r>
              <a:rPr lang="en-US" sz="1800">
                <a:solidFill>
                  <a:srgbClr val="000000"/>
                </a:solidFill>
                <a:effectLst/>
                <a:latin typeface="Arial" panose="020B0604020202020204" pitchFamily="34" charset="0"/>
                <a:ea typeface="Times New Roman" panose="02020603050405020304" pitchFamily="18" charset="0"/>
                <a:sym typeface="Symbol" panose="05050102010706020507" pitchFamily="18" charset="2"/>
              </a:rPr>
              <a:t></a:t>
            </a:r>
            <a:r>
              <a:rPr lang="en-US" sz="1800">
                <a:solidFill>
                  <a:srgbClr val="000000"/>
                </a:solidFill>
                <a:effectLst/>
                <a:latin typeface="Arial" panose="020B0604020202020204" pitchFamily="34" charset="0"/>
                <a:ea typeface="Times New Roman" panose="02020603050405020304" pitchFamily="18" charset="0"/>
              </a:rPr>
              <a:t> thế giới hiện nay trở nên “phẳng” hơn.</a:t>
            </a:r>
            <a:endParaRPr lang="en-US" sz="1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p:txBody>
      </p:sp>
      <p:grpSp>
        <p:nvGrpSpPr>
          <p:cNvPr id="19" name="Group 56">
            <a:extLst>
              <a:ext uri="{FF2B5EF4-FFF2-40B4-BE49-F238E27FC236}">
                <a16:creationId xmlns:a16="http://schemas.microsoft.com/office/drawing/2014/main" id="{0ECE87FA-A33D-5CDB-DD19-AEB6C825A6E2}"/>
              </a:ext>
            </a:extLst>
          </p:cNvPr>
          <p:cNvGrpSpPr/>
          <p:nvPr/>
        </p:nvGrpSpPr>
        <p:grpSpPr>
          <a:xfrm>
            <a:off x="4718423" y="126868"/>
            <a:ext cx="2590800" cy="531988"/>
            <a:chOff x="2193" y="0"/>
            <a:chExt cx="2245706" cy="1239104"/>
          </a:xfrm>
          <a:solidFill>
            <a:srgbClr val="7030A0"/>
          </a:solidFill>
          <a:scene3d>
            <a:camera prst="orthographicFront"/>
            <a:lightRig rig="threePt" dir="t">
              <a:rot lat="0" lon="0" rev="7500000"/>
            </a:lightRig>
          </a:scene3d>
        </p:grpSpPr>
        <p:sp>
          <p:nvSpPr>
            <p:cNvPr id="21" name="Rounded Rectangle 57">
              <a:extLst>
                <a:ext uri="{FF2B5EF4-FFF2-40B4-BE49-F238E27FC236}">
                  <a16:creationId xmlns:a16="http://schemas.microsoft.com/office/drawing/2014/main" id="{4B07E370-092E-70FA-2888-403A00E98D17}"/>
                </a:ext>
              </a:extLst>
            </p:cNvPr>
            <p:cNvSpPr/>
            <p:nvPr/>
          </p:nvSpPr>
          <p:spPr>
            <a:xfrm>
              <a:off x="2193" y="0"/>
              <a:ext cx="2245706" cy="1239104"/>
            </a:xfrm>
            <a:prstGeom prst="roundRect">
              <a:avLst/>
            </a:prstGeom>
            <a:grpFill/>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sp>
        <p:sp>
          <p:nvSpPr>
            <p:cNvPr id="22" name="Rounded Rectangle 4">
              <a:extLst>
                <a:ext uri="{FF2B5EF4-FFF2-40B4-BE49-F238E27FC236}">
                  <a16:creationId xmlns:a16="http://schemas.microsoft.com/office/drawing/2014/main" id="{99B134D8-FA04-73B4-0A80-380FAF1415F5}"/>
                </a:ext>
              </a:extLst>
            </p:cNvPr>
            <p:cNvSpPr/>
            <p:nvPr/>
          </p:nvSpPr>
          <p:spPr>
            <a:xfrm>
              <a:off x="77334" y="60488"/>
              <a:ext cx="2124730" cy="1118127"/>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121920" tIns="60960" rIns="121920" bIns="60960" numCol="1" spcCol="1270" anchor="ctr" anchorCtr="0">
              <a:noAutofit/>
            </a:bodyPr>
            <a:lstStyle/>
            <a:p>
              <a:pPr algn="ctr" defTabSz="1422400">
                <a:lnSpc>
                  <a:spcPct val="90000"/>
                </a:lnSpc>
                <a:spcBef>
                  <a:spcPct val="0"/>
                </a:spcBef>
                <a:spcAft>
                  <a:spcPct val="35000"/>
                </a:spcAft>
              </a:pPr>
              <a:r>
                <a:rPr lang="en-US" sz="2600" b="1">
                  <a:latin typeface="Arial" panose="020B0604020202020204" pitchFamily="34" charset="0"/>
                  <a:cs typeface="Arial" panose="020B0604020202020204" pitchFamily="34" charset="0"/>
                </a:rPr>
                <a:t>Thảo luận</a:t>
              </a:r>
            </a:p>
          </p:txBody>
        </p:sp>
      </p:grpSp>
      <p:sp>
        <p:nvSpPr>
          <p:cNvPr id="25" name="Rectangle: Rounded Corners 24">
            <a:extLst>
              <a:ext uri="{FF2B5EF4-FFF2-40B4-BE49-F238E27FC236}">
                <a16:creationId xmlns:a16="http://schemas.microsoft.com/office/drawing/2014/main" id="{FE8677DA-C7A7-B444-1521-81894E01C5FF}"/>
              </a:ext>
            </a:extLst>
          </p:cNvPr>
          <p:cNvSpPr/>
          <p:nvPr/>
        </p:nvSpPr>
        <p:spPr>
          <a:xfrm>
            <a:off x="838200" y="762000"/>
            <a:ext cx="10972800" cy="861774"/>
          </a:xfrm>
          <a:prstGeom prst="roundRect">
            <a:avLst>
              <a:gd name="adj" fmla="val 8564"/>
            </a:avLst>
          </a:prstGeom>
          <a:noFill/>
          <a:ln cmpd="dbl">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030A0"/>
              </a:solidFill>
            </a:endParaRPr>
          </a:p>
        </p:txBody>
      </p:sp>
      <p:sp>
        <p:nvSpPr>
          <p:cNvPr id="27" name="Text Box 29">
            <a:extLst>
              <a:ext uri="{FF2B5EF4-FFF2-40B4-BE49-F238E27FC236}">
                <a16:creationId xmlns:a16="http://schemas.microsoft.com/office/drawing/2014/main" id="{B8D468D3-EB1F-54A8-E58D-96906E3D2612}"/>
              </a:ext>
            </a:extLst>
          </p:cNvPr>
          <p:cNvSpPr txBox="1">
            <a:spLocks noChangeArrowheads="1"/>
          </p:cNvSpPr>
          <p:nvPr/>
        </p:nvSpPr>
        <p:spPr bwMode="auto">
          <a:xfrm>
            <a:off x="985264" y="779777"/>
            <a:ext cx="10508102"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algn="ctr">
              <a:spcBef>
                <a:spcPts val="0"/>
              </a:spcBef>
            </a:pPr>
            <a:r>
              <a:rPr lang="en-US" sz="25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Hãy</a:t>
            </a:r>
            <a:r>
              <a:rPr lang="en-US" sz="25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US" sz="25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nói</a:t>
            </a:r>
            <a:r>
              <a:rPr lang="en-US" sz="25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US" sz="25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về</a:t>
            </a:r>
            <a:r>
              <a:rPr lang="en-US" sz="25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US" sz="25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ảnh</a:t>
            </a:r>
            <a:r>
              <a:rPr lang="en-US" sz="25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US" sz="25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hưởng</a:t>
            </a:r>
            <a:r>
              <a:rPr lang="en-US" sz="25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US" sz="25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của</a:t>
            </a:r>
            <a:r>
              <a:rPr lang="en-US" sz="25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US" sz="25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Vật</a:t>
            </a:r>
            <a:r>
              <a:rPr lang="en-US" sz="25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US" sz="25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lí</a:t>
            </a:r>
            <a:r>
              <a:rPr lang="en-US" sz="25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US" sz="25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đối</a:t>
            </a:r>
            <a:r>
              <a:rPr lang="en-US" sz="25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US" sz="25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với</a:t>
            </a:r>
            <a:r>
              <a:rPr lang="en-US" sz="25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US" sz="25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một</a:t>
            </a:r>
            <a:r>
              <a:rPr lang="en-US" sz="25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US" sz="25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số</a:t>
            </a:r>
            <a:r>
              <a:rPr lang="en-US" sz="25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US" sz="25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lĩnh</a:t>
            </a:r>
            <a:r>
              <a:rPr lang="en-US" sz="25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US" sz="25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vực</a:t>
            </a:r>
            <a:r>
              <a:rPr lang="en-US" sz="25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US" sz="25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như</a:t>
            </a:r>
            <a:r>
              <a:rPr lang="en-US" sz="25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US" sz="25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giao</a:t>
            </a:r>
            <a:r>
              <a:rPr lang="en-US" sz="25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US" sz="25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thông</a:t>
            </a:r>
            <a:r>
              <a:rPr lang="en-US" sz="25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US" sz="25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vận</a:t>
            </a:r>
            <a:r>
              <a:rPr lang="en-US" sz="25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US" sz="25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tải</a:t>
            </a:r>
            <a:r>
              <a:rPr lang="en-US" sz="25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US" sz="25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thông</a:t>
            </a:r>
            <a:r>
              <a:rPr lang="en-US" sz="25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US" sz="2500" dirty="0">
                <a:solidFill>
                  <a:srgbClr val="000000"/>
                </a:solidFill>
                <a:effectLst/>
                <a:latin typeface="Arial" panose="020B0604020202020204" pitchFamily="34" charset="0"/>
                <a:ea typeface="游明朝" panose="02020400000000000000" pitchFamily="18" charset="-128"/>
                <a:cs typeface="Arial" panose="020B0604020202020204" pitchFamily="34" charset="0"/>
              </a:rPr>
              <a:t>tin </a:t>
            </a:r>
            <a:r>
              <a:rPr lang="en-US" sz="2500" dirty="0" err="1">
                <a:solidFill>
                  <a:srgbClr val="000000"/>
                </a:solidFill>
                <a:effectLst/>
                <a:latin typeface="Arial" panose="020B0604020202020204" pitchFamily="34" charset="0"/>
                <a:ea typeface="游明朝" panose="02020400000000000000" pitchFamily="18" charset="-128"/>
                <a:cs typeface="Arial" panose="020B0604020202020204" pitchFamily="34" charset="0"/>
              </a:rPr>
              <a:t>liên</a:t>
            </a:r>
            <a:r>
              <a:rPr lang="en-US" sz="2500" dirty="0">
                <a:solidFill>
                  <a:srgbClr val="000000"/>
                </a:solidFill>
                <a:effectLst/>
                <a:latin typeface="Arial" panose="020B0604020202020204" pitchFamily="34" charset="0"/>
                <a:ea typeface="游明朝" panose="02020400000000000000" pitchFamily="18" charset="-128"/>
                <a:cs typeface="Arial" panose="020B0604020202020204" pitchFamily="34" charset="0"/>
              </a:rPr>
              <a:t> </a:t>
            </a:r>
            <a:r>
              <a:rPr lang="en-US" sz="2500" dirty="0" err="1">
                <a:solidFill>
                  <a:srgbClr val="000000"/>
                </a:solidFill>
                <a:effectLst/>
                <a:latin typeface="Arial" panose="020B0604020202020204" pitchFamily="34" charset="0"/>
                <a:ea typeface="游明朝" panose="02020400000000000000" pitchFamily="18" charset="-128"/>
                <a:cs typeface="Arial" panose="020B0604020202020204" pitchFamily="34" charset="0"/>
              </a:rPr>
              <a:t>lạc</a:t>
            </a:r>
            <a:r>
              <a:rPr lang="en-US" sz="2500" dirty="0">
                <a:solidFill>
                  <a:srgbClr val="000000"/>
                </a:solidFill>
                <a:effectLst/>
                <a:latin typeface="Arial" panose="020B0604020202020204" pitchFamily="34" charset="0"/>
                <a:ea typeface="游明朝" panose="02020400000000000000" pitchFamily="18" charset="-128"/>
                <a:cs typeface="Arial" panose="020B0604020202020204" pitchFamily="34" charset="0"/>
              </a:rPr>
              <a:t>; </a:t>
            </a:r>
            <a:r>
              <a:rPr lang="en-US" sz="2500" dirty="0" err="1">
                <a:solidFill>
                  <a:srgbClr val="000000"/>
                </a:solidFill>
                <a:effectLst/>
                <a:latin typeface="Arial" panose="020B0604020202020204" pitchFamily="34" charset="0"/>
                <a:ea typeface="游明朝" panose="02020400000000000000" pitchFamily="18" charset="-128"/>
                <a:cs typeface="Arial" panose="020B0604020202020204" pitchFamily="34" charset="0"/>
              </a:rPr>
              <a:t>năng</a:t>
            </a:r>
            <a:r>
              <a:rPr lang="en-US" sz="2500" dirty="0">
                <a:solidFill>
                  <a:srgbClr val="000000"/>
                </a:solidFill>
                <a:effectLst/>
                <a:latin typeface="Arial" panose="020B0604020202020204" pitchFamily="34" charset="0"/>
                <a:ea typeface="游明朝" panose="02020400000000000000" pitchFamily="18" charset="-128"/>
                <a:cs typeface="Arial" panose="020B0604020202020204" pitchFamily="34" charset="0"/>
              </a:rPr>
              <a:t> </a:t>
            </a:r>
            <a:r>
              <a:rPr lang="en-US" sz="2500" dirty="0" err="1">
                <a:solidFill>
                  <a:srgbClr val="000000"/>
                </a:solidFill>
                <a:effectLst/>
                <a:latin typeface="Arial" panose="020B0604020202020204" pitchFamily="34" charset="0"/>
                <a:ea typeface="游明朝" panose="02020400000000000000" pitchFamily="18" charset="-128"/>
                <a:cs typeface="Arial" panose="020B0604020202020204" pitchFamily="34" charset="0"/>
              </a:rPr>
              <a:t>lượng</a:t>
            </a:r>
            <a:r>
              <a:rPr lang="en-US" sz="2500" dirty="0">
                <a:solidFill>
                  <a:srgbClr val="000000"/>
                </a:solidFill>
                <a:effectLst/>
                <a:latin typeface="Arial" panose="020B0604020202020204" pitchFamily="34" charset="0"/>
                <a:ea typeface="游明朝" panose="02020400000000000000" pitchFamily="18" charset="-128"/>
                <a:cs typeface="Arial" panose="020B0604020202020204" pitchFamily="34" charset="0"/>
              </a:rPr>
              <a:t>; du </a:t>
            </a:r>
            <a:r>
              <a:rPr lang="en-US" sz="2500" dirty="0" err="1">
                <a:solidFill>
                  <a:srgbClr val="000000"/>
                </a:solidFill>
                <a:effectLst/>
                <a:latin typeface="Arial" panose="020B0604020202020204" pitchFamily="34" charset="0"/>
                <a:ea typeface="游明朝" panose="02020400000000000000" pitchFamily="18" charset="-128"/>
                <a:cs typeface="Arial" panose="020B0604020202020204" pitchFamily="34" charset="0"/>
              </a:rPr>
              <a:t>hành</a:t>
            </a:r>
            <a:r>
              <a:rPr lang="en-US" sz="2500" dirty="0">
                <a:solidFill>
                  <a:srgbClr val="000000"/>
                </a:solidFill>
                <a:effectLst/>
                <a:latin typeface="Arial" panose="020B0604020202020204" pitchFamily="34" charset="0"/>
                <a:ea typeface="游明朝" panose="02020400000000000000" pitchFamily="18" charset="-128"/>
                <a:cs typeface="Arial" panose="020B0604020202020204" pitchFamily="34" charset="0"/>
              </a:rPr>
              <a:t> </a:t>
            </a:r>
            <a:r>
              <a:rPr lang="en-US" sz="2500" dirty="0" err="1">
                <a:solidFill>
                  <a:srgbClr val="000000"/>
                </a:solidFill>
                <a:effectLst/>
                <a:latin typeface="Arial" panose="020B0604020202020204" pitchFamily="34" charset="0"/>
                <a:ea typeface="游明朝" panose="02020400000000000000" pitchFamily="18" charset="-128"/>
                <a:cs typeface="Arial" panose="020B0604020202020204" pitchFamily="34" charset="0"/>
              </a:rPr>
              <a:t>vũ</a:t>
            </a:r>
            <a:r>
              <a:rPr lang="en-US" sz="2500" dirty="0">
                <a:solidFill>
                  <a:srgbClr val="000000"/>
                </a:solidFill>
                <a:effectLst/>
                <a:latin typeface="Arial" panose="020B0604020202020204" pitchFamily="34" charset="0"/>
                <a:ea typeface="游明朝" panose="02020400000000000000" pitchFamily="18" charset="-128"/>
                <a:cs typeface="Arial" panose="020B0604020202020204" pitchFamily="34" charset="0"/>
              </a:rPr>
              <a:t> </a:t>
            </a:r>
            <a:r>
              <a:rPr lang="en-US" sz="2500" dirty="0" err="1">
                <a:solidFill>
                  <a:srgbClr val="000000"/>
                </a:solidFill>
                <a:effectLst/>
                <a:latin typeface="Arial" panose="020B0604020202020204" pitchFamily="34" charset="0"/>
                <a:ea typeface="游明朝" panose="02020400000000000000" pitchFamily="18" charset="-128"/>
                <a:cs typeface="Arial" panose="020B0604020202020204" pitchFamily="34" charset="0"/>
              </a:rPr>
              <a:t>trụ</a:t>
            </a:r>
            <a:r>
              <a:rPr lang="en-US" sz="2500" dirty="0">
                <a:solidFill>
                  <a:srgbClr val="000000"/>
                </a:solidFill>
                <a:effectLst/>
                <a:latin typeface="Arial" panose="020B0604020202020204" pitchFamily="34" charset="0"/>
                <a:ea typeface="游明朝" panose="02020400000000000000" pitchFamily="18" charset="-128"/>
                <a:cs typeface="Arial" panose="020B0604020202020204" pitchFamily="34" charset="0"/>
              </a:rPr>
              <a:t>. </a:t>
            </a:r>
            <a:r>
              <a:rPr lang="en-US" sz="2500" b="1" dirty="0">
                <a:solidFill>
                  <a:srgbClr val="000000"/>
                </a:solidFill>
                <a:effectLst/>
                <a:latin typeface="Arial" panose="020B0604020202020204" pitchFamily="34" charset="0"/>
                <a:ea typeface="游明朝" panose="02020400000000000000" pitchFamily="18" charset="-128"/>
                <a:cs typeface="Arial" panose="020B0604020202020204" pitchFamily="34" charset="0"/>
              </a:rPr>
              <a:t> </a:t>
            </a:r>
            <a:endParaRPr lang="en-US" sz="2500" i="1" dirty="0">
              <a:solidFill>
                <a:srgbClr val="0070C0"/>
              </a:solidFill>
              <a:effectLst/>
              <a:latin typeface="Arial" panose="020B0604020202020204" pitchFamily="34" charset="0"/>
              <a:ea typeface="游明朝" panose="02020400000000000000" pitchFamily="18" charset="-128"/>
              <a:cs typeface="Arial" panose="020B0604020202020204" pitchFamily="34" charset="0"/>
            </a:endParaRPr>
          </a:p>
        </p:txBody>
      </p:sp>
      <p:sp>
        <p:nvSpPr>
          <p:cNvPr id="37" name="TextBox 36">
            <a:extLst>
              <a:ext uri="{FF2B5EF4-FFF2-40B4-BE49-F238E27FC236}">
                <a16:creationId xmlns:a16="http://schemas.microsoft.com/office/drawing/2014/main" id="{CAC6F53E-B230-401C-C815-0ED7BED8747B}"/>
              </a:ext>
            </a:extLst>
          </p:cNvPr>
          <p:cNvSpPr txBox="1"/>
          <p:nvPr/>
        </p:nvSpPr>
        <p:spPr>
          <a:xfrm>
            <a:off x="6052335" y="5111141"/>
            <a:ext cx="5666751" cy="966483"/>
          </a:xfrm>
          <a:prstGeom prst="rect">
            <a:avLst/>
          </a:prstGeom>
          <a:noFill/>
        </p:spPr>
        <p:txBody>
          <a:bodyPr wrap="square">
            <a:spAutoFit/>
          </a:bodyPr>
          <a:lstStyle/>
          <a:p>
            <a:pPr>
              <a:lnSpc>
                <a:spcPct val="107000"/>
              </a:lnSpc>
              <a:spcAft>
                <a:spcPts val="500"/>
              </a:spcAft>
            </a:pPr>
            <a:r>
              <a:rPr lang="en-US"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VD: </a:t>
            </a:r>
            <a:r>
              <a:rPr lang="en-US"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tiến</a:t>
            </a:r>
            <a:r>
              <a:rPr lang="en-US"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bộ</a:t>
            </a:r>
            <a:r>
              <a:rPr lang="en-US"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vật</a:t>
            </a:r>
            <a:r>
              <a:rPr lang="en-US"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lí</a:t>
            </a:r>
            <a:r>
              <a:rPr lang="en-US"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lượng</a:t>
            </a:r>
            <a:r>
              <a:rPr lang="en-US"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tử</a:t>
            </a:r>
            <a:r>
              <a:rPr lang="en-US"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và</a:t>
            </a:r>
            <a:r>
              <a:rPr lang="en-US"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Vật</a:t>
            </a:r>
            <a:r>
              <a:rPr lang="en-US"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lí</a:t>
            </a:r>
            <a:r>
              <a:rPr lang="en-US"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bán</a:t>
            </a:r>
            <a:r>
              <a:rPr lang="en-US"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dẫn</a:t>
            </a:r>
            <a:r>
              <a:rPr lang="en-US"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đã</a:t>
            </a:r>
            <a:r>
              <a:rPr lang="en-US"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góp</a:t>
            </a:r>
            <a:r>
              <a:rPr lang="en-US"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phần</a:t>
            </a:r>
            <a:r>
              <a:rPr lang="en-US"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tạo</a:t>
            </a:r>
            <a:r>
              <a:rPr lang="en-US"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ra</a:t>
            </a:r>
            <a:r>
              <a:rPr lang="en-US"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công</a:t>
            </a:r>
            <a:r>
              <a:rPr lang="en-US"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nghệ</a:t>
            </a:r>
            <a:r>
              <a:rPr lang="en-US"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chế</a:t>
            </a:r>
            <a:r>
              <a:rPr lang="en-US"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tạo</a:t>
            </a:r>
            <a:r>
              <a:rPr lang="en-US"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pin </a:t>
            </a:r>
            <a:r>
              <a:rPr lang="en-US"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và</a:t>
            </a:r>
            <a:r>
              <a:rPr lang="en-US"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acquy</a:t>
            </a:r>
            <a:r>
              <a:rPr lang="en-US"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thế</a:t>
            </a:r>
            <a:r>
              <a:rPr lang="en-US"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hệ</a:t>
            </a:r>
            <a:r>
              <a:rPr lang="en-US"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mới</a:t>
            </a:r>
            <a:r>
              <a:rPr lang="en-US"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dirty="0">
                <a:solidFill>
                  <a:srgbClr val="000000"/>
                </a:solidFill>
                <a:latin typeface="Arial" panose="020B0604020202020204" pitchFamily="34" charset="0"/>
                <a:ea typeface="Times New Roman" panose="02020603050405020304" pitchFamily="18" charset="0"/>
                <a:sym typeface="Symbol" panose="05050102010706020507" pitchFamily="18" charset="2"/>
              </a:rPr>
              <a:t></a:t>
            </a:r>
            <a:r>
              <a:rPr lang="en-US"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thúc</a:t>
            </a:r>
            <a:r>
              <a:rPr lang="en-US"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đẩy</a:t>
            </a:r>
            <a:r>
              <a:rPr lang="en-US"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ngành</a:t>
            </a:r>
            <a:r>
              <a:rPr lang="en-US"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sản</a:t>
            </a:r>
            <a:r>
              <a:rPr lang="en-US"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xuất</a:t>
            </a:r>
            <a:r>
              <a:rPr lang="en-US"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ô </a:t>
            </a:r>
            <a:r>
              <a:rPr lang="en-US"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tô</a:t>
            </a:r>
            <a:r>
              <a:rPr lang="en-US"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điện</a:t>
            </a:r>
            <a:r>
              <a:rPr lang="en-US" i="1"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a:t>
            </a:r>
            <a:endParaRPr lang="en-US" i="1" dirty="0">
              <a:effectLst/>
              <a:latin typeface="Calibri" panose="020F0502020204030204" pitchFamily="34" charset="0"/>
              <a:ea typeface="游明朝" panose="02020400000000000000" pitchFamily="18" charset="-128"/>
              <a:cs typeface="Times New Roman" panose="02020603050405020304" pitchFamily="18" charset="0"/>
            </a:endParaRPr>
          </a:p>
        </p:txBody>
      </p:sp>
      <p:sp>
        <p:nvSpPr>
          <p:cNvPr id="39" name="TextBox 38">
            <a:extLst>
              <a:ext uri="{FF2B5EF4-FFF2-40B4-BE49-F238E27FC236}">
                <a16:creationId xmlns:a16="http://schemas.microsoft.com/office/drawing/2014/main" id="{616C658D-43B1-E613-AF22-C384CF64D99F}"/>
              </a:ext>
            </a:extLst>
          </p:cNvPr>
          <p:cNvSpPr txBox="1"/>
          <p:nvPr/>
        </p:nvSpPr>
        <p:spPr>
          <a:xfrm>
            <a:off x="6219001" y="1726918"/>
            <a:ext cx="5257800" cy="477054"/>
          </a:xfrm>
          <a:prstGeom prst="rect">
            <a:avLst/>
          </a:prstGeom>
          <a:noFill/>
        </p:spPr>
        <p:txBody>
          <a:bodyPr wrap="square">
            <a:spAutoFit/>
          </a:bodyPr>
          <a:lstStyle/>
          <a:p>
            <a:r>
              <a:rPr lang="en-US" sz="2500" i="1" dirty="0" err="1">
                <a:solidFill>
                  <a:srgbClr val="00B050"/>
                </a:solidFill>
                <a:effectLst/>
                <a:latin typeface="Arial" panose="020B0604020202020204" pitchFamily="34" charset="0"/>
                <a:ea typeface="Times New Roman" panose="02020603050405020304" pitchFamily="18" charset="0"/>
                <a:cs typeface="Times New Roman" panose="02020603050405020304" pitchFamily="18" charset="0"/>
              </a:rPr>
              <a:t>Năng</a:t>
            </a:r>
            <a:r>
              <a:rPr lang="en-US" sz="2500" i="1" dirty="0">
                <a:solidFill>
                  <a:srgbClr val="00B05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2500" i="1" dirty="0" err="1">
                <a:solidFill>
                  <a:srgbClr val="00B050"/>
                </a:solidFill>
                <a:effectLst/>
                <a:latin typeface="Arial" panose="020B0604020202020204" pitchFamily="34" charset="0"/>
                <a:ea typeface="Times New Roman" panose="02020603050405020304" pitchFamily="18" charset="0"/>
                <a:cs typeface="Times New Roman" panose="02020603050405020304" pitchFamily="18" charset="0"/>
              </a:rPr>
              <a:t>lượng</a:t>
            </a:r>
            <a:r>
              <a:rPr lang="en-US" sz="2500" i="1" dirty="0">
                <a:solidFill>
                  <a:srgbClr val="00B050"/>
                </a:solidFill>
                <a:effectLst/>
                <a:latin typeface="Arial" panose="020B0604020202020204" pitchFamily="34" charset="0"/>
                <a:ea typeface="Times New Roman" panose="02020603050405020304" pitchFamily="18" charset="0"/>
                <a:cs typeface="Times New Roman" panose="02020603050405020304" pitchFamily="18" charset="0"/>
              </a:rPr>
              <a:t> – </a:t>
            </a:r>
            <a:r>
              <a:rPr lang="en-US" sz="2500" i="1" dirty="0" err="1">
                <a:solidFill>
                  <a:srgbClr val="00B050"/>
                </a:solidFill>
                <a:effectLst/>
                <a:latin typeface="Arial" panose="020B0604020202020204" pitchFamily="34" charset="0"/>
                <a:ea typeface="Times New Roman" panose="02020603050405020304" pitchFamily="18" charset="0"/>
                <a:cs typeface="Times New Roman" panose="02020603050405020304" pitchFamily="18" charset="0"/>
              </a:rPr>
              <a:t>giao</a:t>
            </a:r>
            <a:r>
              <a:rPr lang="en-US" sz="2500" i="1" dirty="0">
                <a:solidFill>
                  <a:srgbClr val="00B05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2500" i="1" dirty="0" err="1">
                <a:solidFill>
                  <a:srgbClr val="00B050"/>
                </a:solidFill>
                <a:effectLst/>
                <a:latin typeface="Arial" panose="020B0604020202020204" pitchFamily="34" charset="0"/>
                <a:ea typeface="Times New Roman" panose="02020603050405020304" pitchFamily="18" charset="0"/>
                <a:cs typeface="Times New Roman" panose="02020603050405020304" pitchFamily="18" charset="0"/>
              </a:rPr>
              <a:t>thông</a:t>
            </a:r>
            <a:r>
              <a:rPr lang="en-US" sz="2500" i="1" dirty="0">
                <a:solidFill>
                  <a:srgbClr val="00B05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2500" i="1" dirty="0" err="1">
                <a:solidFill>
                  <a:srgbClr val="00B050"/>
                </a:solidFill>
                <a:effectLst/>
                <a:latin typeface="Arial" panose="020B0604020202020204" pitchFamily="34" charset="0"/>
                <a:ea typeface="Times New Roman" panose="02020603050405020304" pitchFamily="18" charset="0"/>
                <a:cs typeface="Times New Roman" panose="02020603050405020304" pitchFamily="18" charset="0"/>
              </a:rPr>
              <a:t>vận</a:t>
            </a:r>
            <a:r>
              <a:rPr lang="en-US" sz="2500" i="1" dirty="0">
                <a:solidFill>
                  <a:srgbClr val="00B05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2500" i="1" dirty="0" err="1">
                <a:solidFill>
                  <a:srgbClr val="00B050"/>
                </a:solidFill>
                <a:effectLst/>
                <a:latin typeface="Arial" panose="020B0604020202020204" pitchFamily="34" charset="0"/>
                <a:ea typeface="Times New Roman" panose="02020603050405020304" pitchFamily="18" charset="0"/>
                <a:cs typeface="Times New Roman" panose="02020603050405020304" pitchFamily="18" charset="0"/>
              </a:rPr>
              <a:t>tải</a:t>
            </a:r>
            <a:endParaRPr lang="en-US" sz="2500" i="1" dirty="0">
              <a:solidFill>
                <a:srgbClr val="00B050"/>
              </a:solidFill>
            </a:endParaRPr>
          </a:p>
        </p:txBody>
      </p:sp>
      <p:pic>
        <p:nvPicPr>
          <p:cNvPr id="4" name="Picture 3">
            <a:extLst>
              <a:ext uri="{FF2B5EF4-FFF2-40B4-BE49-F238E27FC236}">
                <a16:creationId xmlns:a16="http://schemas.microsoft.com/office/drawing/2014/main" id="{729D30DA-7F5F-46A0-9135-A45CB40ED2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19784" y="2209029"/>
            <a:ext cx="5666751" cy="2824841"/>
          </a:xfrm>
          <a:prstGeom prst="rect">
            <a:avLst/>
          </a:prstGeom>
          <a:ln>
            <a:noFill/>
          </a:ln>
          <a:effectLst>
            <a:softEdge rad="112500"/>
          </a:effectLst>
        </p:spPr>
      </p:pic>
    </p:spTree>
    <p:extLst>
      <p:ext uri="{BB962C8B-B14F-4D97-AF65-F5344CB8AC3E}">
        <p14:creationId xmlns:p14="http://schemas.microsoft.com/office/powerpoint/2010/main" val="3366359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500"/>
                                        <p:tgtEl>
                                          <p:spTgt spid="3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fade">
                                      <p:cBhvr>
                                        <p:cTn id="18" dur="500"/>
                                        <p:tgtEl>
                                          <p:spTgt spid="37"/>
                                        </p:tgtEl>
                                      </p:cBhvr>
                                    </p:animEffect>
                                  </p:childTnLst>
                                </p:cTn>
                              </p:par>
                              <p:par>
                                <p:cTn id="19" presetID="10" presetClass="entr" presetSubtype="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8" grpId="0"/>
      <p:bldP spid="37" grpId="0"/>
      <p:bldP spid="3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C5094BBC-4AEF-45E2-800C-D9EB80EB9602}"/>
              </a:ext>
            </a:extLst>
          </p:cNvPr>
          <p:cNvGrpSpPr/>
          <p:nvPr/>
        </p:nvGrpSpPr>
        <p:grpSpPr>
          <a:xfrm>
            <a:off x="-107020" y="65599"/>
            <a:ext cx="10317821" cy="551822"/>
            <a:chOff x="-3007" y="2231322"/>
            <a:chExt cx="10253890" cy="770302"/>
          </a:xfrm>
        </p:grpSpPr>
        <p:grpSp>
          <p:nvGrpSpPr>
            <p:cNvPr id="5" name="Group 70">
              <a:extLst>
                <a:ext uri="{FF2B5EF4-FFF2-40B4-BE49-F238E27FC236}">
                  <a16:creationId xmlns:a16="http://schemas.microsoft.com/office/drawing/2014/main" id="{22027F8E-E199-4A54-B069-309AC253031F}"/>
                </a:ext>
              </a:extLst>
            </p:cNvPr>
            <p:cNvGrpSpPr>
              <a:grpSpLocks/>
            </p:cNvGrpSpPr>
            <p:nvPr/>
          </p:nvGrpSpPr>
          <p:grpSpPr bwMode="auto">
            <a:xfrm>
              <a:off x="286108" y="2280389"/>
              <a:ext cx="7305332" cy="708275"/>
              <a:chOff x="564747" y="3403331"/>
              <a:chExt cx="3761905" cy="1364238"/>
            </a:xfrm>
          </p:grpSpPr>
          <p:pic>
            <p:nvPicPr>
              <p:cNvPr id="8" name="Picture 8" descr="empty-green-rectangle">
                <a:extLst>
                  <a:ext uri="{FF2B5EF4-FFF2-40B4-BE49-F238E27FC236}">
                    <a16:creationId xmlns:a16="http://schemas.microsoft.com/office/drawing/2014/main" id="{1EE22726-B2BB-421D-B925-BEC456C6480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4747" y="3403331"/>
                <a:ext cx="3761905" cy="136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9" descr="green-top-faded">
                <a:extLst>
                  <a:ext uri="{FF2B5EF4-FFF2-40B4-BE49-F238E27FC236}">
                    <a16:creationId xmlns:a16="http://schemas.microsoft.com/office/drawing/2014/main" id="{06869E57-2328-4344-AAC1-8990C425C4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187656" y="3887448"/>
                <a:ext cx="1273934" cy="396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TextBox 5">
              <a:extLst>
                <a:ext uri="{FF2B5EF4-FFF2-40B4-BE49-F238E27FC236}">
                  <a16:creationId xmlns:a16="http://schemas.microsoft.com/office/drawing/2014/main" id="{BF6D9640-ADB6-4E6A-B6DE-3A9270062E74}"/>
                </a:ext>
              </a:extLst>
            </p:cNvPr>
            <p:cNvSpPr txBox="1"/>
            <p:nvPr/>
          </p:nvSpPr>
          <p:spPr bwMode="auto">
            <a:xfrm>
              <a:off x="-3007" y="2314211"/>
              <a:ext cx="1501326" cy="687413"/>
            </a:xfrm>
            <a:prstGeom prst="rect">
              <a:avLst/>
            </a:prstGeom>
            <a:noFill/>
          </p:spPr>
          <p:txBody>
            <a:bodyPr wrap="square">
              <a:spAutoFit/>
            </a:bodyPr>
            <a:lstStyle/>
            <a:p>
              <a:pPr algn="ctr">
                <a:defRPr/>
              </a:pPr>
              <a:r>
                <a:rPr lang="en-US" sz="2600">
                  <a:ln w="18415" cmpd="sng">
                    <a:solidFill>
                      <a:srgbClr val="FFFFFF"/>
                    </a:solidFill>
                    <a:prstDash val="solid"/>
                  </a:ln>
                  <a:solidFill>
                    <a:schemeClr val="tx1"/>
                  </a:solidFill>
                  <a:effectLst>
                    <a:glow rad="101600">
                      <a:schemeClr val="accent4">
                        <a:satMod val="175000"/>
                        <a:alpha val="40000"/>
                      </a:schemeClr>
                    </a:glow>
                    <a:outerShdw blurRad="63500" dir="3600000" algn="tl" rotWithShape="0">
                      <a:srgbClr val="000000">
                        <a:alpha val="70000"/>
                      </a:srgbClr>
                    </a:outerShdw>
                  </a:effectLst>
                  <a:latin typeface="Arial" panose="020B0604020202020204" pitchFamily="34" charset="0"/>
                  <a:cs typeface="Arial" panose="020B0604020202020204" pitchFamily="34" charset="0"/>
                </a:rPr>
                <a:t>IV</a:t>
              </a:r>
              <a:endParaRPr lang="en-US" sz="2600" dirty="0">
                <a:ln w="18415" cmpd="sng">
                  <a:solidFill>
                    <a:srgbClr val="FFFFFF"/>
                  </a:solidFill>
                  <a:prstDash val="solid"/>
                </a:ln>
                <a:solidFill>
                  <a:schemeClr val="tx1"/>
                </a:solidFill>
                <a:effectLst>
                  <a:glow rad="101600">
                    <a:schemeClr val="accent4">
                      <a:satMod val="175000"/>
                      <a:alpha val="40000"/>
                    </a:schemeClr>
                  </a:glow>
                  <a:outerShdw blurRad="63500" dir="3600000" algn="tl" rotWithShape="0">
                    <a:srgbClr val="000000">
                      <a:alpha val="70000"/>
                    </a:srgbClr>
                  </a:outerShdw>
                </a:effectLst>
                <a:latin typeface="Arial" panose="020B0604020202020204" pitchFamily="34" charset="0"/>
                <a:cs typeface="Arial" panose="020B0604020202020204" pitchFamily="34" charset="0"/>
              </a:endParaRPr>
            </a:p>
          </p:txBody>
        </p:sp>
        <p:sp>
          <p:nvSpPr>
            <p:cNvPr id="7" name="Rectangle 1026060">
              <a:extLst>
                <a:ext uri="{FF2B5EF4-FFF2-40B4-BE49-F238E27FC236}">
                  <a16:creationId xmlns:a16="http://schemas.microsoft.com/office/drawing/2014/main" id="{071903BE-FA19-43F4-A858-1F57B905EB55}"/>
                </a:ext>
              </a:extLst>
            </p:cNvPr>
            <p:cNvSpPr>
              <a:spLocks noChangeArrowheads="1"/>
            </p:cNvSpPr>
            <p:nvPr/>
          </p:nvSpPr>
          <p:spPr bwMode="auto">
            <a:xfrm>
              <a:off x="1209204" y="2231322"/>
              <a:ext cx="9041679" cy="756154"/>
            </a:xfrm>
            <a:prstGeom prst="rect">
              <a:avLst/>
            </a:prstGeom>
            <a:noFill/>
            <a:ln w="9525" algn="ctr">
              <a:noFill/>
              <a:miter lim="800000"/>
              <a:headEnd/>
              <a:tailEnd/>
            </a:ln>
          </p:spPr>
          <p:txBody>
            <a:bodyPr wrap="square" lIns="109728" tIns="54864" rIns="109728" bIns="54864">
              <a:spAutoFit/>
            </a:bodyPr>
            <a:lstStyle>
              <a:lvl1pPr marL="287338" indent="-287338" defTabSz="1095375">
                <a:defRPr>
                  <a:solidFill>
                    <a:schemeClr val="tx1"/>
                  </a:solidFill>
                  <a:latin typeface="Arial" panose="020B0604020202020204" pitchFamily="34" charset="0"/>
                </a:defRPr>
              </a:lvl1pPr>
              <a:lvl2pPr marL="742950" indent="-285750" defTabSz="1095375">
                <a:defRPr>
                  <a:solidFill>
                    <a:schemeClr val="tx1"/>
                  </a:solidFill>
                  <a:latin typeface="Arial" panose="020B0604020202020204" pitchFamily="34" charset="0"/>
                </a:defRPr>
              </a:lvl2pPr>
              <a:lvl3pPr marL="1143000" indent="-228600" defTabSz="1095375">
                <a:defRPr>
                  <a:solidFill>
                    <a:schemeClr val="tx1"/>
                  </a:solidFill>
                  <a:latin typeface="Arial" panose="020B0604020202020204" pitchFamily="34" charset="0"/>
                </a:defRPr>
              </a:lvl3pPr>
              <a:lvl4pPr marL="1600200" indent="-228600" defTabSz="1095375">
                <a:defRPr>
                  <a:solidFill>
                    <a:schemeClr val="tx1"/>
                  </a:solidFill>
                  <a:latin typeface="Arial" panose="020B0604020202020204" pitchFamily="34" charset="0"/>
                </a:defRPr>
              </a:lvl4pPr>
              <a:lvl5pPr marL="2057400" indent="-228600" defTabSz="1095375">
                <a:defRPr>
                  <a:solidFill>
                    <a:schemeClr val="tx1"/>
                  </a:solidFill>
                  <a:latin typeface="Arial" panose="020B0604020202020204" pitchFamily="34" charset="0"/>
                </a:defRPr>
              </a:lvl5pPr>
              <a:lvl6pPr marL="2514600" indent="-228600" defTabSz="1095375" fontAlgn="base">
                <a:spcBef>
                  <a:spcPct val="0"/>
                </a:spcBef>
                <a:spcAft>
                  <a:spcPct val="0"/>
                </a:spcAft>
                <a:defRPr>
                  <a:solidFill>
                    <a:schemeClr val="tx1"/>
                  </a:solidFill>
                  <a:latin typeface="Arial" panose="020B0604020202020204" pitchFamily="34" charset="0"/>
                </a:defRPr>
              </a:lvl6pPr>
              <a:lvl7pPr marL="2971800" indent="-228600" defTabSz="1095375" fontAlgn="base">
                <a:spcBef>
                  <a:spcPct val="0"/>
                </a:spcBef>
                <a:spcAft>
                  <a:spcPct val="0"/>
                </a:spcAft>
                <a:defRPr>
                  <a:solidFill>
                    <a:schemeClr val="tx1"/>
                  </a:solidFill>
                  <a:latin typeface="Arial" panose="020B0604020202020204" pitchFamily="34" charset="0"/>
                </a:defRPr>
              </a:lvl7pPr>
              <a:lvl8pPr marL="3429000" indent="-228600" defTabSz="1095375" fontAlgn="base">
                <a:spcBef>
                  <a:spcPct val="0"/>
                </a:spcBef>
                <a:spcAft>
                  <a:spcPct val="0"/>
                </a:spcAft>
                <a:defRPr>
                  <a:solidFill>
                    <a:schemeClr val="tx1"/>
                  </a:solidFill>
                  <a:latin typeface="Arial" panose="020B0604020202020204" pitchFamily="34" charset="0"/>
                </a:defRPr>
              </a:lvl8pPr>
              <a:lvl9pPr marL="3886200" indent="-228600" defTabSz="1095375" fontAlgn="base">
                <a:spcBef>
                  <a:spcPct val="0"/>
                </a:spcBef>
                <a:spcAft>
                  <a:spcPct val="0"/>
                </a:spcAft>
                <a:defRPr>
                  <a:solidFill>
                    <a:schemeClr val="tx1"/>
                  </a:solidFill>
                  <a:latin typeface="Arial" panose="020B0604020202020204" pitchFamily="34" charset="0"/>
                </a:defRPr>
              </a:lvl9pPr>
            </a:lstStyle>
            <a:p>
              <a:pPr marL="0" indent="0" defTabSz="1095376">
                <a:buClr>
                  <a:schemeClr val="tx2"/>
                </a:buClr>
                <a:buSzPct val="95000"/>
                <a:defRPr/>
              </a:pPr>
              <a:r>
                <a:rPr lang="en-US" sz="2800" i="1">
                  <a:cs typeface="Arial" panose="020B0604020202020204" pitchFamily="34" charset="0"/>
                </a:rPr>
                <a:t>Phương pháp nghiên cứu vật lí</a:t>
              </a:r>
              <a:endParaRPr lang="en-US" sz="2800" dirty="0">
                <a:cs typeface="Arial" panose="020B0604020202020204" pitchFamily="34" charset="0"/>
              </a:endParaRPr>
            </a:p>
          </p:txBody>
        </p:sp>
      </p:grpSp>
      <p:sp>
        <p:nvSpPr>
          <p:cNvPr id="24" name="Text Box 13">
            <a:extLst>
              <a:ext uri="{FF2B5EF4-FFF2-40B4-BE49-F238E27FC236}">
                <a16:creationId xmlns:a16="http://schemas.microsoft.com/office/drawing/2014/main" id="{BDCB75E4-AC0F-4128-8976-F1571F7F1788}"/>
              </a:ext>
            </a:extLst>
          </p:cNvPr>
          <p:cNvSpPr txBox="1">
            <a:spLocks noChangeArrowheads="1"/>
          </p:cNvSpPr>
          <p:nvPr/>
        </p:nvSpPr>
        <p:spPr bwMode="auto">
          <a:xfrm>
            <a:off x="1129682" y="666498"/>
            <a:ext cx="49663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400" i="1">
                <a:solidFill>
                  <a:srgbClr val="0070C0"/>
                </a:solidFill>
                <a:cs typeface="Arial" panose="020B0604020202020204" pitchFamily="34" charset="0"/>
              </a:rPr>
              <a:t>Phương pháp thực nghiệm</a:t>
            </a:r>
          </a:p>
        </p:txBody>
      </p:sp>
      <p:grpSp>
        <p:nvGrpSpPr>
          <p:cNvPr id="20" name="Group 19">
            <a:extLst>
              <a:ext uri="{FF2B5EF4-FFF2-40B4-BE49-F238E27FC236}">
                <a16:creationId xmlns:a16="http://schemas.microsoft.com/office/drawing/2014/main" id="{A7DE2288-4E64-E412-FCFF-DE2C533778E1}"/>
              </a:ext>
            </a:extLst>
          </p:cNvPr>
          <p:cNvGrpSpPr/>
          <p:nvPr/>
        </p:nvGrpSpPr>
        <p:grpSpPr>
          <a:xfrm>
            <a:off x="304800" y="795275"/>
            <a:ext cx="785094" cy="258924"/>
            <a:chOff x="5867400" y="402866"/>
            <a:chExt cx="785094" cy="406303"/>
          </a:xfrm>
        </p:grpSpPr>
        <p:sp>
          <p:nvSpPr>
            <p:cNvPr id="21" name="Arrow: Pentagon 20">
              <a:extLst>
                <a:ext uri="{FF2B5EF4-FFF2-40B4-BE49-F238E27FC236}">
                  <a16:creationId xmlns:a16="http://schemas.microsoft.com/office/drawing/2014/main" id="{AFBD01EB-1B3E-DF8C-07F9-E1376CC61255}"/>
                </a:ext>
              </a:extLst>
            </p:cNvPr>
            <p:cNvSpPr/>
            <p:nvPr/>
          </p:nvSpPr>
          <p:spPr>
            <a:xfrm>
              <a:off x="5867400" y="402866"/>
              <a:ext cx="495302" cy="395549"/>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Arrow: Chevron 21">
              <a:extLst>
                <a:ext uri="{FF2B5EF4-FFF2-40B4-BE49-F238E27FC236}">
                  <a16:creationId xmlns:a16="http://schemas.microsoft.com/office/drawing/2014/main" id="{7BA8C1FD-9F4C-5BB5-6734-A8FD9FC2B4A1}"/>
                </a:ext>
              </a:extLst>
            </p:cNvPr>
            <p:cNvSpPr/>
            <p:nvPr/>
          </p:nvSpPr>
          <p:spPr>
            <a:xfrm>
              <a:off x="6270097" y="413620"/>
              <a:ext cx="382397" cy="395549"/>
            </a:xfrm>
            <a:prstGeom prst="chevron">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TextBox 36">
            <a:extLst>
              <a:ext uri="{FF2B5EF4-FFF2-40B4-BE49-F238E27FC236}">
                <a16:creationId xmlns:a16="http://schemas.microsoft.com/office/drawing/2014/main" id="{E73A6DF1-BA2C-59E7-FEAB-84B5D26B857B}"/>
              </a:ext>
            </a:extLst>
          </p:cNvPr>
          <p:cNvSpPr txBox="1"/>
          <p:nvPr/>
        </p:nvSpPr>
        <p:spPr>
          <a:xfrm>
            <a:off x="1001448" y="1135016"/>
            <a:ext cx="10189103" cy="1246495"/>
          </a:xfrm>
          <a:prstGeom prst="rect">
            <a:avLst/>
          </a:prstGeom>
          <a:noFill/>
        </p:spPr>
        <p:txBody>
          <a:bodyPr wrap="square">
            <a:spAutoFit/>
          </a:bodyPr>
          <a:lstStyle/>
          <a:p>
            <a:pPr marL="0" marR="0" algn="ctr">
              <a:spcBef>
                <a:spcPts val="0"/>
              </a:spcBef>
            </a:pPr>
            <a:r>
              <a:rPr lang="en-US" sz="2500" i="1" dirty="0" err="1">
                <a:solidFill>
                  <a:srgbClr val="000000"/>
                </a:solidFill>
                <a:effectLst/>
                <a:latin typeface="Arial" panose="020B0604020202020204" pitchFamily="34" charset="0"/>
                <a:ea typeface="游明朝" panose="02020400000000000000" pitchFamily="18" charset="-128"/>
              </a:rPr>
              <a:t>Từ</a:t>
            </a:r>
            <a:r>
              <a:rPr lang="en-US" sz="2500" i="1" dirty="0">
                <a:solidFill>
                  <a:srgbClr val="000000"/>
                </a:solidFill>
                <a:effectLst/>
                <a:latin typeface="Arial" panose="020B0604020202020204" pitchFamily="34" charset="0"/>
                <a:ea typeface="游明朝" panose="02020400000000000000" pitchFamily="18" charset="-128"/>
              </a:rPr>
              <a:t> </a:t>
            </a:r>
            <a:r>
              <a:rPr lang="en-US" sz="2500" i="1" dirty="0" err="1">
                <a:solidFill>
                  <a:srgbClr val="000000"/>
                </a:solidFill>
                <a:effectLst/>
                <a:latin typeface="Arial" panose="020B0604020202020204" pitchFamily="34" charset="0"/>
                <a:ea typeface="游明朝" panose="02020400000000000000" pitchFamily="18" charset="-128"/>
              </a:rPr>
              <a:t>việc</a:t>
            </a:r>
            <a:r>
              <a:rPr lang="en-US" sz="2500" i="1" dirty="0">
                <a:solidFill>
                  <a:srgbClr val="000000"/>
                </a:solidFill>
                <a:effectLst/>
                <a:latin typeface="Arial" panose="020B0604020202020204" pitchFamily="34" charset="0"/>
                <a:ea typeface="游明朝" panose="02020400000000000000" pitchFamily="18" charset="-128"/>
              </a:rPr>
              <a:t> </a:t>
            </a:r>
            <a:r>
              <a:rPr lang="en-US" sz="2500" i="1" dirty="0" err="1">
                <a:solidFill>
                  <a:srgbClr val="000000"/>
                </a:solidFill>
                <a:effectLst/>
                <a:latin typeface="Arial" panose="020B0604020202020204" pitchFamily="34" charset="0"/>
                <a:ea typeface="游明朝" panose="02020400000000000000" pitchFamily="18" charset="-128"/>
              </a:rPr>
              <a:t>quan</a:t>
            </a:r>
            <a:r>
              <a:rPr lang="en-US" sz="2500" i="1" dirty="0">
                <a:solidFill>
                  <a:srgbClr val="000000"/>
                </a:solidFill>
                <a:effectLst/>
                <a:latin typeface="Arial" panose="020B0604020202020204" pitchFamily="34" charset="0"/>
                <a:ea typeface="游明朝" panose="02020400000000000000" pitchFamily="18" charset="-128"/>
              </a:rPr>
              <a:t> </a:t>
            </a:r>
            <a:r>
              <a:rPr lang="en-US" sz="2500" i="1" dirty="0" err="1">
                <a:solidFill>
                  <a:srgbClr val="000000"/>
                </a:solidFill>
                <a:effectLst/>
                <a:latin typeface="Arial" panose="020B0604020202020204" pitchFamily="34" charset="0"/>
                <a:ea typeface="游明朝" panose="02020400000000000000" pitchFamily="18" charset="-128"/>
              </a:rPr>
              <a:t>sát</a:t>
            </a:r>
            <a:r>
              <a:rPr lang="en-US" sz="2500" i="1" dirty="0">
                <a:solidFill>
                  <a:srgbClr val="000000"/>
                </a:solidFill>
                <a:effectLst/>
                <a:latin typeface="Arial" panose="020B0604020202020204" pitchFamily="34" charset="0"/>
                <a:ea typeface="游明朝" panose="02020400000000000000" pitchFamily="18" charset="-128"/>
              </a:rPr>
              <a:t> </a:t>
            </a:r>
            <a:r>
              <a:rPr lang="en-US" sz="2500" i="1" dirty="0" err="1">
                <a:solidFill>
                  <a:srgbClr val="000000"/>
                </a:solidFill>
                <a:effectLst/>
                <a:latin typeface="Arial" panose="020B0604020202020204" pitchFamily="34" charset="0"/>
                <a:ea typeface="游明朝" panose="02020400000000000000" pitchFamily="18" charset="-128"/>
              </a:rPr>
              <a:t>sự</a:t>
            </a:r>
            <a:r>
              <a:rPr lang="en-US" sz="2500" i="1" dirty="0">
                <a:solidFill>
                  <a:srgbClr val="000000"/>
                </a:solidFill>
                <a:effectLst/>
                <a:latin typeface="Arial" panose="020B0604020202020204" pitchFamily="34" charset="0"/>
                <a:ea typeface="游明朝" panose="02020400000000000000" pitchFamily="18" charset="-128"/>
              </a:rPr>
              <a:t> </a:t>
            </a:r>
            <a:r>
              <a:rPr lang="en-US" sz="2500" i="1" dirty="0" err="1">
                <a:solidFill>
                  <a:srgbClr val="000000"/>
                </a:solidFill>
                <a:effectLst/>
                <a:latin typeface="Arial" panose="020B0604020202020204" pitchFamily="34" charset="0"/>
                <a:ea typeface="游明朝" panose="02020400000000000000" pitchFamily="18" charset="-128"/>
              </a:rPr>
              <a:t>rơi</a:t>
            </a:r>
            <a:r>
              <a:rPr lang="en-US" sz="2500" i="1" dirty="0">
                <a:solidFill>
                  <a:srgbClr val="000000"/>
                </a:solidFill>
                <a:effectLst/>
                <a:latin typeface="Arial" panose="020B0604020202020204" pitchFamily="34" charset="0"/>
                <a:ea typeface="游明朝" panose="02020400000000000000" pitchFamily="18" charset="-128"/>
              </a:rPr>
              <a:t> </a:t>
            </a:r>
            <a:r>
              <a:rPr lang="en-US" sz="2500" i="1" dirty="0" err="1">
                <a:solidFill>
                  <a:srgbClr val="000000"/>
                </a:solidFill>
                <a:effectLst/>
                <a:latin typeface="Arial" panose="020B0604020202020204" pitchFamily="34" charset="0"/>
                <a:ea typeface="游明朝" panose="02020400000000000000" pitchFamily="18" charset="-128"/>
              </a:rPr>
              <a:t>của</a:t>
            </a:r>
            <a:r>
              <a:rPr lang="en-US" sz="2500" i="1" dirty="0">
                <a:solidFill>
                  <a:srgbClr val="000000"/>
                </a:solidFill>
                <a:effectLst/>
                <a:latin typeface="Arial" panose="020B0604020202020204" pitchFamily="34" charset="0"/>
                <a:ea typeface="游明朝" panose="02020400000000000000" pitchFamily="18" charset="-128"/>
              </a:rPr>
              <a:t> </a:t>
            </a:r>
            <a:r>
              <a:rPr lang="en-US" sz="2500" i="1" dirty="0" err="1">
                <a:solidFill>
                  <a:srgbClr val="000000"/>
                </a:solidFill>
                <a:effectLst/>
                <a:latin typeface="Arial" panose="020B0604020202020204" pitchFamily="34" charset="0"/>
                <a:ea typeface="游明朝" panose="02020400000000000000" pitchFamily="18" charset="-128"/>
              </a:rPr>
              <a:t>các</a:t>
            </a:r>
            <a:r>
              <a:rPr lang="en-US" sz="2500" i="1" dirty="0">
                <a:solidFill>
                  <a:srgbClr val="000000"/>
                </a:solidFill>
                <a:effectLst/>
                <a:latin typeface="Arial" panose="020B0604020202020204" pitchFamily="34" charset="0"/>
                <a:ea typeface="游明朝" panose="02020400000000000000" pitchFamily="18" charset="-128"/>
              </a:rPr>
              <a:t> </a:t>
            </a:r>
            <a:r>
              <a:rPr lang="en-US" sz="2500" i="1" dirty="0" err="1">
                <a:solidFill>
                  <a:srgbClr val="000000"/>
                </a:solidFill>
                <a:effectLst/>
                <a:latin typeface="Arial" panose="020B0604020202020204" pitchFamily="34" charset="0"/>
                <a:ea typeface="游明朝" panose="02020400000000000000" pitchFamily="18" charset="-128"/>
              </a:rPr>
              <a:t>vật</a:t>
            </a:r>
            <a:r>
              <a:rPr lang="en-US" sz="2500" i="1" dirty="0">
                <a:solidFill>
                  <a:srgbClr val="000000"/>
                </a:solidFill>
                <a:effectLst/>
                <a:latin typeface="Arial" panose="020B0604020202020204" pitchFamily="34" charset="0"/>
                <a:ea typeface="游明朝" panose="02020400000000000000" pitchFamily="18" charset="-128"/>
              </a:rPr>
              <a:t> </a:t>
            </a:r>
            <a:r>
              <a:rPr lang="en-US" sz="2500" i="1" dirty="0" err="1">
                <a:solidFill>
                  <a:srgbClr val="000000"/>
                </a:solidFill>
                <a:effectLst/>
                <a:latin typeface="Arial" panose="020B0604020202020204" pitchFamily="34" charset="0"/>
                <a:ea typeface="游明朝" panose="02020400000000000000" pitchFamily="18" charset="-128"/>
              </a:rPr>
              <a:t>nặng</a:t>
            </a:r>
            <a:r>
              <a:rPr lang="en-US" sz="2500" i="1" dirty="0">
                <a:solidFill>
                  <a:srgbClr val="000000"/>
                </a:solidFill>
                <a:effectLst/>
                <a:latin typeface="Arial" panose="020B0604020202020204" pitchFamily="34" charset="0"/>
                <a:ea typeface="游明朝" panose="02020400000000000000" pitchFamily="18" charset="-128"/>
              </a:rPr>
              <a:t> </a:t>
            </a:r>
            <a:r>
              <a:rPr lang="en-US" sz="2500" i="1" dirty="0" err="1">
                <a:solidFill>
                  <a:srgbClr val="000000"/>
                </a:solidFill>
                <a:effectLst/>
                <a:latin typeface="Arial" panose="020B0604020202020204" pitchFamily="34" charset="0"/>
                <a:ea typeface="游明朝" panose="02020400000000000000" pitchFamily="18" charset="-128"/>
              </a:rPr>
              <a:t>nhẹ</a:t>
            </a:r>
            <a:r>
              <a:rPr lang="en-US" sz="2500" i="1" dirty="0">
                <a:solidFill>
                  <a:srgbClr val="000000"/>
                </a:solidFill>
                <a:effectLst/>
                <a:latin typeface="Arial" panose="020B0604020202020204" pitchFamily="34" charset="0"/>
                <a:ea typeface="游明朝" panose="02020400000000000000" pitchFamily="18" charset="-128"/>
              </a:rPr>
              <a:t> </a:t>
            </a:r>
            <a:r>
              <a:rPr lang="en-US" sz="2500" i="1" dirty="0" err="1">
                <a:solidFill>
                  <a:srgbClr val="000000"/>
                </a:solidFill>
                <a:effectLst/>
                <a:latin typeface="Arial" panose="020B0604020202020204" pitchFamily="34" charset="0"/>
                <a:ea typeface="游明朝" panose="02020400000000000000" pitchFamily="18" charset="-128"/>
              </a:rPr>
              <a:t>khác</a:t>
            </a:r>
            <a:r>
              <a:rPr lang="en-US" sz="2500" i="1" dirty="0">
                <a:solidFill>
                  <a:srgbClr val="000000"/>
                </a:solidFill>
                <a:effectLst/>
                <a:latin typeface="Arial" panose="020B0604020202020204" pitchFamily="34" charset="0"/>
                <a:ea typeface="游明朝" panose="02020400000000000000" pitchFamily="18" charset="-128"/>
              </a:rPr>
              <a:t> </a:t>
            </a:r>
            <a:r>
              <a:rPr lang="en-US" sz="2500" i="1" dirty="0" err="1">
                <a:solidFill>
                  <a:srgbClr val="000000"/>
                </a:solidFill>
                <a:effectLst/>
                <a:latin typeface="Arial" panose="020B0604020202020204" pitchFamily="34" charset="0"/>
                <a:ea typeface="游明朝" panose="02020400000000000000" pitchFamily="18" charset="-128"/>
              </a:rPr>
              <a:t>nhau</a:t>
            </a:r>
            <a:r>
              <a:rPr lang="en-US" sz="2500" i="1" dirty="0">
                <a:solidFill>
                  <a:srgbClr val="000000"/>
                </a:solidFill>
                <a:effectLst/>
                <a:latin typeface="Arial" panose="020B0604020202020204" pitchFamily="34" charset="0"/>
                <a:ea typeface="游明朝" panose="02020400000000000000" pitchFamily="18" charset="-128"/>
              </a:rPr>
              <a:t> </a:t>
            </a:r>
            <a:r>
              <a:rPr lang="en-US" sz="2500" i="1" dirty="0" err="1">
                <a:solidFill>
                  <a:srgbClr val="000000"/>
                </a:solidFill>
                <a:effectLst/>
                <a:latin typeface="Arial" panose="020B0604020202020204" pitchFamily="34" charset="0"/>
                <a:ea typeface="游明朝" panose="02020400000000000000" pitchFamily="18" charset="-128"/>
              </a:rPr>
              <a:t>mà</a:t>
            </a:r>
            <a:r>
              <a:rPr lang="en-US" sz="2500" i="1" dirty="0">
                <a:solidFill>
                  <a:srgbClr val="000000"/>
                </a:solidFill>
                <a:effectLst/>
                <a:latin typeface="Arial" panose="020B0604020202020204" pitchFamily="34" charset="0"/>
                <a:ea typeface="游明朝" panose="02020400000000000000" pitchFamily="18" charset="-128"/>
              </a:rPr>
              <a:t> Aristotle (ở Hy </a:t>
            </a:r>
            <a:r>
              <a:rPr lang="en-US" sz="2500" i="1" dirty="0" err="1">
                <a:solidFill>
                  <a:srgbClr val="000000"/>
                </a:solidFill>
                <a:effectLst/>
                <a:latin typeface="Arial" panose="020B0604020202020204" pitchFamily="34" charset="0"/>
                <a:ea typeface="游明朝" panose="02020400000000000000" pitchFamily="18" charset="-128"/>
              </a:rPr>
              <a:t>Lạp</a:t>
            </a:r>
            <a:r>
              <a:rPr lang="en-US" sz="2500" i="1" dirty="0">
                <a:solidFill>
                  <a:srgbClr val="000000"/>
                </a:solidFill>
                <a:effectLst/>
                <a:latin typeface="Arial" panose="020B0604020202020204" pitchFamily="34" charset="0"/>
                <a:ea typeface="游明朝" panose="02020400000000000000" pitchFamily="18" charset="-128"/>
              </a:rPr>
              <a:t>) </a:t>
            </a:r>
            <a:r>
              <a:rPr lang="en-US" sz="2500" i="1" dirty="0" err="1">
                <a:solidFill>
                  <a:srgbClr val="000000"/>
                </a:solidFill>
                <a:effectLst/>
                <a:latin typeface="Arial" panose="020B0604020202020204" pitchFamily="34" charset="0"/>
                <a:ea typeface="游明朝" panose="02020400000000000000" pitchFamily="18" charset="-128"/>
              </a:rPr>
              <a:t>sống</a:t>
            </a:r>
            <a:r>
              <a:rPr lang="en-US" sz="2500" i="1" dirty="0">
                <a:solidFill>
                  <a:srgbClr val="000000"/>
                </a:solidFill>
                <a:effectLst/>
                <a:latin typeface="Arial" panose="020B0604020202020204" pitchFamily="34" charset="0"/>
                <a:ea typeface="游明朝" panose="02020400000000000000" pitchFamily="18" charset="-128"/>
              </a:rPr>
              <a:t> </a:t>
            </a:r>
            <a:r>
              <a:rPr lang="en-US" sz="2500" i="1" dirty="0" err="1">
                <a:solidFill>
                  <a:srgbClr val="000000"/>
                </a:solidFill>
                <a:effectLst/>
                <a:latin typeface="Arial" panose="020B0604020202020204" pitchFamily="34" charset="0"/>
                <a:ea typeface="游明朝" panose="02020400000000000000" pitchFamily="18" charset="-128"/>
              </a:rPr>
              <a:t>vào</a:t>
            </a:r>
            <a:r>
              <a:rPr lang="en-US" sz="2500" i="1" dirty="0">
                <a:solidFill>
                  <a:srgbClr val="000000"/>
                </a:solidFill>
                <a:effectLst/>
                <a:latin typeface="Arial" panose="020B0604020202020204" pitchFamily="34" charset="0"/>
                <a:ea typeface="游明朝" panose="02020400000000000000" pitchFamily="18" charset="-128"/>
              </a:rPr>
              <a:t> </a:t>
            </a:r>
            <a:r>
              <a:rPr lang="en-US" sz="2500" i="1" dirty="0" err="1">
                <a:solidFill>
                  <a:srgbClr val="000000"/>
                </a:solidFill>
                <a:effectLst/>
                <a:latin typeface="Arial" panose="020B0604020202020204" pitchFamily="34" charset="0"/>
                <a:ea typeface="游明朝" panose="02020400000000000000" pitchFamily="18" charset="-128"/>
              </a:rPr>
              <a:t>những</a:t>
            </a:r>
            <a:r>
              <a:rPr lang="en-US" sz="2500" i="1" dirty="0">
                <a:solidFill>
                  <a:srgbClr val="000000"/>
                </a:solidFill>
                <a:effectLst/>
                <a:latin typeface="Arial" panose="020B0604020202020204" pitchFamily="34" charset="0"/>
                <a:ea typeface="游明朝" panose="02020400000000000000" pitchFamily="18" charset="-128"/>
              </a:rPr>
              <a:t> </a:t>
            </a:r>
            <a:r>
              <a:rPr lang="en-US" sz="2500" i="1" dirty="0" err="1">
                <a:solidFill>
                  <a:srgbClr val="000000"/>
                </a:solidFill>
                <a:effectLst/>
                <a:latin typeface="Arial" panose="020B0604020202020204" pitchFamily="34" charset="0"/>
                <a:ea typeface="游明朝" panose="02020400000000000000" pitchFamily="18" charset="-128"/>
              </a:rPr>
              <a:t>năm</a:t>
            </a:r>
            <a:r>
              <a:rPr lang="en-US" sz="2500" i="1" dirty="0">
                <a:solidFill>
                  <a:srgbClr val="000000"/>
                </a:solidFill>
                <a:effectLst/>
                <a:latin typeface="Arial" panose="020B0604020202020204" pitchFamily="34" charset="0"/>
                <a:ea typeface="游明朝" panose="02020400000000000000" pitchFamily="18" charset="-128"/>
              </a:rPr>
              <a:t> 300 TCN </a:t>
            </a:r>
            <a:r>
              <a:rPr lang="en-US" sz="2500" i="1" dirty="0" err="1">
                <a:solidFill>
                  <a:srgbClr val="000000"/>
                </a:solidFill>
                <a:effectLst/>
                <a:latin typeface="Arial" panose="020B0604020202020204" pitchFamily="34" charset="0"/>
                <a:ea typeface="游明朝" panose="02020400000000000000" pitchFamily="18" charset="-128"/>
              </a:rPr>
              <a:t>cho</a:t>
            </a:r>
            <a:r>
              <a:rPr lang="en-US" sz="2500" i="1" dirty="0">
                <a:solidFill>
                  <a:srgbClr val="000000"/>
                </a:solidFill>
                <a:effectLst/>
                <a:latin typeface="Arial" panose="020B0604020202020204" pitchFamily="34" charset="0"/>
                <a:ea typeface="游明朝" panose="02020400000000000000" pitchFamily="18" charset="-128"/>
              </a:rPr>
              <a:t> </a:t>
            </a:r>
            <a:r>
              <a:rPr lang="en-US" sz="2500" i="1" dirty="0" err="1">
                <a:solidFill>
                  <a:srgbClr val="000000"/>
                </a:solidFill>
                <a:effectLst/>
                <a:latin typeface="Arial" panose="020B0604020202020204" pitchFamily="34" charset="0"/>
                <a:ea typeface="游明朝" panose="02020400000000000000" pitchFamily="18" charset="-128"/>
              </a:rPr>
              <a:t>rằng</a:t>
            </a:r>
            <a:r>
              <a:rPr lang="en-US" sz="2500" i="1" dirty="0">
                <a:solidFill>
                  <a:srgbClr val="000000"/>
                </a:solidFill>
                <a:effectLst/>
                <a:latin typeface="Arial" panose="020B0604020202020204" pitchFamily="34" charset="0"/>
                <a:ea typeface="游明朝" panose="02020400000000000000" pitchFamily="18" charset="-128"/>
              </a:rPr>
              <a:t>: </a:t>
            </a:r>
          </a:p>
          <a:p>
            <a:pPr marL="0" marR="0">
              <a:spcBef>
                <a:spcPts val="0"/>
              </a:spcBef>
            </a:pPr>
            <a:r>
              <a:rPr lang="en-US" sz="2500" b="1" i="1" dirty="0">
                <a:solidFill>
                  <a:srgbClr val="000000"/>
                </a:solidFill>
                <a:effectLst/>
                <a:latin typeface="Arial" panose="020B0604020202020204" pitchFamily="34" charset="0"/>
                <a:ea typeface="游明朝" panose="02020400000000000000" pitchFamily="18" charset="-128"/>
              </a:rPr>
              <a:t>“</a:t>
            </a:r>
            <a:r>
              <a:rPr lang="en-US" sz="2500" b="1" i="1" dirty="0" err="1">
                <a:solidFill>
                  <a:srgbClr val="000000"/>
                </a:solidFill>
                <a:effectLst/>
                <a:latin typeface="Arial" panose="020B0604020202020204" pitchFamily="34" charset="0"/>
                <a:ea typeface="游明朝" panose="02020400000000000000" pitchFamily="18" charset="-128"/>
              </a:rPr>
              <a:t>Vật</a:t>
            </a:r>
            <a:r>
              <a:rPr lang="en-US" sz="2500" b="1" i="1" dirty="0">
                <a:solidFill>
                  <a:srgbClr val="000000"/>
                </a:solidFill>
                <a:effectLst/>
                <a:latin typeface="Arial" panose="020B0604020202020204" pitchFamily="34" charset="0"/>
                <a:ea typeface="游明朝" panose="02020400000000000000" pitchFamily="18" charset="-128"/>
              </a:rPr>
              <a:t> </a:t>
            </a:r>
            <a:r>
              <a:rPr lang="en-US" sz="2500" b="1" i="1" dirty="0" err="1">
                <a:solidFill>
                  <a:srgbClr val="000000"/>
                </a:solidFill>
                <a:effectLst/>
                <a:latin typeface="Arial" panose="020B0604020202020204" pitchFamily="34" charset="0"/>
                <a:ea typeface="游明朝" panose="02020400000000000000" pitchFamily="18" charset="-128"/>
              </a:rPr>
              <a:t>nặng</a:t>
            </a:r>
            <a:r>
              <a:rPr lang="en-US" sz="2500" b="1" i="1" dirty="0">
                <a:solidFill>
                  <a:srgbClr val="000000"/>
                </a:solidFill>
                <a:effectLst/>
                <a:latin typeface="Arial" panose="020B0604020202020204" pitchFamily="34" charset="0"/>
                <a:ea typeface="游明朝" panose="02020400000000000000" pitchFamily="18" charset="-128"/>
              </a:rPr>
              <a:t> </a:t>
            </a:r>
            <a:r>
              <a:rPr lang="en-US" sz="2500" b="1" i="1" dirty="0" err="1">
                <a:solidFill>
                  <a:srgbClr val="000000"/>
                </a:solidFill>
                <a:effectLst/>
                <a:latin typeface="Arial" panose="020B0604020202020204" pitchFamily="34" charset="0"/>
                <a:ea typeface="游明朝" panose="02020400000000000000" pitchFamily="18" charset="-128"/>
              </a:rPr>
              <a:t>rơi</a:t>
            </a:r>
            <a:r>
              <a:rPr lang="en-US" sz="2500" b="1" i="1" dirty="0">
                <a:solidFill>
                  <a:srgbClr val="000000"/>
                </a:solidFill>
                <a:effectLst/>
                <a:latin typeface="Arial" panose="020B0604020202020204" pitchFamily="34" charset="0"/>
                <a:ea typeface="游明朝" panose="02020400000000000000" pitchFamily="18" charset="-128"/>
              </a:rPr>
              <a:t> </a:t>
            </a:r>
            <a:r>
              <a:rPr lang="en-US" sz="2500" b="1" i="1" dirty="0" err="1">
                <a:solidFill>
                  <a:srgbClr val="000000"/>
                </a:solidFill>
                <a:effectLst/>
                <a:latin typeface="Arial" panose="020B0604020202020204" pitchFamily="34" charset="0"/>
                <a:ea typeface="游明朝" panose="02020400000000000000" pitchFamily="18" charset="-128"/>
              </a:rPr>
              <a:t>nhanh</a:t>
            </a:r>
            <a:r>
              <a:rPr lang="en-US" sz="2500" b="1" i="1" dirty="0">
                <a:solidFill>
                  <a:srgbClr val="000000"/>
                </a:solidFill>
                <a:effectLst/>
                <a:latin typeface="Arial" panose="020B0604020202020204" pitchFamily="34" charset="0"/>
                <a:ea typeface="游明朝" panose="02020400000000000000" pitchFamily="18" charset="-128"/>
              </a:rPr>
              <a:t> </a:t>
            </a:r>
            <a:r>
              <a:rPr lang="en-US" sz="2500" b="1" i="1" dirty="0" err="1">
                <a:solidFill>
                  <a:srgbClr val="000000"/>
                </a:solidFill>
                <a:effectLst/>
                <a:latin typeface="Arial" panose="020B0604020202020204" pitchFamily="34" charset="0"/>
                <a:ea typeface="游明朝" panose="02020400000000000000" pitchFamily="18" charset="-128"/>
              </a:rPr>
              <a:t>hơn</a:t>
            </a:r>
            <a:r>
              <a:rPr lang="en-US" sz="2500" b="1" i="1" dirty="0">
                <a:solidFill>
                  <a:srgbClr val="000000"/>
                </a:solidFill>
                <a:effectLst/>
                <a:latin typeface="Arial" panose="020B0604020202020204" pitchFamily="34" charset="0"/>
                <a:ea typeface="游明朝" panose="02020400000000000000" pitchFamily="18" charset="-128"/>
              </a:rPr>
              <a:t> </a:t>
            </a:r>
            <a:r>
              <a:rPr lang="en-US" sz="2500" b="1" i="1" dirty="0" err="1">
                <a:solidFill>
                  <a:srgbClr val="000000"/>
                </a:solidFill>
                <a:effectLst/>
                <a:latin typeface="Arial" panose="020B0604020202020204" pitchFamily="34" charset="0"/>
                <a:ea typeface="游明朝" panose="02020400000000000000" pitchFamily="18" charset="-128"/>
              </a:rPr>
              <a:t>vật</a:t>
            </a:r>
            <a:r>
              <a:rPr lang="en-US" sz="2500" b="1" i="1" dirty="0">
                <a:solidFill>
                  <a:srgbClr val="000000"/>
                </a:solidFill>
                <a:effectLst/>
                <a:latin typeface="Arial" panose="020B0604020202020204" pitchFamily="34" charset="0"/>
                <a:ea typeface="游明朝" panose="02020400000000000000" pitchFamily="18" charset="-128"/>
              </a:rPr>
              <a:t> </a:t>
            </a:r>
            <a:r>
              <a:rPr lang="en-US" sz="2500" b="1" i="1" dirty="0" err="1">
                <a:solidFill>
                  <a:srgbClr val="000000"/>
                </a:solidFill>
                <a:effectLst/>
                <a:latin typeface="Arial" panose="020B0604020202020204" pitchFamily="34" charset="0"/>
                <a:ea typeface="游明朝" panose="02020400000000000000" pitchFamily="18" charset="-128"/>
              </a:rPr>
              <a:t>nhẹ</a:t>
            </a:r>
            <a:r>
              <a:rPr lang="en-US" sz="2500" b="1" i="1" dirty="0">
                <a:solidFill>
                  <a:srgbClr val="000000"/>
                </a:solidFill>
                <a:effectLst/>
                <a:latin typeface="Arial" panose="020B0604020202020204" pitchFamily="34" charset="0"/>
                <a:ea typeface="游明朝" panose="02020400000000000000" pitchFamily="18" charset="-128"/>
              </a:rPr>
              <a:t>, </a:t>
            </a:r>
            <a:r>
              <a:rPr lang="en-US" sz="2500" b="1" i="1" dirty="0" err="1">
                <a:solidFill>
                  <a:srgbClr val="000000"/>
                </a:solidFill>
                <a:effectLst/>
                <a:latin typeface="Arial" panose="020B0604020202020204" pitchFamily="34" charset="0"/>
                <a:ea typeface="游明朝" panose="02020400000000000000" pitchFamily="18" charset="-128"/>
              </a:rPr>
              <a:t>vật</a:t>
            </a:r>
            <a:r>
              <a:rPr lang="en-US" sz="2500" b="1" i="1" dirty="0">
                <a:solidFill>
                  <a:srgbClr val="000000"/>
                </a:solidFill>
                <a:effectLst/>
                <a:latin typeface="Arial" panose="020B0604020202020204" pitchFamily="34" charset="0"/>
                <a:ea typeface="游明朝" panose="02020400000000000000" pitchFamily="18" charset="-128"/>
              </a:rPr>
              <a:t> </a:t>
            </a:r>
            <a:r>
              <a:rPr lang="en-US" sz="2500" b="1" i="1" dirty="0" err="1">
                <a:solidFill>
                  <a:srgbClr val="000000"/>
                </a:solidFill>
                <a:effectLst/>
                <a:latin typeface="Arial" panose="020B0604020202020204" pitchFamily="34" charset="0"/>
                <a:ea typeface="游明朝" panose="02020400000000000000" pitchFamily="18" charset="-128"/>
              </a:rPr>
              <a:t>càng</a:t>
            </a:r>
            <a:r>
              <a:rPr lang="en-US" sz="2500" b="1" i="1" dirty="0">
                <a:solidFill>
                  <a:srgbClr val="000000"/>
                </a:solidFill>
                <a:effectLst/>
                <a:latin typeface="Arial" panose="020B0604020202020204" pitchFamily="34" charset="0"/>
                <a:ea typeface="游明朝" panose="02020400000000000000" pitchFamily="18" charset="-128"/>
              </a:rPr>
              <a:t> </a:t>
            </a:r>
            <a:r>
              <a:rPr lang="en-US" sz="2500" b="1" i="1" dirty="0" err="1">
                <a:solidFill>
                  <a:srgbClr val="000000"/>
                </a:solidFill>
                <a:effectLst/>
                <a:latin typeface="Arial" panose="020B0604020202020204" pitchFamily="34" charset="0"/>
                <a:ea typeface="游明朝" panose="02020400000000000000" pitchFamily="18" charset="-128"/>
              </a:rPr>
              <a:t>nặng</a:t>
            </a:r>
            <a:r>
              <a:rPr lang="en-US" sz="2500" b="1" i="1" dirty="0">
                <a:solidFill>
                  <a:srgbClr val="000000"/>
                </a:solidFill>
                <a:effectLst/>
                <a:latin typeface="Arial" panose="020B0604020202020204" pitchFamily="34" charset="0"/>
                <a:ea typeface="游明朝" panose="02020400000000000000" pitchFamily="18" charset="-128"/>
              </a:rPr>
              <a:t> </a:t>
            </a:r>
            <a:r>
              <a:rPr lang="en-US" sz="2500" b="1" i="1" dirty="0" err="1">
                <a:solidFill>
                  <a:srgbClr val="000000"/>
                </a:solidFill>
                <a:effectLst/>
                <a:latin typeface="Arial" panose="020B0604020202020204" pitchFamily="34" charset="0"/>
                <a:ea typeface="游明朝" panose="02020400000000000000" pitchFamily="18" charset="-128"/>
              </a:rPr>
              <a:t>rơi</a:t>
            </a:r>
            <a:r>
              <a:rPr lang="en-US" sz="2500" b="1" i="1" dirty="0">
                <a:solidFill>
                  <a:srgbClr val="000000"/>
                </a:solidFill>
                <a:effectLst/>
                <a:latin typeface="Arial" panose="020B0604020202020204" pitchFamily="34" charset="0"/>
                <a:ea typeface="游明朝" panose="02020400000000000000" pitchFamily="18" charset="-128"/>
              </a:rPr>
              <a:t> </a:t>
            </a:r>
            <a:r>
              <a:rPr lang="en-US" sz="2500" b="1" i="1" dirty="0" err="1">
                <a:solidFill>
                  <a:srgbClr val="000000"/>
                </a:solidFill>
                <a:effectLst/>
                <a:latin typeface="Arial" panose="020B0604020202020204" pitchFamily="34" charset="0"/>
                <a:ea typeface="游明朝" panose="02020400000000000000" pitchFamily="18" charset="-128"/>
              </a:rPr>
              <a:t>càng</a:t>
            </a:r>
            <a:r>
              <a:rPr lang="en-US" sz="2500" b="1" i="1" dirty="0">
                <a:solidFill>
                  <a:srgbClr val="000000"/>
                </a:solidFill>
                <a:effectLst/>
                <a:latin typeface="Arial" panose="020B0604020202020204" pitchFamily="34" charset="0"/>
                <a:ea typeface="游明朝" panose="02020400000000000000" pitchFamily="18" charset="-128"/>
              </a:rPr>
              <a:t> </a:t>
            </a:r>
            <a:r>
              <a:rPr lang="en-US" sz="2500" b="1" i="1" dirty="0" err="1">
                <a:solidFill>
                  <a:srgbClr val="000000"/>
                </a:solidFill>
                <a:effectLst/>
                <a:latin typeface="Arial" panose="020B0604020202020204" pitchFamily="34" charset="0"/>
                <a:ea typeface="游明朝" panose="02020400000000000000" pitchFamily="18" charset="-128"/>
              </a:rPr>
              <a:t>nhanh</a:t>
            </a:r>
            <a:r>
              <a:rPr lang="en-US" sz="2500" b="1" i="1" dirty="0">
                <a:solidFill>
                  <a:srgbClr val="000000"/>
                </a:solidFill>
                <a:effectLst/>
                <a:latin typeface="Arial" panose="020B0604020202020204" pitchFamily="34" charset="0"/>
                <a:ea typeface="游明朝" panose="02020400000000000000" pitchFamily="18" charset="-128"/>
              </a:rPr>
              <a:t>" </a:t>
            </a:r>
            <a:endParaRPr lang="en-US" sz="2500" b="1" i="1" dirty="0">
              <a:effectLst/>
              <a:latin typeface="Calibri" panose="020F0502020204030204" pitchFamily="34" charset="0"/>
              <a:ea typeface="游明朝" panose="02020400000000000000" pitchFamily="18" charset="-128"/>
              <a:cs typeface="Times New Roman" panose="02020603050405020304" pitchFamily="18" charset="0"/>
            </a:endParaRPr>
          </a:p>
        </p:txBody>
      </p:sp>
      <p:sp>
        <p:nvSpPr>
          <p:cNvPr id="38" name="TextBox 37">
            <a:extLst>
              <a:ext uri="{FF2B5EF4-FFF2-40B4-BE49-F238E27FC236}">
                <a16:creationId xmlns:a16="http://schemas.microsoft.com/office/drawing/2014/main" id="{562F253D-25A4-711D-CF63-31E12FD998D4}"/>
              </a:ext>
            </a:extLst>
          </p:cNvPr>
          <p:cNvSpPr txBox="1"/>
          <p:nvPr/>
        </p:nvSpPr>
        <p:spPr>
          <a:xfrm>
            <a:off x="304800" y="5788534"/>
            <a:ext cx="11277600" cy="769441"/>
          </a:xfrm>
          <a:prstGeom prst="rect">
            <a:avLst/>
          </a:prstGeom>
          <a:noFill/>
        </p:spPr>
        <p:txBody>
          <a:bodyPr wrap="square">
            <a:spAutoFit/>
          </a:bodyPr>
          <a:lstStyle/>
          <a:p>
            <a:pPr algn="ctr"/>
            <a:r>
              <a:rPr lang="en-US" sz="2200">
                <a:solidFill>
                  <a:srgbClr val="000000"/>
                </a:solidFill>
                <a:effectLst/>
                <a:latin typeface="Arial" panose="020B0604020202020204" pitchFamily="34" charset="0"/>
                <a:ea typeface="游明朝" panose="02020400000000000000" pitchFamily="18" charset="-128"/>
              </a:rPr>
              <a:t>Ông đã lập luận: “Bốn hòn đá buộc lại với nhau, rơi nhanh gấp 4 lần một hòn đá cũng giống như xe kéo bằng bốn con ngựa chạy nhanh gấp 4 lần xe kéo bằng một con ngựa”</a:t>
            </a:r>
            <a:endParaRPr lang="en-US" sz="2200"/>
          </a:p>
        </p:txBody>
      </p:sp>
      <p:grpSp>
        <p:nvGrpSpPr>
          <p:cNvPr id="36" name="Group 35">
            <a:extLst>
              <a:ext uri="{FF2B5EF4-FFF2-40B4-BE49-F238E27FC236}">
                <a16:creationId xmlns:a16="http://schemas.microsoft.com/office/drawing/2014/main" id="{62EF8381-5356-7A7F-83B2-F58F097980CB}"/>
              </a:ext>
            </a:extLst>
          </p:cNvPr>
          <p:cNvGrpSpPr/>
          <p:nvPr/>
        </p:nvGrpSpPr>
        <p:grpSpPr>
          <a:xfrm>
            <a:off x="1112749" y="3122645"/>
            <a:ext cx="1157747" cy="2170244"/>
            <a:chOff x="3612841" y="2971800"/>
            <a:chExt cx="1157747" cy="2170244"/>
          </a:xfrm>
        </p:grpSpPr>
        <p:pic>
          <p:nvPicPr>
            <p:cNvPr id="10" name="Picture 9" descr="Shape&#10;&#10;Description automatically generated">
              <a:extLst>
                <a:ext uri="{FF2B5EF4-FFF2-40B4-BE49-F238E27FC236}">
                  <a16:creationId xmlns:a16="http://schemas.microsoft.com/office/drawing/2014/main" id="{1219571F-79F0-F168-5465-AFC43484A271}"/>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rcRect l="22868" t="15975" r="25804" b="12135"/>
            <a:stretch/>
          </p:blipFill>
          <p:spPr>
            <a:xfrm>
              <a:off x="3612841" y="3984464"/>
              <a:ext cx="1157747" cy="1157580"/>
            </a:xfrm>
            <a:prstGeom prst="rect">
              <a:avLst/>
            </a:prstGeom>
          </p:spPr>
        </p:pic>
        <p:cxnSp>
          <p:nvCxnSpPr>
            <p:cNvPr id="14" name="Straight Connector 13">
              <a:extLst>
                <a:ext uri="{FF2B5EF4-FFF2-40B4-BE49-F238E27FC236}">
                  <a16:creationId xmlns:a16="http://schemas.microsoft.com/office/drawing/2014/main" id="{BF272410-B88B-89DA-EF7C-502FDE40B8F2}"/>
                </a:ext>
              </a:extLst>
            </p:cNvPr>
            <p:cNvCxnSpPr/>
            <p:nvPr/>
          </p:nvCxnSpPr>
          <p:spPr>
            <a:xfrm>
              <a:off x="3612841" y="3838190"/>
              <a:ext cx="0" cy="533400"/>
            </a:xfrm>
            <a:prstGeom prst="line">
              <a:avLst/>
            </a:prstGeom>
            <a:ln w="38100">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27A517E4-0916-BA6F-E47C-6026177B581B}"/>
                </a:ext>
              </a:extLst>
            </p:cNvPr>
            <p:cNvCxnSpPr>
              <a:cxnSpLocks/>
            </p:cNvCxnSpPr>
            <p:nvPr/>
          </p:nvCxnSpPr>
          <p:spPr>
            <a:xfrm>
              <a:off x="4191000" y="2971800"/>
              <a:ext cx="0" cy="972659"/>
            </a:xfrm>
            <a:prstGeom prst="line">
              <a:avLst/>
            </a:prstGeom>
            <a:ln w="38100">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48A8201A-EF9B-98BB-4EA7-88D25F2CDA30}"/>
                </a:ext>
              </a:extLst>
            </p:cNvPr>
            <p:cNvCxnSpPr>
              <a:cxnSpLocks/>
            </p:cNvCxnSpPr>
            <p:nvPr/>
          </p:nvCxnSpPr>
          <p:spPr>
            <a:xfrm>
              <a:off x="4770588" y="3586584"/>
              <a:ext cx="0" cy="737940"/>
            </a:xfrm>
            <a:prstGeom prst="line">
              <a:avLst/>
            </a:prstGeom>
            <a:ln w="38100">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5437E439-9F62-2720-487D-066E05E1305C}"/>
                </a:ext>
              </a:extLst>
            </p:cNvPr>
            <p:cNvCxnSpPr>
              <a:cxnSpLocks/>
            </p:cNvCxnSpPr>
            <p:nvPr/>
          </p:nvCxnSpPr>
          <p:spPr>
            <a:xfrm>
              <a:off x="3886200" y="3307671"/>
              <a:ext cx="0" cy="737940"/>
            </a:xfrm>
            <a:prstGeom prst="line">
              <a:avLst/>
            </a:prstGeom>
            <a:ln w="38100">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90C2F5D5-B5A1-8C85-E1BA-4A164A7B8C99}"/>
                </a:ext>
              </a:extLst>
            </p:cNvPr>
            <p:cNvCxnSpPr>
              <a:cxnSpLocks/>
            </p:cNvCxnSpPr>
            <p:nvPr/>
          </p:nvCxnSpPr>
          <p:spPr>
            <a:xfrm>
              <a:off x="4495800" y="3307671"/>
              <a:ext cx="0" cy="737940"/>
            </a:xfrm>
            <a:prstGeom prst="line">
              <a:avLst/>
            </a:prstGeom>
            <a:ln w="38100">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nvGrpSpPr>
          <p:cNvPr id="43" name="Group 42">
            <a:extLst>
              <a:ext uri="{FF2B5EF4-FFF2-40B4-BE49-F238E27FC236}">
                <a16:creationId xmlns:a16="http://schemas.microsoft.com/office/drawing/2014/main" id="{CFEF746D-074B-D1D8-EC0B-375961BF282C}"/>
              </a:ext>
            </a:extLst>
          </p:cNvPr>
          <p:cNvGrpSpPr/>
          <p:nvPr/>
        </p:nvGrpSpPr>
        <p:grpSpPr>
          <a:xfrm>
            <a:off x="2572797" y="2678870"/>
            <a:ext cx="553014" cy="896150"/>
            <a:chOff x="5314385" y="2532850"/>
            <a:chExt cx="553014" cy="896150"/>
          </a:xfrm>
        </p:grpSpPr>
        <p:pic>
          <p:nvPicPr>
            <p:cNvPr id="25" name="Picture 24" descr="Shape&#10;&#10;Description automatically generated">
              <a:extLst>
                <a:ext uri="{FF2B5EF4-FFF2-40B4-BE49-F238E27FC236}">
                  <a16:creationId xmlns:a16="http://schemas.microsoft.com/office/drawing/2014/main" id="{4076A883-C0DA-4E1E-D025-B0E2E97FB0F3}"/>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rcRect l="22868" t="15975" r="25804" b="12135"/>
            <a:stretch/>
          </p:blipFill>
          <p:spPr>
            <a:xfrm>
              <a:off x="5314385" y="2876066"/>
              <a:ext cx="553014" cy="552934"/>
            </a:xfrm>
            <a:prstGeom prst="rect">
              <a:avLst/>
            </a:prstGeom>
          </p:spPr>
        </p:pic>
        <p:cxnSp>
          <p:nvCxnSpPr>
            <p:cNvPr id="30" name="Straight Connector 29">
              <a:extLst>
                <a:ext uri="{FF2B5EF4-FFF2-40B4-BE49-F238E27FC236}">
                  <a16:creationId xmlns:a16="http://schemas.microsoft.com/office/drawing/2014/main" id="{86406F75-6680-72C3-8109-90FDA0F8E6EB}"/>
                </a:ext>
              </a:extLst>
            </p:cNvPr>
            <p:cNvCxnSpPr>
              <a:cxnSpLocks/>
            </p:cNvCxnSpPr>
            <p:nvPr/>
          </p:nvCxnSpPr>
          <p:spPr>
            <a:xfrm>
              <a:off x="5605640" y="2532850"/>
              <a:ext cx="0" cy="356048"/>
            </a:xfrm>
            <a:prstGeom prst="line">
              <a:avLst/>
            </a:prstGeom>
            <a:ln w="38100">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9994AC8D-62A0-0D41-DAB4-098FFA7A1193}"/>
                </a:ext>
              </a:extLst>
            </p:cNvPr>
            <p:cNvCxnSpPr>
              <a:cxnSpLocks/>
            </p:cNvCxnSpPr>
            <p:nvPr/>
          </p:nvCxnSpPr>
          <p:spPr>
            <a:xfrm>
              <a:off x="5329133" y="2692624"/>
              <a:ext cx="0" cy="344247"/>
            </a:xfrm>
            <a:prstGeom prst="line">
              <a:avLst/>
            </a:prstGeom>
            <a:ln w="38100">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A98B800A-AE6F-1617-20FC-37B8877CB30C}"/>
                </a:ext>
              </a:extLst>
            </p:cNvPr>
            <p:cNvCxnSpPr>
              <a:cxnSpLocks/>
            </p:cNvCxnSpPr>
            <p:nvPr/>
          </p:nvCxnSpPr>
          <p:spPr>
            <a:xfrm>
              <a:off x="5867399" y="2627553"/>
              <a:ext cx="0" cy="457200"/>
            </a:xfrm>
            <a:prstGeom prst="line">
              <a:avLst/>
            </a:prstGeom>
            <a:ln w="38100">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47" name="TextBox 46">
            <a:extLst>
              <a:ext uri="{FF2B5EF4-FFF2-40B4-BE49-F238E27FC236}">
                <a16:creationId xmlns:a16="http://schemas.microsoft.com/office/drawing/2014/main" id="{15AFD7E6-8B7A-6315-6A3B-6D2B8DB25DD2}"/>
              </a:ext>
            </a:extLst>
          </p:cNvPr>
          <p:cNvSpPr txBox="1"/>
          <p:nvPr/>
        </p:nvSpPr>
        <p:spPr>
          <a:xfrm>
            <a:off x="2690277" y="5349708"/>
            <a:ext cx="6150076" cy="369332"/>
          </a:xfrm>
          <a:prstGeom prst="rect">
            <a:avLst/>
          </a:prstGeom>
          <a:noFill/>
        </p:spPr>
        <p:txBody>
          <a:bodyPr wrap="square">
            <a:spAutoFit/>
          </a:bodyPr>
          <a:lstStyle/>
          <a:p>
            <a:pPr algn="ctr"/>
            <a:r>
              <a:rPr lang="en-US" sz="1800">
                <a:solidFill>
                  <a:srgbClr val="000000"/>
                </a:solidFill>
                <a:effectLst/>
                <a:latin typeface="Arial" panose="020B0604020202020204" pitchFamily="34" charset="0"/>
                <a:ea typeface="游明朝" panose="02020400000000000000" pitchFamily="18" charset="-128"/>
              </a:rPr>
              <a:t>Dựa trên quan sát suy luận</a:t>
            </a:r>
            <a:endParaRPr lang="en-US"/>
          </a:p>
        </p:txBody>
      </p:sp>
      <p:pic>
        <p:nvPicPr>
          <p:cNvPr id="33" name="Picture 32" descr="A group of white horses pulling a carriage&#10;&#10;Description automatically generated with low confidence">
            <a:extLst>
              <a:ext uri="{FF2B5EF4-FFF2-40B4-BE49-F238E27FC236}">
                <a16:creationId xmlns:a16="http://schemas.microsoft.com/office/drawing/2014/main" id="{21877472-E25B-33A6-51E2-00B05CBE92C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560" y="2696482"/>
            <a:ext cx="3976429" cy="2688231"/>
          </a:xfrm>
          <a:prstGeom prst="rect">
            <a:avLst/>
          </a:prstGeom>
        </p:spPr>
      </p:pic>
      <p:pic>
        <p:nvPicPr>
          <p:cNvPr id="34" name="Picture 33" descr="A person riding a horse carriage&#10;&#10;Description automatically generated with medium confidence">
            <a:extLst>
              <a:ext uri="{FF2B5EF4-FFF2-40B4-BE49-F238E27FC236}">
                <a16:creationId xmlns:a16="http://schemas.microsoft.com/office/drawing/2014/main" id="{E0348687-E449-CFC0-038B-39DF324D650F}"/>
              </a:ext>
            </a:extLst>
          </p:cNvPr>
          <p:cNvPicPr>
            <a:picLocks noChangeAspect="1"/>
          </p:cNvPicPr>
          <p:nvPr/>
        </p:nvPicPr>
        <p:blipFill rotWithShape="1">
          <a:blip r:embed="rId7">
            <a:extLst>
              <a:ext uri="{28A0092B-C50C-407E-A947-70E740481C1C}">
                <a14:useLocalDpi xmlns:a14="http://schemas.microsoft.com/office/drawing/2010/main" val="0"/>
              </a:ext>
            </a:extLst>
          </a:blip>
          <a:srcRect l="15684" t="4423" r="14385" b="4989"/>
          <a:stretch/>
        </p:blipFill>
        <p:spPr>
          <a:xfrm flipH="1">
            <a:off x="4621737" y="2855803"/>
            <a:ext cx="2463587" cy="2178934"/>
          </a:xfrm>
          <a:prstGeom prst="rect">
            <a:avLst/>
          </a:prstGeom>
        </p:spPr>
      </p:pic>
      <p:grpSp>
        <p:nvGrpSpPr>
          <p:cNvPr id="35" name="Group 34">
            <a:extLst>
              <a:ext uri="{FF2B5EF4-FFF2-40B4-BE49-F238E27FC236}">
                <a16:creationId xmlns:a16="http://schemas.microsoft.com/office/drawing/2014/main" id="{02957CCC-997D-25AC-E974-9B4CB8060916}"/>
              </a:ext>
            </a:extLst>
          </p:cNvPr>
          <p:cNvGrpSpPr/>
          <p:nvPr/>
        </p:nvGrpSpPr>
        <p:grpSpPr>
          <a:xfrm rot="16200000">
            <a:off x="7242622" y="3218850"/>
            <a:ext cx="1157747" cy="1399790"/>
            <a:chOff x="3612841" y="2971800"/>
            <a:chExt cx="1157747" cy="1399790"/>
          </a:xfrm>
        </p:grpSpPr>
        <p:cxnSp>
          <p:nvCxnSpPr>
            <p:cNvPr id="40" name="Straight Connector 39">
              <a:extLst>
                <a:ext uri="{FF2B5EF4-FFF2-40B4-BE49-F238E27FC236}">
                  <a16:creationId xmlns:a16="http://schemas.microsoft.com/office/drawing/2014/main" id="{008529F6-0D2E-C529-07E8-D8937C9B7FA9}"/>
                </a:ext>
              </a:extLst>
            </p:cNvPr>
            <p:cNvCxnSpPr/>
            <p:nvPr/>
          </p:nvCxnSpPr>
          <p:spPr>
            <a:xfrm>
              <a:off x="3612841" y="3838190"/>
              <a:ext cx="0" cy="533400"/>
            </a:xfrm>
            <a:prstGeom prst="line">
              <a:avLst/>
            </a:prstGeom>
            <a:ln w="38100">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582508A9-B5A4-3C98-2225-3B8BDA723757}"/>
                </a:ext>
              </a:extLst>
            </p:cNvPr>
            <p:cNvCxnSpPr>
              <a:cxnSpLocks/>
            </p:cNvCxnSpPr>
            <p:nvPr/>
          </p:nvCxnSpPr>
          <p:spPr>
            <a:xfrm>
              <a:off x="4191000" y="2971800"/>
              <a:ext cx="0" cy="972659"/>
            </a:xfrm>
            <a:prstGeom prst="line">
              <a:avLst/>
            </a:prstGeom>
            <a:ln w="38100">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65C31594-3D75-19E8-1755-B9D57619F64B}"/>
                </a:ext>
              </a:extLst>
            </p:cNvPr>
            <p:cNvCxnSpPr>
              <a:cxnSpLocks/>
            </p:cNvCxnSpPr>
            <p:nvPr/>
          </p:nvCxnSpPr>
          <p:spPr>
            <a:xfrm>
              <a:off x="4770588" y="3586584"/>
              <a:ext cx="0" cy="737940"/>
            </a:xfrm>
            <a:prstGeom prst="line">
              <a:avLst/>
            </a:prstGeom>
            <a:ln w="38100">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93F09EC4-C329-DDC5-5C9E-529AA22FF22E}"/>
                </a:ext>
              </a:extLst>
            </p:cNvPr>
            <p:cNvCxnSpPr>
              <a:cxnSpLocks/>
            </p:cNvCxnSpPr>
            <p:nvPr/>
          </p:nvCxnSpPr>
          <p:spPr>
            <a:xfrm>
              <a:off x="3886200" y="3307671"/>
              <a:ext cx="0" cy="737940"/>
            </a:xfrm>
            <a:prstGeom prst="line">
              <a:avLst/>
            </a:prstGeom>
            <a:ln w="38100">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9189D9BC-456B-9B96-DD0B-B47353D85B35}"/>
                </a:ext>
              </a:extLst>
            </p:cNvPr>
            <p:cNvCxnSpPr>
              <a:cxnSpLocks/>
            </p:cNvCxnSpPr>
            <p:nvPr/>
          </p:nvCxnSpPr>
          <p:spPr>
            <a:xfrm>
              <a:off x="4495800" y="3307671"/>
              <a:ext cx="0" cy="737940"/>
            </a:xfrm>
            <a:prstGeom prst="line">
              <a:avLst/>
            </a:prstGeom>
            <a:ln w="38100">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nvGrpSpPr>
          <p:cNvPr id="48" name="Group 47">
            <a:extLst>
              <a:ext uri="{FF2B5EF4-FFF2-40B4-BE49-F238E27FC236}">
                <a16:creationId xmlns:a16="http://schemas.microsoft.com/office/drawing/2014/main" id="{9BE956B3-7AA7-E466-6008-84181B1F1560}"/>
              </a:ext>
            </a:extLst>
          </p:cNvPr>
          <p:cNvGrpSpPr/>
          <p:nvPr/>
        </p:nvGrpSpPr>
        <p:grpSpPr>
          <a:xfrm rot="16200000">
            <a:off x="4123914" y="3891675"/>
            <a:ext cx="791496" cy="483002"/>
            <a:chOff x="5329133" y="2532850"/>
            <a:chExt cx="538266" cy="551903"/>
          </a:xfrm>
        </p:grpSpPr>
        <p:cxnSp>
          <p:nvCxnSpPr>
            <p:cNvPr id="50" name="Straight Connector 49">
              <a:extLst>
                <a:ext uri="{FF2B5EF4-FFF2-40B4-BE49-F238E27FC236}">
                  <a16:creationId xmlns:a16="http://schemas.microsoft.com/office/drawing/2014/main" id="{471C3FB7-4839-051E-C4BA-553A87F6A193}"/>
                </a:ext>
              </a:extLst>
            </p:cNvPr>
            <p:cNvCxnSpPr>
              <a:cxnSpLocks/>
            </p:cNvCxnSpPr>
            <p:nvPr/>
          </p:nvCxnSpPr>
          <p:spPr>
            <a:xfrm>
              <a:off x="5605640" y="2532850"/>
              <a:ext cx="0" cy="356048"/>
            </a:xfrm>
            <a:prstGeom prst="line">
              <a:avLst/>
            </a:prstGeom>
            <a:ln w="38100">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4E7A7F52-B052-9D48-6F51-EC913AF255BD}"/>
                </a:ext>
              </a:extLst>
            </p:cNvPr>
            <p:cNvCxnSpPr>
              <a:cxnSpLocks/>
            </p:cNvCxnSpPr>
            <p:nvPr/>
          </p:nvCxnSpPr>
          <p:spPr>
            <a:xfrm>
              <a:off x="5329133" y="2692624"/>
              <a:ext cx="0" cy="344247"/>
            </a:xfrm>
            <a:prstGeom prst="line">
              <a:avLst/>
            </a:prstGeom>
            <a:ln w="38100">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63520595-C895-9814-88FE-1F638B7F8A96}"/>
                </a:ext>
              </a:extLst>
            </p:cNvPr>
            <p:cNvCxnSpPr>
              <a:cxnSpLocks/>
            </p:cNvCxnSpPr>
            <p:nvPr/>
          </p:nvCxnSpPr>
          <p:spPr>
            <a:xfrm>
              <a:off x="5867399" y="2627553"/>
              <a:ext cx="0" cy="457200"/>
            </a:xfrm>
            <a:prstGeom prst="line">
              <a:avLst/>
            </a:prstGeom>
            <a:ln w="38100">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57810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4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C5094BBC-4AEF-45E2-800C-D9EB80EB9602}"/>
              </a:ext>
            </a:extLst>
          </p:cNvPr>
          <p:cNvGrpSpPr/>
          <p:nvPr/>
        </p:nvGrpSpPr>
        <p:grpSpPr>
          <a:xfrm>
            <a:off x="-107020" y="65599"/>
            <a:ext cx="10317821" cy="551822"/>
            <a:chOff x="-3007" y="2231322"/>
            <a:chExt cx="10253890" cy="770302"/>
          </a:xfrm>
        </p:grpSpPr>
        <p:grpSp>
          <p:nvGrpSpPr>
            <p:cNvPr id="5" name="Group 70">
              <a:extLst>
                <a:ext uri="{FF2B5EF4-FFF2-40B4-BE49-F238E27FC236}">
                  <a16:creationId xmlns:a16="http://schemas.microsoft.com/office/drawing/2014/main" id="{22027F8E-E199-4A54-B069-309AC253031F}"/>
                </a:ext>
              </a:extLst>
            </p:cNvPr>
            <p:cNvGrpSpPr>
              <a:grpSpLocks/>
            </p:cNvGrpSpPr>
            <p:nvPr/>
          </p:nvGrpSpPr>
          <p:grpSpPr bwMode="auto">
            <a:xfrm>
              <a:off x="286108" y="2280389"/>
              <a:ext cx="7305332" cy="708275"/>
              <a:chOff x="564747" y="3403331"/>
              <a:chExt cx="3761905" cy="1364238"/>
            </a:xfrm>
          </p:grpSpPr>
          <p:pic>
            <p:nvPicPr>
              <p:cNvPr id="8" name="Picture 8" descr="empty-green-rectangle">
                <a:extLst>
                  <a:ext uri="{FF2B5EF4-FFF2-40B4-BE49-F238E27FC236}">
                    <a16:creationId xmlns:a16="http://schemas.microsoft.com/office/drawing/2014/main" id="{1EE22726-B2BB-421D-B925-BEC456C6480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4747" y="3403331"/>
                <a:ext cx="3761905" cy="136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9" descr="green-top-faded">
                <a:extLst>
                  <a:ext uri="{FF2B5EF4-FFF2-40B4-BE49-F238E27FC236}">
                    <a16:creationId xmlns:a16="http://schemas.microsoft.com/office/drawing/2014/main" id="{06869E57-2328-4344-AAC1-8990C425C4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187656" y="3887448"/>
                <a:ext cx="1273934" cy="396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TextBox 5">
              <a:extLst>
                <a:ext uri="{FF2B5EF4-FFF2-40B4-BE49-F238E27FC236}">
                  <a16:creationId xmlns:a16="http://schemas.microsoft.com/office/drawing/2014/main" id="{BF6D9640-ADB6-4E6A-B6DE-3A9270062E74}"/>
                </a:ext>
              </a:extLst>
            </p:cNvPr>
            <p:cNvSpPr txBox="1"/>
            <p:nvPr/>
          </p:nvSpPr>
          <p:spPr bwMode="auto">
            <a:xfrm>
              <a:off x="-3007" y="2314211"/>
              <a:ext cx="1501326" cy="687413"/>
            </a:xfrm>
            <a:prstGeom prst="rect">
              <a:avLst/>
            </a:prstGeom>
            <a:noFill/>
          </p:spPr>
          <p:txBody>
            <a:bodyPr wrap="square">
              <a:spAutoFit/>
            </a:bodyPr>
            <a:lstStyle/>
            <a:p>
              <a:pPr algn="ctr">
                <a:defRPr/>
              </a:pPr>
              <a:r>
                <a:rPr lang="en-US" sz="2600">
                  <a:ln w="18415" cmpd="sng">
                    <a:solidFill>
                      <a:srgbClr val="FFFFFF"/>
                    </a:solidFill>
                    <a:prstDash val="solid"/>
                  </a:ln>
                  <a:solidFill>
                    <a:schemeClr val="tx1"/>
                  </a:solidFill>
                  <a:effectLst>
                    <a:glow rad="101600">
                      <a:schemeClr val="accent4">
                        <a:satMod val="175000"/>
                        <a:alpha val="40000"/>
                      </a:schemeClr>
                    </a:glow>
                    <a:outerShdw blurRad="63500" dir="3600000" algn="tl" rotWithShape="0">
                      <a:srgbClr val="000000">
                        <a:alpha val="70000"/>
                      </a:srgbClr>
                    </a:outerShdw>
                  </a:effectLst>
                  <a:latin typeface="Arial" panose="020B0604020202020204" pitchFamily="34" charset="0"/>
                  <a:cs typeface="Arial" panose="020B0604020202020204" pitchFamily="34" charset="0"/>
                </a:rPr>
                <a:t>IV</a:t>
              </a:r>
              <a:endParaRPr lang="en-US" sz="2600" dirty="0">
                <a:ln w="18415" cmpd="sng">
                  <a:solidFill>
                    <a:srgbClr val="FFFFFF"/>
                  </a:solidFill>
                  <a:prstDash val="solid"/>
                </a:ln>
                <a:solidFill>
                  <a:schemeClr val="tx1"/>
                </a:solidFill>
                <a:effectLst>
                  <a:glow rad="101600">
                    <a:schemeClr val="accent4">
                      <a:satMod val="175000"/>
                      <a:alpha val="40000"/>
                    </a:schemeClr>
                  </a:glow>
                  <a:outerShdw blurRad="63500" dir="3600000" algn="tl" rotWithShape="0">
                    <a:srgbClr val="000000">
                      <a:alpha val="70000"/>
                    </a:srgbClr>
                  </a:outerShdw>
                </a:effectLst>
                <a:latin typeface="Arial" panose="020B0604020202020204" pitchFamily="34" charset="0"/>
                <a:cs typeface="Arial" panose="020B0604020202020204" pitchFamily="34" charset="0"/>
              </a:endParaRPr>
            </a:p>
          </p:txBody>
        </p:sp>
        <p:sp>
          <p:nvSpPr>
            <p:cNvPr id="7" name="Rectangle 1026060">
              <a:extLst>
                <a:ext uri="{FF2B5EF4-FFF2-40B4-BE49-F238E27FC236}">
                  <a16:creationId xmlns:a16="http://schemas.microsoft.com/office/drawing/2014/main" id="{071903BE-FA19-43F4-A858-1F57B905EB55}"/>
                </a:ext>
              </a:extLst>
            </p:cNvPr>
            <p:cNvSpPr>
              <a:spLocks noChangeArrowheads="1"/>
            </p:cNvSpPr>
            <p:nvPr/>
          </p:nvSpPr>
          <p:spPr bwMode="auto">
            <a:xfrm>
              <a:off x="1209204" y="2231322"/>
              <a:ext cx="9041679" cy="756154"/>
            </a:xfrm>
            <a:prstGeom prst="rect">
              <a:avLst/>
            </a:prstGeom>
            <a:noFill/>
            <a:ln w="9525" algn="ctr">
              <a:noFill/>
              <a:miter lim="800000"/>
              <a:headEnd/>
              <a:tailEnd/>
            </a:ln>
          </p:spPr>
          <p:txBody>
            <a:bodyPr wrap="square" lIns="109728" tIns="54864" rIns="109728" bIns="54864">
              <a:spAutoFit/>
            </a:bodyPr>
            <a:lstStyle>
              <a:lvl1pPr marL="287338" indent="-287338" defTabSz="1095375">
                <a:defRPr>
                  <a:solidFill>
                    <a:schemeClr val="tx1"/>
                  </a:solidFill>
                  <a:latin typeface="Arial" panose="020B0604020202020204" pitchFamily="34" charset="0"/>
                </a:defRPr>
              </a:lvl1pPr>
              <a:lvl2pPr marL="742950" indent="-285750" defTabSz="1095375">
                <a:defRPr>
                  <a:solidFill>
                    <a:schemeClr val="tx1"/>
                  </a:solidFill>
                  <a:latin typeface="Arial" panose="020B0604020202020204" pitchFamily="34" charset="0"/>
                </a:defRPr>
              </a:lvl2pPr>
              <a:lvl3pPr marL="1143000" indent="-228600" defTabSz="1095375">
                <a:defRPr>
                  <a:solidFill>
                    <a:schemeClr val="tx1"/>
                  </a:solidFill>
                  <a:latin typeface="Arial" panose="020B0604020202020204" pitchFamily="34" charset="0"/>
                </a:defRPr>
              </a:lvl3pPr>
              <a:lvl4pPr marL="1600200" indent="-228600" defTabSz="1095375">
                <a:defRPr>
                  <a:solidFill>
                    <a:schemeClr val="tx1"/>
                  </a:solidFill>
                  <a:latin typeface="Arial" panose="020B0604020202020204" pitchFamily="34" charset="0"/>
                </a:defRPr>
              </a:lvl4pPr>
              <a:lvl5pPr marL="2057400" indent="-228600" defTabSz="1095375">
                <a:defRPr>
                  <a:solidFill>
                    <a:schemeClr val="tx1"/>
                  </a:solidFill>
                  <a:latin typeface="Arial" panose="020B0604020202020204" pitchFamily="34" charset="0"/>
                </a:defRPr>
              </a:lvl5pPr>
              <a:lvl6pPr marL="2514600" indent="-228600" defTabSz="1095375" fontAlgn="base">
                <a:spcBef>
                  <a:spcPct val="0"/>
                </a:spcBef>
                <a:spcAft>
                  <a:spcPct val="0"/>
                </a:spcAft>
                <a:defRPr>
                  <a:solidFill>
                    <a:schemeClr val="tx1"/>
                  </a:solidFill>
                  <a:latin typeface="Arial" panose="020B0604020202020204" pitchFamily="34" charset="0"/>
                </a:defRPr>
              </a:lvl6pPr>
              <a:lvl7pPr marL="2971800" indent="-228600" defTabSz="1095375" fontAlgn="base">
                <a:spcBef>
                  <a:spcPct val="0"/>
                </a:spcBef>
                <a:spcAft>
                  <a:spcPct val="0"/>
                </a:spcAft>
                <a:defRPr>
                  <a:solidFill>
                    <a:schemeClr val="tx1"/>
                  </a:solidFill>
                  <a:latin typeface="Arial" panose="020B0604020202020204" pitchFamily="34" charset="0"/>
                </a:defRPr>
              </a:lvl7pPr>
              <a:lvl8pPr marL="3429000" indent="-228600" defTabSz="1095375" fontAlgn="base">
                <a:spcBef>
                  <a:spcPct val="0"/>
                </a:spcBef>
                <a:spcAft>
                  <a:spcPct val="0"/>
                </a:spcAft>
                <a:defRPr>
                  <a:solidFill>
                    <a:schemeClr val="tx1"/>
                  </a:solidFill>
                  <a:latin typeface="Arial" panose="020B0604020202020204" pitchFamily="34" charset="0"/>
                </a:defRPr>
              </a:lvl8pPr>
              <a:lvl9pPr marL="3886200" indent="-228600" defTabSz="1095375" fontAlgn="base">
                <a:spcBef>
                  <a:spcPct val="0"/>
                </a:spcBef>
                <a:spcAft>
                  <a:spcPct val="0"/>
                </a:spcAft>
                <a:defRPr>
                  <a:solidFill>
                    <a:schemeClr val="tx1"/>
                  </a:solidFill>
                  <a:latin typeface="Arial" panose="020B0604020202020204" pitchFamily="34" charset="0"/>
                </a:defRPr>
              </a:lvl9pPr>
            </a:lstStyle>
            <a:p>
              <a:pPr marL="0" indent="0" defTabSz="1095376">
                <a:buClr>
                  <a:schemeClr val="tx2"/>
                </a:buClr>
                <a:buSzPct val="95000"/>
                <a:defRPr/>
              </a:pPr>
              <a:r>
                <a:rPr lang="en-US" sz="2800" i="1">
                  <a:cs typeface="Arial" panose="020B0604020202020204" pitchFamily="34" charset="0"/>
                </a:rPr>
                <a:t>Phương pháp nghiên cứu vật lí</a:t>
              </a:r>
              <a:endParaRPr lang="en-US" sz="2800" dirty="0">
                <a:cs typeface="Arial" panose="020B0604020202020204" pitchFamily="34" charset="0"/>
              </a:endParaRPr>
            </a:p>
          </p:txBody>
        </p:sp>
      </p:grpSp>
      <p:sp>
        <p:nvSpPr>
          <p:cNvPr id="24" name="Text Box 13">
            <a:extLst>
              <a:ext uri="{FF2B5EF4-FFF2-40B4-BE49-F238E27FC236}">
                <a16:creationId xmlns:a16="http://schemas.microsoft.com/office/drawing/2014/main" id="{BDCB75E4-AC0F-4128-8976-F1571F7F1788}"/>
              </a:ext>
            </a:extLst>
          </p:cNvPr>
          <p:cNvSpPr txBox="1">
            <a:spLocks noChangeArrowheads="1"/>
          </p:cNvSpPr>
          <p:nvPr/>
        </p:nvSpPr>
        <p:spPr bwMode="auto">
          <a:xfrm>
            <a:off x="1129682" y="666498"/>
            <a:ext cx="49663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400" i="1">
                <a:solidFill>
                  <a:srgbClr val="0070C0"/>
                </a:solidFill>
                <a:cs typeface="Arial" panose="020B0604020202020204" pitchFamily="34" charset="0"/>
              </a:rPr>
              <a:t>Phương pháp thực nghiệm</a:t>
            </a:r>
          </a:p>
        </p:txBody>
      </p:sp>
      <p:grpSp>
        <p:nvGrpSpPr>
          <p:cNvPr id="20" name="Group 19">
            <a:extLst>
              <a:ext uri="{FF2B5EF4-FFF2-40B4-BE49-F238E27FC236}">
                <a16:creationId xmlns:a16="http://schemas.microsoft.com/office/drawing/2014/main" id="{A7DE2288-4E64-E412-FCFF-DE2C533778E1}"/>
              </a:ext>
            </a:extLst>
          </p:cNvPr>
          <p:cNvGrpSpPr/>
          <p:nvPr/>
        </p:nvGrpSpPr>
        <p:grpSpPr>
          <a:xfrm>
            <a:off x="304800" y="795275"/>
            <a:ext cx="785094" cy="258924"/>
            <a:chOff x="5867400" y="402866"/>
            <a:chExt cx="785094" cy="406303"/>
          </a:xfrm>
        </p:grpSpPr>
        <p:sp>
          <p:nvSpPr>
            <p:cNvPr id="21" name="Arrow: Pentagon 20">
              <a:extLst>
                <a:ext uri="{FF2B5EF4-FFF2-40B4-BE49-F238E27FC236}">
                  <a16:creationId xmlns:a16="http://schemas.microsoft.com/office/drawing/2014/main" id="{AFBD01EB-1B3E-DF8C-07F9-E1376CC61255}"/>
                </a:ext>
              </a:extLst>
            </p:cNvPr>
            <p:cNvSpPr/>
            <p:nvPr/>
          </p:nvSpPr>
          <p:spPr>
            <a:xfrm>
              <a:off x="5867400" y="402866"/>
              <a:ext cx="495302" cy="395549"/>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Arrow: Chevron 21">
              <a:extLst>
                <a:ext uri="{FF2B5EF4-FFF2-40B4-BE49-F238E27FC236}">
                  <a16:creationId xmlns:a16="http://schemas.microsoft.com/office/drawing/2014/main" id="{7BA8C1FD-9F4C-5BB5-6734-A8FD9FC2B4A1}"/>
                </a:ext>
              </a:extLst>
            </p:cNvPr>
            <p:cNvSpPr/>
            <p:nvPr/>
          </p:nvSpPr>
          <p:spPr>
            <a:xfrm>
              <a:off x="6270097" y="413620"/>
              <a:ext cx="382397" cy="395549"/>
            </a:xfrm>
            <a:prstGeom prst="chevron">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28" name="Picture 27" descr="A picture containing sky, outdoor, building, tower&#10;&#10;Description automatically generated">
            <a:extLst>
              <a:ext uri="{FF2B5EF4-FFF2-40B4-BE49-F238E27FC236}">
                <a16:creationId xmlns:a16="http://schemas.microsoft.com/office/drawing/2014/main" id="{32E9AD33-1C35-DFAE-3998-60D38314A12A}"/>
              </a:ext>
            </a:extLst>
          </p:cNvPr>
          <p:cNvPicPr>
            <a:picLocks noChangeAspect="1"/>
          </p:cNvPicPr>
          <p:nvPr/>
        </p:nvPicPr>
        <p:blipFill rotWithShape="1">
          <a:blip r:embed="rId4">
            <a:extLst>
              <a:ext uri="{28A0092B-C50C-407E-A947-70E740481C1C}">
                <a14:useLocalDpi xmlns:a14="http://schemas.microsoft.com/office/drawing/2010/main" val="0"/>
              </a:ext>
            </a:extLst>
          </a:blip>
          <a:srcRect l="14854" r="8227"/>
          <a:stretch/>
        </p:blipFill>
        <p:spPr>
          <a:xfrm>
            <a:off x="3468757" y="2726286"/>
            <a:ext cx="2590800" cy="3368195"/>
          </a:xfrm>
          <a:prstGeom prst="rect">
            <a:avLst/>
          </a:prstGeom>
        </p:spPr>
      </p:pic>
      <p:pic>
        <p:nvPicPr>
          <p:cNvPr id="29" name="Picture 28" descr="A picture containing graphical user interface&#10;&#10;Description automatically generated">
            <a:extLst>
              <a:ext uri="{FF2B5EF4-FFF2-40B4-BE49-F238E27FC236}">
                <a16:creationId xmlns:a16="http://schemas.microsoft.com/office/drawing/2014/main" id="{6AB247E0-4DC1-03A3-92A3-FFB374C6F982}"/>
              </a:ext>
            </a:extLst>
          </p:cNvPr>
          <p:cNvPicPr>
            <a:picLocks noChangeAspect="1"/>
          </p:cNvPicPr>
          <p:nvPr/>
        </p:nvPicPr>
        <p:blipFill rotWithShape="1">
          <a:blip r:embed="rId5">
            <a:extLst>
              <a:ext uri="{28A0092B-C50C-407E-A947-70E740481C1C}">
                <a14:useLocalDpi xmlns:a14="http://schemas.microsoft.com/office/drawing/2010/main" val="0"/>
              </a:ext>
            </a:extLst>
          </a:blip>
          <a:srcRect l="19476" t="23837" r="11708" b="4446"/>
          <a:stretch/>
        </p:blipFill>
        <p:spPr>
          <a:xfrm>
            <a:off x="6228684" y="2700510"/>
            <a:ext cx="2590800" cy="3344642"/>
          </a:xfrm>
          <a:prstGeom prst="rect">
            <a:avLst/>
          </a:prstGeom>
        </p:spPr>
      </p:pic>
      <p:grpSp>
        <p:nvGrpSpPr>
          <p:cNvPr id="34" name="Group 33">
            <a:extLst>
              <a:ext uri="{FF2B5EF4-FFF2-40B4-BE49-F238E27FC236}">
                <a16:creationId xmlns:a16="http://schemas.microsoft.com/office/drawing/2014/main" id="{D98E3FA1-DF4C-5943-F9E5-FB31AF6B1C1E}"/>
              </a:ext>
            </a:extLst>
          </p:cNvPr>
          <p:cNvGrpSpPr/>
          <p:nvPr/>
        </p:nvGrpSpPr>
        <p:grpSpPr>
          <a:xfrm>
            <a:off x="681764" y="2720541"/>
            <a:ext cx="3008593" cy="3267733"/>
            <a:chOff x="577027" y="1250242"/>
            <a:chExt cx="2823002" cy="3010055"/>
          </a:xfrm>
        </p:grpSpPr>
        <p:pic>
          <p:nvPicPr>
            <p:cNvPr id="35" name="Picture 34" descr="A picture containing text, person, person, dark&#10;&#10;Description automatically generated">
              <a:extLst>
                <a:ext uri="{FF2B5EF4-FFF2-40B4-BE49-F238E27FC236}">
                  <a16:creationId xmlns:a16="http://schemas.microsoft.com/office/drawing/2014/main" id="{42AED9DF-E036-EDBB-94F7-428E6833092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0112" y="1250242"/>
              <a:ext cx="2361687" cy="3000733"/>
            </a:xfrm>
            <a:prstGeom prst="rect">
              <a:avLst/>
            </a:prstGeom>
          </p:spPr>
        </p:pic>
        <p:sp>
          <p:nvSpPr>
            <p:cNvPr id="36" name="TextBox 35">
              <a:extLst>
                <a:ext uri="{FF2B5EF4-FFF2-40B4-BE49-F238E27FC236}">
                  <a16:creationId xmlns:a16="http://schemas.microsoft.com/office/drawing/2014/main" id="{ADEAF8F4-DC24-610A-7CED-CF4657CA089D}"/>
                </a:ext>
              </a:extLst>
            </p:cNvPr>
            <p:cNvSpPr txBox="1"/>
            <p:nvPr/>
          </p:nvSpPr>
          <p:spPr>
            <a:xfrm>
              <a:off x="577027" y="3952520"/>
              <a:ext cx="2823002" cy="307777"/>
            </a:xfrm>
            <a:prstGeom prst="rect">
              <a:avLst/>
            </a:prstGeom>
            <a:noFill/>
          </p:spPr>
          <p:txBody>
            <a:bodyPr wrap="square">
              <a:spAutoFit/>
            </a:bodyPr>
            <a:lstStyle/>
            <a:p>
              <a:r>
                <a:rPr lang="en-US" altLang="en-US" sz="1400" i="1">
                  <a:solidFill>
                    <a:schemeClr val="bg1"/>
                  </a:solidFill>
                  <a:latin typeface="Arial" panose="020B0604020202020204" pitchFamily="34" charset="0"/>
                  <a:cs typeface="Arial" panose="020B0604020202020204" pitchFamily="34" charset="0"/>
                </a:rPr>
                <a:t>Galileo Galilei, 1564 - 1642</a:t>
              </a:r>
              <a:endParaRPr lang="en-US" sz="1400">
                <a:solidFill>
                  <a:schemeClr val="bg1"/>
                </a:solidFill>
              </a:endParaRPr>
            </a:p>
          </p:txBody>
        </p:sp>
      </p:grpSp>
      <p:pic>
        <p:nvPicPr>
          <p:cNvPr id="31" name="Picture 5" descr="empty-blue-rectangle">
            <a:extLst>
              <a:ext uri="{FF2B5EF4-FFF2-40B4-BE49-F238E27FC236}">
                <a16:creationId xmlns:a16="http://schemas.microsoft.com/office/drawing/2014/main" id="{8650CCE5-2204-C967-4D92-E2E953CD00C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2400" y="1151301"/>
            <a:ext cx="11887200" cy="133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31">
            <a:extLst>
              <a:ext uri="{FF2B5EF4-FFF2-40B4-BE49-F238E27FC236}">
                <a16:creationId xmlns:a16="http://schemas.microsoft.com/office/drawing/2014/main" id="{CBAC7BF0-C18C-FA3D-8357-28C88CE2805A}"/>
              </a:ext>
            </a:extLst>
          </p:cNvPr>
          <p:cNvSpPr txBox="1"/>
          <p:nvPr/>
        </p:nvSpPr>
        <p:spPr>
          <a:xfrm>
            <a:off x="304800" y="1143011"/>
            <a:ext cx="11277600" cy="1246495"/>
          </a:xfrm>
          <a:prstGeom prst="rect">
            <a:avLst/>
          </a:prstGeom>
          <a:noFill/>
        </p:spPr>
        <p:txBody>
          <a:bodyPr wrap="square">
            <a:spAutoFit/>
          </a:bodyPr>
          <a:lstStyle/>
          <a:p>
            <a:pPr marL="0" marR="0" algn="ctr">
              <a:spcBef>
                <a:spcPts val="0"/>
              </a:spcBef>
            </a:pPr>
            <a:r>
              <a:rPr lang="en-US" sz="25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Tại tháp nghiêng Pisa, Galilei đã thả rơi hai vật có khối lượng khác nhau (nhưng cùng hình dạng) cho thấy hai vật rơi và chạm đất cùng lúc. </a:t>
            </a:r>
          </a:p>
          <a:p>
            <a:pPr marL="0" marR="0" algn="ctr">
              <a:spcBef>
                <a:spcPts val="0"/>
              </a:spcBef>
            </a:pPr>
            <a:r>
              <a:rPr lang="en-US" sz="25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Điều này đã bác bỏ quan niệm vật nặng rơi nhanh hơn vật nhẹ</a:t>
            </a:r>
            <a:endParaRPr lang="en-US" sz="2500" b="1">
              <a:effectLst/>
              <a:latin typeface="Calibri" panose="020F0502020204030204" pitchFamily="34" charset="0"/>
              <a:ea typeface="游明朝" panose="02020400000000000000" pitchFamily="18" charset="-128"/>
              <a:cs typeface="Times New Roman" panose="02020603050405020304" pitchFamily="18" charset="0"/>
            </a:endParaRPr>
          </a:p>
        </p:txBody>
      </p:sp>
      <p:grpSp>
        <p:nvGrpSpPr>
          <p:cNvPr id="2" name="Group 1">
            <a:extLst>
              <a:ext uri="{FF2B5EF4-FFF2-40B4-BE49-F238E27FC236}">
                <a16:creationId xmlns:a16="http://schemas.microsoft.com/office/drawing/2014/main" id="{DC89B178-06B7-B2EF-0F06-040D55A0B13B}"/>
              </a:ext>
            </a:extLst>
          </p:cNvPr>
          <p:cNvGrpSpPr/>
          <p:nvPr/>
        </p:nvGrpSpPr>
        <p:grpSpPr>
          <a:xfrm>
            <a:off x="8879537" y="3203350"/>
            <a:ext cx="3083862" cy="2450800"/>
            <a:chOff x="8879537" y="3203350"/>
            <a:chExt cx="3083862" cy="2120158"/>
          </a:xfrm>
        </p:grpSpPr>
        <p:pic>
          <p:nvPicPr>
            <p:cNvPr id="27" name="Picture 26" descr="empty-red-rectangle">
              <a:extLst>
                <a:ext uri="{FF2B5EF4-FFF2-40B4-BE49-F238E27FC236}">
                  <a16:creationId xmlns:a16="http://schemas.microsoft.com/office/drawing/2014/main" id="{78B0393D-CAE4-93A5-4908-0D5BC1E4D94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879537" y="3203350"/>
              <a:ext cx="3083862" cy="205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39">
              <a:extLst>
                <a:ext uri="{FF2B5EF4-FFF2-40B4-BE49-F238E27FC236}">
                  <a16:creationId xmlns:a16="http://schemas.microsoft.com/office/drawing/2014/main" id="{A5C755EF-A22A-A5BD-7A51-A9F3853489A9}"/>
                </a:ext>
              </a:extLst>
            </p:cNvPr>
            <p:cNvSpPr txBox="1"/>
            <p:nvPr/>
          </p:nvSpPr>
          <p:spPr>
            <a:xfrm>
              <a:off x="9027901" y="3307572"/>
              <a:ext cx="2706900" cy="2015936"/>
            </a:xfrm>
            <a:prstGeom prst="rect">
              <a:avLst/>
            </a:prstGeom>
            <a:noFill/>
          </p:spPr>
          <p:txBody>
            <a:bodyPr wrap="square">
              <a:spAutoFit/>
            </a:bodyPr>
            <a:lstStyle/>
            <a:p>
              <a:pPr marL="0" marR="0" algn="ctr">
                <a:spcBef>
                  <a:spcPts val="0"/>
                </a:spcBef>
              </a:pPr>
              <a:r>
                <a:rPr lang="en-US" sz="2500">
                  <a:solidFill>
                    <a:srgbClr val="000000"/>
                  </a:solidFill>
                  <a:effectLst/>
                  <a:latin typeface="Arial" panose="020B0604020202020204" pitchFamily="34" charset="0"/>
                  <a:ea typeface="Times New Roman" panose="02020603050405020304" pitchFamily="18" charset="0"/>
                </a:rPr>
                <a:t>Phương pháp thực nghiệm là phương pháp quan trọng của Vật lí. </a:t>
              </a:r>
            </a:p>
          </p:txBody>
        </p:sp>
      </p:grpSp>
    </p:spTree>
    <p:extLst>
      <p:ext uri="{BB962C8B-B14F-4D97-AF65-F5344CB8AC3E}">
        <p14:creationId xmlns:p14="http://schemas.microsoft.com/office/powerpoint/2010/main" val="3402194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Shape 16">
            <a:extLst>
              <a:ext uri="{FF2B5EF4-FFF2-40B4-BE49-F238E27FC236}">
                <a16:creationId xmlns:a16="http://schemas.microsoft.com/office/drawing/2014/main" id="{45D28049-A846-C897-B072-E391C8C50FD8}"/>
              </a:ext>
            </a:extLst>
          </p:cNvPr>
          <p:cNvSpPr/>
          <p:nvPr/>
        </p:nvSpPr>
        <p:spPr>
          <a:xfrm>
            <a:off x="4043766" y="1484866"/>
            <a:ext cx="3236018" cy="1288406"/>
          </a:xfrm>
          <a:custGeom>
            <a:avLst/>
            <a:gdLst>
              <a:gd name="connsiteX0" fmla="*/ 0 w 2765970"/>
              <a:gd name="connsiteY0" fmla="*/ 165958 h 1659582"/>
              <a:gd name="connsiteX1" fmla="*/ 165958 w 2765970"/>
              <a:gd name="connsiteY1" fmla="*/ 0 h 1659582"/>
              <a:gd name="connsiteX2" fmla="*/ 2600012 w 2765970"/>
              <a:gd name="connsiteY2" fmla="*/ 0 h 1659582"/>
              <a:gd name="connsiteX3" fmla="*/ 2765970 w 2765970"/>
              <a:gd name="connsiteY3" fmla="*/ 165958 h 1659582"/>
              <a:gd name="connsiteX4" fmla="*/ 2765970 w 2765970"/>
              <a:gd name="connsiteY4" fmla="*/ 1493624 h 1659582"/>
              <a:gd name="connsiteX5" fmla="*/ 2600012 w 2765970"/>
              <a:gd name="connsiteY5" fmla="*/ 1659582 h 1659582"/>
              <a:gd name="connsiteX6" fmla="*/ 165958 w 2765970"/>
              <a:gd name="connsiteY6" fmla="*/ 1659582 h 1659582"/>
              <a:gd name="connsiteX7" fmla="*/ 0 w 2765970"/>
              <a:gd name="connsiteY7" fmla="*/ 1493624 h 1659582"/>
              <a:gd name="connsiteX8" fmla="*/ 0 w 2765970"/>
              <a:gd name="connsiteY8" fmla="*/ 165958 h 165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65970" h="1659582">
                <a:moveTo>
                  <a:pt x="0" y="165958"/>
                </a:moveTo>
                <a:cubicBezTo>
                  <a:pt x="0" y="74302"/>
                  <a:pt x="74302" y="0"/>
                  <a:pt x="165958" y="0"/>
                </a:cubicBezTo>
                <a:lnTo>
                  <a:pt x="2600012" y="0"/>
                </a:lnTo>
                <a:cubicBezTo>
                  <a:pt x="2691668" y="0"/>
                  <a:pt x="2765970" y="74302"/>
                  <a:pt x="2765970" y="165958"/>
                </a:cubicBezTo>
                <a:lnTo>
                  <a:pt x="2765970" y="1493624"/>
                </a:lnTo>
                <a:cubicBezTo>
                  <a:pt x="2765970" y="1585280"/>
                  <a:pt x="2691668" y="1659582"/>
                  <a:pt x="2600012" y="1659582"/>
                </a:cubicBezTo>
                <a:lnTo>
                  <a:pt x="165958" y="1659582"/>
                </a:lnTo>
                <a:cubicBezTo>
                  <a:pt x="74302" y="1659582"/>
                  <a:pt x="0" y="1585280"/>
                  <a:pt x="0" y="1493624"/>
                </a:cubicBezTo>
                <a:lnTo>
                  <a:pt x="0" y="165958"/>
                </a:lnTo>
                <a:close/>
              </a:path>
            </a:pathLst>
          </a:custGeom>
          <a:solidFill>
            <a:schemeClr val="accent2"/>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rgbClr r="0" g="0" b="0"/>
          </a:lnRef>
          <a:fillRef idx="1">
            <a:scrgbClr r="0" g="0" b="0"/>
          </a:fillRef>
          <a:effectRef idx="0">
            <a:scrgbClr r="0" g="0" b="0"/>
          </a:effectRef>
          <a:fontRef idx="minor">
            <a:schemeClr val="lt1"/>
          </a:fontRef>
        </p:style>
        <p:txBody>
          <a:bodyPr spcFirstLastPara="0" vert="horz" wrap="square" lIns="124807" tIns="124807" rIns="124807" bIns="124807" numCol="1" spcCol="1270" anchor="ctr" anchorCtr="0">
            <a:noAutofit/>
          </a:bodyPr>
          <a:lstStyle/>
          <a:p>
            <a:pPr marL="0" lvl="0" indent="0" algn="ctr" defTabSz="889000">
              <a:lnSpc>
                <a:spcPct val="90000"/>
              </a:lnSpc>
              <a:spcBef>
                <a:spcPct val="0"/>
              </a:spcBef>
              <a:spcAft>
                <a:spcPct val="35000"/>
              </a:spcAft>
              <a:buNone/>
            </a:pPr>
            <a:r>
              <a:rPr lang="en-US" sz="2400" kern="1200">
                <a:latin typeface="Arial" panose="020B0604020202020204" pitchFamily="34" charset="0"/>
                <a:cs typeface="Arial" panose="020B0604020202020204" pitchFamily="34" charset="0"/>
              </a:rPr>
              <a:t>1. Xác định vấn đề cần nghiên cứu</a:t>
            </a:r>
          </a:p>
        </p:txBody>
      </p:sp>
      <p:sp>
        <p:nvSpPr>
          <p:cNvPr id="18" name="Freeform: Shape 17">
            <a:extLst>
              <a:ext uri="{FF2B5EF4-FFF2-40B4-BE49-F238E27FC236}">
                <a16:creationId xmlns:a16="http://schemas.microsoft.com/office/drawing/2014/main" id="{0C341178-5C6F-E6E9-20B1-912B0B071746}"/>
              </a:ext>
            </a:extLst>
          </p:cNvPr>
          <p:cNvSpPr/>
          <p:nvPr/>
        </p:nvSpPr>
        <p:spPr>
          <a:xfrm rot="1472020">
            <a:off x="7906115" y="2047856"/>
            <a:ext cx="586385" cy="685960"/>
          </a:xfrm>
          <a:custGeom>
            <a:avLst/>
            <a:gdLst>
              <a:gd name="connsiteX0" fmla="*/ 0 w 586385"/>
              <a:gd name="connsiteY0" fmla="*/ 137192 h 685960"/>
              <a:gd name="connsiteX1" fmla="*/ 293193 w 586385"/>
              <a:gd name="connsiteY1" fmla="*/ 137192 h 685960"/>
              <a:gd name="connsiteX2" fmla="*/ 293193 w 586385"/>
              <a:gd name="connsiteY2" fmla="*/ 0 h 685960"/>
              <a:gd name="connsiteX3" fmla="*/ 586385 w 586385"/>
              <a:gd name="connsiteY3" fmla="*/ 342980 h 685960"/>
              <a:gd name="connsiteX4" fmla="*/ 293193 w 586385"/>
              <a:gd name="connsiteY4" fmla="*/ 685960 h 685960"/>
              <a:gd name="connsiteX5" fmla="*/ 293193 w 586385"/>
              <a:gd name="connsiteY5" fmla="*/ 548768 h 685960"/>
              <a:gd name="connsiteX6" fmla="*/ 0 w 586385"/>
              <a:gd name="connsiteY6" fmla="*/ 548768 h 685960"/>
              <a:gd name="connsiteX7" fmla="*/ 0 w 586385"/>
              <a:gd name="connsiteY7" fmla="*/ 137192 h 685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6385" h="685960">
                <a:moveTo>
                  <a:pt x="0" y="137192"/>
                </a:moveTo>
                <a:lnTo>
                  <a:pt x="293193" y="137192"/>
                </a:lnTo>
                <a:lnTo>
                  <a:pt x="293193" y="0"/>
                </a:lnTo>
                <a:lnTo>
                  <a:pt x="586385" y="342980"/>
                </a:lnTo>
                <a:lnTo>
                  <a:pt x="293193" y="685960"/>
                </a:lnTo>
                <a:lnTo>
                  <a:pt x="293193" y="548768"/>
                </a:lnTo>
                <a:lnTo>
                  <a:pt x="0" y="548768"/>
                </a:lnTo>
                <a:lnTo>
                  <a:pt x="0" y="137192"/>
                </a:lnTo>
                <a:close/>
              </a:path>
            </a:pathLst>
          </a:custGeom>
          <a:solidFill>
            <a:schemeClr val="tx1">
              <a:lumMod val="85000"/>
              <a:lumOff val="1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0">
            <a:scrgbClr r="0" g="0" b="0"/>
          </a:lnRef>
          <a:fillRef idx="1">
            <a:scrgbClr r="0" g="0" b="0"/>
          </a:fillRef>
          <a:effectRef idx="0">
            <a:scrgbClr r="0" g="0" b="0"/>
          </a:effectRef>
          <a:fontRef idx="minor">
            <a:schemeClr val="lt1"/>
          </a:fontRef>
        </p:style>
        <p:txBody>
          <a:bodyPr spcFirstLastPara="0" vert="horz" wrap="square" lIns="0" tIns="137192" rIns="175915" bIns="137192" numCol="1" spcCol="1270" anchor="ctr" anchorCtr="0">
            <a:noAutofit/>
          </a:bodyPr>
          <a:lstStyle/>
          <a:p>
            <a:pPr marL="0" lvl="0" indent="0" algn="ctr" defTabSz="889000">
              <a:lnSpc>
                <a:spcPct val="90000"/>
              </a:lnSpc>
              <a:spcBef>
                <a:spcPct val="0"/>
              </a:spcBef>
              <a:spcAft>
                <a:spcPct val="35000"/>
              </a:spcAft>
              <a:buNone/>
            </a:pPr>
            <a:endParaRPr lang="en-US" sz="2000" kern="1200">
              <a:latin typeface="Arial" panose="020B0604020202020204" pitchFamily="34" charset="0"/>
              <a:cs typeface="Arial" panose="020B0604020202020204" pitchFamily="34" charset="0"/>
            </a:endParaRPr>
          </a:p>
        </p:txBody>
      </p:sp>
      <p:sp>
        <p:nvSpPr>
          <p:cNvPr id="19" name="Freeform: Shape 18">
            <a:extLst>
              <a:ext uri="{FF2B5EF4-FFF2-40B4-BE49-F238E27FC236}">
                <a16:creationId xmlns:a16="http://schemas.microsoft.com/office/drawing/2014/main" id="{B8105821-A6FA-4749-1445-56E7E11F0C49}"/>
              </a:ext>
            </a:extLst>
          </p:cNvPr>
          <p:cNvSpPr/>
          <p:nvPr/>
        </p:nvSpPr>
        <p:spPr>
          <a:xfrm>
            <a:off x="8352488" y="2896356"/>
            <a:ext cx="2765970" cy="1288406"/>
          </a:xfrm>
          <a:custGeom>
            <a:avLst/>
            <a:gdLst>
              <a:gd name="connsiteX0" fmla="*/ 0 w 2765970"/>
              <a:gd name="connsiteY0" fmla="*/ 165958 h 1659582"/>
              <a:gd name="connsiteX1" fmla="*/ 165958 w 2765970"/>
              <a:gd name="connsiteY1" fmla="*/ 0 h 1659582"/>
              <a:gd name="connsiteX2" fmla="*/ 2600012 w 2765970"/>
              <a:gd name="connsiteY2" fmla="*/ 0 h 1659582"/>
              <a:gd name="connsiteX3" fmla="*/ 2765970 w 2765970"/>
              <a:gd name="connsiteY3" fmla="*/ 165958 h 1659582"/>
              <a:gd name="connsiteX4" fmla="*/ 2765970 w 2765970"/>
              <a:gd name="connsiteY4" fmla="*/ 1493624 h 1659582"/>
              <a:gd name="connsiteX5" fmla="*/ 2600012 w 2765970"/>
              <a:gd name="connsiteY5" fmla="*/ 1659582 h 1659582"/>
              <a:gd name="connsiteX6" fmla="*/ 165958 w 2765970"/>
              <a:gd name="connsiteY6" fmla="*/ 1659582 h 1659582"/>
              <a:gd name="connsiteX7" fmla="*/ 0 w 2765970"/>
              <a:gd name="connsiteY7" fmla="*/ 1493624 h 1659582"/>
              <a:gd name="connsiteX8" fmla="*/ 0 w 2765970"/>
              <a:gd name="connsiteY8" fmla="*/ 165958 h 165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65970" h="1659582">
                <a:moveTo>
                  <a:pt x="0" y="165958"/>
                </a:moveTo>
                <a:cubicBezTo>
                  <a:pt x="0" y="74302"/>
                  <a:pt x="74302" y="0"/>
                  <a:pt x="165958" y="0"/>
                </a:cubicBezTo>
                <a:lnTo>
                  <a:pt x="2600012" y="0"/>
                </a:lnTo>
                <a:cubicBezTo>
                  <a:pt x="2691668" y="0"/>
                  <a:pt x="2765970" y="74302"/>
                  <a:pt x="2765970" y="165958"/>
                </a:cubicBezTo>
                <a:lnTo>
                  <a:pt x="2765970" y="1493624"/>
                </a:lnTo>
                <a:cubicBezTo>
                  <a:pt x="2765970" y="1585280"/>
                  <a:pt x="2691668" y="1659582"/>
                  <a:pt x="2600012" y="1659582"/>
                </a:cubicBezTo>
                <a:lnTo>
                  <a:pt x="165958" y="1659582"/>
                </a:lnTo>
                <a:cubicBezTo>
                  <a:pt x="74302" y="1659582"/>
                  <a:pt x="0" y="1585280"/>
                  <a:pt x="0" y="1493624"/>
                </a:cubicBezTo>
                <a:lnTo>
                  <a:pt x="0" y="165958"/>
                </a:lnTo>
                <a:close/>
              </a:path>
            </a:pathLst>
          </a:custGeom>
          <a:solidFill>
            <a:srgbClr val="00B05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rgbClr r="0" g="0" b="0"/>
          </a:lnRef>
          <a:fillRef idx="1">
            <a:scrgbClr r="0" g="0" b="0"/>
          </a:fillRef>
          <a:effectRef idx="0">
            <a:scrgbClr r="0" g="0" b="0"/>
          </a:effectRef>
          <a:fontRef idx="minor">
            <a:schemeClr val="lt1"/>
          </a:fontRef>
        </p:style>
        <p:txBody>
          <a:bodyPr spcFirstLastPara="0" vert="horz" wrap="square" lIns="124807" tIns="124807" rIns="124807" bIns="124807" numCol="1" spcCol="1270" anchor="ctr" anchorCtr="0">
            <a:noAutofit/>
          </a:bodyPr>
          <a:lstStyle/>
          <a:p>
            <a:pPr marL="0" lvl="0" indent="0" algn="ctr" defTabSz="889000">
              <a:lnSpc>
                <a:spcPct val="90000"/>
              </a:lnSpc>
              <a:spcBef>
                <a:spcPct val="0"/>
              </a:spcBef>
              <a:spcAft>
                <a:spcPct val="35000"/>
              </a:spcAft>
              <a:buNone/>
            </a:pPr>
            <a:r>
              <a:rPr lang="en-US" sz="2400" kern="1200">
                <a:latin typeface="Arial" panose="020B0604020202020204" pitchFamily="34" charset="0"/>
                <a:cs typeface="Arial" panose="020B0604020202020204" pitchFamily="34" charset="0"/>
              </a:rPr>
              <a:t>2. Quan sát, thu thập thông tin</a:t>
            </a:r>
          </a:p>
        </p:txBody>
      </p:sp>
      <p:sp>
        <p:nvSpPr>
          <p:cNvPr id="20" name="Freeform: Shape 19">
            <a:extLst>
              <a:ext uri="{FF2B5EF4-FFF2-40B4-BE49-F238E27FC236}">
                <a16:creationId xmlns:a16="http://schemas.microsoft.com/office/drawing/2014/main" id="{27824CD4-5083-AE73-5681-9AE302279CDE}"/>
              </a:ext>
            </a:extLst>
          </p:cNvPr>
          <p:cNvSpPr/>
          <p:nvPr/>
        </p:nvSpPr>
        <p:spPr>
          <a:xfrm>
            <a:off x="9028497" y="4397089"/>
            <a:ext cx="685961" cy="586386"/>
          </a:xfrm>
          <a:custGeom>
            <a:avLst/>
            <a:gdLst>
              <a:gd name="connsiteX0" fmla="*/ 0 w 586385"/>
              <a:gd name="connsiteY0" fmla="*/ 137192 h 685960"/>
              <a:gd name="connsiteX1" fmla="*/ 293193 w 586385"/>
              <a:gd name="connsiteY1" fmla="*/ 137192 h 685960"/>
              <a:gd name="connsiteX2" fmla="*/ 293193 w 586385"/>
              <a:gd name="connsiteY2" fmla="*/ 0 h 685960"/>
              <a:gd name="connsiteX3" fmla="*/ 586385 w 586385"/>
              <a:gd name="connsiteY3" fmla="*/ 342980 h 685960"/>
              <a:gd name="connsiteX4" fmla="*/ 293193 w 586385"/>
              <a:gd name="connsiteY4" fmla="*/ 685960 h 685960"/>
              <a:gd name="connsiteX5" fmla="*/ 293193 w 586385"/>
              <a:gd name="connsiteY5" fmla="*/ 548768 h 685960"/>
              <a:gd name="connsiteX6" fmla="*/ 0 w 586385"/>
              <a:gd name="connsiteY6" fmla="*/ 548768 h 685960"/>
              <a:gd name="connsiteX7" fmla="*/ 0 w 586385"/>
              <a:gd name="connsiteY7" fmla="*/ 137192 h 685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6385" h="685960">
                <a:moveTo>
                  <a:pt x="469108" y="1"/>
                </a:moveTo>
                <a:lnTo>
                  <a:pt x="469108" y="342981"/>
                </a:lnTo>
                <a:lnTo>
                  <a:pt x="586385" y="342981"/>
                </a:lnTo>
                <a:lnTo>
                  <a:pt x="293193" y="685959"/>
                </a:lnTo>
                <a:lnTo>
                  <a:pt x="0" y="342981"/>
                </a:lnTo>
                <a:lnTo>
                  <a:pt x="117277" y="342981"/>
                </a:lnTo>
                <a:lnTo>
                  <a:pt x="117277" y="1"/>
                </a:lnTo>
                <a:lnTo>
                  <a:pt x="469108" y="1"/>
                </a:lnTo>
                <a:close/>
              </a:path>
            </a:pathLst>
          </a:custGeom>
          <a:solidFill>
            <a:schemeClr val="tx1">
              <a:lumMod val="85000"/>
              <a:lumOff val="1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0">
            <a:scrgbClr r="0" g="0" b="0"/>
          </a:lnRef>
          <a:fillRef idx="1">
            <a:scrgbClr r="0" g="0" b="0"/>
          </a:fillRef>
          <a:effectRef idx="0">
            <a:scrgbClr r="0" g="0" b="0"/>
          </a:effectRef>
          <a:fontRef idx="minor">
            <a:schemeClr val="lt1"/>
          </a:fontRef>
        </p:style>
        <p:txBody>
          <a:bodyPr spcFirstLastPara="0" vert="horz" wrap="square" lIns="137193" tIns="1" rIns="137192" bIns="175915" numCol="1" spcCol="1270" anchor="ctr" anchorCtr="0">
            <a:noAutofit/>
          </a:bodyPr>
          <a:lstStyle/>
          <a:p>
            <a:pPr marL="0" lvl="0" indent="0" algn="ctr" defTabSz="889000">
              <a:lnSpc>
                <a:spcPct val="90000"/>
              </a:lnSpc>
              <a:spcBef>
                <a:spcPct val="0"/>
              </a:spcBef>
              <a:spcAft>
                <a:spcPct val="35000"/>
              </a:spcAft>
              <a:buNone/>
            </a:pPr>
            <a:endParaRPr lang="en-US" sz="2000" kern="1200">
              <a:latin typeface="Arial" panose="020B0604020202020204" pitchFamily="34" charset="0"/>
              <a:cs typeface="Arial" panose="020B0604020202020204" pitchFamily="34" charset="0"/>
            </a:endParaRPr>
          </a:p>
        </p:txBody>
      </p:sp>
      <p:sp>
        <p:nvSpPr>
          <p:cNvPr id="21" name="Freeform: Shape 20">
            <a:extLst>
              <a:ext uri="{FF2B5EF4-FFF2-40B4-BE49-F238E27FC236}">
                <a16:creationId xmlns:a16="http://schemas.microsoft.com/office/drawing/2014/main" id="{7B48766B-F8D3-7F34-67CF-D3A66AB8EBE3}"/>
              </a:ext>
            </a:extLst>
          </p:cNvPr>
          <p:cNvSpPr/>
          <p:nvPr/>
        </p:nvSpPr>
        <p:spPr>
          <a:xfrm>
            <a:off x="6969503" y="5195803"/>
            <a:ext cx="2765970" cy="1288406"/>
          </a:xfrm>
          <a:custGeom>
            <a:avLst/>
            <a:gdLst>
              <a:gd name="connsiteX0" fmla="*/ 0 w 2765970"/>
              <a:gd name="connsiteY0" fmla="*/ 165958 h 1659582"/>
              <a:gd name="connsiteX1" fmla="*/ 165958 w 2765970"/>
              <a:gd name="connsiteY1" fmla="*/ 0 h 1659582"/>
              <a:gd name="connsiteX2" fmla="*/ 2600012 w 2765970"/>
              <a:gd name="connsiteY2" fmla="*/ 0 h 1659582"/>
              <a:gd name="connsiteX3" fmla="*/ 2765970 w 2765970"/>
              <a:gd name="connsiteY3" fmla="*/ 165958 h 1659582"/>
              <a:gd name="connsiteX4" fmla="*/ 2765970 w 2765970"/>
              <a:gd name="connsiteY4" fmla="*/ 1493624 h 1659582"/>
              <a:gd name="connsiteX5" fmla="*/ 2600012 w 2765970"/>
              <a:gd name="connsiteY5" fmla="*/ 1659582 h 1659582"/>
              <a:gd name="connsiteX6" fmla="*/ 165958 w 2765970"/>
              <a:gd name="connsiteY6" fmla="*/ 1659582 h 1659582"/>
              <a:gd name="connsiteX7" fmla="*/ 0 w 2765970"/>
              <a:gd name="connsiteY7" fmla="*/ 1493624 h 1659582"/>
              <a:gd name="connsiteX8" fmla="*/ 0 w 2765970"/>
              <a:gd name="connsiteY8" fmla="*/ 165958 h 165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65970" h="1659582">
                <a:moveTo>
                  <a:pt x="0" y="165958"/>
                </a:moveTo>
                <a:cubicBezTo>
                  <a:pt x="0" y="74302"/>
                  <a:pt x="74302" y="0"/>
                  <a:pt x="165958" y="0"/>
                </a:cubicBezTo>
                <a:lnTo>
                  <a:pt x="2600012" y="0"/>
                </a:lnTo>
                <a:cubicBezTo>
                  <a:pt x="2691668" y="0"/>
                  <a:pt x="2765970" y="74302"/>
                  <a:pt x="2765970" y="165958"/>
                </a:cubicBezTo>
                <a:lnTo>
                  <a:pt x="2765970" y="1493624"/>
                </a:lnTo>
                <a:cubicBezTo>
                  <a:pt x="2765970" y="1585280"/>
                  <a:pt x="2691668" y="1659582"/>
                  <a:pt x="2600012" y="1659582"/>
                </a:cubicBezTo>
                <a:lnTo>
                  <a:pt x="165958" y="1659582"/>
                </a:lnTo>
                <a:cubicBezTo>
                  <a:pt x="74302" y="1659582"/>
                  <a:pt x="0" y="1585280"/>
                  <a:pt x="0" y="1493624"/>
                </a:cubicBezTo>
                <a:lnTo>
                  <a:pt x="0" y="165958"/>
                </a:lnTo>
                <a:close/>
              </a:path>
            </a:pathLst>
          </a:custGeom>
          <a:solidFill>
            <a:srgbClr val="FF0066"/>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rgbClr r="0" g="0" b="0"/>
          </a:lnRef>
          <a:fillRef idx="1">
            <a:scrgbClr r="0" g="0" b="0"/>
          </a:fillRef>
          <a:effectRef idx="0">
            <a:scrgbClr r="0" g="0" b="0"/>
          </a:effectRef>
          <a:fontRef idx="minor">
            <a:schemeClr val="lt1"/>
          </a:fontRef>
        </p:style>
        <p:txBody>
          <a:bodyPr spcFirstLastPara="0" vert="horz" wrap="square" lIns="124807" tIns="124807" rIns="124807" bIns="124807" numCol="1" spcCol="1270" anchor="ctr" anchorCtr="0">
            <a:noAutofit/>
          </a:bodyPr>
          <a:lstStyle/>
          <a:p>
            <a:pPr marL="0" lvl="0" indent="0" algn="ctr" defTabSz="889000">
              <a:lnSpc>
                <a:spcPct val="90000"/>
              </a:lnSpc>
              <a:spcBef>
                <a:spcPct val="0"/>
              </a:spcBef>
              <a:spcAft>
                <a:spcPct val="35000"/>
              </a:spcAft>
              <a:buNone/>
            </a:pPr>
            <a:r>
              <a:rPr lang="en-US" sz="2400" kern="1200">
                <a:latin typeface="Arial" panose="020B0604020202020204" pitchFamily="34" charset="0"/>
                <a:cs typeface="Arial" panose="020B0604020202020204" pitchFamily="34" charset="0"/>
              </a:rPr>
              <a:t>3. Đưa ra dự đoán</a:t>
            </a:r>
          </a:p>
        </p:txBody>
      </p:sp>
      <p:sp>
        <p:nvSpPr>
          <p:cNvPr id="22" name="Freeform: Shape 21">
            <a:extLst>
              <a:ext uri="{FF2B5EF4-FFF2-40B4-BE49-F238E27FC236}">
                <a16:creationId xmlns:a16="http://schemas.microsoft.com/office/drawing/2014/main" id="{905D045B-E6D3-49B8-C142-DDFBED1FD9E3}"/>
              </a:ext>
            </a:extLst>
          </p:cNvPr>
          <p:cNvSpPr/>
          <p:nvPr/>
        </p:nvSpPr>
        <p:spPr>
          <a:xfrm>
            <a:off x="5785448" y="5481479"/>
            <a:ext cx="586385" cy="685960"/>
          </a:xfrm>
          <a:custGeom>
            <a:avLst/>
            <a:gdLst>
              <a:gd name="connsiteX0" fmla="*/ 0 w 586385"/>
              <a:gd name="connsiteY0" fmla="*/ 137192 h 685960"/>
              <a:gd name="connsiteX1" fmla="*/ 293193 w 586385"/>
              <a:gd name="connsiteY1" fmla="*/ 137192 h 685960"/>
              <a:gd name="connsiteX2" fmla="*/ 293193 w 586385"/>
              <a:gd name="connsiteY2" fmla="*/ 0 h 685960"/>
              <a:gd name="connsiteX3" fmla="*/ 586385 w 586385"/>
              <a:gd name="connsiteY3" fmla="*/ 342980 h 685960"/>
              <a:gd name="connsiteX4" fmla="*/ 293193 w 586385"/>
              <a:gd name="connsiteY4" fmla="*/ 685960 h 685960"/>
              <a:gd name="connsiteX5" fmla="*/ 293193 w 586385"/>
              <a:gd name="connsiteY5" fmla="*/ 548768 h 685960"/>
              <a:gd name="connsiteX6" fmla="*/ 0 w 586385"/>
              <a:gd name="connsiteY6" fmla="*/ 548768 h 685960"/>
              <a:gd name="connsiteX7" fmla="*/ 0 w 586385"/>
              <a:gd name="connsiteY7" fmla="*/ 137192 h 685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6385" h="685960">
                <a:moveTo>
                  <a:pt x="586385" y="548768"/>
                </a:moveTo>
                <a:lnTo>
                  <a:pt x="293192" y="548768"/>
                </a:lnTo>
                <a:lnTo>
                  <a:pt x="293192" y="685960"/>
                </a:lnTo>
                <a:lnTo>
                  <a:pt x="0" y="342980"/>
                </a:lnTo>
                <a:lnTo>
                  <a:pt x="293192" y="0"/>
                </a:lnTo>
                <a:lnTo>
                  <a:pt x="293192" y="137192"/>
                </a:lnTo>
                <a:lnTo>
                  <a:pt x="586385" y="137192"/>
                </a:lnTo>
                <a:lnTo>
                  <a:pt x="586385" y="548768"/>
                </a:lnTo>
                <a:close/>
              </a:path>
            </a:pathLst>
          </a:custGeom>
          <a:solidFill>
            <a:schemeClr val="tx1">
              <a:lumMod val="85000"/>
              <a:lumOff val="1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0">
            <a:scrgbClr r="0" g="0" b="0"/>
          </a:lnRef>
          <a:fillRef idx="1">
            <a:scrgbClr r="0" g="0" b="0"/>
          </a:fillRef>
          <a:effectRef idx="0">
            <a:scrgbClr r="0" g="0" b="0"/>
          </a:effectRef>
          <a:fontRef idx="minor">
            <a:schemeClr val="lt1"/>
          </a:fontRef>
        </p:style>
        <p:txBody>
          <a:bodyPr spcFirstLastPara="0" vert="horz" wrap="square" lIns="175915" tIns="137192" rIns="0" bIns="137191" numCol="1" spcCol="1270" anchor="ctr" anchorCtr="0">
            <a:noAutofit/>
          </a:bodyPr>
          <a:lstStyle/>
          <a:p>
            <a:pPr marL="0" lvl="0" indent="0" algn="ctr" defTabSz="889000">
              <a:lnSpc>
                <a:spcPct val="90000"/>
              </a:lnSpc>
              <a:spcBef>
                <a:spcPct val="0"/>
              </a:spcBef>
              <a:spcAft>
                <a:spcPct val="35000"/>
              </a:spcAft>
              <a:buNone/>
            </a:pPr>
            <a:endParaRPr lang="en-US" sz="2000" kern="1200">
              <a:latin typeface="Arial" panose="020B0604020202020204" pitchFamily="34" charset="0"/>
              <a:cs typeface="Arial" panose="020B0604020202020204" pitchFamily="34" charset="0"/>
            </a:endParaRPr>
          </a:p>
        </p:txBody>
      </p:sp>
      <p:sp>
        <p:nvSpPr>
          <p:cNvPr id="23" name="Freeform: Shape 22">
            <a:extLst>
              <a:ext uri="{FF2B5EF4-FFF2-40B4-BE49-F238E27FC236}">
                <a16:creationId xmlns:a16="http://schemas.microsoft.com/office/drawing/2014/main" id="{E33794BC-2F8A-6DAC-1D26-418DF84E371E}"/>
              </a:ext>
            </a:extLst>
          </p:cNvPr>
          <p:cNvSpPr/>
          <p:nvPr/>
        </p:nvSpPr>
        <p:spPr>
          <a:xfrm>
            <a:off x="2476352" y="5178413"/>
            <a:ext cx="2765970" cy="1288406"/>
          </a:xfrm>
          <a:custGeom>
            <a:avLst/>
            <a:gdLst>
              <a:gd name="connsiteX0" fmla="*/ 0 w 2765970"/>
              <a:gd name="connsiteY0" fmla="*/ 165958 h 1659582"/>
              <a:gd name="connsiteX1" fmla="*/ 165958 w 2765970"/>
              <a:gd name="connsiteY1" fmla="*/ 0 h 1659582"/>
              <a:gd name="connsiteX2" fmla="*/ 2600012 w 2765970"/>
              <a:gd name="connsiteY2" fmla="*/ 0 h 1659582"/>
              <a:gd name="connsiteX3" fmla="*/ 2765970 w 2765970"/>
              <a:gd name="connsiteY3" fmla="*/ 165958 h 1659582"/>
              <a:gd name="connsiteX4" fmla="*/ 2765970 w 2765970"/>
              <a:gd name="connsiteY4" fmla="*/ 1493624 h 1659582"/>
              <a:gd name="connsiteX5" fmla="*/ 2600012 w 2765970"/>
              <a:gd name="connsiteY5" fmla="*/ 1659582 h 1659582"/>
              <a:gd name="connsiteX6" fmla="*/ 165958 w 2765970"/>
              <a:gd name="connsiteY6" fmla="*/ 1659582 h 1659582"/>
              <a:gd name="connsiteX7" fmla="*/ 0 w 2765970"/>
              <a:gd name="connsiteY7" fmla="*/ 1493624 h 1659582"/>
              <a:gd name="connsiteX8" fmla="*/ 0 w 2765970"/>
              <a:gd name="connsiteY8" fmla="*/ 165958 h 165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65970" h="1659582">
                <a:moveTo>
                  <a:pt x="0" y="165958"/>
                </a:moveTo>
                <a:cubicBezTo>
                  <a:pt x="0" y="74302"/>
                  <a:pt x="74302" y="0"/>
                  <a:pt x="165958" y="0"/>
                </a:cubicBezTo>
                <a:lnTo>
                  <a:pt x="2600012" y="0"/>
                </a:lnTo>
                <a:cubicBezTo>
                  <a:pt x="2691668" y="0"/>
                  <a:pt x="2765970" y="74302"/>
                  <a:pt x="2765970" y="165958"/>
                </a:cubicBezTo>
                <a:lnTo>
                  <a:pt x="2765970" y="1493624"/>
                </a:lnTo>
                <a:cubicBezTo>
                  <a:pt x="2765970" y="1585280"/>
                  <a:pt x="2691668" y="1659582"/>
                  <a:pt x="2600012" y="1659582"/>
                </a:cubicBezTo>
                <a:lnTo>
                  <a:pt x="165958" y="1659582"/>
                </a:lnTo>
                <a:cubicBezTo>
                  <a:pt x="74302" y="1659582"/>
                  <a:pt x="0" y="1585280"/>
                  <a:pt x="0" y="1493624"/>
                </a:cubicBezTo>
                <a:lnTo>
                  <a:pt x="0" y="165958"/>
                </a:lnTo>
                <a:close/>
              </a:path>
            </a:pathLst>
          </a:custGeom>
          <a:solidFill>
            <a:srgbClr val="7030A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rgbClr r="0" g="0" b="0"/>
          </a:lnRef>
          <a:fillRef idx="1">
            <a:scrgbClr r="0" g="0" b="0"/>
          </a:fillRef>
          <a:effectRef idx="0">
            <a:scrgbClr r="0" g="0" b="0"/>
          </a:effectRef>
          <a:fontRef idx="minor">
            <a:schemeClr val="lt1"/>
          </a:fontRef>
        </p:style>
        <p:txBody>
          <a:bodyPr spcFirstLastPara="0" vert="horz" wrap="square" lIns="124807" tIns="124807" rIns="124807" bIns="124807" numCol="1" spcCol="1270" anchor="ctr" anchorCtr="0">
            <a:noAutofit/>
          </a:bodyPr>
          <a:lstStyle/>
          <a:p>
            <a:pPr marL="0" lvl="0" indent="0" algn="ctr" defTabSz="889000">
              <a:lnSpc>
                <a:spcPct val="90000"/>
              </a:lnSpc>
              <a:spcBef>
                <a:spcPct val="0"/>
              </a:spcBef>
              <a:spcAft>
                <a:spcPct val="35000"/>
              </a:spcAft>
              <a:buNone/>
            </a:pPr>
            <a:r>
              <a:rPr lang="en-US" sz="2400" kern="1200">
                <a:latin typeface="Arial" panose="020B0604020202020204" pitchFamily="34" charset="0"/>
                <a:cs typeface="Arial" panose="020B0604020202020204" pitchFamily="34" charset="0"/>
              </a:rPr>
              <a:t>4. Thí nghiệm kiểm tra dự đoán</a:t>
            </a:r>
          </a:p>
        </p:txBody>
      </p:sp>
      <p:sp>
        <p:nvSpPr>
          <p:cNvPr id="24" name="Freeform: Shape 23">
            <a:extLst>
              <a:ext uri="{FF2B5EF4-FFF2-40B4-BE49-F238E27FC236}">
                <a16:creationId xmlns:a16="http://schemas.microsoft.com/office/drawing/2014/main" id="{3B86438C-D43D-3359-BE99-1DF6892E0DF7}"/>
              </a:ext>
            </a:extLst>
          </p:cNvPr>
          <p:cNvSpPr/>
          <p:nvPr/>
        </p:nvSpPr>
        <p:spPr>
          <a:xfrm rot="2283305">
            <a:off x="1597263" y="4502587"/>
            <a:ext cx="586386" cy="685961"/>
          </a:xfrm>
          <a:custGeom>
            <a:avLst/>
            <a:gdLst>
              <a:gd name="connsiteX0" fmla="*/ 0 w 586385"/>
              <a:gd name="connsiteY0" fmla="*/ 137192 h 685960"/>
              <a:gd name="connsiteX1" fmla="*/ 293193 w 586385"/>
              <a:gd name="connsiteY1" fmla="*/ 137192 h 685960"/>
              <a:gd name="connsiteX2" fmla="*/ 293193 w 586385"/>
              <a:gd name="connsiteY2" fmla="*/ 0 h 685960"/>
              <a:gd name="connsiteX3" fmla="*/ 586385 w 586385"/>
              <a:gd name="connsiteY3" fmla="*/ 342980 h 685960"/>
              <a:gd name="connsiteX4" fmla="*/ 293193 w 586385"/>
              <a:gd name="connsiteY4" fmla="*/ 685960 h 685960"/>
              <a:gd name="connsiteX5" fmla="*/ 293193 w 586385"/>
              <a:gd name="connsiteY5" fmla="*/ 548768 h 685960"/>
              <a:gd name="connsiteX6" fmla="*/ 0 w 586385"/>
              <a:gd name="connsiteY6" fmla="*/ 548768 h 685960"/>
              <a:gd name="connsiteX7" fmla="*/ 0 w 586385"/>
              <a:gd name="connsiteY7" fmla="*/ 137192 h 685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6385" h="685960">
                <a:moveTo>
                  <a:pt x="586385" y="548768"/>
                </a:moveTo>
                <a:lnTo>
                  <a:pt x="293192" y="548768"/>
                </a:lnTo>
                <a:lnTo>
                  <a:pt x="293192" y="685960"/>
                </a:lnTo>
                <a:lnTo>
                  <a:pt x="0" y="342980"/>
                </a:lnTo>
                <a:lnTo>
                  <a:pt x="293192" y="0"/>
                </a:lnTo>
                <a:lnTo>
                  <a:pt x="293192" y="137192"/>
                </a:lnTo>
                <a:lnTo>
                  <a:pt x="586385" y="137192"/>
                </a:lnTo>
                <a:lnTo>
                  <a:pt x="586385" y="548768"/>
                </a:lnTo>
                <a:close/>
              </a:path>
            </a:pathLst>
          </a:custGeom>
          <a:solidFill>
            <a:schemeClr val="tx1">
              <a:lumMod val="85000"/>
              <a:lumOff val="1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0">
            <a:scrgbClr r="0" g="0" b="0"/>
          </a:lnRef>
          <a:fillRef idx="1">
            <a:scrgbClr r="0" g="0" b="0"/>
          </a:fillRef>
          <a:effectRef idx="0">
            <a:scrgbClr r="0" g="0" b="0"/>
          </a:effectRef>
          <a:fontRef idx="minor">
            <a:schemeClr val="lt1"/>
          </a:fontRef>
        </p:style>
        <p:txBody>
          <a:bodyPr spcFirstLastPara="0" vert="horz" wrap="square" lIns="175915" tIns="137193" rIns="1" bIns="137191" numCol="1" spcCol="1270" anchor="ctr" anchorCtr="0">
            <a:noAutofit/>
          </a:bodyPr>
          <a:lstStyle/>
          <a:p>
            <a:pPr marL="0" lvl="0" indent="0" algn="ctr" defTabSz="889000">
              <a:lnSpc>
                <a:spcPct val="90000"/>
              </a:lnSpc>
              <a:spcBef>
                <a:spcPct val="0"/>
              </a:spcBef>
              <a:spcAft>
                <a:spcPct val="35000"/>
              </a:spcAft>
              <a:buNone/>
            </a:pPr>
            <a:endParaRPr lang="en-US" sz="2000" kern="1200">
              <a:latin typeface="Arial" panose="020B0604020202020204" pitchFamily="34" charset="0"/>
              <a:cs typeface="Arial" panose="020B0604020202020204" pitchFamily="34" charset="0"/>
            </a:endParaRPr>
          </a:p>
        </p:txBody>
      </p:sp>
      <p:sp>
        <p:nvSpPr>
          <p:cNvPr id="25" name="Freeform: Shape 24">
            <a:extLst>
              <a:ext uri="{FF2B5EF4-FFF2-40B4-BE49-F238E27FC236}">
                <a16:creationId xmlns:a16="http://schemas.microsoft.com/office/drawing/2014/main" id="{87F012A2-C0EC-4387-B3E9-264435D169A5}"/>
              </a:ext>
            </a:extLst>
          </p:cNvPr>
          <p:cNvSpPr/>
          <p:nvPr/>
        </p:nvSpPr>
        <p:spPr>
          <a:xfrm>
            <a:off x="918649" y="3022562"/>
            <a:ext cx="2223840" cy="1288406"/>
          </a:xfrm>
          <a:custGeom>
            <a:avLst/>
            <a:gdLst>
              <a:gd name="connsiteX0" fmla="*/ 0 w 2223840"/>
              <a:gd name="connsiteY0" fmla="*/ 165958 h 1659582"/>
              <a:gd name="connsiteX1" fmla="*/ 165958 w 2223840"/>
              <a:gd name="connsiteY1" fmla="*/ 0 h 1659582"/>
              <a:gd name="connsiteX2" fmla="*/ 2057882 w 2223840"/>
              <a:gd name="connsiteY2" fmla="*/ 0 h 1659582"/>
              <a:gd name="connsiteX3" fmla="*/ 2223840 w 2223840"/>
              <a:gd name="connsiteY3" fmla="*/ 165958 h 1659582"/>
              <a:gd name="connsiteX4" fmla="*/ 2223840 w 2223840"/>
              <a:gd name="connsiteY4" fmla="*/ 1493624 h 1659582"/>
              <a:gd name="connsiteX5" fmla="*/ 2057882 w 2223840"/>
              <a:gd name="connsiteY5" fmla="*/ 1659582 h 1659582"/>
              <a:gd name="connsiteX6" fmla="*/ 165958 w 2223840"/>
              <a:gd name="connsiteY6" fmla="*/ 1659582 h 1659582"/>
              <a:gd name="connsiteX7" fmla="*/ 0 w 2223840"/>
              <a:gd name="connsiteY7" fmla="*/ 1493624 h 1659582"/>
              <a:gd name="connsiteX8" fmla="*/ 0 w 2223840"/>
              <a:gd name="connsiteY8" fmla="*/ 165958 h 165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23840" h="1659582">
                <a:moveTo>
                  <a:pt x="0" y="165958"/>
                </a:moveTo>
                <a:cubicBezTo>
                  <a:pt x="0" y="74302"/>
                  <a:pt x="74302" y="0"/>
                  <a:pt x="165958" y="0"/>
                </a:cubicBezTo>
                <a:lnTo>
                  <a:pt x="2057882" y="0"/>
                </a:lnTo>
                <a:cubicBezTo>
                  <a:pt x="2149538" y="0"/>
                  <a:pt x="2223840" y="74302"/>
                  <a:pt x="2223840" y="165958"/>
                </a:cubicBezTo>
                <a:lnTo>
                  <a:pt x="2223840" y="1493624"/>
                </a:lnTo>
                <a:cubicBezTo>
                  <a:pt x="2223840" y="1585280"/>
                  <a:pt x="2149538" y="1659582"/>
                  <a:pt x="2057882" y="1659582"/>
                </a:cubicBezTo>
                <a:lnTo>
                  <a:pt x="165958" y="1659582"/>
                </a:lnTo>
                <a:cubicBezTo>
                  <a:pt x="74302" y="1659582"/>
                  <a:pt x="0" y="1585280"/>
                  <a:pt x="0" y="1493624"/>
                </a:cubicBezTo>
                <a:lnTo>
                  <a:pt x="0" y="165958"/>
                </a:lnTo>
                <a:close/>
              </a:path>
            </a:pathLst>
          </a:custGeom>
          <a:solidFill>
            <a:srgbClr val="C000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rgbClr r="0" g="0" b="0"/>
          </a:lnRef>
          <a:fillRef idx="1">
            <a:scrgbClr r="0" g="0" b="0"/>
          </a:fillRef>
          <a:effectRef idx="0">
            <a:scrgbClr r="0" g="0" b="0"/>
          </a:effectRef>
          <a:fontRef idx="minor">
            <a:schemeClr val="lt1"/>
          </a:fontRef>
        </p:style>
        <p:txBody>
          <a:bodyPr spcFirstLastPara="0" vert="horz" wrap="square" lIns="124807" tIns="124807" rIns="124807" bIns="124807" numCol="1" spcCol="1270" anchor="ctr" anchorCtr="0">
            <a:noAutofit/>
          </a:bodyPr>
          <a:lstStyle/>
          <a:p>
            <a:pPr marL="0" lvl="0" indent="0" algn="ctr" defTabSz="889000">
              <a:lnSpc>
                <a:spcPct val="90000"/>
              </a:lnSpc>
              <a:spcBef>
                <a:spcPct val="0"/>
              </a:spcBef>
              <a:spcAft>
                <a:spcPct val="35000"/>
              </a:spcAft>
              <a:buNone/>
            </a:pPr>
            <a:r>
              <a:rPr lang="en-US" sz="2400" kern="1200">
                <a:latin typeface="Arial" panose="020B0604020202020204" pitchFamily="34" charset="0"/>
                <a:cs typeface="Arial" panose="020B0604020202020204" pitchFamily="34" charset="0"/>
              </a:rPr>
              <a:t>5. Kết luận.</a:t>
            </a:r>
          </a:p>
        </p:txBody>
      </p:sp>
      <p:grpSp>
        <p:nvGrpSpPr>
          <p:cNvPr id="26" name="Group 25">
            <a:extLst>
              <a:ext uri="{FF2B5EF4-FFF2-40B4-BE49-F238E27FC236}">
                <a16:creationId xmlns:a16="http://schemas.microsoft.com/office/drawing/2014/main" id="{66DEEF7A-B395-D362-8BA7-7F86500C3F03}"/>
              </a:ext>
            </a:extLst>
          </p:cNvPr>
          <p:cNvGrpSpPr/>
          <p:nvPr/>
        </p:nvGrpSpPr>
        <p:grpSpPr>
          <a:xfrm>
            <a:off x="-107020" y="65599"/>
            <a:ext cx="10317821" cy="551822"/>
            <a:chOff x="-3007" y="2231322"/>
            <a:chExt cx="10253890" cy="770302"/>
          </a:xfrm>
        </p:grpSpPr>
        <p:grpSp>
          <p:nvGrpSpPr>
            <p:cNvPr id="27" name="Group 70">
              <a:extLst>
                <a:ext uri="{FF2B5EF4-FFF2-40B4-BE49-F238E27FC236}">
                  <a16:creationId xmlns:a16="http://schemas.microsoft.com/office/drawing/2014/main" id="{404BE754-1474-3D36-5FA9-01DEEA7CAA75}"/>
                </a:ext>
              </a:extLst>
            </p:cNvPr>
            <p:cNvGrpSpPr>
              <a:grpSpLocks/>
            </p:cNvGrpSpPr>
            <p:nvPr/>
          </p:nvGrpSpPr>
          <p:grpSpPr bwMode="auto">
            <a:xfrm>
              <a:off x="286108" y="2280389"/>
              <a:ext cx="7305332" cy="708275"/>
              <a:chOff x="564747" y="3403331"/>
              <a:chExt cx="3761905" cy="1364238"/>
            </a:xfrm>
          </p:grpSpPr>
          <p:pic>
            <p:nvPicPr>
              <p:cNvPr id="30" name="Picture 8" descr="empty-green-rectangle">
                <a:extLst>
                  <a:ext uri="{FF2B5EF4-FFF2-40B4-BE49-F238E27FC236}">
                    <a16:creationId xmlns:a16="http://schemas.microsoft.com/office/drawing/2014/main" id="{4A0BD14B-EE3A-5F37-8844-3403541470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4747" y="3403331"/>
                <a:ext cx="3761905" cy="136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9" descr="green-top-faded">
                <a:extLst>
                  <a:ext uri="{FF2B5EF4-FFF2-40B4-BE49-F238E27FC236}">
                    <a16:creationId xmlns:a16="http://schemas.microsoft.com/office/drawing/2014/main" id="{BE360853-8DB5-29A7-CC86-BA9B7AEF774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187656" y="3887448"/>
                <a:ext cx="1273934" cy="396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8" name="TextBox 27">
              <a:extLst>
                <a:ext uri="{FF2B5EF4-FFF2-40B4-BE49-F238E27FC236}">
                  <a16:creationId xmlns:a16="http://schemas.microsoft.com/office/drawing/2014/main" id="{DF57A5DE-060B-157B-E16F-B61F43B3C648}"/>
                </a:ext>
              </a:extLst>
            </p:cNvPr>
            <p:cNvSpPr txBox="1"/>
            <p:nvPr/>
          </p:nvSpPr>
          <p:spPr bwMode="auto">
            <a:xfrm>
              <a:off x="-3007" y="2314211"/>
              <a:ext cx="1501326" cy="687413"/>
            </a:xfrm>
            <a:prstGeom prst="rect">
              <a:avLst/>
            </a:prstGeom>
            <a:noFill/>
          </p:spPr>
          <p:txBody>
            <a:bodyPr wrap="square">
              <a:spAutoFit/>
            </a:bodyPr>
            <a:lstStyle/>
            <a:p>
              <a:pPr algn="ctr">
                <a:defRPr/>
              </a:pPr>
              <a:r>
                <a:rPr lang="en-US" sz="2600">
                  <a:ln w="18415" cmpd="sng">
                    <a:solidFill>
                      <a:srgbClr val="FFFFFF"/>
                    </a:solidFill>
                    <a:prstDash val="solid"/>
                  </a:ln>
                  <a:solidFill>
                    <a:schemeClr val="tx1"/>
                  </a:solidFill>
                  <a:effectLst>
                    <a:glow rad="101600">
                      <a:schemeClr val="accent4">
                        <a:satMod val="175000"/>
                        <a:alpha val="40000"/>
                      </a:schemeClr>
                    </a:glow>
                    <a:outerShdw blurRad="63500" dir="3600000" algn="tl" rotWithShape="0">
                      <a:srgbClr val="000000">
                        <a:alpha val="70000"/>
                      </a:srgbClr>
                    </a:outerShdw>
                  </a:effectLst>
                  <a:latin typeface="Arial" panose="020B0604020202020204" pitchFamily="34" charset="0"/>
                  <a:cs typeface="Arial" panose="020B0604020202020204" pitchFamily="34" charset="0"/>
                </a:rPr>
                <a:t>IV</a:t>
              </a:r>
              <a:endParaRPr lang="en-US" sz="2600" dirty="0">
                <a:ln w="18415" cmpd="sng">
                  <a:solidFill>
                    <a:srgbClr val="FFFFFF"/>
                  </a:solidFill>
                  <a:prstDash val="solid"/>
                </a:ln>
                <a:solidFill>
                  <a:schemeClr val="tx1"/>
                </a:solidFill>
                <a:effectLst>
                  <a:glow rad="101600">
                    <a:schemeClr val="accent4">
                      <a:satMod val="175000"/>
                      <a:alpha val="40000"/>
                    </a:schemeClr>
                  </a:glow>
                  <a:outerShdw blurRad="63500" dir="3600000" algn="tl" rotWithShape="0">
                    <a:srgbClr val="000000">
                      <a:alpha val="70000"/>
                    </a:srgbClr>
                  </a:outerShdw>
                </a:effectLst>
                <a:latin typeface="Arial" panose="020B0604020202020204" pitchFamily="34" charset="0"/>
                <a:cs typeface="Arial" panose="020B0604020202020204" pitchFamily="34" charset="0"/>
              </a:endParaRPr>
            </a:p>
          </p:txBody>
        </p:sp>
        <p:sp>
          <p:nvSpPr>
            <p:cNvPr id="29" name="Rectangle 1026060">
              <a:extLst>
                <a:ext uri="{FF2B5EF4-FFF2-40B4-BE49-F238E27FC236}">
                  <a16:creationId xmlns:a16="http://schemas.microsoft.com/office/drawing/2014/main" id="{EC16D245-0653-313B-AE36-D813151D8A6F}"/>
                </a:ext>
              </a:extLst>
            </p:cNvPr>
            <p:cNvSpPr>
              <a:spLocks noChangeArrowheads="1"/>
            </p:cNvSpPr>
            <p:nvPr/>
          </p:nvSpPr>
          <p:spPr bwMode="auto">
            <a:xfrm>
              <a:off x="1209204" y="2231322"/>
              <a:ext cx="9041679" cy="756154"/>
            </a:xfrm>
            <a:prstGeom prst="rect">
              <a:avLst/>
            </a:prstGeom>
            <a:noFill/>
            <a:ln w="9525" algn="ctr">
              <a:noFill/>
              <a:miter lim="800000"/>
              <a:headEnd/>
              <a:tailEnd/>
            </a:ln>
          </p:spPr>
          <p:txBody>
            <a:bodyPr wrap="square" lIns="109728" tIns="54864" rIns="109728" bIns="54864">
              <a:spAutoFit/>
            </a:bodyPr>
            <a:lstStyle>
              <a:lvl1pPr marL="287338" indent="-287338" defTabSz="1095375">
                <a:defRPr>
                  <a:solidFill>
                    <a:schemeClr val="tx1"/>
                  </a:solidFill>
                  <a:latin typeface="Arial" panose="020B0604020202020204" pitchFamily="34" charset="0"/>
                </a:defRPr>
              </a:lvl1pPr>
              <a:lvl2pPr marL="742950" indent="-285750" defTabSz="1095375">
                <a:defRPr>
                  <a:solidFill>
                    <a:schemeClr val="tx1"/>
                  </a:solidFill>
                  <a:latin typeface="Arial" panose="020B0604020202020204" pitchFamily="34" charset="0"/>
                </a:defRPr>
              </a:lvl2pPr>
              <a:lvl3pPr marL="1143000" indent="-228600" defTabSz="1095375">
                <a:defRPr>
                  <a:solidFill>
                    <a:schemeClr val="tx1"/>
                  </a:solidFill>
                  <a:latin typeface="Arial" panose="020B0604020202020204" pitchFamily="34" charset="0"/>
                </a:defRPr>
              </a:lvl3pPr>
              <a:lvl4pPr marL="1600200" indent="-228600" defTabSz="1095375">
                <a:defRPr>
                  <a:solidFill>
                    <a:schemeClr val="tx1"/>
                  </a:solidFill>
                  <a:latin typeface="Arial" panose="020B0604020202020204" pitchFamily="34" charset="0"/>
                </a:defRPr>
              </a:lvl4pPr>
              <a:lvl5pPr marL="2057400" indent="-228600" defTabSz="1095375">
                <a:defRPr>
                  <a:solidFill>
                    <a:schemeClr val="tx1"/>
                  </a:solidFill>
                  <a:latin typeface="Arial" panose="020B0604020202020204" pitchFamily="34" charset="0"/>
                </a:defRPr>
              </a:lvl5pPr>
              <a:lvl6pPr marL="2514600" indent="-228600" defTabSz="1095375" fontAlgn="base">
                <a:spcBef>
                  <a:spcPct val="0"/>
                </a:spcBef>
                <a:spcAft>
                  <a:spcPct val="0"/>
                </a:spcAft>
                <a:defRPr>
                  <a:solidFill>
                    <a:schemeClr val="tx1"/>
                  </a:solidFill>
                  <a:latin typeface="Arial" panose="020B0604020202020204" pitchFamily="34" charset="0"/>
                </a:defRPr>
              </a:lvl6pPr>
              <a:lvl7pPr marL="2971800" indent="-228600" defTabSz="1095375" fontAlgn="base">
                <a:spcBef>
                  <a:spcPct val="0"/>
                </a:spcBef>
                <a:spcAft>
                  <a:spcPct val="0"/>
                </a:spcAft>
                <a:defRPr>
                  <a:solidFill>
                    <a:schemeClr val="tx1"/>
                  </a:solidFill>
                  <a:latin typeface="Arial" panose="020B0604020202020204" pitchFamily="34" charset="0"/>
                </a:defRPr>
              </a:lvl7pPr>
              <a:lvl8pPr marL="3429000" indent="-228600" defTabSz="1095375" fontAlgn="base">
                <a:spcBef>
                  <a:spcPct val="0"/>
                </a:spcBef>
                <a:spcAft>
                  <a:spcPct val="0"/>
                </a:spcAft>
                <a:defRPr>
                  <a:solidFill>
                    <a:schemeClr val="tx1"/>
                  </a:solidFill>
                  <a:latin typeface="Arial" panose="020B0604020202020204" pitchFamily="34" charset="0"/>
                </a:defRPr>
              </a:lvl8pPr>
              <a:lvl9pPr marL="3886200" indent="-228600" defTabSz="1095375" fontAlgn="base">
                <a:spcBef>
                  <a:spcPct val="0"/>
                </a:spcBef>
                <a:spcAft>
                  <a:spcPct val="0"/>
                </a:spcAft>
                <a:defRPr>
                  <a:solidFill>
                    <a:schemeClr val="tx1"/>
                  </a:solidFill>
                  <a:latin typeface="Arial" panose="020B0604020202020204" pitchFamily="34" charset="0"/>
                </a:defRPr>
              </a:lvl9pPr>
            </a:lstStyle>
            <a:p>
              <a:pPr marL="0" indent="0" defTabSz="1095376">
                <a:buClr>
                  <a:schemeClr val="tx2"/>
                </a:buClr>
                <a:buSzPct val="95000"/>
                <a:defRPr/>
              </a:pPr>
              <a:r>
                <a:rPr lang="en-US" sz="2800" i="1">
                  <a:cs typeface="Arial" panose="020B0604020202020204" pitchFamily="34" charset="0"/>
                </a:rPr>
                <a:t>Phương pháp nghiên cứu vật lí</a:t>
              </a:r>
              <a:endParaRPr lang="en-US" sz="2800" dirty="0">
                <a:cs typeface="Arial" panose="020B0604020202020204" pitchFamily="34" charset="0"/>
              </a:endParaRPr>
            </a:p>
          </p:txBody>
        </p:sp>
      </p:grpSp>
      <p:sp>
        <p:nvSpPr>
          <p:cNvPr id="32" name="Text Box 13">
            <a:extLst>
              <a:ext uri="{FF2B5EF4-FFF2-40B4-BE49-F238E27FC236}">
                <a16:creationId xmlns:a16="http://schemas.microsoft.com/office/drawing/2014/main" id="{D57B86FE-F342-BD1E-79B1-D46CE5E14C51}"/>
              </a:ext>
            </a:extLst>
          </p:cNvPr>
          <p:cNvSpPr txBox="1">
            <a:spLocks noChangeArrowheads="1"/>
          </p:cNvSpPr>
          <p:nvPr/>
        </p:nvSpPr>
        <p:spPr bwMode="auto">
          <a:xfrm>
            <a:off x="1129682" y="666498"/>
            <a:ext cx="49663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400" i="1">
                <a:solidFill>
                  <a:srgbClr val="0070C0"/>
                </a:solidFill>
                <a:cs typeface="Arial" panose="020B0604020202020204" pitchFamily="34" charset="0"/>
              </a:rPr>
              <a:t>Phương pháp thực nghiệm</a:t>
            </a:r>
          </a:p>
        </p:txBody>
      </p:sp>
      <p:grpSp>
        <p:nvGrpSpPr>
          <p:cNvPr id="33" name="Group 32">
            <a:extLst>
              <a:ext uri="{FF2B5EF4-FFF2-40B4-BE49-F238E27FC236}">
                <a16:creationId xmlns:a16="http://schemas.microsoft.com/office/drawing/2014/main" id="{8786B69E-D01E-CE31-78C3-D2BF424216BB}"/>
              </a:ext>
            </a:extLst>
          </p:cNvPr>
          <p:cNvGrpSpPr/>
          <p:nvPr/>
        </p:nvGrpSpPr>
        <p:grpSpPr>
          <a:xfrm>
            <a:off x="304800" y="795275"/>
            <a:ext cx="785094" cy="258924"/>
            <a:chOff x="5867400" y="402866"/>
            <a:chExt cx="785094" cy="406303"/>
          </a:xfrm>
        </p:grpSpPr>
        <p:sp>
          <p:nvSpPr>
            <p:cNvPr id="34" name="Arrow: Pentagon 33">
              <a:extLst>
                <a:ext uri="{FF2B5EF4-FFF2-40B4-BE49-F238E27FC236}">
                  <a16:creationId xmlns:a16="http://schemas.microsoft.com/office/drawing/2014/main" id="{DD75F8CE-7AD5-1BAD-FA98-485F464B566E}"/>
                </a:ext>
              </a:extLst>
            </p:cNvPr>
            <p:cNvSpPr/>
            <p:nvPr/>
          </p:nvSpPr>
          <p:spPr>
            <a:xfrm>
              <a:off x="5867400" y="402866"/>
              <a:ext cx="495302" cy="395549"/>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Arrow: Chevron 34">
              <a:extLst>
                <a:ext uri="{FF2B5EF4-FFF2-40B4-BE49-F238E27FC236}">
                  <a16:creationId xmlns:a16="http://schemas.microsoft.com/office/drawing/2014/main" id="{DCCBA973-9314-E67E-0B58-0BD330824784}"/>
                </a:ext>
              </a:extLst>
            </p:cNvPr>
            <p:cNvSpPr/>
            <p:nvPr/>
          </p:nvSpPr>
          <p:spPr>
            <a:xfrm>
              <a:off x="6270097" y="413620"/>
              <a:ext cx="382397" cy="395549"/>
            </a:xfrm>
            <a:prstGeom prst="chevron">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8" name="Freeform: Shape 37">
            <a:extLst>
              <a:ext uri="{FF2B5EF4-FFF2-40B4-BE49-F238E27FC236}">
                <a16:creationId xmlns:a16="http://schemas.microsoft.com/office/drawing/2014/main" id="{1F45AE1F-034E-A284-D094-24111823D1F1}"/>
              </a:ext>
            </a:extLst>
          </p:cNvPr>
          <p:cNvSpPr/>
          <p:nvPr/>
        </p:nvSpPr>
        <p:spPr>
          <a:xfrm rot="8719652">
            <a:off x="2986132" y="1934990"/>
            <a:ext cx="586386" cy="685961"/>
          </a:xfrm>
          <a:custGeom>
            <a:avLst/>
            <a:gdLst>
              <a:gd name="connsiteX0" fmla="*/ 0 w 586385"/>
              <a:gd name="connsiteY0" fmla="*/ 137192 h 685960"/>
              <a:gd name="connsiteX1" fmla="*/ 293193 w 586385"/>
              <a:gd name="connsiteY1" fmla="*/ 137192 h 685960"/>
              <a:gd name="connsiteX2" fmla="*/ 293193 w 586385"/>
              <a:gd name="connsiteY2" fmla="*/ 0 h 685960"/>
              <a:gd name="connsiteX3" fmla="*/ 586385 w 586385"/>
              <a:gd name="connsiteY3" fmla="*/ 342980 h 685960"/>
              <a:gd name="connsiteX4" fmla="*/ 293193 w 586385"/>
              <a:gd name="connsiteY4" fmla="*/ 685960 h 685960"/>
              <a:gd name="connsiteX5" fmla="*/ 293193 w 586385"/>
              <a:gd name="connsiteY5" fmla="*/ 548768 h 685960"/>
              <a:gd name="connsiteX6" fmla="*/ 0 w 586385"/>
              <a:gd name="connsiteY6" fmla="*/ 548768 h 685960"/>
              <a:gd name="connsiteX7" fmla="*/ 0 w 586385"/>
              <a:gd name="connsiteY7" fmla="*/ 137192 h 685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6385" h="685960">
                <a:moveTo>
                  <a:pt x="586385" y="548768"/>
                </a:moveTo>
                <a:lnTo>
                  <a:pt x="293192" y="548768"/>
                </a:lnTo>
                <a:lnTo>
                  <a:pt x="293192" y="685960"/>
                </a:lnTo>
                <a:lnTo>
                  <a:pt x="0" y="342980"/>
                </a:lnTo>
                <a:lnTo>
                  <a:pt x="293192" y="0"/>
                </a:lnTo>
                <a:lnTo>
                  <a:pt x="293192" y="137192"/>
                </a:lnTo>
                <a:lnTo>
                  <a:pt x="586385" y="137192"/>
                </a:lnTo>
                <a:lnTo>
                  <a:pt x="586385" y="548768"/>
                </a:lnTo>
                <a:close/>
              </a:path>
            </a:pathLst>
          </a:custGeom>
          <a:solidFill>
            <a:schemeClr val="tx1">
              <a:lumMod val="85000"/>
              <a:lumOff val="1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0">
            <a:scrgbClr r="0" g="0" b="0"/>
          </a:lnRef>
          <a:fillRef idx="1">
            <a:scrgbClr r="0" g="0" b="0"/>
          </a:fillRef>
          <a:effectRef idx="0">
            <a:scrgbClr r="0" g="0" b="0"/>
          </a:effectRef>
          <a:fontRef idx="minor">
            <a:schemeClr val="lt1"/>
          </a:fontRef>
        </p:style>
        <p:txBody>
          <a:bodyPr spcFirstLastPara="0" vert="horz" wrap="square" lIns="175915" tIns="137193" rIns="1" bIns="137191" numCol="1" spcCol="1270" anchor="ctr" anchorCtr="0">
            <a:noAutofit/>
          </a:bodyPr>
          <a:lstStyle/>
          <a:p>
            <a:pPr marL="0" lvl="0" indent="0" algn="ctr" defTabSz="889000">
              <a:lnSpc>
                <a:spcPct val="90000"/>
              </a:lnSpc>
              <a:spcBef>
                <a:spcPct val="0"/>
              </a:spcBef>
              <a:spcAft>
                <a:spcPct val="35000"/>
              </a:spcAft>
              <a:buNone/>
            </a:pPr>
            <a:endParaRPr lang="en-US" sz="2000" kern="12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2630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3" grpId="0" animBg="1"/>
      <p:bldP spid="24" grpId="0" animBg="1"/>
      <p:bldP spid="25" grpId="0" animBg="1"/>
      <p:bldP spid="3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C5094BBC-4AEF-45E2-800C-D9EB80EB9602}"/>
              </a:ext>
            </a:extLst>
          </p:cNvPr>
          <p:cNvGrpSpPr/>
          <p:nvPr/>
        </p:nvGrpSpPr>
        <p:grpSpPr>
          <a:xfrm>
            <a:off x="-107020" y="65599"/>
            <a:ext cx="10317821" cy="551822"/>
            <a:chOff x="-3007" y="2231322"/>
            <a:chExt cx="10253890" cy="770302"/>
          </a:xfrm>
        </p:grpSpPr>
        <p:grpSp>
          <p:nvGrpSpPr>
            <p:cNvPr id="5" name="Group 70">
              <a:extLst>
                <a:ext uri="{FF2B5EF4-FFF2-40B4-BE49-F238E27FC236}">
                  <a16:creationId xmlns:a16="http://schemas.microsoft.com/office/drawing/2014/main" id="{22027F8E-E199-4A54-B069-309AC253031F}"/>
                </a:ext>
              </a:extLst>
            </p:cNvPr>
            <p:cNvGrpSpPr>
              <a:grpSpLocks/>
            </p:cNvGrpSpPr>
            <p:nvPr/>
          </p:nvGrpSpPr>
          <p:grpSpPr bwMode="auto">
            <a:xfrm>
              <a:off x="286108" y="2280389"/>
              <a:ext cx="7305332" cy="708275"/>
              <a:chOff x="564747" y="3403331"/>
              <a:chExt cx="3761905" cy="1364238"/>
            </a:xfrm>
          </p:grpSpPr>
          <p:pic>
            <p:nvPicPr>
              <p:cNvPr id="8" name="Picture 8" descr="empty-green-rectangle">
                <a:extLst>
                  <a:ext uri="{FF2B5EF4-FFF2-40B4-BE49-F238E27FC236}">
                    <a16:creationId xmlns:a16="http://schemas.microsoft.com/office/drawing/2014/main" id="{1EE22726-B2BB-421D-B925-BEC456C6480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4747" y="3403331"/>
                <a:ext cx="3761905" cy="136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9" descr="green-top-faded">
                <a:extLst>
                  <a:ext uri="{FF2B5EF4-FFF2-40B4-BE49-F238E27FC236}">
                    <a16:creationId xmlns:a16="http://schemas.microsoft.com/office/drawing/2014/main" id="{06869E57-2328-4344-AAC1-8990C425C4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187656" y="3887448"/>
                <a:ext cx="1273934" cy="396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TextBox 5">
              <a:extLst>
                <a:ext uri="{FF2B5EF4-FFF2-40B4-BE49-F238E27FC236}">
                  <a16:creationId xmlns:a16="http://schemas.microsoft.com/office/drawing/2014/main" id="{BF6D9640-ADB6-4E6A-B6DE-3A9270062E74}"/>
                </a:ext>
              </a:extLst>
            </p:cNvPr>
            <p:cNvSpPr txBox="1"/>
            <p:nvPr/>
          </p:nvSpPr>
          <p:spPr bwMode="auto">
            <a:xfrm>
              <a:off x="-3007" y="2314211"/>
              <a:ext cx="1501326" cy="687413"/>
            </a:xfrm>
            <a:prstGeom prst="rect">
              <a:avLst/>
            </a:prstGeom>
            <a:noFill/>
          </p:spPr>
          <p:txBody>
            <a:bodyPr wrap="square">
              <a:spAutoFit/>
            </a:bodyPr>
            <a:lstStyle/>
            <a:p>
              <a:pPr algn="ctr">
                <a:defRPr/>
              </a:pPr>
              <a:r>
                <a:rPr lang="en-US" sz="2600">
                  <a:ln w="18415" cmpd="sng">
                    <a:solidFill>
                      <a:srgbClr val="FFFFFF"/>
                    </a:solidFill>
                    <a:prstDash val="solid"/>
                  </a:ln>
                  <a:solidFill>
                    <a:schemeClr val="tx1"/>
                  </a:solidFill>
                  <a:effectLst>
                    <a:glow rad="101600">
                      <a:schemeClr val="accent4">
                        <a:satMod val="175000"/>
                        <a:alpha val="40000"/>
                      </a:schemeClr>
                    </a:glow>
                    <a:outerShdw blurRad="63500" dir="3600000" algn="tl" rotWithShape="0">
                      <a:srgbClr val="000000">
                        <a:alpha val="70000"/>
                      </a:srgbClr>
                    </a:outerShdw>
                  </a:effectLst>
                  <a:latin typeface="Arial" panose="020B0604020202020204" pitchFamily="34" charset="0"/>
                  <a:cs typeface="Arial" panose="020B0604020202020204" pitchFamily="34" charset="0"/>
                </a:rPr>
                <a:t>IV</a:t>
              </a:r>
              <a:endParaRPr lang="en-US" sz="2600" dirty="0">
                <a:ln w="18415" cmpd="sng">
                  <a:solidFill>
                    <a:srgbClr val="FFFFFF"/>
                  </a:solidFill>
                  <a:prstDash val="solid"/>
                </a:ln>
                <a:solidFill>
                  <a:schemeClr val="tx1"/>
                </a:solidFill>
                <a:effectLst>
                  <a:glow rad="101600">
                    <a:schemeClr val="accent4">
                      <a:satMod val="175000"/>
                      <a:alpha val="40000"/>
                    </a:schemeClr>
                  </a:glow>
                  <a:outerShdw blurRad="63500" dir="3600000" algn="tl" rotWithShape="0">
                    <a:srgbClr val="000000">
                      <a:alpha val="70000"/>
                    </a:srgbClr>
                  </a:outerShdw>
                </a:effectLst>
                <a:latin typeface="Arial" panose="020B0604020202020204" pitchFamily="34" charset="0"/>
                <a:cs typeface="Arial" panose="020B0604020202020204" pitchFamily="34" charset="0"/>
              </a:endParaRPr>
            </a:p>
          </p:txBody>
        </p:sp>
        <p:sp>
          <p:nvSpPr>
            <p:cNvPr id="7" name="Rectangle 1026060">
              <a:extLst>
                <a:ext uri="{FF2B5EF4-FFF2-40B4-BE49-F238E27FC236}">
                  <a16:creationId xmlns:a16="http://schemas.microsoft.com/office/drawing/2014/main" id="{071903BE-FA19-43F4-A858-1F57B905EB55}"/>
                </a:ext>
              </a:extLst>
            </p:cNvPr>
            <p:cNvSpPr>
              <a:spLocks noChangeArrowheads="1"/>
            </p:cNvSpPr>
            <p:nvPr/>
          </p:nvSpPr>
          <p:spPr bwMode="auto">
            <a:xfrm>
              <a:off x="1209204" y="2231322"/>
              <a:ext cx="9041679" cy="756154"/>
            </a:xfrm>
            <a:prstGeom prst="rect">
              <a:avLst/>
            </a:prstGeom>
            <a:noFill/>
            <a:ln w="9525" algn="ctr">
              <a:noFill/>
              <a:miter lim="800000"/>
              <a:headEnd/>
              <a:tailEnd/>
            </a:ln>
          </p:spPr>
          <p:txBody>
            <a:bodyPr wrap="square" lIns="109728" tIns="54864" rIns="109728" bIns="54864">
              <a:spAutoFit/>
            </a:bodyPr>
            <a:lstStyle>
              <a:lvl1pPr marL="287338" indent="-287338" defTabSz="1095375">
                <a:defRPr>
                  <a:solidFill>
                    <a:schemeClr val="tx1"/>
                  </a:solidFill>
                  <a:latin typeface="Arial" panose="020B0604020202020204" pitchFamily="34" charset="0"/>
                </a:defRPr>
              </a:lvl1pPr>
              <a:lvl2pPr marL="742950" indent="-285750" defTabSz="1095375">
                <a:defRPr>
                  <a:solidFill>
                    <a:schemeClr val="tx1"/>
                  </a:solidFill>
                  <a:latin typeface="Arial" panose="020B0604020202020204" pitchFamily="34" charset="0"/>
                </a:defRPr>
              </a:lvl2pPr>
              <a:lvl3pPr marL="1143000" indent="-228600" defTabSz="1095375">
                <a:defRPr>
                  <a:solidFill>
                    <a:schemeClr val="tx1"/>
                  </a:solidFill>
                  <a:latin typeface="Arial" panose="020B0604020202020204" pitchFamily="34" charset="0"/>
                </a:defRPr>
              </a:lvl3pPr>
              <a:lvl4pPr marL="1600200" indent="-228600" defTabSz="1095375">
                <a:defRPr>
                  <a:solidFill>
                    <a:schemeClr val="tx1"/>
                  </a:solidFill>
                  <a:latin typeface="Arial" panose="020B0604020202020204" pitchFamily="34" charset="0"/>
                </a:defRPr>
              </a:lvl4pPr>
              <a:lvl5pPr marL="2057400" indent="-228600" defTabSz="1095375">
                <a:defRPr>
                  <a:solidFill>
                    <a:schemeClr val="tx1"/>
                  </a:solidFill>
                  <a:latin typeface="Arial" panose="020B0604020202020204" pitchFamily="34" charset="0"/>
                </a:defRPr>
              </a:lvl5pPr>
              <a:lvl6pPr marL="2514600" indent="-228600" defTabSz="1095375" fontAlgn="base">
                <a:spcBef>
                  <a:spcPct val="0"/>
                </a:spcBef>
                <a:spcAft>
                  <a:spcPct val="0"/>
                </a:spcAft>
                <a:defRPr>
                  <a:solidFill>
                    <a:schemeClr val="tx1"/>
                  </a:solidFill>
                  <a:latin typeface="Arial" panose="020B0604020202020204" pitchFamily="34" charset="0"/>
                </a:defRPr>
              </a:lvl6pPr>
              <a:lvl7pPr marL="2971800" indent="-228600" defTabSz="1095375" fontAlgn="base">
                <a:spcBef>
                  <a:spcPct val="0"/>
                </a:spcBef>
                <a:spcAft>
                  <a:spcPct val="0"/>
                </a:spcAft>
                <a:defRPr>
                  <a:solidFill>
                    <a:schemeClr val="tx1"/>
                  </a:solidFill>
                  <a:latin typeface="Arial" panose="020B0604020202020204" pitchFamily="34" charset="0"/>
                </a:defRPr>
              </a:lvl7pPr>
              <a:lvl8pPr marL="3429000" indent="-228600" defTabSz="1095375" fontAlgn="base">
                <a:spcBef>
                  <a:spcPct val="0"/>
                </a:spcBef>
                <a:spcAft>
                  <a:spcPct val="0"/>
                </a:spcAft>
                <a:defRPr>
                  <a:solidFill>
                    <a:schemeClr val="tx1"/>
                  </a:solidFill>
                  <a:latin typeface="Arial" panose="020B0604020202020204" pitchFamily="34" charset="0"/>
                </a:defRPr>
              </a:lvl8pPr>
              <a:lvl9pPr marL="3886200" indent="-228600" defTabSz="1095375" fontAlgn="base">
                <a:spcBef>
                  <a:spcPct val="0"/>
                </a:spcBef>
                <a:spcAft>
                  <a:spcPct val="0"/>
                </a:spcAft>
                <a:defRPr>
                  <a:solidFill>
                    <a:schemeClr val="tx1"/>
                  </a:solidFill>
                  <a:latin typeface="Arial" panose="020B0604020202020204" pitchFamily="34" charset="0"/>
                </a:defRPr>
              </a:lvl9pPr>
            </a:lstStyle>
            <a:p>
              <a:pPr marL="0" indent="0" defTabSz="1095376">
                <a:buClr>
                  <a:schemeClr val="tx2"/>
                </a:buClr>
                <a:buSzPct val="95000"/>
                <a:defRPr/>
              </a:pPr>
              <a:r>
                <a:rPr lang="en-US" sz="2800" i="1">
                  <a:cs typeface="Arial" panose="020B0604020202020204" pitchFamily="34" charset="0"/>
                </a:rPr>
                <a:t>Phương pháp nghiên cứu vật lí</a:t>
              </a:r>
              <a:endParaRPr lang="en-US" sz="2800" dirty="0">
                <a:cs typeface="Arial" panose="020B0604020202020204" pitchFamily="34" charset="0"/>
              </a:endParaRPr>
            </a:p>
          </p:txBody>
        </p:sp>
      </p:grpSp>
      <p:sp>
        <p:nvSpPr>
          <p:cNvPr id="24" name="Text Box 13">
            <a:extLst>
              <a:ext uri="{FF2B5EF4-FFF2-40B4-BE49-F238E27FC236}">
                <a16:creationId xmlns:a16="http://schemas.microsoft.com/office/drawing/2014/main" id="{BDCB75E4-AC0F-4128-8976-F1571F7F1788}"/>
              </a:ext>
            </a:extLst>
          </p:cNvPr>
          <p:cNvSpPr txBox="1">
            <a:spLocks noChangeArrowheads="1"/>
          </p:cNvSpPr>
          <p:nvPr/>
        </p:nvSpPr>
        <p:spPr bwMode="auto">
          <a:xfrm>
            <a:off x="1129682" y="666498"/>
            <a:ext cx="49663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400" i="1">
                <a:solidFill>
                  <a:srgbClr val="0070C0"/>
                </a:solidFill>
                <a:cs typeface="Arial" panose="020B0604020202020204" pitchFamily="34" charset="0"/>
              </a:rPr>
              <a:t>Phương pháp mô hình</a:t>
            </a:r>
          </a:p>
        </p:txBody>
      </p:sp>
      <p:pic>
        <p:nvPicPr>
          <p:cNvPr id="23" name="Picture 5" descr="empty-blue-rectangle">
            <a:extLst>
              <a:ext uri="{FF2B5EF4-FFF2-40B4-BE49-F238E27FC236}">
                <a16:creationId xmlns:a16="http://schemas.microsoft.com/office/drawing/2014/main" id="{394162FB-CB38-42B4-B590-E0B6F162FBB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8061" y="1240098"/>
            <a:ext cx="11353801" cy="968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25">
            <a:extLst>
              <a:ext uri="{FF2B5EF4-FFF2-40B4-BE49-F238E27FC236}">
                <a16:creationId xmlns:a16="http://schemas.microsoft.com/office/drawing/2014/main" id="{3215300D-3E6F-48F6-9E0B-CED1A2593D0F}"/>
              </a:ext>
            </a:extLst>
          </p:cNvPr>
          <p:cNvSpPr txBox="1"/>
          <p:nvPr/>
        </p:nvSpPr>
        <p:spPr>
          <a:xfrm>
            <a:off x="1042164" y="1284811"/>
            <a:ext cx="10071718" cy="861774"/>
          </a:xfrm>
          <a:prstGeom prst="rect">
            <a:avLst/>
          </a:prstGeom>
          <a:noFill/>
        </p:spPr>
        <p:txBody>
          <a:bodyPr wrap="square">
            <a:spAutoFit/>
          </a:bodyPr>
          <a:lstStyle/>
          <a:p>
            <a:pPr marL="0" marR="0" algn="ctr">
              <a:spcBef>
                <a:spcPts val="0"/>
              </a:spcBef>
            </a:pPr>
            <a:r>
              <a:rPr lang="en-US" sz="2500">
                <a:solidFill>
                  <a:srgbClr val="000000"/>
                </a:solidFill>
                <a:effectLst/>
                <a:latin typeface="Arial" panose="020B0604020202020204" pitchFamily="34" charset="0"/>
                <a:ea typeface="游明朝" panose="02020400000000000000" pitchFamily="18" charset="-128"/>
              </a:rPr>
              <a:t>Đây là phương pháp dùng các mô hình để nghiên cứu, giải thích các tính chất của vật thật, tìm ra cơ chế hoạt động của nó. </a:t>
            </a:r>
            <a:endParaRPr lang="en-US" sz="2500">
              <a:solidFill>
                <a:srgbClr val="000000"/>
              </a:solidFill>
              <a:effectLst/>
              <a:latin typeface="Arial" panose="020B0604020202020204" pitchFamily="34" charset="0"/>
              <a:ea typeface="Times New Roman" panose="02020603050405020304" pitchFamily="18" charset="0"/>
            </a:endParaRPr>
          </a:p>
        </p:txBody>
      </p:sp>
      <p:grpSp>
        <p:nvGrpSpPr>
          <p:cNvPr id="20" name="Group 19">
            <a:extLst>
              <a:ext uri="{FF2B5EF4-FFF2-40B4-BE49-F238E27FC236}">
                <a16:creationId xmlns:a16="http://schemas.microsoft.com/office/drawing/2014/main" id="{A7DE2288-4E64-E412-FCFF-DE2C533778E1}"/>
              </a:ext>
            </a:extLst>
          </p:cNvPr>
          <p:cNvGrpSpPr/>
          <p:nvPr/>
        </p:nvGrpSpPr>
        <p:grpSpPr>
          <a:xfrm>
            <a:off x="304800" y="795275"/>
            <a:ext cx="785094" cy="258924"/>
            <a:chOff x="5867400" y="402866"/>
            <a:chExt cx="785094" cy="406303"/>
          </a:xfrm>
        </p:grpSpPr>
        <p:sp>
          <p:nvSpPr>
            <p:cNvPr id="21" name="Arrow: Pentagon 20">
              <a:extLst>
                <a:ext uri="{FF2B5EF4-FFF2-40B4-BE49-F238E27FC236}">
                  <a16:creationId xmlns:a16="http://schemas.microsoft.com/office/drawing/2014/main" id="{AFBD01EB-1B3E-DF8C-07F9-E1376CC61255}"/>
                </a:ext>
              </a:extLst>
            </p:cNvPr>
            <p:cNvSpPr/>
            <p:nvPr/>
          </p:nvSpPr>
          <p:spPr>
            <a:xfrm>
              <a:off x="5867400" y="402866"/>
              <a:ext cx="495302" cy="395549"/>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Arrow: Chevron 21">
              <a:extLst>
                <a:ext uri="{FF2B5EF4-FFF2-40B4-BE49-F238E27FC236}">
                  <a16:creationId xmlns:a16="http://schemas.microsoft.com/office/drawing/2014/main" id="{7BA8C1FD-9F4C-5BB5-6734-A8FD9FC2B4A1}"/>
                </a:ext>
              </a:extLst>
            </p:cNvPr>
            <p:cNvSpPr/>
            <p:nvPr/>
          </p:nvSpPr>
          <p:spPr>
            <a:xfrm>
              <a:off x="6270097" y="413620"/>
              <a:ext cx="382397" cy="395549"/>
            </a:xfrm>
            <a:prstGeom prst="chevron">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1" name="TextBox 30">
            <a:extLst>
              <a:ext uri="{FF2B5EF4-FFF2-40B4-BE49-F238E27FC236}">
                <a16:creationId xmlns:a16="http://schemas.microsoft.com/office/drawing/2014/main" id="{78CB3D31-B385-FED2-5332-3634C1D08B71}"/>
              </a:ext>
            </a:extLst>
          </p:cNvPr>
          <p:cNvSpPr txBox="1"/>
          <p:nvPr/>
        </p:nvSpPr>
        <p:spPr>
          <a:xfrm>
            <a:off x="711343" y="2351906"/>
            <a:ext cx="8585057" cy="477054"/>
          </a:xfrm>
          <a:prstGeom prst="rect">
            <a:avLst/>
          </a:prstGeom>
          <a:noFill/>
        </p:spPr>
        <p:txBody>
          <a:bodyPr wrap="square">
            <a:spAutoFit/>
          </a:bodyPr>
          <a:lstStyle/>
          <a:p>
            <a:r>
              <a:rPr lang="en-US" sz="2500" i="1">
                <a:solidFill>
                  <a:srgbClr val="000000"/>
                </a:solidFill>
                <a:effectLst/>
                <a:latin typeface="Arial" panose="020B0604020202020204" pitchFamily="34" charset="0"/>
                <a:ea typeface="游明朝" panose="02020400000000000000" pitchFamily="18" charset="-128"/>
              </a:rPr>
              <a:t>Các loại mô hình thường dùng ở trường phổ thông</a:t>
            </a:r>
            <a:endParaRPr lang="en-US" sz="2500" i="1"/>
          </a:p>
        </p:txBody>
      </p:sp>
      <p:sp>
        <p:nvSpPr>
          <p:cNvPr id="32" name="TextBox 31">
            <a:extLst>
              <a:ext uri="{FF2B5EF4-FFF2-40B4-BE49-F238E27FC236}">
                <a16:creationId xmlns:a16="http://schemas.microsoft.com/office/drawing/2014/main" id="{CAF7B668-88B0-8222-9ADC-9161DFCB97EC}"/>
              </a:ext>
            </a:extLst>
          </p:cNvPr>
          <p:cNvSpPr txBox="1"/>
          <p:nvPr/>
        </p:nvSpPr>
        <p:spPr>
          <a:xfrm>
            <a:off x="830582" y="6129477"/>
            <a:ext cx="4719423" cy="477054"/>
          </a:xfrm>
          <a:prstGeom prst="rect">
            <a:avLst/>
          </a:prstGeom>
          <a:noFill/>
        </p:spPr>
        <p:txBody>
          <a:bodyPr wrap="square">
            <a:spAutoFit/>
          </a:bodyPr>
          <a:lstStyle/>
          <a:p>
            <a:pPr marL="287338" indent="-287338" algn="just" defTabSz="1095376">
              <a:spcAft>
                <a:spcPts val="600"/>
              </a:spcAft>
              <a:buClr>
                <a:schemeClr val="tx2"/>
              </a:buClr>
              <a:buSzPct val="95000"/>
              <a:buBlip>
                <a:blip r:embed="rId5"/>
              </a:buBlip>
              <a:defRPr/>
            </a:pPr>
            <a:r>
              <a:rPr lang="en-US" sz="2500">
                <a:solidFill>
                  <a:srgbClr val="000000"/>
                </a:solidFill>
                <a:effectLst/>
                <a:latin typeface="Arial" panose="020B0604020202020204" pitchFamily="34" charset="0"/>
                <a:ea typeface="Times New Roman" panose="02020603050405020304" pitchFamily="18" charset="0"/>
              </a:rPr>
              <a:t>Mô hình vật chất</a:t>
            </a:r>
          </a:p>
        </p:txBody>
      </p:sp>
      <p:sp>
        <p:nvSpPr>
          <p:cNvPr id="33" name="TextBox 32">
            <a:extLst>
              <a:ext uri="{FF2B5EF4-FFF2-40B4-BE49-F238E27FC236}">
                <a16:creationId xmlns:a16="http://schemas.microsoft.com/office/drawing/2014/main" id="{B4FA44CA-F35C-7F9B-043D-65F68BA895A7}"/>
              </a:ext>
            </a:extLst>
          </p:cNvPr>
          <p:cNvSpPr txBox="1"/>
          <p:nvPr/>
        </p:nvSpPr>
        <p:spPr>
          <a:xfrm>
            <a:off x="8610600" y="6150332"/>
            <a:ext cx="4719423" cy="477054"/>
          </a:xfrm>
          <a:prstGeom prst="rect">
            <a:avLst/>
          </a:prstGeom>
          <a:noFill/>
        </p:spPr>
        <p:txBody>
          <a:bodyPr wrap="square">
            <a:spAutoFit/>
          </a:bodyPr>
          <a:lstStyle/>
          <a:p>
            <a:pPr marL="287338" indent="-287338" algn="just" defTabSz="1095376">
              <a:spcAft>
                <a:spcPts val="600"/>
              </a:spcAft>
              <a:buClr>
                <a:schemeClr val="tx2"/>
              </a:buClr>
              <a:buSzPct val="95000"/>
              <a:buBlip>
                <a:blip r:embed="rId5"/>
              </a:buBlip>
              <a:defRPr/>
            </a:pPr>
            <a:r>
              <a:rPr lang="en-US" sz="2500">
                <a:solidFill>
                  <a:srgbClr val="000000"/>
                </a:solidFill>
                <a:effectLst/>
                <a:latin typeface="Arial" panose="020B0604020202020204" pitchFamily="34" charset="0"/>
                <a:ea typeface="Times New Roman" panose="02020603050405020304" pitchFamily="18" charset="0"/>
              </a:rPr>
              <a:t>Mô hình toán học</a:t>
            </a:r>
          </a:p>
        </p:txBody>
      </p:sp>
      <p:sp>
        <p:nvSpPr>
          <p:cNvPr id="37" name="TextBox 36">
            <a:extLst>
              <a:ext uri="{FF2B5EF4-FFF2-40B4-BE49-F238E27FC236}">
                <a16:creationId xmlns:a16="http://schemas.microsoft.com/office/drawing/2014/main" id="{81DD809B-695D-5291-D28D-CA9A10AD45DA}"/>
              </a:ext>
            </a:extLst>
          </p:cNvPr>
          <p:cNvSpPr txBox="1"/>
          <p:nvPr/>
        </p:nvSpPr>
        <p:spPr>
          <a:xfrm>
            <a:off x="4800600" y="6155946"/>
            <a:ext cx="4719423" cy="477054"/>
          </a:xfrm>
          <a:prstGeom prst="rect">
            <a:avLst/>
          </a:prstGeom>
          <a:noFill/>
        </p:spPr>
        <p:txBody>
          <a:bodyPr wrap="square">
            <a:spAutoFit/>
          </a:bodyPr>
          <a:lstStyle/>
          <a:p>
            <a:pPr marL="287338" indent="-287338" algn="just" defTabSz="1095376">
              <a:spcAft>
                <a:spcPts val="600"/>
              </a:spcAft>
              <a:buClr>
                <a:schemeClr val="tx2"/>
              </a:buClr>
              <a:buSzPct val="95000"/>
              <a:buBlip>
                <a:blip r:embed="rId5"/>
              </a:buBlip>
              <a:defRPr/>
            </a:pPr>
            <a:r>
              <a:rPr lang="en-US" sz="2500">
                <a:solidFill>
                  <a:srgbClr val="000000"/>
                </a:solidFill>
                <a:latin typeface="Arial" panose="020B0604020202020204" pitchFamily="34" charset="0"/>
                <a:ea typeface="Times New Roman" panose="02020603050405020304" pitchFamily="18" charset="0"/>
              </a:rPr>
              <a:t>Mô hình lí thuyết</a:t>
            </a:r>
          </a:p>
        </p:txBody>
      </p:sp>
      <p:pic>
        <p:nvPicPr>
          <p:cNvPr id="12" name="Picture 11" descr="A picture containing indoor, black&#10;&#10;Description automatically generated">
            <a:extLst>
              <a:ext uri="{FF2B5EF4-FFF2-40B4-BE49-F238E27FC236}">
                <a16:creationId xmlns:a16="http://schemas.microsoft.com/office/drawing/2014/main" id="{81D041ED-D506-4AE3-5899-6725985E3288}"/>
              </a:ext>
            </a:extLst>
          </p:cNvPr>
          <p:cNvPicPr>
            <a:picLocks noChangeAspect="1"/>
          </p:cNvPicPr>
          <p:nvPr/>
        </p:nvPicPr>
        <p:blipFill rotWithShape="1">
          <a:blip r:embed="rId6">
            <a:extLst>
              <a:ext uri="{28A0092B-C50C-407E-A947-70E740481C1C}">
                <a14:useLocalDpi xmlns:a14="http://schemas.microsoft.com/office/drawing/2010/main" val="0"/>
              </a:ext>
            </a:extLst>
          </a:blip>
          <a:srcRect r="-2800" b="15555"/>
          <a:stretch/>
        </p:blipFill>
        <p:spPr>
          <a:xfrm>
            <a:off x="648323" y="3143013"/>
            <a:ext cx="3085477" cy="2534554"/>
          </a:xfrm>
          <a:prstGeom prst="rect">
            <a:avLst/>
          </a:prstGeom>
        </p:spPr>
      </p:pic>
      <p:pic>
        <p:nvPicPr>
          <p:cNvPr id="14" name="Picture 13" descr="Chart, line chart&#10;&#10;Description automatically generated">
            <a:extLst>
              <a:ext uri="{FF2B5EF4-FFF2-40B4-BE49-F238E27FC236}">
                <a16:creationId xmlns:a16="http://schemas.microsoft.com/office/drawing/2014/main" id="{0CD5E125-FB2A-AD6A-5BE2-E2718A71169E}"/>
              </a:ext>
            </a:extLst>
          </p:cNvPr>
          <p:cNvPicPr>
            <a:picLocks noChangeAspect="1"/>
          </p:cNvPicPr>
          <p:nvPr/>
        </p:nvPicPr>
        <p:blipFill rotWithShape="1">
          <a:blip r:embed="rId7">
            <a:extLst>
              <a:ext uri="{28A0092B-C50C-407E-A947-70E740481C1C}">
                <a14:useLocalDpi xmlns:a14="http://schemas.microsoft.com/office/drawing/2010/main" val="0"/>
              </a:ext>
            </a:extLst>
          </a:blip>
          <a:srcRect l="1" r="268" b="7429"/>
          <a:stretch/>
        </p:blipFill>
        <p:spPr>
          <a:xfrm>
            <a:off x="3978919" y="3526363"/>
            <a:ext cx="4052084" cy="2151204"/>
          </a:xfrm>
          <a:prstGeom prst="rect">
            <a:avLst/>
          </a:prstGeom>
        </p:spPr>
      </p:pic>
      <p:grpSp>
        <p:nvGrpSpPr>
          <p:cNvPr id="38" name="Group 37">
            <a:extLst>
              <a:ext uri="{FF2B5EF4-FFF2-40B4-BE49-F238E27FC236}">
                <a16:creationId xmlns:a16="http://schemas.microsoft.com/office/drawing/2014/main" id="{AACAD8C5-9D12-CFB8-D570-21118C45FBC0}"/>
              </a:ext>
            </a:extLst>
          </p:cNvPr>
          <p:cNvGrpSpPr/>
          <p:nvPr/>
        </p:nvGrpSpPr>
        <p:grpSpPr>
          <a:xfrm>
            <a:off x="8607393" y="4410290"/>
            <a:ext cx="3737008" cy="851445"/>
            <a:chOff x="838200" y="3178924"/>
            <a:chExt cx="3869649" cy="1308472"/>
          </a:xfrm>
        </p:grpSpPr>
        <p:pic>
          <p:nvPicPr>
            <p:cNvPr id="39" name="Picture 38" descr="empty-red-rectangle">
              <a:extLst>
                <a:ext uri="{FF2B5EF4-FFF2-40B4-BE49-F238E27FC236}">
                  <a16:creationId xmlns:a16="http://schemas.microsoft.com/office/drawing/2014/main" id="{59280098-C5D3-93AB-95E5-F0E1766671A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38200" y="3178924"/>
              <a:ext cx="3467101" cy="1184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40" name="Object 60">
                  <a:extLst>
                    <a:ext uri="{FF2B5EF4-FFF2-40B4-BE49-F238E27FC236}">
                      <a16:creationId xmlns:a16="http://schemas.microsoft.com/office/drawing/2014/main" id="{CB4C6117-FB69-8769-5C35-B169E327109A}"/>
                    </a:ext>
                  </a:extLst>
                </p:cNvPr>
                <p:cNvSpPr txBox="1"/>
                <p:nvPr/>
              </p:nvSpPr>
              <p:spPr bwMode="auto">
                <a:xfrm>
                  <a:off x="1431249" y="3295184"/>
                  <a:ext cx="3276600" cy="1192212"/>
                </a:xfrm>
                <a:prstGeom prst="rect">
                  <a:avLst/>
                </a:prstGeom>
                <a:noFill/>
                <a:ln>
                  <a:noFill/>
                </a:ln>
                <a:effectLst/>
              </p:spPr>
              <p:txBody>
                <a:bodyPr>
                  <a:noAutofit/>
                </a:bodyPr>
                <a:lstStyle/>
                <a:p>
                  <a:pPr/>
                  <a14:m>
                    <m:oMathPara xmlns:m="http://schemas.openxmlformats.org/officeDocument/2006/math">
                      <m:oMathParaPr>
                        <m:jc m:val="left"/>
                      </m:oMathParaPr>
                      <m:oMath xmlns:m="http://schemas.openxmlformats.org/officeDocument/2006/math">
                        <m:r>
                          <a:rPr lang="en-US" sz="3000" b="0" i="1" smtClean="0">
                            <a:solidFill>
                              <a:srgbClr val="000000"/>
                            </a:solidFill>
                            <a:latin typeface="Cambria Math" panose="02040503050406030204" pitchFamily="18" charset="0"/>
                          </a:rPr>
                          <m:t>𝑣</m:t>
                        </m:r>
                        <m:r>
                          <a:rPr lang="en-US" sz="3000" i="1">
                            <a:solidFill>
                              <a:srgbClr val="000000"/>
                            </a:solidFill>
                            <a:latin typeface="Cambria Math" panose="02040503050406030204" pitchFamily="18" charset="0"/>
                          </a:rPr>
                          <m:t>=</m:t>
                        </m:r>
                        <m:sSub>
                          <m:sSubPr>
                            <m:ctrlPr>
                              <a:rPr lang="en-US" sz="3000" i="1">
                                <a:solidFill>
                                  <a:srgbClr val="000000"/>
                                </a:solidFill>
                                <a:latin typeface="Cambria Math" panose="02040503050406030204" pitchFamily="18" charset="0"/>
                              </a:rPr>
                            </m:ctrlPr>
                          </m:sSubPr>
                          <m:e>
                            <m:r>
                              <a:rPr lang="en-US" sz="3000" i="1">
                                <a:solidFill>
                                  <a:srgbClr val="000000"/>
                                </a:solidFill>
                                <a:latin typeface="Cambria Math" panose="02040503050406030204" pitchFamily="18" charset="0"/>
                              </a:rPr>
                              <m:t>𝑣</m:t>
                            </m:r>
                          </m:e>
                          <m:sub>
                            <m:r>
                              <a:rPr lang="en-US" sz="3000" i="1">
                                <a:solidFill>
                                  <a:srgbClr val="000000"/>
                                </a:solidFill>
                                <a:latin typeface="Cambria Math" panose="02040503050406030204" pitchFamily="18" charset="0"/>
                              </a:rPr>
                              <m:t>0</m:t>
                            </m:r>
                          </m:sub>
                        </m:sSub>
                        <m:r>
                          <a:rPr lang="en-US" sz="3000" b="0" i="1" smtClean="0">
                            <a:solidFill>
                              <a:srgbClr val="000000"/>
                            </a:solidFill>
                            <a:latin typeface="Cambria Math" panose="02040503050406030204" pitchFamily="18" charset="0"/>
                          </a:rPr>
                          <m:t>+</m:t>
                        </m:r>
                        <m:r>
                          <a:rPr lang="en-US" sz="3000" b="0" i="1" smtClean="0">
                            <a:solidFill>
                              <a:srgbClr val="000000"/>
                            </a:solidFill>
                            <a:latin typeface="Cambria Math" panose="02040503050406030204" pitchFamily="18" charset="0"/>
                          </a:rPr>
                          <m:t>𝑎𝑡</m:t>
                        </m:r>
                      </m:oMath>
                    </m:oMathPara>
                  </a14:m>
                  <a:endParaRPr lang="en-US" sz="3000">
                    <a:latin typeface="Arial" panose="020B0604020202020204" pitchFamily="34" charset="0"/>
                    <a:cs typeface="Arial" panose="020B0604020202020204" pitchFamily="34" charset="0"/>
                  </a:endParaRPr>
                </a:p>
              </p:txBody>
            </p:sp>
          </mc:Choice>
          <mc:Fallback xmlns="">
            <p:sp>
              <p:nvSpPr>
                <p:cNvPr id="16" name="Object 60">
                  <a:extLst>
                    <a:ext uri="{FF2B5EF4-FFF2-40B4-BE49-F238E27FC236}">
                      <a16:creationId xmlns:a16="http://schemas.microsoft.com/office/drawing/2014/main" id="{9E4B6ED6-C6C8-4E0B-B9F4-79ED782E669A}"/>
                    </a:ext>
                  </a:extLst>
                </p:cNvPr>
                <p:cNvSpPr txBox="1">
                  <a:spLocks noRot="1" noChangeAspect="1" noMove="1" noResize="1" noEditPoints="1" noAdjustHandles="1" noChangeArrowheads="1" noChangeShapeType="1" noTextEdit="1"/>
                </p:cNvSpPr>
                <p:nvPr/>
              </p:nvSpPr>
              <p:spPr bwMode="auto">
                <a:xfrm>
                  <a:off x="1431249" y="3295184"/>
                  <a:ext cx="3276600" cy="1192212"/>
                </a:xfrm>
                <a:prstGeom prst="rect">
                  <a:avLst/>
                </a:prstGeom>
                <a:blipFill>
                  <a:blip r:embed="rId9"/>
                  <a:stretch>
                    <a:fillRect/>
                  </a:stretch>
                </a:blipFill>
                <a:ln>
                  <a:noFill/>
                </a:ln>
                <a:effectLst/>
              </p:spPr>
              <p:txBody>
                <a:bodyPr/>
                <a:lstStyle/>
                <a:p>
                  <a:r>
                    <a:rPr lang="en-US">
                      <a:noFill/>
                    </a:rPr>
                    <a:t> </a:t>
                  </a:r>
                </a:p>
              </p:txBody>
            </p:sp>
          </mc:Fallback>
        </mc:AlternateContent>
      </p:grpSp>
    </p:spTree>
    <p:extLst>
      <p:ext uri="{BB962C8B-B14F-4D97-AF65-F5344CB8AC3E}">
        <p14:creationId xmlns:p14="http://schemas.microsoft.com/office/powerpoint/2010/main" val="793267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1" grpId="0"/>
      <p:bldP spid="32" grpId="0"/>
      <p:bldP spid="33" grpId="0"/>
      <p:bldP spid="3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50262084-A3F5-4654-8220-CC8462A10014}"/>
              </a:ext>
            </a:extLst>
          </p:cNvPr>
          <p:cNvSpPr/>
          <p:nvPr/>
        </p:nvSpPr>
        <p:spPr>
          <a:xfrm>
            <a:off x="847023" y="753466"/>
            <a:ext cx="10972800" cy="815544"/>
          </a:xfrm>
          <a:prstGeom prst="roundRect">
            <a:avLst>
              <a:gd name="adj" fmla="val 8564"/>
            </a:avLst>
          </a:prstGeom>
          <a:noFill/>
          <a:ln cmpd="dbl">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030A0"/>
              </a:solidFill>
            </a:endParaRPr>
          </a:p>
        </p:txBody>
      </p:sp>
      <p:sp>
        <p:nvSpPr>
          <p:cNvPr id="8" name="Text Box 29">
            <a:extLst>
              <a:ext uri="{FF2B5EF4-FFF2-40B4-BE49-F238E27FC236}">
                <a16:creationId xmlns:a16="http://schemas.microsoft.com/office/drawing/2014/main" id="{64E8A8C4-B04B-4CEF-B4AA-D3240FE03EFB}"/>
              </a:ext>
            </a:extLst>
          </p:cNvPr>
          <p:cNvSpPr txBox="1">
            <a:spLocks noChangeArrowheads="1"/>
          </p:cNvSpPr>
          <p:nvPr/>
        </p:nvSpPr>
        <p:spPr bwMode="auto">
          <a:xfrm>
            <a:off x="897468" y="753466"/>
            <a:ext cx="10790409"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algn="ctr">
              <a:spcBef>
                <a:spcPts val="0"/>
              </a:spcBef>
            </a:pPr>
            <a:r>
              <a:rPr lang="en-US" sz="25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Hình</a:t>
            </a:r>
            <a:r>
              <a:rPr lang="en-US" sz="25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bên</a:t>
            </a:r>
            <a:r>
              <a:rPr lang="en-US" sz="25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là</a:t>
            </a:r>
            <a:r>
              <a:rPr lang="en-US" sz="25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25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nhà</a:t>
            </a:r>
            <a:r>
              <a:rPr lang="en-US" sz="25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vật</a:t>
            </a:r>
            <a:r>
              <a:rPr lang="en-US" sz="25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lí</a:t>
            </a:r>
            <a:r>
              <a:rPr lang="en-US" sz="25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tiêu</a:t>
            </a:r>
            <a:r>
              <a:rPr lang="en-US" sz="25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biểu</a:t>
            </a:r>
            <a:r>
              <a:rPr lang="en-US" sz="25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cho</a:t>
            </a:r>
            <a:r>
              <a:rPr lang="en-US" sz="25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mỗi</a:t>
            </a:r>
            <a:r>
              <a:rPr lang="en-US" sz="25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giai</a:t>
            </a:r>
            <a:r>
              <a:rPr lang="en-US" sz="25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đoạn</a:t>
            </a:r>
            <a:r>
              <a:rPr lang="en-US" sz="25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phát</a:t>
            </a:r>
            <a:r>
              <a:rPr lang="en-US" sz="25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triển</a:t>
            </a:r>
            <a:r>
              <a:rPr lang="en-US" sz="25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khoa </a:t>
            </a:r>
            <a:r>
              <a:rPr lang="en-US" sz="25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học</a:t>
            </a:r>
            <a:r>
              <a:rPr lang="en-US" sz="25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5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công</a:t>
            </a:r>
            <a:r>
              <a:rPr lang="en-US" sz="25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nghệ</a:t>
            </a:r>
            <a:r>
              <a:rPr lang="en-US" sz="25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5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nhân</a:t>
            </a:r>
            <a:r>
              <a:rPr lang="en-US" sz="25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loại</a:t>
            </a:r>
            <a:r>
              <a:rPr lang="en-US" sz="25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Em</a:t>
            </a:r>
            <a:r>
              <a:rPr lang="en-US" sz="25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đã</a:t>
            </a:r>
            <a:r>
              <a:rPr lang="en-US" sz="25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biết</a:t>
            </a:r>
            <a:r>
              <a:rPr lang="en-US" sz="25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gì</a:t>
            </a:r>
            <a:r>
              <a:rPr lang="en-US" sz="25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về</a:t>
            </a:r>
            <a:r>
              <a:rPr lang="en-US" sz="25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25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nhà</a:t>
            </a:r>
            <a:r>
              <a:rPr lang="en-US" sz="25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khoa </a:t>
            </a:r>
            <a:r>
              <a:rPr lang="en-US" sz="25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học</a:t>
            </a:r>
            <a:r>
              <a:rPr lang="en-US" sz="25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5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này</a:t>
            </a:r>
            <a:r>
              <a:rPr lang="en-US" sz="25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5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grpSp>
        <p:nvGrpSpPr>
          <p:cNvPr id="24" name="Group 23">
            <a:extLst>
              <a:ext uri="{FF2B5EF4-FFF2-40B4-BE49-F238E27FC236}">
                <a16:creationId xmlns:a16="http://schemas.microsoft.com/office/drawing/2014/main" id="{D5A6BD2F-670B-4984-920B-1A20823759DC}"/>
              </a:ext>
            </a:extLst>
          </p:cNvPr>
          <p:cNvGrpSpPr/>
          <p:nvPr/>
        </p:nvGrpSpPr>
        <p:grpSpPr>
          <a:xfrm>
            <a:off x="1472313" y="4572000"/>
            <a:ext cx="2461361" cy="1623713"/>
            <a:chOff x="3308700" y="4389025"/>
            <a:chExt cx="2863500" cy="1844195"/>
          </a:xfrm>
        </p:grpSpPr>
        <p:pic>
          <p:nvPicPr>
            <p:cNvPr id="22" name="Picture 21" descr="A picture containing sky, outdoor, building, tower&#10;&#10;Description automatically generated">
              <a:extLst>
                <a:ext uri="{FF2B5EF4-FFF2-40B4-BE49-F238E27FC236}">
                  <a16:creationId xmlns:a16="http://schemas.microsoft.com/office/drawing/2014/main" id="{C44ECDF4-762D-4DF2-A4F9-1AA69E7E7B48}"/>
                </a:ext>
              </a:extLst>
            </p:cNvPr>
            <p:cNvPicPr>
              <a:picLocks noChangeAspect="1"/>
            </p:cNvPicPr>
            <p:nvPr/>
          </p:nvPicPr>
          <p:blipFill rotWithShape="1">
            <a:blip r:embed="rId3">
              <a:extLst>
                <a:ext uri="{28A0092B-C50C-407E-A947-70E740481C1C}">
                  <a14:useLocalDpi xmlns:a14="http://schemas.microsoft.com/office/drawing/2010/main" val="0"/>
                </a:ext>
              </a:extLst>
            </a:blip>
            <a:srcRect l="14854" r="8227"/>
            <a:stretch/>
          </p:blipFill>
          <p:spPr>
            <a:xfrm>
              <a:off x="3308700" y="4389025"/>
              <a:ext cx="1418546" cy="1844195"/>
            </a:xfrm>
            <a:prstGeom prst="rect">
              <a:avLst/>
            </a:prstGeom>
          </p:spPr>
        </p:pic>
        <p:pic>
          <p:nvPicPr>
            <p:cNvPr id="23" name="Picture 22" descr="A picture containing graphical user interface&#10;&#10;Description automatically generated">
              <a:extLst>
                <a:ext uri="{FF2B5EF4-FFF2-40B4-BE49-F238E27FC236}">
                  <a16:creationId xmlns:a16="http://schemas.microsoft.com/office/drawing/2014/main" id="{B65B65EC-74D0-404F-8221-0FCC07140E03}"/>
                </a:ext>
              </a:extLst>
            </p:cNvPr>
            <p:cNvPicPr>
              <a:picLocks noChangeAspect="1"/>
            </p:cNvPicPr>
            <p:nvPr/>
          </p:nvPicPr>
          <p:blipFill rotWithShape="1">
            <a:blip r:embed="rId4">
              <a:extLst>
                <a:ext uri="{28A0092B-C50C-407E-A947-70E740481C1C}">
                  <a14:useLocalDpi xmlns:a14="http://schemas.microsoft.com/office/drawing/2010/main" val="0"/>
                </a:ext>
              </a:extLst>
            </a:blip>
            <a:srcRect l="19476" t="23837" r="11708" b="4446"/>
            <a:stretch/>
          </p:blipFill>
          <p:spPr>
            <a:xfrm>
              <a:off x="4743664" y="4389025"/>
              <a:ext cx="1428536" cy="1844195"/>
            </a:xfrm>
            <a:prstGeom prst="rect">
              <a:avLst/>
            </a:prstGeom>
          </p:spPr>
        </p:pic>
      </p:grpSp>
      <p:pic>
        <p:nvPicPr>
          <p:cNvPr id="28" name="Picture 27" descr="A picture containing graphical user interface&#10;&#10;Description automatically generated">
            <a:extLst>
              <a:ext uri="{FF2B5EF4-FFF2-40B4-BE49-F238E27FC236}">
                <a16:creationId xmlns:a16="http://schemas.microsoft.com/office/drawing/2014/main" id="{6D01AEEC-AE4A-4E2D-9A34-6DD6A586DB8D}"/>
              </a:ext>
            </a:extLst>
          </p:cNvPr>
          <p:cNvPicPr>
            <a:picLocks noChangeAspect="1"/>
          </p:cNvPicPr>
          <p:nvPr/>
        </p:nvPicPr>
        <p:blipFill rotWithShape="1">
          <a:blip r:embed="rId5">
            <a:extLst>
              <a:ext uri="{28A0092B-C50C-407E-A947-70E740481C1C}">
                <a14:useLocalDpi xmlns:a14="http://schemas.microsoft.com/office/drawing/2010/main" val="0"/>
              </a:ext>
            </a:extLst>
          </a:blip>
          <a:srcRect l="13366" t="-1646" r="9340" b="-2753"/>
          <a:stretch/>
        </p:blipFill>
        <p:spPr>
          <a:xfrm>
            <a:off x="8839564" y="4438399"/>
            <a:ext cx="2504563" cy="1905861"/>
          </a:xfrm>
          <a:prstGeom prst="rect">
            <a:avLst/>
          </a:prstGeom>
          <a:ln>
            <a:noFill/>
          </a:ln>
          <a:effectLst>
            <a:softEdge rad="112500"/>
          </a:effectLst>
        </p:spPr>
      </p:pic>
      <p:pic>
        <p:nvPicPr>
          <p:cNvPr id="3" name="Picture 2">
            <a:extLst>
              <a:ext uri="{FF2B5EF4-FFF2-40B4-BE49-F238E27FC236}">
                <a16:creationId xmlns:a16="http://schemas.microsoft.com/office/drawing/2014/main" id="{CBD2D361-13F5-4EE3-8274-49517188CDEE}"/>
              </a:ext>
            </a:extLst>
          </p:cNvPr>
          <p:cNvPicPr>
            <a:picLocks noChangeAspect="1"/>
          </p:cNvPicPr>
          <p:nvPr/>
        </p:nvPicPr>
        <p:blipFill>
          <a:blip r:embed="rId6"/>
          <a:stretch>
            <a:fillRect/>
          </a:stretch>
        </p:blipFill>
        <p:spPr>
          <a:xfrm>
            <a:off x="4895916" y="4690826"/>
            <a:ext cx="3107912" cy="1401008"/>
          </a:xfrm>
          <a:prstGeom prst="rect">
            <a:avLst/>
          </a:prstGeom>
        </p:spPr>
      </p:pic>
      <p:grpSp>
        <p:nvGrpSpPr>
          <p:cNvPr id="36" name="Group 56">
            <a:extLst>
              <a:ext uri="{FF2B5EF4-FFF2-40B4-BE49-F238E27FC236}">
                <a16:creationId xmlns:a16="http://schemas.microsoft.com/office/drawing/2014/main" id="{5E04D42E-707C-41BF-2A0E-4EE28F9C38D1}"/>
              </a:ext>
            </a:extLst>
          </p:cNvPr>
          <p:cNvGrpSpPr/>
          <p:nvPr/>
        </p:nvGrpSpPr>
        <p:grpSpPr>
          <a:xfrm>
            <a:off x="4876800" y="153812"/>
            <a:ext cx="2269096" cy="531988"/>
            <a:chOff x="2193" y="0"/>
            <a:chExt cx="2245706" cy="1239104"/>
          </a:xfrm>
          <a:solidFill>
            <a:srgbClr val="7030A0"/>
          </a:solidFill>
          <a:scene3d>
            <a:camera prst="orthographicFront"/>
            <a:lightRig rig="threePt" dir="t">
              <a:rot lat="0" lon="0" rev="7500000"/>
            </a:lightRig>
          </a:scene3d>
        </p:grpSpPr>
        <p:sp>
          <p:nvSpPr>
            <p:cNvPr id="37" name="Rounded Rectangle 57">
              <a:extLst>
                <a:ext uri="{FF2B5EF4-FFF2-40B4-BE49-F238E27FC236}">
                  <a16:creationId xmlns:a16="http://schemas.microsoft.com/office/drawing/2014/main" id="{F4203CA8-622B-150C-9CD0-9B832E692108}"/>
                </a:ext>
              </a:extLst>
            </p:cNvPr>
            <p:cNvSpPr/>
            <p:nvPr/>
          </p:nvSpPr>
          <p:spPr>
            <a:xfrm>
              <a:off x="2193" y="0"/>
              <a:ext cx="2245706" cy="1239104"/>
            </a:xfrm>
            <a:prstGeom prst="roundRect">
              <a:avLst/>
            </a:prstGeom>
            <a:grpFill/>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sp>
        <p:sp>
          <p:nvSpPr>
            <p:cNvPr id="38" name="Rounded Rectangle 4">
              <a:extLst>
                <a:ext uri="{FF2B5EF4-FFF2-40B4-BE49-F238E27FC236}">
                  <a16:creationId xmlns:a16="http://schemas.microsoft.com/office/drawing/2014/main" id="{4718F44F-7E90-922E-6ACB-8057104F8E74}"/>
                </a:ext>
              </a:extLst>
            </p:cNvPr>
            <p:cNvSpPr/>
            <p:nvPr/>
          </p:nvSpPr>
          <p:spPr>
            <a:xfrm>
              <a:off x="77334" y="60488"/>
              <a:ext cx="2124730" cy="1118127"/>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121920" tIns="60960" rIns="121920" bIns="60960" numCol="1" spcCol="1270" anchor="ctr" anchorCtr="0">
              <a:noAutofit/>
            </a:bodyPr>
            <a:lstStyle/>
            <a:p>
              <a:pPr algn="ctr" defTabSz="1422400">
                <a:lnSpc>
                  <a:spcPct val="90000"/>
                </a:lnSpc>
                <a:spcBef>
                  <a:spcPct val="0"/>
                </a:spcBef>
                <a:spcAft>
                  <a:spcPct val="35000"/>
                </a:spcAft>
              </a:pPr>
              <a:r>
                <a:rPr lang="en-US" sz="2600" b="1" dirty="0" err="1">
                  <a:latin typeface="Arial" panose="020B0604020202020204" pitchFamily="34" charset="0"/>
                  <a:cs typeface="Arial" panose="020B0604020202020204" pitchFamily="34" charset="0"/>
                </a:rPr>
                <a:t>Khởi</a:t>
              </a:r>
              <a:r>
                <a:rPr lang="en-US" sz="2600" b="1" dirty="0">
                  <a:latin typeface="Arial" panose="020B0604020202020204" pitchFamily="34" charset="0"/>
                  <a:cs typeface="Arial" panose="020B0604020202020204" pitchFamily="34" charset="0"/>
                </a:rPr>
                <a:t> </a:t>
              </a:r>
              <a:r>
                <a:rPr lang="en-US" sz="2600" b="1" dirty="0" err="1">
                  <a:latin typeface="Arial" panose="020B0604020202020204" pitchFamily="34" charset="0"/>
                  <a:cs typeface="Arial" panose="020B0604020202020204" pitchFamily="34" charset="0"/>
                </a:rPr>
                <a:t>động</a:t>
              </a:r>
              <a:endParaRPr lang="en-US" sz="2600" b="1" dirty="0">
                <a:latin typeface="Arial" panose="020B0604020202020204" pitchFamily="34" charset="0"/>
                <a:cs typeface="Arial" panose="020B0604020202020204" pitchFamily="34" charset="0"/>
              </a:endParaRPr>
            </a:p>
          </p:txBody>
        </p:sp>
      </p:grpSp>
      <p:sp>
        <p:nvSpPr>
          <p:cNvPr id="40" name="TextBox 39">
            <a:extLst>
              <a:ext uri="{FF2B5EF4-FFF2-40B4-BE49-F238E27FC236}">
                <a16:creationId xmlns:a16="http://schemas.microsoft.com/office/drawing/2014/main" id="{1ABBCD21-AD38-8EF7-0D14-0A6F8D41CD3F}"/>
              </a:ext>
            </a:extLst>
          </p:cNvPr>
          <p:cNvSpPr txBox="1"/>
          <p:nvPr/>
        </p:nvSpPr>
        <p:spPr>
          <a:xfrm>
            <a:off x="1165350" y="6180802"/>
            <a:ext cx="2775221" cy="646331"/>
          </a:xfrm>
          <a:prstGeom prst="rect">
            <a:avLst/>
          </a:prstGeom>
          <a:noFill/>
        </p:spPr>
        <p:txBody>
          <a:bodyPr wrap="square">
            <a:spAutoFit/>
          </a:bodyPr>
          <a:lstStyle/>
          <a:p>
            <a:pPr algn="ctr"/>
            <a:r>
              <a:rPr lang="en-US" sz="1800" i="1" dirty="0">
                <a:solidFill>
                  <a:srgbClr val="000000"/>
                </a:solidFill>
                <a:effectLst/>
                <a:latin typeface="Arial" panose="020B0604020202020204" pitchFamily="34" charset="0"/>
                <a:ea typeface="游明朝" panose="02020400000000000000" pitchFamily="18" charset="-128"/>
              </a:rPr>
              <a:t>Cha </a:t>
            </a:r>
            <a:r>
              <a:rPr lang="en-US" sz="1800" i="1" dirty="0" err="1">
                <a:solidFill>
                  <a:srgbClr val="000000"/>
                </a:solidFill>
                <a:effectLst/>
                <a:latin typeface="Arial" panose="020B0604020202020204" pitchFamily="34" charset="0"/>
                <a:ea typeface="游明朝" panose="02020400000000000000" pitchFamily="18" charset="-128"/>
              </a:rPr>
              <a:t>đẻ</a:t>
            </a:r>
            <a:r>
              <a:rPr lang="en-US" sz="1800" i="1" dirty="0">
                <a:solidFill>
                  <a:srgbClr val="000000"/>
                </a:solidFill>
                <a:effectLst/>
                <a:latin typeface="Arial" panose="020B0604020202020204" pitchFamily="34" charset="0"/>
                <a:ea typeface="游明朝" panose="02020400000000000000" pitchFamily="18" charset="-128"/>
              </a:rPr>
              <a:t> </a:t>
            </a:r>
            <a:r>
              <a:rPr lang="en-US" sz="1800" i="1" dirty="0" err="1">
                <a:solidFill>
                  <a:srgbClr val="000000"/>
                </a:solidFill>
                <a:effectLst/>
                <a:latin typeface="Arial" panose="020B0604020202020204" pitchFamily="34" charset="0"/>
                <a:ea typeface="游明朝" panose="02020400000000000000" pitchFamily="18" charset="-128"/>
              </a:rPr>
              <a:t>của</a:t>
            </a:r>
            <a:r>
              <a:rPr lang="en-US" sz="1800" i="1" dirty="0">
                <a:solidFill>
                  <a:srgbClr val="000000"/>
                </a:solidFill>
                <a:effectLst/>
                <a:latin typeface="Arial" panose="020B0604020202020204" pitchFamily="34" charset="0"/>
                <a:ea typeface="游明朝" panose="02020400000000000000" pitchFamily="18" charset="-128"/>
              </a:rPr>
              <a:t> </a:t>
            </a:r>
            <a:r>
              <a:rPr lang="en-US" sz="1800" i="1" dirty="0" err="1">
                <a:solidFill>
                  <a:srgbClr val="000000"/>
                </a:solidFill>
                <a:effectLst/>
                <a:latin typeface="Arial" panose="020B0604020202020204" pitchFamily="34" charset="0"/>
                <a:ea typeface="游明朝" panose="02020400000000000000" pitchFamily="18" charset="-128"/>
              </a:rPr>
              <a:t>phương</a:t>
            </a:r>
            <a:r>
              <a:rPr lang="en-US" sz="1800" i="1" dirty="0">
                <a:solidFill>
                  <a:srgbClr val="000000"/>
                </a:solidFill>
                <a:effectLst/>
                <a:latin typeface="Arial" panose="020B0604020202020204" pitchFamily="34" charset="0"/>
                <a:ea typeface="游明朝" panose="02020400000000000000" pitchFamily="18" charset="-128"/>
              </a:rPr>
              <a:t> </a:t>
            </a:r>
            <a:r>
              <a:rPr lang="en-US" sz="1800" i="1" dirty="0" err="1">
                <a:solidFill>
                  <a:srgbClr val="000000"/>
                </a:solidFill>
                <a:effectLst/>
                <a:latin typeface="Arial" panose="020B0604020202020204" pitchFamily="34" charset="0"/>
                <a:ea typeface="游明朝" panose="02020400000000000000" pitchFamily="18" charset="-128"/>
              </a:rPr>
              <a:t>pháp</a:t>
            </a:r>
            <a:r>
              <a:rPr lang="en-US" sz="1800" i="1" dirty="0">
                <a:solidFill>
                  <a:srgbClr val="000000"/>
                </a:solidFill>
                <a:effectLst/>
                <a:latin typeface="Arial" panose="020B0604020202020204" pitchFamily="34" charset="0"/>
                <a:ea typeface="游明朝" panose="02020400000000000000" pitchFamily="18" charset="-128"/>
              </a:rPr>
              <a:t> </a:t>
            </a:r>
            <a:r>
              <a:rPr lang="en-US" sz="1800" i="1" dirty="0" err="1">
                <a:solidFill>
                  <a:srgbClr val="000000"/>
                </a:solidFill>
                <a:effectLst/>
                <a:latin typeface="Arial" panose="020B0604020202020204" pitchFamily="34" charset="0"/>
                <a:ea typeface="游明朝" panose="02020400000000000000" pitchFamily="18" charset="-128"/>
              </a:rPr>
              <a:t>thực</a:t>
            </a:r>
            <a:r>
              <a:rPr lang="en-US" sz="1800" i="1" dirty="0">
                <a:solidFill>
                  <a:srgbClr val="000000"/>
                </a:solidFill>
                <a:effectLst/>
                <a:latin typeface="Arial" panose="020B0604020202020204" pitchFamily="34" charset="0"/>
                <a:ea typeface="游明朝" panose="02020400000000000000" pitchFamily="18" charset="-128"/>
              </a:rPr>
              <a:t> </a:t>
            </a:r>
            <a:r>
              <a:rPr lang="en-US" sz="1800" i="1" dirty="0" err="1">
                <a:solidFill>
                  <a:srgbClr val="000000"/>
                </a:solidFill>
                <a:effectLst/>
                <a:latin typeface="Arial" panose="020B0604020202020204" pitchFamily="34" charset="0"/>
                <a:ea typeface="游明朝" panose="02020400000000000000" pitchFamily="18" charset="-128"/>
              </a:rPr>
              <a:t>nghiệm</a:t>
            </a:r>
            <a:endParaRPr lang="en-US" dirty="0"/>
          </a:p>
        </p:txBody>
      </p:sp>
      <p:sp>
        <p:nvSpPr>
          <p:cNvPr id="42" name="TextBox 41">
            <a:extLst>
              <a:ext uri="{FF2B5EF4-FFF2-40B4-BE49-F238E27FC236}">
                <a16:creationId xmlns:a16="http://schemas.microsoft.com/office/drawing/2014/main" id="{EF3CC398-9D25-13A4-CB80-7AD270D2639B}"/>
              </a:ext>
            </a:extLst>
          </p:cNvPr>
          <p:cNvSpPr txBox="1"/>
          <p:nvPr/>
        </p:nvSpPr>
        <p:spPr>
          <a:xfrm>
            <a:off x="4927983" y="6180802"/>
            <a:ext cx="2669551" cy="646331"/>
          </a:xfrm>
          <a:prstGeom prst="rect">
            <a:avLst/>
          </a:prstGeom>
          <a:noFill/>
        </p:spPr>
        <p:txBody>
          <a:bodyPr wrap="square">
            <a:spAutoFit/>
          </a:bodyPr>
          <a:lstStyle/>
          <a:p>
            <a:pPr algn="ctr"/>
            <a:r>
              <a:rPr lang="en-US" sz="1800" i="1">
                <a:solidFill>
                  <a:srgbClr val="000000"/>
                </a:solidFill>
                <a:effectLst/>
                <a:latin typeface="Arial" panose="020B0604020202020204" pitchFamily="34" charset="0"/>
                <a:ea typeface="游明朝" panose="02020400000000000000" pitchFamily="18" charset="-128"/>
              </a:rPr>
              <a:t>Người tìm ra định luật vạn vật hấp dẫn</a:t>
            </a:r>
            <a:endParaRPr lang="en-US"/>
          </a:p>
        </p:txBody>
      </p:sp>
      <p:sp>
        <p:nvSpPr>
          <p:cNvPr id="43" name="TextBox 42">
            <a:extLst>
              <a:ext uri="{FF2B5EF4-FFF2-40B4-BE49-F238E27FC236}">
                <a16:creationId xmlns:a16="http://schemas.microsoft.com/office/drawing/2014/main" id="{06831B40-3F35-9F63-8DA5-46F70B51BF6C}"/>
              </a:ext>
            </a:extLst>
          </p:cNvPr>
          <p:cNvSpPr txBox="1"/>
          <p:nvPr/>
        </p:nvSpPr>
        <p:spPr>
          <a:xfrm>
            <a:off x="8607651" y="6181168"/>
            <a:ext cx="3062754" cy="646331"/>
          </a:xfrm>
          <a:prstGeom prst="rect">
            <a:avLst/>
          </a:prstGeom>
          <a:noFill/>
        </p:spPr>
        <p:txBody>
          <a:bodyPr wrap="square">
            <a:spAutoFit/>
          </a:bodyPr>
          <a:lstStyle/>
          <a:p>
            <a:pPr algn="ctr"/>
            <a:r>
              <a:rPr lang="en-US" sz="1800" i="1">
                <a:solidFill>
                  <a:srgbClr val="000000"/>
                </a:solidFill>
                <a:effectLst/>
                <a:latin typeface="Arial" panose="020B0604020202020204" pitchFamily="34" charset="0"/>
                <a:ea typeface="游明朝" panose="02020400000000000000" pitchFamily="18" charset="-128"/>
              </a:rPr>
              <a:t>Người tìm ra thuyết tương đối và công thức E = mc</a:t>
            </a:r>
            <a:r>
              <a:rPr lang="en-US" sz="1800" i="1" baseline="30000">
                <a:solidFill>
                  <a:srgbClr val="000000"/>
                </a:solidFill>
                <a:effectLst/>
                <a:latin typeface="Arial" panose="020B0604020202020204" pitchFamily="34" charset="0"/>
                <a:ea typeface="游明朝" panose="02020400000000000000" pitchFamily="18" charset="-128"/>
              </a:rPr>
              <a:t>2</a:t>
            </a:r>
            <a:endParaRPr lang="en-US" baseline="30000"/>
          </a:p>
        </p:txBody>
      </p:sp>
      <p:pic>
        <p:nvPicPr>
          <p:cNvPr id="44" name="Picture 43" descr="A person in a suit and tie&#10;&#10;Description automatically generated">
            <a:extLst>
              <a:ext uri="{FF2B5EF4-FFF2-40B4-BE49-F238E27FC236}">
                <a16:creationId xmlns:a16="http://schemas.microsoft.com/office/drawing/2014/main" id="{578D3BAE-92F6-DC09-0D3D-30547BEE93E7}"/>
              </a:ext>
            </a:extLst>
          </p:cNvPr>
          <p:cNvPicPr>
            <a:picLocks noChangeAspect="1"/>
          </p:cNvPicPr>
          <p:nvPr/>
        </p:nvPicPr>
        <p:blipFill rotWithShape="1">
          <a:blip r:embed="rId7">
            <a:extLst>
              <a:ext uri="{28A0092B-C50C-407E-A947-70E740481C1C}">
                <a14:useLocalDpi xmlns:a14="http://schemas.microsoft.com/office/drawing/2010/main" val="0"/>
              </a:ext>
            </a:extLst>
          </a:blip>
          <a:srcRect l="-1798" t="13692" r="-1767" b="8732"/>
          <a:stretch/>
        </p:blipFill>
        <p:spPr>
          <a:xfrm>
            <a:off x="1448456" y="1803241"/>
            <a:ext cx="2514599" cy="2623929"/>
          </a:xfrm>
          <a:prstGeom prst="rect">
            <a:avLst/>
          </a:prstGeom>
          <a:ln>
            <a:noFill/>
          </a:ln>
          <a:effectLst>
            <a:softEdge rad="112500"/>
          </a:effectLst>
        </p:spPr>
      </p:pic>
      <p:pic>
        <p:nvPicPr>
          <p:cNvPr id="45" name="Content Placeholder 4" descr="A painting of a person&#10;&#10;Description automatically generated with low confidence">
            <a:extLst>
              <a:ext uri="{FF2B5EF4-FFF2-40B4-BE49-F238E27FC236}">
                <a16:creationId xmlns:a16="http://schemas.microsoft.com/office/drawing/2014/main" id="{B9141731-20A3-5C0E-21CA-D7CCF2CDE76F}"/>
              </a:ext>
            </a:extLst>
          </p:cNvPr>
          <p:cNvPicPr>
            <a:picLocks noChangeAspect="1"/>
          </p:cNvPicPr>
          <p:nvPr/>
        </p:nvPicPr>
        <p:blipFill rotWithShape="1">
          <a:blip r:embed="rId8">
            <a:extLst>
              <a:ext uri="{28A0092B-C50C-407E-A947-70E740481C1C}">
                <a14:useLocalDpi xmlns:a14="http://schemas.microsoft.com/office/drawing/2010/main" val="0"/>
              </a:ext>
            </a:extLst>
          </a:blip>
          <a:srcRect l="1" r="341" b="13521"/>
          <a:stretch/>
        </p:blipFill>
        <p:spPr>
          <a:xfrm>
            <a:off x="5127865" y="1735133"/>
            <a:ext cx="2492134" cy="2713705"/>
          </a:xfrm>
          <a:prstGeom prst="rect">
            <a:avLst/>
          </a:prstGeom>
          <a:ln>
            <a:noFill/>
          </a:ln>
          <a:effectLst>
            <a:softEdge rad="112500"/>
          </a:effectLst>
        </p:spPr>
      </p:pic>
      <p:sp>
        <p:nvSpPr>
          <p:cNvPr id="48" name="TextBox 47">
            <a:extLst>
              <a:ext uri="{FF2B5EF4-FFF2-40B4-BE49-F238E27FC236}">
                <a16:creationId xmlns:a16="http://schemas.microsoft.com/office/drawing/2014/main" id="{03551842-2D8B-7B8C-EF8B-90E15717AD19}"/>
              </a:ext>
            </a:extLst>
          </p:cNvPr>
          <p:cNvSpPr txBox="1"/>
          <p:nvPr/>
        </p:nvSpPr>
        <p:spPr>
          <a:xfrm>
            <a:off x="5347568" y="4045952"/>
            <a:ext cx="2227506" cy="323165"/>
          </a:xfrm>
          <a:prstGeom prst="rect">
            <a:avLst/>
          </a:prstGeom>
          <a:noFill/>
        </p:spPr>
        <p:txBody>
          <a:bodyPr wrap="square">
            <a:spAutoFit/>
          </a:bodyPr>
          <a:lstStyle/>
          <a:p>
            <a:pPr marL="0" marR="0">
              <a:spcBef>
                <a:spcPts val="0"/>
              </a:spcBef>
            </a:pPr>
            <a:r>
              <a:rPr lang="en-US" sz="1500" b="1" i="1" dirty="0">
                <a:solidFill>
                  <a:schemeClr val="bg1"/>
                </a:solidFill>
                <a:effectLst/>
                <a:latin typeface="Arial" panose="020B0604020202020204" pitchFamily="34" charset="0"/>
                <a:ea typeface="Times New Roman" panose="02020603050405020304" pitchFamily="18" charset="0"/>
              </a:rPr>
              <a:t>Newton (1642 -1727)</a:t>
            </a:r>
          </a:p>
        </p:txBody>
      </p:sp>
      <p:sp>
        <p:nvSpPr>
          <p:cNvPr id="52" name="TextBox 51">
            <a:extLst>
              <a:ext uri="{FF2B5EF4-FFF2-40B4-BE49-F238E27FC236}">
                <a16:creationId xmlns:a16="http://schemas.microsoft.com/office/drawing/2014/main" id="{E34120C6-A8AF-75D0-4FE3-5117EDDB5A10}"/>
              </a:ext>
            </a:extLst>
          </p:cNvPr>
          <p:cNvSpPr txBox="1"/>
          <p:nvPr/>
        </p:nvSpPr>
        <p:spPr>
          <a:xfrm>
            <a:off x="1828667" y="4045952"/>
            <a:ext cx="2011473" cy="323165"/>
          </a:xfrm>
          <a:prstGeom prst="rect">
            <a:avLst/>
          </a:prstGeom>
          <a:noFill/>
        </p:spPr>
        <p:txBody>
          <a:bodyPr wrap="square">
            <a:spAutoFit/>
          </a:bodyPr>
          <a:lstStyle/>
          <a:p>
            <a:r>
              <a:rPr lang="en-US" sz="1500" i="1" dirty="0">
                <a:solidFill>
                  <a:schemeClr val="bg1"/>
                </a:solidFill>
                <a:effectLst/>
                <a:latin typeface="Arial" panose="020B0604020202020204" pitchFamily="34" charset="0"/>
                <a:ea typeface="游明朝" panose="02020400000000000000" pitchFamily="18" charset="-128"/>
              </a:rPr>
              <a:t>Galilei (1564-1642) </a:t>
            </a:r>
            <a:endParaRPr lang="en-US" sz="1500" dirty="0">
              <a:solidFill>
                <a:schemeClr val="bg1"/>
              </a:solidFill>
            </a:endParaRPr>
          </a:p>
        </p:txBody>
      </p:sp>
      <p:pic>
        <p:nvPicPr>
          <p:cNvPr id="55" name="Picture 54">
            <a:extLst>
              <a:ext uri="{FF2B5EF4-FFF2-40B4-BE49-F238E27FC236}">
                <a16:creationId xmlns:a16="http://schemas.microsoft.com/office/drawing/2014/main" id="{ABABBB2B-E2A2-63DF-1F11-19F357917C6E}"/>
              </a:ext>
            </a:extLst>
          </p:cNvPr>
          <p:cNvPicPr>
            <a:picLocks noChangeAspect="1"/>
          </p:cNvPicPr>
          <p:nvPr/>
        </p:nvPicPr>
        <p:blipFill rotWithShape="1">
          <a:blip r:embed="rId9">
            <a:extLst>
              <a:ext uri="{28A0092B-C50C-407E-A947-70E740481C1C}">
                <a14:useLocalDpi xmlns:a14="http://schemas.microsoft.com/office/drawing/2010/main" val="0"/>
              </a:ext>
            </a:extLst>
          </a:blip>
          <a:srcRect r="460" b="9765"/>
          <a:stretch/>
        </p:blipFill>
        <p:spPr>
          <a:xfrm>
            <a:off x="8816209" y="1661821"/>
            <a:ext cx="2392670" cy="2707296"/>
          </a:xfrm>
          <a:prstGeom prst="rect">
            <a:avLst/>
          </a:prstGeom>
          <a:ln>
            <a:noFill/>
          </a:ln>
          <a:effectLst>
            <a:softEdge rad="112500"/>
          </a:effectLst>
        </p:spPr>
      </p:pic>
      <p:sp>
        <p:nvSpPr>
          <p:cNvPr id="56" name="TextBox 55">
            <a:extLst>
              <a:ext uri="{FF2B5EF4-FFF2-40B4-BE49-F238E27FC236}">
                <a16:creationId xmlns:a16="http://schemas.microsoft.com/office/drawing/2014/main" id="{407A388A-E417-05E9-FBD5-C7318EB57893}"/>
              </a:ext>
            </a:extLst>
          </p:cNvPr>
          <p:cNvSpPr txBox="1"/>
          <p:nvPr/>
        </p:nvSpPr>
        <p:spPr>
          <a:xfrm>
            <a:off x="9053070" y="3991255"/>
            <a:ext cx="2660531" cy="323165"/>
          </a:xfrm>
          <a:prstGeom prst="rect">
            <a:avLst/>
          </a:prstGeom>
          <a:noFill/>
        </p:spPr>
        <p:txBody>
          <a:bodyPr wrap="square">
            <a:spAutoFit/>
          </a:bodyPr>
          <a:lstStyle/>
          <a:p>
            <a:pPr marL="0" marR="0">
              <a:spcBef>
                <a:spcPts val="0"/>
              </a:spcBef>
            </a:pPr>
            <a:r>
              <a:rPr lang="en-US" sz="1500" b="1" i="1" dirty="0">
                <a:solidFill>
                  <a:schemeClr val="bg1"/>
                </a:solidFill>
                <a:effectLst/>
                <a:latin typeface="Arial" panose="020B0604020202020204" pitchFamily="34" charset="0"/>
                <a:ea typeface="Times New Roman" panose="02020603050405020304" pitchFamily="18" charset="0"/>
              </a:rPr>
              <a:t>Einstein </a:t>
            </a:r>
            <a:r>
              <a:rPr lang="en-US" sz="1500" i="1" dirty="0">
                <a:solidFill>
                  <a:schemeClr val="bg1"/>
                </a:solidFill>
                <a:effectLst/>
                <a:latin typeface="Arial" panose="020B0604020202020204" pitchFamily="34" charset="0"/>
                <a:ea typeface="游明朝" panose="02020400000000000000" pitchFamily="18" charset="-128"/>
              </a:rPr>
              <a:t>(1879-1955) </a:t>
            </a:r>
            <a:endParaRPr lang="en-US" sz="1500" dirty="0">
              <a:solidFill>
                <a:schemeClr val="bg1"/>
              </a:solidFill>
            </a:endParaRPr>
          </a:p>
        </p:txBody>
      </p:sp>
    </p:spTree>
    <p:extLst>
      <p:ext uri="{BB962C8B-B14F-4D97-AF65-F5344CB8AC3E}">
        <p14:creationId xmlns:p14="http://schemas.microsoft.com/office/powerpoint/2010/main" val="743635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500"/>
                                        <p:tgtEl>
                                          <p:spTgt spid="5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fade">
                                      <p:cBhvr>
                                        <p:cTn id="20" dur="500"/>
                                        <p:tgtEl>
                                          <p:spTgt spid="4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45"/>
                                        </p:tgtEl>
                                        <p:attrNameLst>
                                          <p:attrName>style.visibility</p:attrName>
                                        </p:attrNameLst>
                                      </p:cBhvr>
                                      <p:to>
                                        <p:strVal val="visible"/>
                                      </p:to>
                                    </p:set>
                                    <p:animEffect transition="in" filter="fade">
                                      <p:cBhvr>
                                        <p:cTn id="25" dur="500"/>
                                        <p:tgtEl>
                                          <p:spTgt spid="45"/>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48"/>
                                        </p:tgtEl>
                                        <p:attrNameLst>
                                          <p:attrName>style.visibility</p:attrName>
                                        </p:attrNameLst>
                                      </p:cBhvr>
                                      <p:to>
                                        <p:strVal val="visible"/>
                                      </p:to>
                                    </p:set>
                                    <p:animEffect transition="in" filter="fade">
                                      <p:cBhvr>
                                        <p:cTn id="30" dur="500"/>
                                        <p:tgtEl>
                                          <p:spTgt spid="48"/>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500"/>
                                        <p:tgtEl>
                                          <p:spTgt spid="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2"/>
                                        </p:tgtEl>
                                        <p:attrNameLst>
                                          <p:attrName>style.visibility</p:attrName>
                                        </p:attrNameLst>
                                      </p:cBhvr>
                                      <p:to>
                                        <p:strVal val="visible"/>
                                      </p:to>
                                    </p:set>
                                    <p:animEffect transition="in" filter="fade">
                                      <p:cBhvr>
                                        <p:cTn id="38" dur="500"/>
                                        <p:tgtEl>
                                          <p:spTgt spid="42"/>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55"/>
                                        </p:tgtEl>
                                        <p:attrNameLst>
                                          <p:attrName>style.visibility</p:attrName>
                                        </p:attrNameLst>
                                      </p:cBhvr>
                                      <p:to>
                                        <p:strVal val="visible"/>
                                      </p:to>
                                    </p:set>
                                    <p:animEffect transition="in" filter="fade">
                                      <p:cBhvr>
                                        <p:cTn id="43" dur="500"/>
                                        <p:tgtEl>
                                          <p:spTgt spid="55"/>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56"/>
                                        </p:tgtEl>
                                        <p:attrNameLst>
                                          <p:attrName>style.visibility</p:attrName>
                                        </p:attrNameLst>
                                      </p:cBhvr>
                                      <p:to>
                                        <p:strVal val="visible"/>
                                      </p:to>
                                    </p:set>
                                    <p:animEffect transition="in" filter="fade">
                                      <p:cBhvr>
                                        <p:cTn id="48" dur="500"/>
                                        <p:tgtEl>
                                          <p:spTgt spid="56"/>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fade">
                                      <p:cBhvr>
                                        <p:cTn id="53" dur="500"/>
                                        <p:tgtEl>
                                          <p:spTgt spid="28"/>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fade">
                                      <p:cBhvr>
                                        <p:cTn id="56"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2" grpId="0"/>
      <p:bldP spid="43" grpId="0"/>
      <p:bldP spid="48" grpId="0"/>
      <p:bldP spid="52" grpId="0"/>
      <p:bldP spid="5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C5094BBC-4AEF-45E2-800C-D9EB80EB9602}"/>
              </a:ext>
            </a:extLst>
          </p:cNvPr>
          <p:cNvGrpSpPr/>
          <p:nvPr/>
        </p:nvGrpSpPr>
        <p:grpSpPr>
          <a:xfrm>
            <a:off x="-107020" y="65599"/>
            <a:ext cx="10317821" cy="551822"/>
            <a:chOff x="-3007" y="2231322"/>
            <a:chExt cx="10253890" cy="770302"/>
          </a:xfrm>
        </p:grpSpPr>
        <p:grpSp>
          <p:nvGrpSpPr>
            <p:cNvPr id="5" name="Group 70">
              <a:extLst>
                <a:ext uri="{FF2B5EF4-FFF2-40B4-BE49-F238E27FC236}">
                  <a16:creationId xmlns:a16="http://schemas.microsoft.com/office/drawing/2014/main" id="{22027F8E-E199-4A54-B069-309AC253031F}"/>
                </a:ext>
              </a:extLst>
            </p:cNvPr>
            <p:cNvGrpSpPr>
              <a:grpSpLocks/>
            </p:cNvGrpSpPr>
            <p:nvPr/>
          </p:nvGrpSpPr>
          <p:grpSpPr bwMode="auto">
            <a:xfrm>
              <a:off x="286108" y="2280389"/>
              <a:ext cx="7305332" cy="708275"/>
              <a:chOff x="564747" y="3403331"/>
              <a:chExt cx="3761905" cy="1364238"/>
            </a:xfrm>
          </p:grpSpPr>
          <p:pic>
            <p:nvPicPr>
              <p:cNvPr id="8" name="Picture 8" descr="empty-green-rectangle">
                <a:extLst>
                  <a:ext uri="{FF2B5EF4-FFF2-40B4-BE49-F238E27FC236}">
                    <a16:creationId xmlns:a16="http://schemas.microsoft.com/office/drawing/2014/main" id="{1EE22726-B2BB-421D-B925-BEC456C6480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4747" y="3403331"/>
                <a:ext cx="3761905" cy="136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9" descr="green-top-faded">
                <a:extLst>
                  <a:ext uri="{FF2B5EF4-FFF2-40B4-BE49-F238E27FC236}">
                    <a16:creationId xmlns:a16="http://schemas.microsoft.com/office/drawing/2014/main" id="{06869E57-2328-4344-AAC1-8990C425C4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187656" y="3887448"/>
                <a:ext cx="1273934" cy="396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TextBox 5">
              <a:extLst>
                <a:ext uri="{FF2B5EF4-FFF2-40B4-BE49-F238E27FC236}">
                  <a16:creationId xmlns:a16="http://schemas.microsoft.com/office/drawing/2014/main" id="{BF6D9640-ADB6-4E6A-B6DE-3A9270062E74}"/>
                </a:ext>
              </a:extLst>
            </p:cNvPr>
            <p:cNvSpPr txBox="1"/>
            <p:nvPr/>
          </p:nvSpPr>
          <p:spPr bwMode="auto">
            <a:xfrm>
              <a:off x="-3007" y="2314211"/>
              <a:ext cx="1501326" cy="687413"/>
            </a:xfrm>
            <a:prstGeom prst="rect">
              <a:avLst/>
            </a:prstGeom>
            <a:noFill/>
          </p:spPr>
          <p:txBody>
            <a:bodyPr wrap="square">
              <a:spAutoFit/>
            </a:bodyPr>
            <a:lstStyle/>
            <a:p>
              <a:pPr algn="ctr">
                <a:defRPr/>
              </a:pPr>
              <a:r>
                <a:rPr lang="en-US" sz="2600">
                  <a:ln w="18415" cmpd="sng">
                    <a:solidFill>
                      <a:srgbClr val="FFFFFF"/>
                    </a:solidFill>
                    <a:prstDash val="solid"/>
                  </a:ln>
                  <a:solidFill>
                    <a:schemeClr val="tx1"/>
                  </a:solidFill>
                  <a:effectLst>
                    <a:glow rad="101600">
                      <a:schemeClr val="accent4">
                        <a:satMod val="175000"/>
                        <a:alpha val="40000"/>
                      </a:schemeClr>
                    </a:glow>
                    <a:outerShdw blurRad="63500" dir="3600000" algn="tl" rotWithShape="0">
                      <a:srgbClr val="000000">
                        <a:alpha val="70000"/>
                      </a:srgbClr>
                    </a:outerShdw>
                  </a:effectLst>
                  <a:latin typeface="Arial" panose="020B0604020202020204" pitchFamily="34" charset="0"/>
                  <a:cs typeface="Arial" panose="020B0604020202020204" pitchFamily="34" charset="0"/>
                </a:rPr>
                <a:t>IV</a:t>
              </a:r>
              <a:endParaRPr lang="en-US" sz="2600" dirty="0">
                <a:ln w="18415" cmpd="sng">
                  <a:solidFill>
                    <a:srgbClr val="FFFFFF"/>
                  </a:solidFill>
                  <a:prstDash val="solid"/>
                </a:ln>
                <a:solidFill>
                  <a:schemeClr val="tx1"/>
                </a:solidFill>
                <a:effectLst>
                  <a:glow rad="101600">
                    <a:schemeClr val="accent4">
                      <a:satMod val="175000"/>
                      <a:alpha val="40000"/>
                    </a:schemeClr>
                  </a:glow>
                  <a:outerShdw blurRad="63500" dir="3600000" algn="tl" rotWithShape="0">
                    <a:srgbClr val="000000">
                      <a:alpha val="70000"/>
                    </a:srgbClr>
                  </a:outerShdw>
                </a:effectLst>
                <a:latin typeface="Arial" panose="020B0604020202020204" pitchFamily="34" charset="0"/>
                <a:cs typeface="Arial" panose="020B0604020202020204" pitchFamily="34" charset="0"/>
              </a:endParaRPr>
            </a:p>
          </p:txBody>
        </p:sp>
        <p:sp>
          <p:nvSpPr>
            <p:cNvPr id="7" name="Rectangle 1026060">
              <a:extLst>
                <a:ext uri="{FF2B5EF4-FFF2-40B4-BE49-F238E27FC236}">
                  <a16:creationId xmlns:a16="http://schemas.microsoft.com/office/drawing/2014/main" id="{071903BE-FA19-43F4-A858-1F57B905EB55}"/>
                </a:ext>
              </a:extLst>
            </p:cNvPr>
            <p:cNvSpPr>
              <a:spLocks noChangeArrowheads="1"/>
            </p:cNvSpPr>
            <p:nvPr/>
          </p:nvSpPr>
          <p:spPr bwMode="auto">
            <a:xfrm>
              <a:off x="1209204" y="2231322"/>
              <a:ext cx="9041679" cy="756154"/>
            </a:xfrm>
            <a:prstGeom prst="rect">
              <a:avLst/>
            </a:prstGeom>
            <a:noFill/>
            <a:ln w="9525" algn="ctr">
              <a:noFill/>
              <a:miter lim="800000"/>
              <a:headEnd/>
              <a:tailEnd/>
            </a:ln>
          </p:spPr>
          <p:txBody>
            <a:bodyPr wrap="square" lIns="109728" tIns="54864" rIns="109728" bIns="54864">
              <a:spAutoFit/>
            </a:bodyPr>
            <a:lstStyle>
              <a:lvl1pPr marL="287338" indent="-287338" defTabSz="1095375">
                <a:defRPr>
                  <a:solidFill>
                    <a:schemeClr val="tx1"/>
                  </a:solidFill>
                  <a:latin typeface="Arial" panose="020B0604020202020204" pitchFamily="34" charset="0"/>
                </a:defRPr>
              </a:lvl1pPr>
              <a:lvl2pPr marL="742950" indent="-285750" defTabSz="1095375">
                <a:defRPr>
                  <a:solidFill>
                    <a:schemeClr val="tx1"/>
                  </a:solidFill>
                  <a:latin typeface="Arial" panose="020B0604020202020204" pitchFamily="34" charset="0"/>
                </a:defRPr>
              </a:lvl2pPr>
              <a:lvl3pPr marL="1143000" indent="-228600" defTabSz="1095375">
                <a:defRPr>
                  <a:solidFill>
                    <a:schemeClr val="tx1"/>
                  </a:solidFill>
                  <a:latin typeface="Arial" panose="020B0604020202020204" pitchFamily="34" charset="0"/>
                </a:defRPr>
              </a:lvl3pPr>
              <a:lvl4pPr marL="1600200" indent="-228600" defTabSz="1095375">
                <a:defRPr>
                  <a:solidFill>
                    <a:schemeClr val="tx1"/>
                  </a:solidFill>
                  <a:latin typeface="Arial" panose="020B0604020202020204" pitchFamily="34" charset="0"/>
                </a:defRPr>
              </a:lvl4pPr>
              <a:lvl5pPr marL="2057400" indent="-228600" defTabSz="1095375">
                <a:defRPr>
                  <a:solidFill>
                    <a:schemeClr val="tx1"/>
                  </a:solidFill>
                  <a:latin typeface="Arial" panose="020B0604020202020204" pitchFamily="34" charset="0"/>
                </a:defRPr>
              </a:lvl5pPr>
              <a:lvl6pPr marL="2514600" indent="-228600" defTabSz="1095375" fontAlgn="base">
                <a:spcBef>
                  <a:spcPct val="0"/>
                </a:spcBef>
                <a:spcAft>
                  <a:spcPct val="0"/>
                </a:spcAft>
                <a:defRPr>
                  <a:solidFill>
                    <a:schemeClr val="tx1"/>
                  </a:solidFill>
                  <a:latin typeface="Arial" panose="020B0604020202020204" pitchFamily="34" charset="0"/>
                </a:defRPr>
              </a:lvl6pPr>
              <a:lvl7pPr marL="2971800" indent="-228600" defTabSz="1095375" fontAlgn="base">
                <a:spcBef>
                  <a:spcPct val="0"/>
                </a:spcBef>
                <a:spcAft>
                  <a:spcPct val="0"/>
                </a:spcAft>
                <a:defRPr>
                  <a:solidFill>
                    <a:schemeClr val="tx1"/>
                  </a:solidFill>
                  <a:latin typeface="Arial" panose="020B0604020202020204" pitchFamily="34" charset="0"/>
                </a:defRPr>
              </a:lvl7pPr>
              <a:lvl8pPr marL="3429000" indent="-228600" defTabSz="1095375" fontAlgn="base">
                <a:spcBef>
                  <a:spcPct val="0"/>
                </a:spcBef>
                <a:spcAft>
                  <a:spcPct val="0"/>
                </a:spcAft>
                <a:defRPr>
                  <a:solidFill>
                    <a:schemeClr val="tx1"/>
                  </a:solidFill>
                  <a:latin typeface="Arial" panose="020B0604020202020204" pitchFamily="34" charset="0"/>
                </a:defRPr>
              </a:lvl8pPr>
              <a:lvl9pPr marL="3886200" indent="-228600" defTabSz="1095375" fontAlgn="base">
                <a:spcBef>
                  <a:spcPct val="0"/>
                </a:spcBef>
                <a:spcAft>
                  <a:spcPct val="0"/>
                </a:spcAft>
                <a:defRPr>
                  <a:solidFill>
                    <a:schemeClr val="tx1"/>
                  </a:solidFill>
                  <a:latin typeface="Arial" panose="020B0604020202020204" pitchFamily="34" charset="0"/>
                </a:defRPr>
              </a:lvl9pPr>
            </a:lstStyle>
            <a:p>
              <a:pPr marL="0" indent="0" defTabSz="1095376">
                <a:buClr>
                  <a:schemeClr val="tx2"/>
                </a:buClr>
                <a:buSzPct val="95000"/>
                <a:defRPr/>
              </a:pPr>
              <a:r>
                <a:rPr lang="en-US" sz="2800" i="1">
                  <a:cs typeface="Arial" panose="020B0604020202020204" pitchFamily="34" charset="0"/>
                </a:rPr>
                <a:t>Phương pháp nghiên cứu vật lí</a:t>
              </a:r>
              <a:endParaRPr lang="en-US" sz="2800" dirty="0">
                <a:cs typeface="Arial" panose="020B0604020202020204" pitchFamily="34" charset="0"/>
              </a:endParaRPr>
            </a:p>
          </p:txBody>
        </p:sp>
      </p:grpSp>
      <p:sp>
        <p:nvSpPr>
          <p:cNvPr id="24" name="Text Box 13">
            <a:extLst>
              <a:ext uri="{FF2B5EF4-FFF2-40B4-BE49-F238E27FC236}">
                <a16:creationId xmlns:a16="http://schemas.microsoft.com/office/drawing/2014/main" id="{BDCB75E4-AC0F-4128-8976-F1571F7F1788}"/>
              </a:ext>
            </a:extLst>
          </p:cNvPr>
          <p:cNvSpPr txBox="1">
            <a:spLocks noChangeArrowheads="1"/>
          </p:cNvSpPr>
          <p:nvPr/>
        </p:nvSpPr>
        <p:spPr bwMode="auto">
          <a:xfrm>
            <a:off x="1129682" y="666498"/>
            <a:ext cx="49663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400" i="1">
                <a:solidFill>
                  <a:srgbClr val="0070C0"/>
                </a:solidFill>
                <a:cs typeface="Arial" panose="020B0604020202020204" pitchFamily="34" charset="0"/>
              </a:rPr>
              <a:t>Phương pháp mô hình</a:t>
            </a:r>
          </a:p>
        </p:txBody>
      </p:sp>
      <p:pic>
        <p:nvPicPr>
          <p:cNvPr id="23" name="Picture 5" descr="empty-blue-rectangle">
            <a:extLst>
              <a:ext uri="{FF2B5EF4-FFF2-40B4-BE49-F238E27FC236}">
                <a16:creationId xmlns:a16="http://schemas.microsoft.com/office/drawing/2014/main" id="{394162FB-CB38-42B4-B590-E0B6F162FBB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1544" y="1668936"/>
            <a:ext cx="12039942" cy="602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25">
            <a:extLst>
              <a:ext uri="{FF2B5EF4-FFF2-40B4-BE49-F238E27FC236}">
                <a16:creationId xmlns:a16="http://schemas.microsoft.com/office/drawing/2014/main" id="{3215300D-3E6F-48F6-9E0B-CED1A2593D0F}"/>
              </a:ext>
            </a:extLst>
          </p:cNvPr>
          <p:cNvSpPr txBox="1"/>
          <p:nvPr/>
        </p:nvSpPr>
        <p:spPr>
          <a:xfrm>
            <a:off x="680783" y="1720118"/>
            <a:ext cx="11163298" cy="461665"/>
          </a:xfrm>
          <a:prstGeom prst="rect">
            <a:avLst/>
          </a:prstGeom>
          <a:noFill/>
        </p:spPr>
        <p:txBody>
          <a:bodyPr wrap="square">
            <a:spAutoFit/>
          </a:bodyPr>
          <a:lstStyle/>
          <a:p>
            <a:pPr marL="0" marR="0">
              <a:spcBef>
                <a:spcPts val="0"/>
              </a:spcBef>
            </a:pPr>
            <a:r>
              <a:rPr lang="en-US" sz="2400">
                <a:solidFill>
                  <a:srgbClr val="000000"/>
                </a:solidFill>
                <a:effectLst/>
                <a:latin typeface="Arial" panose="020B0604020202020204" pitchFamily="34" charset="0"/>
                <a:ea typeface="游明朝" panose="02020400000000000000" pitchFamily="18" charset="-128"/>
              </a:rPr>
              <a:t>Là các vật thu nhỏ hoặc phóng to của vật thật, có một số đặc điểm giống vật thật. </a:t>
            </a:r>
            <a:endParaRPr lang="en-US" sz="2400">
              <a:solidFill>
                <a:srgbClr val="000000"/>
              </a:solidFill>
              <a:effectLst/>
              <a:latin typeface="Arial" panose="020B0604020202020204" pitchFamily="34" charset="0"/>
              <a:ea typeface="Times New Roman" panose="02020603050405020304" pitchFamily="18" charset="0"/>
            </a:endParaRPr>
          </a:p>
        </p:txBody>
      </p:sp>
      <p:grpSp>
        <p:nvGrpSpPr>
          <p:cNvPr id="20" name="Group 19">
            <a:extLst>
              <a:ext uri="{FF2B5EF4-FFF2-40B4-BE49-F238E27FC236}">
                <a16:creationId xmlns:a16="http://schemas.microsoft.com/office/drawing/2014/main" id="{A7DE2288-4E64-E412-FCFF-DE2C533778E1}"/>
              </a:ext>
            </a:extLst>
          </p:cNvPr>
          <p:cNvGrpSpPr/>
          <p:nvPr/>
        </p:nvGrpSpPr>
        <p:grpSpPr>
          <a:xfrm>
            <a:off x="304800" y="795275"/>
            <a:ext cx="785094" cy="258924"/>
            <a:chOff x="5867400" y="402866"/>
            <a:chExt cx="785094" cy="406303"/>
          </a:xfrm>
        </p:grpSpPr>
        <p:sp>
          <p:nvSpPr>
            <p:cNvPr id="21" name="Arrow: Pentagon 20">
              <a:extLst>
                <a:ext uri="{FF2B5EF4-FFF2-40B4-BE49-F238E27FC236}">
                  <a16:creationId xmlns:a16="http://schemas.microsoft.com/office/drawing/2014/main" id="{AFBD01EB-1B3E-DF8C-07F9-E1376CC61255}"/>
                </a:ext>
              </a:extLst>
            </p:cNvPr>
            <p:cNvSpPr/>
            <p:nvPr/>
          </p:nvSpPr>
          <p:spPr>
            <a:xfrm>
              <a:off x="5867400" y="402866"/>
              <a:ext cx="495302" cy="395549"/>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Arrow: Chevron 21">
              <a:extLst>
                <a:ext uri="{FF2B5EF4-FFF2-40B4-BE49-F238E27FC236}">
                  <a16:creationId xmlns:a16="http://schemas.microsoft.com/office/drawing/2014/main" id="{7BA8C1FD-9F4C-5BB5-6734-A8FD9FC2B4A1}"/>
                </a:ext>
              </a:extLst>
            </p:cNvPr>
            <p:cNvSpPr/>
            <p:nvPr/>
          </p:nvSpPr>
          <p:spPr>
            <a:xfrm>
              <a:off x="6270097" y="413620"/>
              <a:ext cx="382397" cy="395549"/>
            </a:xfrm>
            <a:prstGeom prst="chevron">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12" name="Picture 11" descr="A picture containing indoor, black&#10;&#10;Description automatically generated">
            <a:extLst>
              <a:ext uri="{FF2B5EF4-FFF2-40B4-BE49-F238E27FC236}">
                <a16:creationId xmlns:a16="http://schemas.microsoft.com/office/drawing/2014/main" id="{81D041ED-D506-4AE3-5899-6725985E3288}"/>
              </a:ext>
            </a:extLst>
          </p:cNvPr>
          <p:cNvPicPr>
            <a:picLocks noChangeAspect="1"/>
          </p:cNvPicPr>
          <p:nvPr/>
        </p:nvPicPr>
        <p:blipFill rotWithShape="1">
          <a:blip r:embed="rId5">
            <a:extLst>
              <a:ext uri="{28A0092B-C50C-407E-A947-70E740481C1C}">
                <a14:useLocalDpi xmlns:a14="http://schemas.microsoft.com/office/drawing/2010/main" val="0"/>
              </a:ext>
            </a:extLst>
          </a:blip>
          <a:srcRect r="-1643" b="22424"/>
          <a:stretch/>
        </p:blipFill>
        <p:spPr>
          <a:xfrm>
            <a:off x="529749" y="2520359"/>
            <a:ext cx="3707290" cy="2829491"/>
          </a:xfrm>
          <a:prstGeom prst="rect">
            <a:avLst/>
          </a:prstGeom>
        </p:spPr>
      </p:pic>
      <p:sp>
        <p:nvSpPr>
          <p:cNvPr id="25" name="TextBox 24">
            <a:extLst>
              <a:ext uri="{FF2B5EF4-FFF2-40B4-BE49-F238E27FC236}">
                <a16:creationId xmlns:a16="http://schemas.microsoft.com/office/drawing/2014/main" id="{202CF830-77DA-7E11-5A81-471D571E443D}"/>
              </a:ext>
            </a:extLst>
          </p:cNvPr>
          <p:cNvSpPr txBox="1"/>
          <p:nvPr/>
        </p:nvSpPr>
        <p:spPr>
          <a:xfrm>
            <a:off x="328061" y="5349850"/>
            <a:ext cx="4694723" cy="1246495"/>
          </a:xfrm>
          <a:prstGeom prst="rect">
            <a:avLst/>
          </a:prstGeom>
          <a:noFill/>
        </p:spPr>
        <p:txBody>
          <a:bodyPr wrap="square">
            <a:spAutoFit/>
          </a:bodyPr>
          <a:lstStyle/>
          <a:p>
            <a:pPr algn="ctr"/>
            <a:r>
              <a:rPr lang="en-US" sz="2500">
                <a:solidFill>
                  <a:srgbClr val="000000"/>
                </a:solidFill>
                <a:effectLst/>
                <a:latin typeface="Arial" panose="020B0604020202020204" pitchFamily="34" charset="0"/>
                <a:ea typeface="游明朝" panose="02020400000000000000" pitchFamily="18" charset="-128"/>
              </a:rPr>
              <a:t>Quả địa cầu trong phòng thí nghiệm là ví dụ về mô hình vật chất thu nhỏ của Trái Đất</a:t>
            </a:r>
            <a:endParaRPr lang="en-US" sz="2500"/>
          </a:p>
        </p:txBody>
      </p:sp>
      <p:sp>
        <p:nvSpPr>
          <p:cNvPr id="27" name="TextBox 26">
            <a:extLst>
              <a:ext uri="{FF2B5EF4-FFF2-40B4-BE49-F238E27FC236}">
                <a16:creationId xmlns:a16="http://schemas.microsoft.com/office/drawing/2014/main" id="{4934A9E7-C0C2-6A78-723E-77636E2BAF6D}"/>
              </a:ext>
            </a:extLst>
          </p:cNvPr>
          <p:cNvSpPr txBox="1"/>
          <p:nvPr/>
        </p:nvSpPr>
        <p:spPr>
          <a:xfrm>
            <a:off x="5257800" y="5486400"/>
            <a:ext cx="6705600" cy="861774"/>
          </a:xfrm>
          <a:prstGeom prst="rect">
            <a:avLst/>
          </a:prstGeom>
          <a:noFill/>
        </p:spPr>
        <p:txBody>
          <a:bodyPr wrap="square">
            <a:spAutoFit/>
          </a:bodyPr>
          <a:lstStyle/>
          <a:p>
            <a:pPr algn="ctr"/>
            <a:r>
              <a:rPr lang="en-US" sz="2500">
                <a:solidFill>
                  <a:srgbClr val="000000"/>
                </a:solidFill>
                <a:latin typeface="Arial" panose="020B0604020202020204" pitchFamily="34" charset="0"/>
                <a:ea typeface="游明朝" panose="02020400000000000000" pitchFamily="18" charset="-128"/>
              </a:rPr>
              <a:t>H</a:t>
            </a:r>
            <a:r>
              <a:rPr lang="en-US" sz="2500">
                <a:solidFill>
                  <a:srgbClr val="000000"/>
                </a:solidFill>
                <a:effectLst/>
                <a:latin typeface="Arial" panose="020B0604020202020204" pitchFamily="34" charset="0"/>
                <a:ea typeface="游明朝" panose="02020400000000000000" pitchFamily="18" charset="-128"/>
              </a:rPr>
              <a:t>ệ Mặt Trời có thể coi là mô hình vật chất phóng to của mẫu nguyên tử của Rutherford. </a:t>
            </a:r>
            <a:endParaRPr lang="en-US" sz="2500"/>
          </a:p>
        </p:txBody>
      </p:sp>
      <p:pic>
        <p:nvPicPr>
          <p:cNvPr id="10" name="Picture 9" descr="A group of planets in space&#10;&#10;Description automatically generated with low confidence">
            <a:extLst>
              <a:ext uri="{FF2B5EF4-FFF2-40B4-BE49-F238E27FC236}">
                <a16:creationId xmlns:a16="http://schemas.microsoft.com/office/drawing/2014/main" id="{1D0B3DB1-3D07-7D3A-6F14-5A79A8166C44}"/>
              </a:ext>
            </a:extLst>
          </p:cNvPr>
          <p:cNvPicPr>
            <a:picLocks noChangeAspect="1"/>
          </p:cNvPicPr>
          <p:nvPr/>
        </p:nvPicPr>
        <p:blipFill rotWithShape="1">
          <a:blip r:embed="rId6">
            <a:extLst>
              <a:ext uri="{28A0092B-C50C-407E-A947-70E740481C1C}">
                <a14:useLocalDpi xmlns:a14="http://schemas.microsoft.com/office/drawing/2010/main" val="0"/>
              </a:ext>
            </a:extLst>
          </a:blip>
          <a:srcRect l="9109" r="7574" b="2164"/>
          <a:stretch/>
        </p:blipFill>
        <p:spPr>
          <a:xfrm>
            <a:off x="7573279" y="2579999"/>
            <a:ext cx="4191000" cy="2768247"/>
          </a:xfrm>
          <a:prstGeom prst="rect">
            <a:avLst/>
          </a:prstGeom>
        </p:spPr>
      </p:pic>
      <p:pic>
        <p:nvPicPr>
          <p:cNvPr id="28" name="Picture 27" descr="Diagram, schematic&#10;&#10;Description automatically generated">
            <a:extLst>
              <a:ext uri="{FF2B5EF4-FFF2-40B4-BE49-F238E27FC236}">
                <a16:creationId xmlns:a16="http://schemas.microsoft.com/office/drawing/2014/main" id="{34AC0DF6-C341-4D2F-5E78-46A7DE273ED3}"/>
              </a:ext>
            </a:extLst>
          </p:cNvPr>
          <p:cNvPicPr>
            <a:picLocks noChangeAspect="1"/>
          </p:cNvPicPr>
          <p:nvPr/>
        </p:nvPicPr>
        <p:blipFill rotWithShape="1">
          <a:blip r:embed="rId7">
            <a:extLst>
              <a:ext uri="{28A0092B-C50C-407E-A947-70E740481C1C}">
                <a14:useLocalDpi xmlns:a14="http://schemas.microsoft.com/office/drawing/2010/main" val="0"/>
              </a:ext>
            </a:extLst>
          </a:blip>
          <a:srcRect l="15628" t="1011" r="14838" b="7535"/>
          <a:stretch/>
        </p:blipFill>
        <p:spPr>
          <a:xfrm>
            <a:off x="4357134" y="2520359"/>
            <a:ext cx="3096050" cy="2877470"/>
          </a:xfrm>
          <a:prstGeom prst="rect">
            <a:avLst/>
          </a:prstGeom>
        </p:spPr>
      </p:pic>
      <p:sp>
        <p:nvSpPr>
          <p:cNvPr id="29" name="TextBox 28">
            <a:extLst>
              <a:ext uri="{FF2B5EF4-FFF2-40B4-BE49-F238E27FC236}">
                <a16:creationId xmlns:a16="http://schemas.microsoft.com/office/drawing/2014/main" id="{C603898C-9C39-7BCD-C3BC-59F9D78AFE5A}"/>
              </a:ext>
            </a:extLst>
          </p:cNvPr>
          <p:cNvSpPr txBox="1"/>
          <p:nvPr/>
        </p:nvSpPr>
        <p:spPr>
          <a:xfrm>
            <a:off x="362552" y="1146553"/>
            <a:ext cx="3050406" cy="477054"/>
          </a:xfrm>
          <a:prstGeom prst="rect">
            <a:avLst/>
          </a:prstGeom>
          <a:noFill/>
        </p:spPr>
        <p:txBody>
          <a:bodyPr wrap="square">
            <a:spAutoFit/>
          </a:bodyPr>
          <a:lstStyle/>
          <a:p>
            <a:pPr marL="0" marR="0">
              <a:spcBef>
                <a:spcPts val="0"/>
              </a:spcBef>
            </a:pPr>
            <a:r>
              <a:rPr lang="en-US" sz="2500">
                <a:solidFill>
                  <a:srgbClr val="00B050"/>
                </a:solidFill>
                <a:effectLst/>
                <a:latin typeface="Arial" panose="020B0604020202020204" pitchFamily="34" charset="0"/>
                <a:ea typeface="游明朝" panose="02020400000000000000" pitchFamily="18" charset="-128"/>
              </a:rPr>
              <a:t>Mô hình vật chất</a:t>
            </a:r>
          </a:p>
        </p:txBody>
      </p:sp>
    </p:spTree>
    <p:extLst>
      <p:ext uri="{BB962C8B-B14F-4D97-AF65-F5344CB8AC3E}">
        <p14:creationId xmlns:p14="http://schemas.microsoft.com/office/powerpoint/2010/main" val="849934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5" grpId="0"/>
      <p:bldP spid="2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C5094BBC-4AEF-45E2-800C-D9EB80EB9602}"/>
              </a:ext>
            </a:extLst>
          </p:cNvPr>
          <p:cNvGrpSpPr/>
          <p:nvPr/>
        </p:nvGrpSpPr>
        <p:grpSpPr>
          <a:xfrm>
            <a:off x="-107020" y="65599"/>
            <a:ext cx="10317821" cy="551822"/>
            <a:chOff x="-3007" y="2231322"/>
            <a:chExt cx="10253890" cy="770302"/>
          </a:xfrm>
        </p:grpSpPr>
        <p:grpSp>
          <p:nvGrpSpPr>
            <p:cNvPr id="5" name="Group 70">
              <a:extLst>
                <a:ext uri="{FF2B5EF4-FFF2-40B4-BE49-F238E27FC236}">
                  <a16:creationId xmlns:a16="http://schemas.microsoft.com/office/drawing/2014/main" id="{22027F8E-E199-4A54-B069-309AC253031F}"/>
                </a:ext>
              </a:extLst>
            </p:cNvPr>
            <p:cNvGrpSpPr>
              <a:grpSpLocks/>
            </p:cNvGrpSpPr>
            <p:nvPr/>
          </p:nvGrpSpPr>
          <p:grpSpPr bwMode="auto">
            <a:xfrm>
              <a:off x="286108" y="2280389"/>
              <a:ext cx="7305332" cy="708275"/>
              <a:chOff x="564747" y="3403331"/>
              <a:chExt cx="3761905" cy="1364238"/>
            </a:xfrm>
          </p:grpSpPr>
          <p:pic>
            <p:nvPicPr>
              <p:cNvPr id="8" name="Picture 8" descr="empty-green-rectangle">
                <a:extLst>
                  <a:ext uri="{FF2B5EF4-FFF2-40B4-BE49-F238E27FC236}">
                    <a16:creationId xmlns:a16="http://schemas.microsoft.com/office/drawing/2014/main" id="{1EE22726-B2BB-421D-B925-BEC456C6480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4747" y="3403331"/>
                <a:ext cx="3761905" cy="136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9" descr="green-top-faded">
                <a:extLst>
                  <a:ext uri="{FF2B5EF4-FFF2-40B4-BE49-F238E27FC236}">
                    <a16:creationId xmlns:a16="http://schemas.microsoft.com/office/drawing/2014/main" id="{06869E57-2328-4344-AAC1-8990C425C4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187656" y="3887448"/>
                <a:ext cx="1273934" cy="396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TextBox 5">
              <a:extLst>
                <a:ext uri="{FF2B5EF4-FFF2-40B4-BE49-F238E27FC236}">
                  <a16:creationId xmlns:a16="http://schemas.microsoft.com/office/drawing/2014/main" id="{BF6D9640-ADB6-4E6A-B6DE-3A9270062E74}"/>
                </a:ext>
              </a:extLst>
            </p:cNvPr>
            <p:cNvSpPr txBox="1"/>
            <p:nvPr/>
          </p:nvSpPr>
          <p:spPr bwMode="auto">
            <a:xfrm>
              <a:off x="-3007" y="2314211"/>
              <a:ext cx="1501326" cy="687413"/>
            </a:xfrm>
            <a:prstGeom prst="rect">
              <a:avLst/>
            </a:prstGeom>
            <a:noFill/>
          </p:spPr>
          <p:txBody>
            <a:bodyPr wrap="square">
              <a:spAutoFit/>
            </a:bodyPr>
            <a:lstStyle/>
            <a:p>
              <a:pPr algn="ctr">
                <a:defRPr/>
              </a:pPr>
              <a:r>
                <a:rPr lang="en-US" sz="2600">
                  <a:ln w="18415" cmpd="sng">
                    <a:solidFill>
                      <a:srgbClr val="FFFFFF"/>
                    </a:solidFill>
                    <a:prstDash val="solid"/>
                  </a:ln>
                  <a:solidFill>
                    <a:schemeClr val="tx1"/>
                  </a:solidFill>
                  <a:effectLst>
                    <a:glow rad="101600">
                      <a:schemeClr val="accent4">
                        <a:satMod val="175000"/>
                        <a:alpha val="40000"/>
                      </a:schemeClr>
                    </a:glow>
                    <a:outerShdw blurRad="63500" dir="3600000" algn="tl" rotWithShape="0">
                      <a:srgbClr val="000000">
                        <a:alpha val="70000"/>
                      </a:srgbClr>
                    </a:outerShdw>
                  </a:effectLst>
                  <a:latin typeface="Arial" panose="020B0604020202020204" pitchFamily="34" charset="0"/>
                  <a:cs typeface="Arial" panose="020B0604020202020204" pitchFamily="34" charset="0"/>
                </a:rPr>
                <a:t>IV</a:t>
              </a:r>
              <a:endParaRPr lang="en-US" sz="2600" dirty="0">
                <a:ln w="18415" cmpd="sng">
                  <a:solidFill>
                    <a:srgbClr val="FFFFFF"/>
                  </a:solidFill>
                  <a:prstDash val="solid"/>
                </a:ln>
                <a:solidFill>
                  <a:schemeClr val="tx1"/>
                </a:solidFill>
                <a:effectLst>
                  <a:glow rad="101600">
                    <a:schemeClr val="accent4">
                      <a:satMod val="175000"/>
                      <a:alpha val="40000"/>
                    </a:schemeClr>
                  </a:glow>
                  <a:outerShdw blurRad="63500" dir="3600000" algn="tl" rotWithShape="0">
                    <a:srgbClr val="000000">
                      <a:alpha val="70000"/>
                    </a:srgbClr>
                  </a:outerShdw>
                </a:effectLst>
                <a:latin typeface="Arial" panose="020B0604020202020204" pitchFamily="34" charset="0"/>
                <a:cs typeface="Arial" panose="020B0604020202020204" pitchFamily="34" charset="0"/>
              </a:endParaRPr>
            </a:p>
          </p:txBody>
        </p:sp>
        <p:sp>
          <p:nvSpPr>
            <p:cNvPr id="7" name="Rectangle 1026060">
              <a:extLst>
                <a:ext uri="{FF2B5EF4-FFF2-40B4-BE49-F238E27FC236}">
                  <a16:creationId xmlns:a16="http://schemas.microsoft.com/office/drawing/2014/main" id="{071903BE-FA19-43F4-A858-1F57B905EB55}"/>
                </a:ext>
              </a:extLst>
            </p:cNvPr>
            <p:cNvSpPr>
              <a:spLocks noChangeArrowheads="1"/>
            </p:cNvSpPr>
            <p:nvPr/>
          </p:nvSpPr>
          <p:spPr bwMode="auto">
            <a:xfrm>
              <a:off x="1209204" y="2231322"/>
              <a:ext cx="9041679" cy="756154"/>
            </a:xfrm>
            <a:prstGeom prst="rect">
              <a:avLst/>
            </a:prstGeom>
            <a:noFill/>
            <a:ln w="9525" algn="ctr">
              <a:noFill/>
              <a:miter lim="800000"/>
              <a:headEnd/>
              <a:tailEnd/>
            </a:ln>
          </p:spPr>
          <p:txBody>
            <a:bodyPr wrap="square" lIns="109728" tIns="54864" rIns="109728" bIns="54864">
              <a:spAutoFit/>
            </a:bodyPr>
            <a:lstStyle>
              <a:lvl1pPr marL="287338" indent="-287338" defTabSz="1095375">
                <a:defRPr>
                  <a:solidFill>
                    <a:schemeClr val="tx1"/>
                  </a:solidFill>
                  <a:latin typeface="Arial" panose="020B0604020202020204" pitchFamily="34" charset="0"/>
                </a:defRPr>
              </a:lvl1pPr>
              <a:lvl2pPr marL="742950" indent="-285750" defTabSz="1095375">
                <a:defRPr>
                  <a:solidFill>
                    <a:schemeClr val="tx1"/>
                  </a:solidFill>
                  <a:latin typeface="Arial" panose="020B0604020202020204" pitchFamily="34" charset="0"/>
                </a:defRPr>
              </a:lvl2pPr>
              <a:lvl3pPr marL="1143000" indent="-228600" defTabSz="1095375">
                <a:defRPr>
                  <a:solidFill>
                    <a:schemeClr val="tx1"/>
                  </a:solidFill>
                  <a:latin typeface="Arial" panose="020B0604020202020204" pitchFamily="34" charset="0"/>
                </a:defRPr>
              </a:lvl3pPr>
              <a:lvl4pPr marL="1600200" indent="-228600" defTabSz="1095375">
                <a:defRPr>
                  <a:solidFill>
                    <a:schemeClr val="tx1"/>
                  </a:solidFill>
                  <a:latin typeface="Arial" panose="020B0604020202020204" pitchFamily="34" charset="0"/>
                </a:defRPr>
              </a:lvl4pPr>
              <a:lvl5pPr marL="2057400" indent="-228600" defTabSz="1095375">
                <a:defRPr>
                  <a:solidFill>
                    <a:schemeClr val="tx1"/>
                  </a:solidFill>
                  <a:latin typeface="Arial" panose="020B0604020202020204" pitchFamily="34" charset="0"/>
                </a:defRPr>
              </a:lvl5pPr>
              <a:lvl6pPr marL="2514600" indent="-228600" defTabSz="1095375" fontAlgn="base">
                <a:spcBef>
                  <a:spcPct val="0"/>
                </a:spcBef>
                <a:spcAft>
                  <a:spcPct val="0"/>
                </a:spcAft>
                <a:defRPr>
                  <a:solidFill>
                    <a:schemeClr val="tx1"/>
                  </a:solidFill>
                  <a:latin typeface="Arial" panose="020B0604020202020204" pitchFamily="34" charset="0"/>
                </a:defRPr>
              </a:lvl6pPr>
              <a:lvl7pPr marL="2971800" indent="-228600" defTabSz="1095375" fontAlgn="base">
                <a:spcBef>
                  <a:spcPct val="0"/>
                </a:spcBef>
                <a:spcAft>
                  <a:spcPct val="0"/>
                </a:spcAft>
                <a:defRPr>
                  <a:solidFill>
                    <a:schemeClr val="tx1"/>
                  </a:solidFill>
                  <a:latin typeface="Arial" panose="020B0604020202020204" pitchFamily="34" charset="0"/>
                </a:defRPr>
              </a:lvl7pPr>
              <a:lvl8pPr marL="3429000" indent="-228600" defTabSz="1095375" fontAlgn="base">
                <a:spcBef>
                  <a:spcPct val="0"/>
                </a:spcBef>
                <a:spcAft>
                  <a:spcPct val="0"/>
                </a:spcAft>
                <a:defRPr>
                  <a:solidFill>
                    <a:schemeClr val="tx1"/>
                  </a:solidFill>
                  <a:latin typeface="Arial" panose="020B0604020202020204" pitchFamily="34" charset="0"/>
                </a:defRPr>
              </a:lvl8pPr>
              <a:lvl9pPr marL="3886200" indent="-228600" defTabSz="1095375" fontAlgn="base">
                <a:spcBef>
                  <a:spcPct val="0"/>
                </a:spcBef>
                <a:spcAft>
                  <a:spcPct val="0"/>
                </a:spcAft>
                <a:defRPr>
                  <a:solidFill>
                    <a:schemeClr val="tx1"/>
                  </a:solidFill>
                  <a:latin typeface="Arial" panose="020B0604020202020204" pitchFamily="34" charset="0"/>
                </a:defRPr>
              </a:lvl9pPr>
            </a:lstStyle>
            <a:p>
              <a:pPr marL="0" indent="0" defTabSz="1095376">
                <a:buClr>
                  <a:schemeClr val="tx2"/>
                </a:buClr>
                <a:buSzPct val="95000"/>
                <a:defRPr/>
              </a:pPr>
              <a:r>
                <a:rPr lang="en-US" sz="2800" i="1">
                  <a:cs typeface="Arial" panose="020B0604020202020204" pitchFamily="34" charset="0"/>
                </a:rPr>
                <a:t>Phương pháp nghiên cứu vật lí</a:t>
              </a:r>
              <a:endParaRPr lang="en-US" sz="2800" dirty="0">
                <a:cs typeface="Arial" panose="020B0604020202020204" pitchFamily="34" charset="0"/>
              </a:endParaRPr>
            </a:p>
          </p:txBody>
        </p:sp>
      </p:grpSp>
      <p:sp>
        <p:nvSpPr>
          <p:cNvPr id="24" name="Text Box 13">
            <a:extLst>
              <a:ext uri="{FF2B5EF4-FFF2-40B4-BE49-F238E27FC236}">
                <a16:creationId xmlns:a16="http://schemas.microsoft.com/office/drawing/2014/main" id="{BDCB75E4-AC0F-4128-8976-F1571F7F1788}"/>
              </a:ext>
            </a:extLst>
          </p:cNvPr>
          <p:cNvSpPr txBox="1">
            <a:spLocks noChangeArrowheads="1"/>
          </p:cNvSpPr>
          <p:nvPr/>
        </p:nvSpPr>
        <p:spPr bwMode="auto">
          <a:xfrm>
            <a:off x="1129682" y="666498"/>
            <a:ext cx="49663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400" i="1">
                <a:solidFill>
                  <a:srgbClr val="0070C0"/>
                </a:solidFill>
                <a:cs typeface="Arial" panose="020B0604020202020204" pitchFamily="34" charset="0"/>
              </a:rPr>
              <a:t>Phương pháp mô hình</a:t>
            </a:r>
          </a:p>
        </p:txBody>
      </p:sp>
      <p:pic>
        <p:nvPicPr>
          <p:cNvPr id="23" name="Picture 5" descr="empty-blue-rectangle">
            <a:extLst>
              <a:ext uri="{FF2B5EF4-FFF2-40B4-BE49-F238E27FC236}">
                <a16:creationId xmlns:a16="http://schemas.microsoft.com/office/drawing/2014/main" id="{394162FB-CB38-42B4-B590-E0B6F162FBB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8695" y="1657295"/>
            <a:ext cx="4966318" cy="2133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25">
            <a:extLst>
              <a:ext uri="{FF2B5EF4-FFF2-40B4-BE49-F238E27FC236}">
                <a16:creationId xmlns:a16="http://schemas.microsoft.com/office/drawing/2014/main" id="{3215300D-3E6F-48F6-9E0B-CED1A2593D0F}"/>
              </a:ext>
            </a:extLst>
          </p:cNvPr>
          <p:cNvSpPr txBox="1"/>
          <p:nvPr/>
        </p:nvSpPr>
        <p:spPr>
          <a:xfrm>
            <a:off x="740627" y="1847185"/>
            <a:ext cx="4552949" cy="1631216"/>
          </a:xfrm>
          <a:prstGeom prst="rect">
            <a:avLst/>
          </a:prstGeom>
          <a:noFill/>
        </p:spPr>
        <p:txBody>
          <a:bodyPr wrap="square">
            <a:spAutoFit/>
          </a:bodyPr>
          <a:lstStyle/>
          <a:p>
            <a:pPr marL="342900" marR="0" indent="-342900" algn="just">
              <a:spcBef>
                <a:spcPts val="0"/>
              </a:spcBef>
              <a:buFont typeface="Arial" panose="020B0604020202020204" pitchFamily="34" charset="0"/>
              <a:buChar char="•"/>
            </a:pPr>
            <a:r>
              <a:rPr lang="en-US" sz="2500">
                <a:solidFill>
                  <a:srgbClr val="000000"/>
                </a:solidFill>
                <a:effectLst/>
                <a:latin typeface="Arial" panose="020B0604020202020204" pitchFamily="34" charset="0"/>
                <a:ea typeface="游明朝" panose="02020400000000000000" pitchFamily="18" charset="-128"/>
              </a:rPr>
              <a:t>Khi nghiên cứu chuyển động của một ô tô đang chạy trên đường dài, người ta coi ô tô là một chất điểm”</a:t>
            </a:r>
          </a:p>
        </p:txBody>
      </p:sp>
      <p:grpSp>
        <p:nvGrpSpPr>
          <p:cNvPr id="20" name="Group 19">
            <a:extLst>
              <a:ext uri="{FF2B5EF4-FFF2-40B4-BE49-F238E27FC236}">
                <a16:creationId xmlns:a16="http://schemas.microsoft.com/office/drawing/2014/main" id="{A7DE2288-4E64-E412-FCFF-DE2C533778E1}"/>
              </a:ext>
            </a:extLst>
          </p:cNvPr>
          <p:cNvGrpSpPr/>
          <p:nvPr/>
        </p:nvGrpSpPr>
        <p:grpSpPr>
          <a:xfrm>
            <a:off x="304800" y="795275"/>
            <a:ext cx="785094" cy="258924"/>
            <a:chOff x="5867400" y="402866"/>
            <a:chExt cx="785094" cy="406303"/>
          </a:xfrm>
        </p:grpSpPr>
        <p:sp>
          <p:nvSpPr>
            <p:cNvPr id="21" name="Arrow: Pentagon 20">
              <a:extLst>
                <a:ext uri="{FF2B5EF4-FFF2-40B4-BE49-F238E27FC236}">
                  <a16:creationId xmlns:a16="http://schemas.microsoft.com/office/drawing/2014/main" id="{AFBD01EB-1B3E-DF8C-07F9-E1376CC61255}"/>
                </a:ext>
              </a:extLst>
            </p:cNvPr>
            <p:cNvSpPr/>
            <p:nvPr/>
          </p:nvSpPr>
          <p:spPr>
            <a:xfrm>
              <a:off x="5867400" y="402866"/>
              <a:ext cx="495302" cy="395549"/>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Arrow: Chevron 21">
              <a:extLst>
                <a:ext uri="{FF2B5EF4-FFF2-40B4-BE49-F238E27FC236}">
                  <a16:creationId xmlns:a16="http://schemas.microsoft.com/office/drawing/2014/main" id="{7BA8C1FD-9F4C-5BB5-6734-A8FD9FC2B4A1}"/>
                </a:ext>
              </a:extLst>
            </p:cNvPr>
            <p:cNvSpPr/>
            <p:nvPr/>
          </p:nvSpPr>
          <p:spPr>
            <a:xfrm>
              <a:off x="6270097" y="413620"/>
              <a:ext cx="382397" cy="395549"/>
            </a:xfrm>
            <a:prstGeom prst="chevron">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9" name="TextBox 28">
            <a:extLst>
              <a:ext uri="{FF2B5EF4-FFF2-40B4-BE49-F238E27FC236}">
                <a16:creationId xmlns:a16="http://schemas.microsoft.com/office/drawing/2014/main" id="{45D270D1-2A8D-A4BB-A9E1-517FB1A4B268}"/>
              </a:ext>
            </a:extLst>
          </p:cNvPr>
          <p:cNvSpPr txBox="1"/>
          <p:nvPr/>
        </p:nvSpPr>
        <p:spPr>
          <a:xfrm>
            <a:off x="362552" y="1146553"/>
            <a:ext cx="3050406" cy="477054"/>
          </a:xfrm>
          <a:prstGeom prst="rect">
            <a:avLst/>
          </a:prstGeom>
          <a:noFill/>
        </p:spPr>
        <p:txBody>
          <a:bodyPr wrap="square">
            <a:spAutoFit/>
          </a:bodyPr>
          <a:lstStyle/>
          <a:p>
            <a:pPr marL="0" marR="0">
              <a:spcBef>
                <a:spcPts val="0"/>
              </a:spcBef>
            </a:pPr>
            <a:r>
              <a:rPr lang="en-US" sz="2500">
                <a:solidFill>
                  <a:srgbClr val="00B050"/>
                </a:solidFill>
                <a:effectLst/>
                <a:latin typeface="Arial" panose="020B0604020202020204" pitchFamily="34" charset="0"/>
                <a:ea typeface="游明朝" panose="02020400000000000000" pitchFamily="18" charset="-128"/>
              </a:rPr>
              <a:t>Mô hình lí thuyết:</a:t>
            </a:r>
          </a:p>
        </p:txBody>
      </p:sp>
      <p:pic>
        <p:nvPicPr>
          <p:cNvPr id="30" name="Picture 29" descr="Chart, line chart&#10;&#10;Description automatically generated">
            <a:extLst>
              <a:ext uri="{FF2B5EF4-FFF2-40B4-BE49-F238E27FC236}">
                <a16:creationId xmlns:a16="http://schemas.microsoft.com/office/drawing/2014/main" id="{51E95D5E-E719-B1F7-83CB-2D1F3493BFEA}"/>
              </a:ext>
            </a:extLst>
          </p:cNvPr>
          <p:cNvPicPr>
            <a:picLocks noChangeAspect="1"/>
          </p:cNvPicPr>
          <p:nvPr/>
        </p:nvPicPr>
        <p:blipFill rotWithShape="1">
          <a:blip r:embed="rId5">
            <a:extLst>
              <a:ext uri="{28A0092B-C50C-407E-A947-70E740481C1C}">
                <a14:useLocalDpi xmlns:a14="http://schemas.microsoft.com/office/drawing/2010/main" val="0"/>
              </a:ext>
            </a:extLst>
          </a:blip>
          <a:srcRect l="1" r="268" b="7429"/>
          <a:stretch/>
        </p:blipFill>
        <p:spPr>
          <a:xfrm>
            <a:off x="7249631" y="3932879"/>
            <a:ext cx="4145630" cy="2200866"/>
          </a:xfrm>
          <a:prstGeom prst="rect">
            <a:avLst/>
          </a:prstGeom>
        </p:spPr>
      </p:pic>
      <p:pic>
        <p:nvPicPr>
          <p:cNvPr id="11" name="Picture 10">
            <a:extLst>
              <a:ext uri="{FF2B5EF4-FFF2-40B4-BE49-F238E27FC236}">
                <a16:creationId xmlns:a16="http://schemas.microsoft.com/office/drawing/2014/main" id="{D9BC7C6A-E983-CFDC-8769-6506E0A9ED0C}"/>
              </a:ext>
            </a:extLst>
          </p:cNvPr>
          <p:cNvPicPr>
            <a:picLocks noChangeAspect="1"/>
          </p:cNvPicPr>
          <p:nvPr/>
        </p:nvPicPr>
        <p:blipFill>
          <a:blip r:embed="rId6"/>
          <a:stretch>
            <a:fillRect/>
          </a:stretch>
        </p:blipFill>
        <p:spPr>
          <a:xfrm>
            <a:off x="552451" y="4189766"/>
            <a:ext cx="5968291" cy="1655313"/>
          </a:xfrm>
          <a:prstGeom prst="rect">
            <a:avLst/>
          </a:prstGeom>
        </p:spPr>
      </p:pic>
      <p:sp>
        <p:nvSpPr>
          <p:cNvPr id="17" name="TextBox 16">
            <a:extLst>
              <a:ext uri="{FF2B5EF4-FFF2-40B4-BE49-F238E27FC236}">
                <a16:creationId xmlns:a16="http://schemas.microsoft.com/office/drawing/2014/main" id="{3585DD4E-C761-8E4F-1AD8-CF6EB0DD8D9B}"/>
              </a:ext>
            </a:extLst>
          </p:cNvPr>
          <p:cNvSpPr txBox="1"/>
          <p:nvPr/>
        </p:nvSpPr>
        <p:spPr>
          <a:xfrm>
            <a:off x="1752600" y="6203752"/>
            <a:ext cx="10739786" cy="477054"/>
          </a:xfrm>
          <a:prstGeom prst="rect">
            <a:avLst/>
          </a:prstGeom>
          <a:noFill/>
        </p:spPr>
        <p:txBody>
          <a:bodyPr wrap="square">
            <a:spAutoFit/>
          </a:bodyPr>
          <a:lstStyle/>
          <a:p>
            <a:pPr marR="0">
              <a:spcBef>
                <a:spcPts val="0"/>
              </a:spcBef>
            </a:pPr>
            <a:r>
              <a:rPr lang="en-US" sz="2500">
                <a:solidFill>
                  <a:srgbClr val="000000"/>
                </a:solidFill>
                <a:effectLst/>
                <a:latin typeface="Arial" panose="020B0604020202020204" pitchFamily="34" charset="0"/>
                <a:ea typeface="游明朝" panose="02020400000000000000" pitchFamily="18" charset="-128"/>
                <a:sym typeface="Symbol" panose="05050102010706020507" pitchFamily="18" charset="2"/>
              </a:rPr>
              <a:t> </a:t>
            </a:r>
            <a:r>
              <a:rPr lang="en-US" sz="2500">
                <a:solidFill>
                  <a:srgbClr val="000000"/>
                </a:solidFill>
                <a:effectLst/>
                <a:latin typeface="Arial" panose="020B0604020202020204" pitchFamily="34" charset="0"/>
                <a:ea typeface="游明朝" panose="02020400000000000000" pitchFamily="18" charset="-128"/>
              </a:rPr>
              <a:t>Chất điểm, tia sáng nêu trên là các ví dụ về mô hình lí thuyết</a:t>
            </a:r>
            <a:endParaRPr lang="en-US" sz="2500">
              <a:solidFill>
                <a:srgbClr val="000000"/>
              </a:solidFill>
              <a:effectLst/>
              <a:latin typeface="Arial" panose="020B0604020202020204" pitchFamily="34" charset="0"/>
              <a:ea typeface="Times New Roman" panose="02020603050405020304" pitchFamily="18" charset="0"/>
            </a:endParaRPr>
          </a:p>
        </p:txBody>
      </p:sp>
      <p:sp>
        <p:nvSpPr>
          <p:cNvPr id="18" name="TextBox 17">
            <a:extLst>
              <a:ext uri="{FF2B5EF4-FFF2-40B4-BE49-F238E27FC236}">
                <a16:creationId xmlns:a16="http://schemas.microsoft.com/office/drawing/2014/main" id="{C3A89F2D-438F-900E-3DCC-93A597F63B66}"/>
              </a:ext>
            </a:extLst>
          </p:cNvPr>
          <p:cNvSpPr txBox="1"/>
          <p:nvPr/>
        </p:nvSpPr>
        <p:spPr>
          <a:xfrm>
            <a:off x="6448821" y="1749460"/>
            <a:ext cx="4572000" cy="1631216"/>
          </a:xfrm>
          <a:prstGeom prst="rect">
            <a:avLst/>
          </a:prstGeom>
          <a:noFill/>
        </p:spPr>
        <p:txBody>
          <a:bodyPr wrap="square">
            <a:spAutoFit/>
          </a:bodyPr>
          <a:lstStyle/>
          <a:p>
            <a:pPr marL="342900" marR="0" indent="-342900" algn="just">
              <a:spcBef>
                <a:spcPts val="0"/>
              </a:spcBef>
              <a:buFont typeface="Arial" panose="020B0604020202020204" pitchFamily="34" charset="0"/>
              <a:buChar char="•"/>
            </a:pPr>
            <a:r>
              <a:rPr lang="en-US" sz="2500">
                <a:solidFill>
                  <a:srgbClr val="000000"/>
                </a:solidFill>
                <a:latin typeface="Arial" panose="020B0604020202020204" pitchFamily="34" charset="0"/>
                <a:ea typeface="游明朝" panose="02020400000000000000" pitchFamily="18" charset="-128"/>
              </a:rPr>
              <a:t>K</a:t>
            </a:r>
            <a:r>
              <a:rPr lang="en-US" sz="2500">
                <a:solidFill>
                  <a:srgbClr val="000000"/>
                </a:solidFill>
                <a:effectLst/>
                <a:latin typeface="Arial" panose="020B0604020202020204" pitchFamily="34" charset="0"/>
                <a:ea typeface="游明朝" panose="02020400000000000000" pitchFamily="18" charset="-128"/>
              </a:rPr>
              <a:t>hi nghiên cứu về ánh sáng người ta dùng mô hình tia sáng để biểu diễn đường truyền của ánh sáng </a:t>
            </a:r>
          </a:p>
        </p:txBody>
      </p:sp>
      <p:pic>
        <p:nvPicPr>
          <p:cNvPr id="19" name="Picture 5" descr="empty-blue-rectangle">
            <a:extLst>
              <a:ext uri="{FF2B5EF4-FFF2-40B4-BE49-F238E27FC236}">
                <a16:creationId xmlns:a16="http://schemas.microsoft.com/office/drawing/2014/main" id="{A17A5B2E-767C-BFE5-DC62-B3912EDB4C0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25630" y="1600231"/>
            <a:ext cx="4966318" cy="2133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77295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17" grpId="0"/>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C5094BBC-4AEF-45E2-800C-D9EB80EB9602}"/>
              </a:ext>
            </a:extLst>
          </p:cNvPr>
          <p:cNvGrpSpPr/>
          <p:nvPr/>
        </p:nvGrpSpPr>
        <p:grpSpPr>
          <a:xfrm>
            <a:off x="-107020" y="65599"/>
            <a:ext cx="10317821" cy="551822"/>
            <a:chOff x="-3007" y="2231322"/>
            <a:chExt cx="10253890" cy="770302"/>
          </a:xfrm>
        </p:grpSpPr>
        <p:grpSp>
          <p:nvGrpSpPr>
            <p:cNvPr id="5" name="Group 70">
              <a:extLst>
                <a:ext uri="{FF2B5EF4-FFF2-40B4-BE49-F238E27FC236}">
                  <a16:creationId xmlns:a16="http://schemas.microsoft.com/office/drawing/2014/main" id="{22027F8E-E199-4A54-B069-309AC253031F}"/>
                </a:ext>
              </a:extLst>
            </p:cNvPr>
            <p:cNvGrpSpPr>
              <a:grpSpLocks/>
            </p:cNvGrpSpPr>
            <p:nvPr/>
          </p:nvGrpSpPr>
          <p:grpSpPr bwMode="auto">
            <a:xfrm>
              <a:off x="286108" y="2280389"/>
              <a:ext cx="7305332" cy="708275"/>
              <a:chOff x="564747" y="3403331"/>
              <a:chExt cx="3761905" cy="1364238"/>
            </a:xfrm>
          </p:grpSpPr>
          <p:pic>
            <p:nvPicPr>
              <p:cNvPr id="8" name="Picture 8" descr="empty-green-rectangle">
                <a:extLst>
                  <a:ext uri="{FF2B5EF4-FFF2-40B4-BE49-F238E27FC236}">
                    <a16:creationId xmlns:a16="http://schemas.microsoft.com/office/drawing/2014/main" id="{1EE22726-B2BB-421D-B925-BEC456C6480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4747" y="3403331"/>
                <a:ext cx="3761905" cy="136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9" descr="green-top-faded">
                <a:extLst>
                  <a:ext uri="{FF2B5EF4-FFF2-40B4-BE49-F238E27FC236}">
                    <a16:creationId xmlns:a16="http://schemas.microsoft.com/office/drawing/2014/main" id="{06869E57-2328-4344-AAC1-8990C425C4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187656" y="3887448"/>
                <a:ext cx="1273934" cy="396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TextBox 5">
              <a:extLst>
                <a:ext uri="{FF2B5EF4-FFF2-40B4-BE49-F238E27FC236}">
                  <a16:creationId xmlns:a16="http://schemas.microsoft.com/office/drawing/2014/main" id="{BF6D9640-ADB6-4E6A-B6DE-3A9270062E74}"/>
                </a:ext>
              </a:extLst>
            </p:cNvPr>
            <p:cNvSpPr txBox="1"/>
            <p:nvPr/>
          </p:nvSpPr>
          <p:spPr bwMode="auto">
            <a:xfrm>
              <a:off x="-3007" y="2314211"/>
              <a:ext cx="1501326" cy="687413"/>
            </a:xfrm>
            <a:prstGeom prst="rect">
              <a:avLst/>
            </a:prstGeom>
            <a:noFill/>
          </p:spPr>
          <p:txBody>
            <a:bodyPr wrap="square">
              <a:spAutoFit/>
            </a:bodyPr>
            <a:lstStyle/>
            <a:p>
              <a:pPr algn="ctr">
                <a:defRPr/>
              </a:pPr>
              <a:r>
                <a:rPr lang="en-US" sz="2600">
                  <a:ln w="18415" cmpd="sng">
                    <a:solidFill>
                      <a:srgbClr val="FFFFFF"/>
                    </a:solidFill>
                    <a:prstDash val="solid"/>
                  </a:ln>
                  <a:solidFill>
                    <a:schemeClr val="tx1"/>
                  </a:solidFill>
                  <a:effectLst>
                    <a:glow rad="101600">
                      <a:schemeClr val="accent4">
                        <a:satMod val="175000"/>
                        <a:alpha val="40000"/>
                      </a:schemeClr>
                    </a:glow>
                    <a:outerShdw blurRad="63500" dir="3600000" algn="tl" rotWithShape="0">
                      <a:srgbClr val="000000">
                        <a:alpha val="70000"/>
                      </a:srgbClr>
                    </a:outerShdw>
                  </a:effectLst>
                  <a:latin typeface="Arial" panose="020B0604020202020204" pitchFamily="34" charset="0"/>
                  <a:cs typeface="Arial" panose="020B0604020202020204" pitchFamily="34" charset="0"/>
                </a:rPr>
                <a:t>IV</a:t>
              </a:r>
              <a:endParaRPr lang="en-US" sz="2600" dirty="0">
                <a:ln w="18415" cmpd="sng">
                  <a:solidFill>
                    <a:srgbClr val="FFFFFF"/>
                  </a:solidFill>
                  <a:prstDash val="solid"/>
                </a:ln>
                <a:solidFill>
                  <a:schemeClr val="tx1"/>
                </a:solidFill>
                <a:effectLst>
                  <a:glow rad="101600">
                    <a:schemeClr val="accent4">
                      <a:satMod val="175000"/>
                      <a:alpha val="40000"/>
                    </a:schemeClr>
                  </a:glow>
                  <a:outerShdw blurRad="63500" dir="3600000" algn="tl" rotWithShape="0">
                    <a:srgbClr val="000000">
                      <a:alpha val="70000"/>
                    </a:srgbClr>
                  </a:outerShdw>
                </a:effectLst>
                <a:latin typeface="Arial" panose="020B0604020202020204" pitchFamily="34" charset="0"/>
                <a:cs typeface="Arial" panose="020B0604020202020204" pitchFamily="34" charset="0"/>
              </a:endParaRPr>
            </a:p>
          </p:txBody>
        </p:sp>
        <p:sp>
          <p:nvSpPr>
            <p:cNvPr id="7" name="Rectangle 1026060">
              <a:extLst>
                <a:ext uri="{FF2B5EF4-FFF2-40B4-BE49-F238E27FC236}">
                  <a16:creationId xmlns:a16="http://schemas.microsoft.com/office/drawing/2014/main" id="{071903BE-FA19-43F4-A858-1F57B905EB55}"/>
                </a:ext>
              </a:extLst>
            </p:cNvPr>
            <p:cNvSpPr>
              <a:spLocks noChangeArrowheads="1"/>
            </p:cNvSpPr>
            <p:nvPr/>
          </p:nvSpPr>
          <p:spPr bwMode="auto">
            <a:xfrm>
              <a:off x="1209204" y="2231322"/>
              <a:ext cx="9041679" cy="756154"/>
            </a:xfrm>
            <a:prstGeom prst="rect">
              <a:avLst/>
            </a:prstGeom>
            <a:noFill/>
            <a:ln w="9525" algn="ctr">
              <a:noFill/>
              <a:miter lim="800000"/>
              <a:headEnd/>
              <a:tailEnd/>
            </a:ln>
          </p:spPr>
          <p:txBody>
            <a:bodyPr wrap="square" lIns="109728" tIns="54864" rIns="109728" bIns="54864">
              <a:spAutoFit/>
            </a:bodyPr>
            <a:lstStyle>
              <a:lvl1pPr marL="287338" indent="-287338" defTabSz="1095375">
                <a:defRPr>
                  <a:solidFill>
                    <a:schemeClr val="tx1"/>
                  </a:solidFill>
                  <a:latin typeface="Arial" panose="020B0604020202020204" pitchFamily="34" charset="0"/>
                </a:defRPr>
              </a:lvl1pPr>
              <a:lvl2pPr marL="742950" indent="-285750" defTabSz="1095375">
                <a:defRPr>
                  <a:solidFill>
                    <a:schemeClr val="tx1"/>
                  </a:solidFill>
                  <a:latin typeface="Arial" panose="020B0604020202020204" pitchFamily="34" charset="0"/>
                </a:defRPr>
              </a:lvl2pPr>
              <a:lvl3pPr marL="1143000" indent="-228600" defTabSz="1095375">
                <a:defRPr>
                  <a:solidFill>
                    <a:schemeClr val="tx1"/>
                  </a:solidFill>
                  <a:latin typeface="Arial" panose="020B0604020202020204" pitchFamily="34" charset="0"/>
                </a:defRPr>
              </a:lvl3pPr>
              <a:lvl4pPr marL="1600200" indent="-228600" defTabSz="1095375">
                <a:defRPr>
                  <a:solidFill>
                    <a:schemeClr val="tx1"/>
                  </a:solidFill>
                  <a:latin typeface="Arial" panose="020B0604020202020204" pitchFamily="34" charset="0"/>
                </a:defRPr>
              </a:lvl4pPr>
              <a:lvl5pPr marL="2057400" indent="-228600" defTabSz="1095375">
                <a:defRPr>
                  <a:solidFill>
                    <a:schemeClr val="tx1"/>
                  </a:solidFill>
                  <a:latin typeface="Arial" panose="020B0604020202020204" pitchFamily="34" charset="0"/>
                </a:defRPr>
              </a:lvl5pPr>
              <a:lvl6pPr marL="2514600" indent="-228600" defTabSz="1095375" fontAlgn="base">
                <a:spcBef>
                  <a:spcPct val="0"/>
                </a:spcBef>
                <a:spcAft>
                  <a:spcPct val="0"/>
                </a:spcAft>
                <a:defRPr>
                  <a:solidFill>
                    <a:schemeClr val="tx1"/>
                  </a:solidFill>
                  <a:latin typeface="Arial" panose="020B0604020202020204" pitchFamily="34" charset="0"/>
                </a:defRPr>
              </a:lvl6pPr>
              <a:lvl7pPr marL="2971800" indent="-228600" defTabSz="1095375" fontAlgn="base">
                <a:spcBef>
                  <a:spcPct val="0"/>
                </a:spcBef>
                <a:spcAft>
                  <a:spcPct val="0"/>
                </a:spcAft>
                <a:defRPr>
                  <a:solidFill>
                    <a:schemeClr val="tx1"/>
                  </a:solidFill>
                  <a:latin typeface="Arial" panose="020B0604020202020204" pitchFamily="34" charset="0"/>
                </a:defRPr>
              </a:lvl7pPr>
              <a:lvl8pPr marL="3429000" indent="-228600" defTabSz="1095375" fontAlgn="base">
                <a:spcBef>
                  <a:spcPct val="0"/>
                </a:spcBef>
                <a:spcAft>
                  <a:spcPct val="0"/>
                </a:spcAft>
                <a:defRPr>
                  <a:solidFill>
                    <a:schemeClr val="tx1"/>
                  </a:solidFill>
                  <a:latin typeface="Arial" panose="020B0604020202020204" pitchFamily="34" charset="0"/>
                </a:defRPr>
              </a:lvl8pPr>
              <a:lvl9pPr marL="3886200" indent="-228600" defTabSz="1095375" fontAlgn="base">
                <a:spcBef>
                  <a:spcPct val="0"/>
                </a:spcBef>
                <a:spcAft>
                  <a:spcPct val="0"/>
                </a:spcAft>
                <a:defRPr>
                  <a:solidFill>
                    <a:schemeClr val="tx1"/>
                  </a:solidFill>
                  <a:latin typeface="Arial" panose="020B0604020202020204" pitchFamily="34" charset="0"/>
                </a:defRPr>
              </a:lvl9pPr>
            </a:lstStyle>
            <a:p>
              <a:pPr marL="0" indent="0" defTabSz="1095376">
                <a:buClr>
                  <a:schemeClr val="tx2"/>
                </a:buClr>
                <a:buSzPct val="95000"/>
                <a:defRPr/>
              </a:pPr>
              <a:r>
                <a:rPr lang="en-US" sz="2800" i="1">
                  <a:cs typeface="Arial" panose="020B0604020202020204" pitchFamily="34" charset="0"/>
                </a:rPr>
                <a:t>Phương pháp nghiên cứu vật lí</a:t>
              </a:r>
              <a:endParaRPr lang="en-US" sz="2800" dirty="0">
                <a:cs typeface="Arial" panose="020B0604020202020204" pitchFamily="34" charset="0"/>
              </a:endParaRPr>
            </a:p>
          </p:txBody>
        </p:sp>
      </p:grpSp>
      <p:sp>
        <p:nvSpPr>
          <p:cNvPr id="24" name="Text Box 13">
            <a:extLst>
              <a:ext uri="{FF2B5EF4-FFF2-40B4-BE49-F238E27FC236}">
                <a16:creationId xmlns:a16="http://schemas.microsoft.com/office/drawing/2014/main" id="{BDCB75E4-AC0F-4128-8976-F1571F7F1788}"/>
              </a:ext>
            </a:extLst>
          </p:cNvPr>
          <p:cNvSpPr txBox="1">
            <a:spLocks noChangeArrowheads="1"/>
          </p:cNvSpPr>
          <p:nvPr/>
        </p:nvSpPr>
        <p:spPr bwMode="auto">
          <a:xfrm>
            <a:off x="1129682" y="666498"/>
            <a:ext cx="49663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400" i="1">
                <a:solidFill>
                  <a:srgbClr val="0070C0"/>
                </a:solidFill>
                <a:cs typeface="Arial" panose="020B0604020202020204" pitchFamily="34" charset="0"/>
              </a:rPr>
              <a:t>Phương pháp mô hình</a:t>
            </a:r>
          </a:p>
        </p:txBody>
      </p:sp>
      <p:pic>
        <p:nvPicPr>
          <p:cNvPr id="23" name="Picture 5" descr="empty-blue-rectangle">
            <a:extLst>
              <a:ext uri="{FF2B5EF4-FFF2-40B4-BE49-F238E27FC236}">
                <a16:creationId xmlns:a16="http://schemas.microsoft.com/office/drawing/2014/main" id="{394162FB-CB38-42B4-B590-E0B6F162FBB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6225" y="1737273"/>
            <a:ext cx="11353801" cy="103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25">
            <a:extLst>
              <a:ext uri="{FF2B5EF4-FFF2-40B4-BE49-F238E27FC236}">
                <a16:creationId xmlns:a16="http://schemas.microsoft.com/office/drawing/2014/main" id="{3215300D-3E6F-48F6-9E0B-CED1A2593D0F}"/>
              </a:ext>
            </a:extLst>
          </p:cNvPr>
          <p:cNvSpPr txBox="1"/>
          <p:nvPr/>
        </p:nvSpPr>
        <p:spPr>
          <a:xfrm>
            <a:off x="898695" y="1843319"/>
            <a:ext cx="9920033" cy="861774"/>
          </a:xfrm>
          <a:prstGeom prst="rect">
            <a:avLst/>
          </a:prstGeom>
          <a:noFill/>
        </p:spPr>
        <p:txBody>
          <a:bodyPr wrap="square">
            <a:spAutoFit/>
          </a:bodyPr>
          <a:lstStyle/>
          <a:p>
            <a:pPr marL="0" marR="0" algn="ctr">
              <a:spcBef>
                <a:spcPts val="0"/>
              </a:spcBef>
            </a:pPr>
            <a:r>
              <a:rPr lang="en-US" sz="2500">
                <a:solidFill>
                  <a:srgbClr val="000000"/>
                </a:solidFill>
                <a:effectLst/>
                <a:latin typeface="Arial" panose="020B0604020202020204" pitchFamily="34" charset="0"/>
                <a:ea typeface="Times New Roman" panose="02020603050405020304" pitchFamily="18" charset="0"/>
              </a:rPr>
              <a:t>Đó là các công thức, phương trình, đồ thị, kí hiệu,... của Toán học dùng để mô tả các đặc điểm của các đối tượng nghiên cứu. </a:t>
            </a:r>
          </a:p>
        </p:txBody>
      </p:sp>
      <p:grpSp>
        <p:nvGrpSpPr>
          <p:cNvPr id="20" name="Group 19">
            <a:extLst>
              <a:ext uri="{FF2B5EF4-FFF2-40B4-BE49-F238E27FC236}">
                <a16:creationId xmlns:a16="http://schemas.microsoft.com/office/drawing/2014/main" id="{A7DE2288-4E64-E412-FCFF-DE2C533778E1}"/>
              </a:ext>
            </a:extLst>
          </p:cNvPr>
          <p:cNvGrpSpPr/>
          <p:nvPr/>
        </p:nvGrpSpPr>
        <p:grpSpPr>
          <a:xfrm>
            <a:off x="304800" y="795275"/>
            <a:ext cx="785094" cy="258924"/>
            <a:chOff x="5867400" y="402866"/>
            <a:chExt cx="785094" cy="406303"/>
          </a:xfrm>
        </p:grpSpPr>
        <p:sp>
          <p:nvSpPr>
            <p:cNvPr id="21" name="Arrow: Pentagon 20">
              <a:extLst>
                <a:ext uri="{FF2B5EF4-FFF2-40B4-BE49-F238E27FC236}">
                  <a16:creationId xmlns:a16="http://schemas.microsoft.com/office/drawing/2014/main" id="{AFBD01EB-1B3E-DF8C-07F9-E1376CC61255}"/>
                </a:ext>
              </a:extLst>
            </p:cNvPr>
            <p:cNvSpPr/>
            <p:nvPr/>
          </p:nvSpPr>
          <p:spPr>
            <a:xfrm>
              <a:off x="5867400" y="402866"/>
              <a:ext cx="495302" cy="395549"/>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Arrow: Chevron 21">
              <a:extLst>
                <a:ext uri="{FF2B5EF4-FFF2-40B4-BE49-F238E27FC236}">
                  <a16:creationId xmlns:a16="http://schemas.microsoft.com/office/drawing/2014/main" id="{7BA8C1FD-9F4C-5BB5-6734-A8FD9FC2B4A1}"/>
                </a:ext>
              </a:extLst>
            </p:cNvPr>
            <p:cNvSpPr/>
            <p:nvPr/>
          </p:nvSpPr>
          <p:spPr>
            <a:xfrm>
              <a:off x="6270097" y="413620"/>
              <a:ext cx="382397" cy="395549"/>
            </a:xfrm>
            <a:prstGeom prst="chevron">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9" name="TextBox 28">
            <a:extLst>
              <a:ext uri="{FF2B5EF4-FFF2-40B4-BE49-F238E27FC236}">
                <a16:creationId xmlns:a16="http://schemas.microsoft.com/office/drawing/2014/main" id="{45D270D1-2A8D-A4BB-A9E1-517FB1A4B268}"/>
              </a:ext>
            </a:extLst>
          </p:cNvPr>
          <p:cNvSpPr txBox="1"/>
          <p:nvPr/>
        </p:nvSpPr>
        <p:spPr>
          <a:xfrm>
            <a:off x="362552" y="1146553"/>
            <a:ext cx="3050406" cy="477054"/>
          </a:xfrm>
          <a:prstGeom prst="rect">
            <a:avLst/>
          </a:prstGeom>
          <a:noFill/>
        </p:spPr>
        <p:txBody>
          <a:bodyPr wrap="square">
            <a:spAutoFit/>
          </a:bodyPr>
          <a:lstStyle/>
          <a:p>
            <a:pPr marL="0" marR="0">
              <a:spcBef>
                <a:spcPts val="0"/>
              </a:spcBef>
            </a:pPr>
            <a:r>
              <a:rPr lang="en-US" sz="2500">
                <a:solidFill>
                  <a:srgbClr val="00B050"/>
                </a:solidFill>
                <a:effectLst/>
                <a:latin typeface="Arial" panose="020B0604020202020204" pitchFamily="34" charset="0"/>
                <a:ea typeface="游明朝" panose="02020400000000000000" pitchFamily="18" charset="-128"/>
              </a:rPr>
              <a:t>Mô hình toán học:</a:t>
            </a:r>
          </a:p>
        </p:txBody>
      </p:sp>
      <p:grpSp>
        <p:nvGrpSpPr>
          <p:cNvPr id="19" name="Group 18">
            <a:extLst>
              <a:ext uri="{FF2B5EF4-FFF2-40B4-BE49-F238E27FC236}">
                <a16:creationId xmlns:a16="http://schemas.microsoft.com/office/drawing/2014/main" id="{493B05E7-BB82-55B7-AFEF-A5DC16FF4A94}"/>
              </a:ext>
            </a:extLst>
          </p:cNvPr>
          <p:cNvGrpSpPr/>
          <p:nvPr/>
        </p:nvGrpSpPr>
        <p:grpSpPr>
          <a:xfrm>
            <a:off x="8077200" y="3611103"/>
            <a:ext cx="2310296" cy="827065"/>
            <a:chOff x="8076716" y="3452482"/>
            <a:chExt cx="2310296" cy="1349266"/>
          </a:xfrm>
        </p:grpSpPr>
        <p:pic>
          <p:nvPicPr>
            <p:cNvPr id="25" name="Picture 24" descr="empty-red-rectangle">
              <a:extLst>
                <a:ext uri="{FF2B5EF4-FFF2-40B4-BE49-F238E27FC236}">
                  <a16:creationId xmlns:a16="http://schemas.microsoft.com/office/drawing/2014/main" id="{0023FE34-DC14-8205-4F26-A44781422D2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76716" y="3452482"/>
              <a:ext cx="2310296" cy="125207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27" name="Object 18">
                  <a:extLst>
                    <a:ext uri="{FF2B5EF4-FFF2-40B4-BE49-F238E27FC236}">
                      <a16:creationId xmlns:a16="http://schemas.microsoft.com/office/drawing/2014/main" id="{94CF7236-8A69-11FF-63B5-FAA596C15C8D}"/>
                    </a:ext>
                  </a:extLst>
                </p:cNvPr>
                <p:cNvSpPr txBox="1"/>
                <p:nvPr/>
              </p:nvSpPr>
              <p:spPr bwMode="auto">
                <a:xfrm>
                  <a:off x="8567293" y="3641285"/>
                  <a:ext cx="1447800" cy="1160463"/>
                </a:xfrm>
                <a:prstGeom prst="rect">
                  <a:avLst/>
                </a:prstGeom>
                <a:noFill/>
                <a:ln w="9525">
                  <a:noFill/>
                  <a:miter lim="800000"/>
                  <a:headEnd/>
                  <a:tailEnd/>
                </a:ln>
                <a:effectLst/>
              </p:spPr>
              <p:txBody>
                <a:bodyPr>
                  <a:normAutofit/>
                </a:bodyPr>
                <a:lstStyle/>
                <a:p>
                  <a:pPr/>
                  <a14:m>
                    <m:oMathPara xmlns:m="http://schemas.openxmlformats.org/officeDocument/2006/math">
                      <m:oMathParaPr>
                        <m:jc m:val="left"/>
                      </m:oMathParaPr>
                      <m:oMath xmlns:m="http://schemas.openxmlformats.org/officeDocument/2006/math">
                        <m:r>
                          <a:rPr lang="en-US" sz="3000" b="0" i="1" smtClean="0">
                            <a:solidFill>
                              <a:srgbClr val="000000"/>
                            </a:solidFill>
                            <a:latin typeface="Cambria Math" panose="02040503050406030204" pitchFamily="18" charset="0"/>
                          </a:rPr>
                          <m:t>𝑑</m:t>
                        </m:r>
                        <m:r>
                          <a:rPr lang="en-US" sz="3000" i="1">
                            <a:solidFill>
                              <a:srgbClr val="000000"/>
                            </a:solidFill>
                            <a:latin typeface="Cambria Math" panose="02040503050406030204" pitchFamily="18" charset="0"/>
                          </a:rPr>
                          <m:t>=</m:t>
                        </m:r>
                        <m:r>
                          <a:rPr lang="en-US" sz="3000" b="0" i="1" smtClean="0">
                            <a:solidFill>
                              <a:srgbClr val="000000"/>
                            </a:solidFill>
                            <a:latin typeface="Cambria Math" panose="02040503050406030204" pitchFamily="18" charset="0"/>
                          </a:rPr>
                          <m:t>𝑣</m:t>
                        </m:r>
                        <m:r>
                          <a:rPr lang="en-US" sz="3000" b="0" i="1" smtClean="0">
                            <a:solidFill>
                              <a:srgbClr val="000000"/>
                            </a:solidFill>
                            <a:latin typeface="Cambria Math" panose="02040503050406030204" pitchFamily="18" charset="0"/>
                          </a:rPr>
                          <m:t>.</m:t>
                        </m:r>
                        <m:r>
                          <a:rPr lang="en-US" sz="3000" b="0" i="1" smtClean="0">
                            <a:solidFill>
                              <a:srgbClr val="000000"/>
                            </a:solidFill>
                            <a:latin typeface="Cambria Math" panose="02040503050406030204" pitchFamily="18" charset="0"/>
                          </a:rPr>
                          <m:t>𝑡</m:t>
                        </m:r>
                      </m:oMath>
                    </m:oMathPara>
                  </a14:m>
                  <a:endParaRPr lang="en-US" sz="3000" dirty="0"/>
                </a:p>
              </p:txBody>
            </p:sp>
          </mc:Choice>
          <mc:Fallback xmlns="">
            <p:sp>
              <p:nvSpPr>
                <p:cNvPr id="27" name="Object 18">
                  <a:extLst>
                    <a:ext uri="{FF2B5EF4-FFF2-40B4-BE49-F238E27FC236}">
                      <a16:creationId xmlns:a16="http://schemas.microsoft.com/office/drawing/2014/main" id="{94CF7236-8A69-11FF-63B5-FAA596C15C8D}"/>
                    </a:ext>
                  </a:extLst>
                </p:cNvPr>
                <p:cNvSpPr txBox="1">
                  <a:spLocks noRot="1" noChangeAspect="1" noMove="1" noResize="1" noEditPoints="1" noAdjustHandles="1" noChangeArrowheads="1" noChangeShapeType="1" noTextEdit="1"/>
                </p:cNvSpPr>
                <p:nvPr/>
              </p:nvSpPr>
              <p:spPr bwMode="auto">
                <a:xfrm>
                  <a:off x="8567293" y="3641285"/>
                  <a:ext cx="1447800" cy="1160463"/>
                </a:xfrm>
                <a:prstGeom prst="rect">
                  <a:avLst/>
                </a:prstGeom>
                <a:blipFill>
                  <a:blip r:embed="rId7"/>
                  <a:stretch>
                    <a:fillRect/>
                  </a:stretch>
                </a:blipFill>
                <a:ln w="9525">
                  <a:noFill/>
                  <a:miter lim="800000"/>
                  <a:headEnd/>
                  <a:tailEnd/>
                </a:ln>
                <a:effectLst/>
              </p:spPr>
              <p:txBody>
                <a:bodyPr/>
                <a:lstStyle/>
                <a:p>
                  <a:r>
                    <a:rPr lang="en-US">
                      <a:noFill/>
                    </a:rPr>
                    <a:t> </a:t>
                  </a:r>
                </a:p>
              </p:txBody>
            </p:sp>
          </mc:Fallback>
        </mc:AlternateContent>
      </p:grpSp>
      <mc:AlternateContent xmlns:mc="http://schemas.openxmlformats.org/markup-compatibility/2006" xmlns:a14="http://schemas.microsoft.com/office/drawing/2010/main">
        <mc:Choice Requires="a14">
          <p:sp>
            <p:nvSpPr>
              <p:cNvPr id="28" name="TextBox 27">
                <a:extLst>
                  <a:ext uri="{FF2B5EF4-FFF2-40B4-BE49-F238E27FC236}">
                    <a16:creationId xmlns:a16="http://schemas.microsoft.com/office/drawing/2014/main" id="{ABF9A389-F1CB-F38A-7AE9-0186A8DE94F6}"/>
                  </a:ext>
                </a:extLst>
              </p:cNvPr>
              <p:cNvSpPr txBox="1"/>
              <p:nvPr/>
            </p:nvSpPr>
            <p:spPr>
              <a:xfrm>
                <a:off x="7147248" y="4953000"/>
                <a:ext cx="4695126" cy="1384995"/>
              </a:xfrm>
              <a:prstGeom prst="rect">
                <a:avLst/>
              </a:prstGeom>
              <a:noFill/>
            </p:spPr>
            <p:txBody>
              <a:bodyPr wrap="square">
                <a:spAutoFit/>
              </a:bodyPr>
              <a:lstStyle/>
              <a:p>
                <a:r>
                  <a:rPr lang="en-US" sz="2500" dirty="0">
                    <a:solidFill>
                      <a:srgbClr val="000000"/>
                    </a:solidFill>
                    <a:latin typeface="Arial" panose="020B0604020202020204" pitchFamily="34" charset="0"/>
                    <a:ea typeface="游明朝" panose="02020400000000000000" pitchFamily="18" charset="-128"/>
                  </a:rPr>
                  <a:t>VD:  </a:t>
                </a:r>
                <a:r>
                  <a:rPr lang="en-US" sz="2500" dirty="0" err="1">
                    <a:solidFill>
                      <a:srgbClr val="000000"/>
                    </a:solidFill>
                    <a:latin typeface="Arial" panose="020B0604020202020204" pitchFamily="34" charset="0"/>
                    <a:ea typeface="游明朝" panose="02020400000000000000" pitchFamily="18" charset="-128"/>
                  </a:rPr>
                  <a:t>P</a:t>
                </a:r>
                <a:r>
                  <a:rPr lang="en-US" sz="2500" dirty="0" err="1">
                    <a:solidFill>
                      <a:srgbClr val="000000"/>
                    </a:solidFill>
                    <a:effectLst/>
                    <a:latin typeface="Arial" panose="020B0604020202020204" pitchFamily="34" charset="0"/>
                    <a:ea typeface="游明朝" panose="02020400000000000000" pitchFamily="18" charset="-128"/>
                  </a:rPr>
                  <a:t>hương</a:t>
                </a:r>
                <a:r>
                  <a:rPr lang="en-US" sz="2500" dirty="0">
                    <a:solidFill>
                      <a:srgbClr val="000000"/>
                    </a:solidFill>
                    <a:effectLst/>
                    <a:latin typeface="Arial" panose="020B0604020202020204" pitchFamily="34" charset="0"/>
                    <a:ea typeface="游明朝" panose="02020400000000000000" pitchFamily="18" charset="-128"/>
                  </a:rPr>
                  <a:t> </a:t>
                </a:r>
                <a:r>
                  <a:rPr lang="en-US" sz="2500" dirty="0" err="1">
                    <a:solidFill>
                      <a:srgbClr val="000000"/>
                    </a:solidFill>
                    <a:effectLst/>
                    <a:latin typeface="Arial" panose="020B0604020202020204" pitchFamily="34" charset="0"/>
                    <a:ea typeface="游明朝" panose="02020400000000000000" pitchFamily="18" charset="-128"/>
                  </a:rPr>
                  <a:t>trình</a:t>
                </a:r>
                <a:r>
                  <a:rPr lang="en-US" sz="2500" dirty="0">
                    <a:solidFill>
                      <a:srgbClr val="000000"/>
                    </a:solidFill>
                    <a:effectLst/>
                    <a:latin typeface="Arial" panose="020B0604020202020204" pitchFamily="34" charset="0"/>
                    <a:ea typeface="游明朝" panose="02020400000000000000" pitchFamily="18" charset="-128"/>
                  </a:rPr>
                  <a:t> </a:t>
                </a:r>
                <a14:m>
                  <m:oMath xmlns:m="http://schemas.openxmlformats.org/officeDocument/2006/math">
                    <m:r>
                      <a:rPr lang="en-US" sz="2800" b="0" i="1" smtClean="0">
                        <a:solidFill>
                          <a:srgbClr val="000000"/>
                        </a:solidFill>
                        <a:latin typeface="Cambria Math" panose="02040503050406030204" pitchFamily="18" charset="0"/>
                      </a:rPr>
                      <m:t>𝑑</m:t>
                    </m:r>
                    <m:r>
                      <a:rPr lang="en-US" sz="2800" i="1">
                        <a:solidFill>
                          <a:srgbClr val="000000"/>
                        </a:solidFill>
                        <a:latin typeface="Cambria Math" panose="02040503050406030204" pitchFamily="18" charset="0"/>
                      </a:rPr>
                      <m:t>=</m:t>
                    </m:r>
                    <m:r>
                      <a:rPr lang="en-US" sz="2800" b="0" i="1" smtClean="0">
                        <a:solidFill>
                          <a:srgbClr val="000000"/>
                        </a:solidFill>
                        <a:latin typeface="Cambria Math" panose="02040503050406030204" pitchFamily="18" charset="0"/>
                      </a:rPr>
                      <m:t>𝑣</m:t>
                    </m:r>
                    <m:r>
                      <a:rPr lang="en-US" sz="2800" b="0" i="1" smtClean="0">
                        <a:solidFill>
                          <a:srgbClr val="000000"/>
                        </a:solidFill>
                        <a:latin typeface="Cambria Math" panose="02040503050406030204" pitchFamily="18" charset="0"/>
                      </a:rPr>
                      <m:t>.</m:t>
                    </m:r>
                    <m:r>
                      <a:rPr lang="en-US" sz="2800" b="0" i="1" smtClean="0">
                        <a:solidFill>
                          <a:srgbClr val="000000"/>
                        </a:solidFill>
                        <a:latin typeface="Cambria Math" panose="02040503050406030204" pitchFamily="18" charset="0"/>
                      </a:rPr>
                      <m:t>𝑡</m:t>
                    </m:r>
                  </m:oMath>
                </a14:m>
                <a:r>
                  <a:rPr lang="en-US" sz="2800" dirty="0"/>
                  <a:t> </a:t>
                </a:r>
              </a:p>
              <a:p>
                <a:r>
                  <a:rPr lang="en-US" sz="2800" dirty="0" err="1">
                    <a:solidFill>
                      <a:srgbClr val="000000"/>
                    </a:solidFill>
                    <a:latin typeface="Arial" panose="020B0604020202020204" pitchFamily="34" charset="0"/>
                    <a:ea typeface="游明朝" panose="02020400000000000000" pitchFamily="18" charset="-128"/>
                  </a:rPr>
                  <a:t>là</a:t>
                </a:r>
                <a:r>
                  <a:rPr lang="en-US" sz="2800" dirty="0">
                    <a:solidFill>
                      <a:srgbClr val="000000"/>
                    </a:solidFill>
                    <a:latin typeface="Arial" panose="020B0604020202020204" pitchFamily="34" charset="0"/>
                    <a:ea typeface="游明朝" panose="02020400000000000000" pitchFamily="18" charset="-128"/>
                  </a:rPr>
                  <a:t> </a:t>
                </a:r>
                <a:r>
                  <a:rPr lang="en-US" sz="2800" dirty="0" err="1">
                    <a:solidFill>
                      <a:srgbClr val="000000"/>
                    </a:solidFill>
                    <a:latin typeface="Arial" panose="020B0604020202020204" pitchFamily="34" charset="0"/>
                    <a:ea typeface="游明朝" panose="02020400000000000000" pitchFamily="18" charset="-128"/>
                  </a:rPr>
                  <a:t>mô</a:t>
                </a:r>
                <a:r>
                  <a:rPr lang="en-US" sz="2800" dirty="0">
                    <a:solidFill>
                      <a:srgbClr val="000000"/>
                    </a:solidFill>
                    <a:latin typeface="Arial" panose="020B0604020202020204" pitchFamily="34" charset="0"/>
                    <a:ea typeface="游明朝" panose="02020400000000000000" pitchFamily="18" charset="-128"/>
                  </a:rPr>
                  <a:t> </a:t>
                </a:r>
                <a:r>
                  <a:rPr lang="en-US" sz="2800" dirty="0" err="1">
                    <a:solidFill>
                      <a:srgbClr val="000000"/>
                    </a:solidFill>
                    <a:latin typeface="Arial" panose="020B0604020202020204" pitchFamily="34" charset="0"/>
                    <a:ea typeface="游明朝" panose="02020400000000000000" pitchFamily="18" charset="-128"/>
                  </a:rPr>
                  <a:t>hình</a:t>
                </a:r>
                <a:r>
                  <a:rPr lang="en-US" sz="2800" dirty="0">
                    <a:solidFill>
                      <a:srgbClr val="000000"/>
                    </a:solidFill>
                    <a:latin typeface="Arial" panose="020B0604020202020204" pitchFamily="34" charset="0"/>
                    <a:ea typeface="游明朝" panose="02020400000000000000" pitchFamily="18" charset="-128"/>
                  </a:rPr>
                  <a:t> </a:t>
                </a:r>
                <a:r>
                  <a:rPr lang="en-US" sz="2800" dirty="0" err="1">
                    <a:solidFill>
                      <a:srgbClr val="000000"/>
                    </a:solidFill>
                    <a:latin typeface="Arial" panose="020B0604020202020204" pitchFamily="34" charset="0"/>
                    <a:ea typeface="游明朝" panose="02020400000000000000" pitchFamily="18" charset="-128"/>
                  </a:rPr>
                  <a:t>toán</a:t>
                </a:r>
                <a:r>
                  <a:rPr lang="en-US" sz="2800" dirty="0">
                    <a:solidFill>
                      <a:srgbClr val="000000"/>
                    </a:solidFill>
                    <a:latin typeface="Arial" panose="020B0604020202020204" pitchFamily="34" charset="0"/>
                    <a:ea typeface="游明朝" panose="02020400000000000000" pitchFamily="18" charset="-128"/>
                  </a:rPr>
                  <a:t> </a:t>
                </a:r>
                <a:r>
                  <a:rPr lang="en-US" sz="2800" dirty="0" err="1">
                    <a:solidFill>
                      <a:srgbClr val="000000"/>
                    </a:solidFill>
                    <a:latin typeface="Arial" panose="020B0604020202020204" pitchFamily="34" charset="0"/>
                    <a:ea typeface="游明朝" panose="02020400000000000000" pitchFamily="18" charset="-128"/>
                  </a:rPr>
                  <a:t>học</a:t>
                </a:r>
                <a:r>
                  <a:rPr lang="en-US" sz="2800" dirty="0">
                    <a:solidFill>
                      <a:srgbClr val="000000"/>
                    </a:solidFill>
                    <a:latin typeface="Arial" panose="020B0604020202020204" pitchFamily="34" charset="0"/>
                    <a:ea typeface="游明朝" panose="02020400000000000000" pitchFamily="18" charset="-128"/>
                  </a:rPr>
                  <a:t> </a:t>
                </a:r>
                <a:r>
                  <a:rPr lang="en-US" sz="2800" dirty="0" err="1">
                    <a:solidFill>
                      <a:srgbClr val="000000"/>
                    </a:solidFill>
                    <a:latin typeface="Arial" panose="020B0604020202020204" pitchFamily="34" charset="0"/>
                    <a:ea typeface="游明朝" panose="02020400000000000000" pitchFamily="18" charset="-128"/>
                  </a:rPr>
                  <a:t>của</a:t>
                </a:r>
                <a:r>
                  <a:rPr lang="en-US" sz="2800" dirty="0">
                    <a:solidFill>
                      <a:srgbClr val="000000"/>
                    </a:solidFill>
                    <a:latin typeface="Arial" panose="020B0604020202020204" pitchFamily="34" charset="0"/>
                    <a:ea typeface="游明朝" panose="02020400000000000000" pitchFamily="18" charset="-128"/>
                  </a:rPr>
                  <a:t> </a:t>
                </a:r>
                <a:r>
                  <a:rPr lang="en-US" sz="2800" dirty="0" err="1">
                    <a:solidFill>
                      <a:srgbClr val="000000"/>
                    </a:solidFill>
                    <a:latin typeface="Arial" panose="020B0604020202020204" pitchFamily="34" charset="0"/>
                    <a:ea typeface="游明朝" panose="02020400000000000000" pitchFamily="18" charset="-128"/>
                  </a:rPr>
                  <a:t>chuyển</a:t>
                </a:r>
                <a:r>
                  <a:rPr lang="en-US" sz="2800" dirty="0">
                    <a:solidFill>
                      <a:srgbClr val="000000"/>
                    </a:solidFill>
                    <a:latin typeface="Arial" panose="020B0604020202020204" pitchFamily="34" charset="0"/>
                    <a:ea typeface="游明朝" panose="02020400000000000000" pitchFamily="18" charset="-128"/>
                  </a:rPr>
                  <a:t> </a:t>
                </a:r>
                <a:r>
                  <a:rPr lang="en-US" sz="2800" dirty="0" err="1">
                    <a:solidFill>
                      <a:srgbClr val="000000"/>
                    </a:solidFill>
                    <a:latin typeface="Arial" panose="020B0604020202020204" pitchFamily="34" charset="0"/>
                    <a:ea typeface="游明朝" panose="02020400000000000000" pitchFamily="18" charset="-128"/>
                  </a:rPr>
                  <a:t>động</a:t>
                </a:r>
                <a:r>
                  <a:rPr lang="en-US" sz="2800" dirty="0">
                    <a:solidFill>
                      <a:srgbClr val="000000"/>
                    </a:solidFill>
                    <a:latin typeface="Arial" panose="020B0604020202020204" pitchFamily="34" charset="0"/>
                    <a:ea typeface="游明朝" panose="02020400000000000000" pitchFamily="18" charset="-128"/>
                  </a:rPr>
                  <a:t> </a:t>
                </a:r>
                <a:r>
                  <a:rPr lang="en-US" sz="2800" dirty="0" err="1">
                    <a:solidFill>
                      <a:srgbClr val="000000"/>
                    </a:solidFill>
                    <a:latin typeface="Arial" panose="020B0604020202020204" pitchFamily="34" charset="0"/>
                    <a:ea typeface="游明朝" panose="02020400000000000000" pitchFamily="18" charset="-128"/>
                  </a:rPr>
                  <a:t>thẳng</a:t>
                </a:r>
                <a:r>
                  <a:rPr lang="en-US" sz="2800" dirty="0">
                    <a:solidFill>
                      <a:srgbClr val="000000"/>
                    </a:solidFill>
                    <a:latin typeface="Arial" panose="020B0604020202020204" pitchFamily="34" charset="0"/>
                    <a:ea typeface="游明朝" panose="02020400000000000000" pitchFamily="18" charset="-128"/>
                  </a:rPr>
                  <a:t> </a:t>
                </a:r>
                <a:r>
                  <a:rPr lang="en-US" sz="2800" dirty="0" err="1">
                    <a:solidFill>
                      <a:srgbClr val="000000"/>
                    </a:solidFill>
                    <a:latin typeface="Arial" panose="020B0604020202020204" pitchFamily="34" charset="0"/>
                    <a:ea typeface="游明朝" panose="02020400000000000000" pitchFamily="18" charset="-128"/>
                  </a:rPr>
                  <a:t>đều</a:t>
                </a:r>
                <a:r>
                  <a:rPr lang="en-US" sz="2800" dirty="0">
                    <a:solidFill>
                      <a:srgbClr val="000000"/>
                    </a:solidFill>
                    <a:latin typeface="Arial" panose="020B0604020202020204" pitchFamily="34" charset="0"/>
                    <a:ea typeface="游明朝" panose="02020400000000000000" pitchFamily="18" charset="-128"/>
                  </a:rPr>
                  <a:t>.</a:t>
                </a:r>
                <a:endParaRPr lang="en-US" sz="2800" dirty="0"/>
              </a:p>
            </p:txBody>
          </p:sp>
        </mc:Choice>
        <mc:Fallback xmlns="">
          <p:sp>
            <p:nvSpPr>
              <p:cNvPr id="28" name="TextBox 27">
                <a:extLst>
                  <a:ext uri="{FF2B5EF4-FFF2-40B4-BE49-F238E27FC236}">
                    <a16:creationId xmlns:a16="http://schemas.microsoft.com/office/drawing/2014/main" id="{ABF9A389-F1CB-F38A-7AE9-0186A8DE94F6}"/>
                  </a:ext>
                </a:extLst>
              </p:cNvPr>
              <p:cNvSpPr txBox="1">
                <a:spLocks noRot="1" noChangeAspect="1" noMove="1" noResize="1" noEditPoints="1" noAdjustHandles="1" noChangeArrowheads="1" noChangeShapeType="1" noTextEdit="1"/>
              </p:cNvSpPr>
              <p:nvPr/>
            </p:nvSpPr>
            <p:spPr>
              <a:xfrm>
                <a:off x="7147248" y="4953000"/>
                <a:ext cx="4695126" cy="1384995"/>
              </a:xfrm>
              <a:prstGeom prst="rect">
                <a:avLst/>
              </a:prstGeom>
              <a:blipFill>
                <a:blip r:embed="rId8"/>
                <a:stretch>
                  <a:fillRect l="-2594" t="-1762" b="-10132"/>
                </a:stretch>
              </a:blipFill>
            </p:spPr>
            <p:txBody>
              <a:bodyPr/>
              <a:lstStyle/>
              <a:p>
                <a:r>
                  <a:rPr lang="en-US">
                    <a:noFill/>
                  </a:rPr>
                  <a:t> </a:t>
                </a:r>
              </a:p>
            </p:txBody>
          </p:sp>
        </mc:Fallback>
      </mc:AlternateContent>
      <p:sp>
        <p:nvSpPr>
          <p:cNvPr id="35" name="TextBox 34">
            <a:extLst>
              <a:ext uri="{FF2B5EF4-FFF2-40B4-BE49-F238E27FC236}">
                <a16:creationId xmlns:a16="http://schemas.microsoft.com/office/drawing/2014/main" id="{EDED571A-9071-B00B-51CD-AC072310DA05}"/>
              </a:ext>
            </a:extLst>
          </p:cNvPr>
          <p:cNvSpPr txBox="1"/>
          <p:nvPr/>
        </p:nvSpPr>
        <p:spPr>
          <a:xfrm>
            <a:off x="800102" y="5028681"/>
            <a:ext cx="4426224" cy="1246495"/>
          </a:xfrm>
          <a:prstGeom prst="rect">
            <a:avLst/>
          </a:prstGeom>
          <a:noFill/>
        </p:spPr>
        <p:txBody>
          <a:bodyPr wrap="square">
            <a:spAutoFit/>
          </a:bodyPr>
          <a:lstStyle/>
          <a:p>
            <a:pPr marL="0" marR="0" algn="ctr">
              <a:spcBef>
                <a:spcPts val="0"/>
              </a:spcBef>
            </a:pPr>
            <a:r>
              <a:rPr lang="en-US" sz="2500" dirty="0" err="1">
                <a:solidFill>
                  <a:srgbClr val="000000"/>
                </a:solidFill>
                <a:effectLst/>
                <a:latin typeface="Arial" panose="020B0604020202020204" pitchFamily="34" charset="0"/>
                <a:ea typeface="Times New Roman" panose="02020603050405020304" pitchFamily="18" charset="0"/>
              </a:rPr>
              <a:t>Ví</a:t>
            </a:r>
            <a:r>
              <a:rPr lang="en-US" sz="2500" dirty="0">
                <a:solidFill>
                  <a:srgbClr val="000000"/>
                </a:solidFill>
                <a:effectLst/>
                <a:latin typeface="Arial" panose="020B0604020202020204" pitchFamily="34" charset="0"/>
                <a:ea typeface="Times New Roman" panose="02020603050405020304" pitchFamily="18" charset="0"/>
              </a:rPr>
              <a:t> </a:t>
            </a:r>
            <a:r>
              <a:rPr lang="en-US" sz="2500" dirty="0" err="1">
                <a:solidFill>
                  <a:srgbClr val="000000"/>
                </a:solidFill>
                <a:effectLst/>
                <a:latin typeface="Arial" panose="020B0604020202020204" pitchFamily="34" charset="0"/>
                <a:ea typeface="Times New Roman" panose="02020603050405020304" pitchFamily="18" charset="0"/>
              </a:rPr>
              <a:t>dụ</a:t>
            </a:r>
            <a:r>
              <a:rPr lang="en-US" sz="2500" dirty="0">
                <a:solidFill>
                  <a:srgbClr val="000000"/>
                </a:solidFill>
                <a:effectLst/>
                <a:latin typeface="Arial" panose="020B0604020202020204" pitchFamily="34" charset="0"/>
                <a:ea typeface="Times New Roman" panose="02020603050405020304" pitchFamily="18" charset="0"/>
              </a:rPr>
              <a:t>:  </a:t>
            </a:r>
            <a:r>
              <a:rPr lang="en-US" sz="2500" dirty="0" err="1">
                <a:solidFill>
                  <a:srgbClr val="000000"/>
                </a:solidFill>
                <a:effectLst/>
                <a:latin typeface="Arial" panose="020B0604020202020204" pitchFamily="34" charset="0"/>
                <a:ea typeface="Times New Roman" panose="02020603050405020304" pitchFamily="18" charset="0"/>
              </a:rPr>
              <a:t>Vectơ</a:t>
            </a:r>
            <a:r>
              <a:rPr lang="en-US" sz="2500" dirty="0">
                <a:solidFill>
                  <a:srgbClr val="000000"/>
                </a:solidFill>
                <a:effectLst/>
                <a:latin typeface="Arial" panose="020B0604020202020204" pitchFamily="34" charset="0"/>
                <a:ea typeface="Times New Roman" panose="02020603050405020304" pitchFamily="18" charset="0"/>
              </a:rPr>
              <a:t> </a:t>
            </a:r>
            <a:r>
              <a:rPr lang="en-US" sz="2500" dirty="0" err="1">
                <a:solidFill>
                  <a:srgbClr val="000000"/>
                </a:solidFill>
                <a:effectLst/>
                <a:latin typeface="Arial" panose="020B0604020202020204" pitchFamily="34" charset="0"/>
                <a:ea typeface="Times New Roman" panose="02020603050405020304" pitchFamily="18" charset="0"/>
              </a:rPr>
              <a:t>dùng</a:t>
            </a:r>
            <a:r>
              <a:rPr lang="en-US" sz="2500" dirty="0">
                <a:solidFill>
                  <a:srgbClr val="000000"/>
                </a:solidFill>
                <a:effectLst/>
                <a:latin typeface="Arial" panose="020B0604020202020204" pitchFamily="34" charset="0"/>
                <a:ea typeface="Times New Roman" panose="02020603050405020304" pitchFamily="18" charset="0"/>
              </a:rPr>
              <a:t> </a:t>
            </a:r>
            <a:r>
              <a:rPr lang="en-US" sz="2500" dirty="0" err="1">
                <a:solidFill>
                  <a:srgbClr val="000000"/>
                </a:solidFill>
                <a:effectLst/>
                <a:latin typeface="Arial" panose="020B0604020202020204" pitchFamily="34" charset="0"/>
                <a:ea typeface="Times New Roman" panose="02020603050405020304" pitchFamily="18" charset="0"/>
              </a:rPr>
              <a:t>để</a:t>
            </a:r>
            <a:r>
              <a:rPr lang="en-US" sz="2500" dirty="0">
                <a:solidFill>
                  <a:srgbClr val="000000"/>
                </a:solidFill>
                <a:effectLst/>
                <a:latin typeface="Arial" panose="020B0604020202020204" pitchFamily="34" charset="0"/>
                <a:ea typeface="Times New Roman" panose="02020603050405020304" pitchFamily="18" charset="0"/>
              </a:rPr>
              <a:t> </a:t>
            </a:r>
            <a:r>
              <a:rPr lang="en-US" sz="2500" dirty="0" err="1">
                <a:solidFill>
                  <a:srgbClr val="000000"/>
                </a:solidFill>
                <a:effectLst/>
                <a:latin typeface="Arial" panose="020B0604020202020204" pitchFamily="34" charset="0"/>
                <a:ea typeface="游明朝" panose="02020400000000000000" pitchFamily="18" charset="-128"/>
              </a:rPr>
              <a:t>mô</a:t>
            </a:r>
            <a:r>
              <a:rPr lang="en-US" sz="2500" dirty="0">
                <a:solidFill>
                  <a:srgbClr val="000000"/>
                </a:solidFill>
                <a:effectLst/>
                <a:latin typeface="Arial" panose="020B0604020202020204" pitchFamily="34" charset="0"/>
                <a:ea typeface="游明朝" panose="02020400000000000000" pitchFamily="18" charset="-128"/>
              </a:rPr>
              <a:t> </a:t>
            </a:r>
            <a:r>
              <a:rPr lang="en-US" sz="2500" dirty="0" err="1">
                <a:solidFill>
                  <a:srgbClr val="000000"/>
                </a:solidFill>
                <a:effectLst/>
                <a:latin typeface="Arial" panose="020B0604020202020204" pitchFamily="34" charset="0"/>
                <a:ea typeface="游明朝" panose="02020400000000000000" pitchFamily="18" charset="-128"/>
              </a:rPr>
              <a:t>tả</a:t>
            </a:r>
            <a:r>
              <a:rPr lang="en-US" sz="2500" dirty="0">
                <a:solidFill>
                  <a:srgbClr val="000000"/>
                </a:solidFill>
                <a:effectLst/>
                <a:latin typeface="Arial" panose="020B0604020202020204" pitchFamily="34" charset="0"/>
                <a:ea typeface="游明朝" panose="02020400000000000000" pitchFamily="18" charset="-128"/>
              </a:rPr>
              <a:t> </a:t>
            </a:r>
            <a:r>
              <a:rPr lang="en-US" sz="2500" dirty="0" err="1">
                <a:solidFill>
                  <a:srgbClr val="000000"/>
                </a:solidFill>
                <a:effectLst/>
                <a:latin typeface="Arial" panose="020B0604020202020204" pitchFamily="34" charset="0"/>
                <a:ea typeface="游明朝" panose="02020400000000000000" pitchFamily="18" charset="-128"/>
              </a:rPr>
              <a:t>một</a:t>
            </a:r>
            <a:r>
              <a:rPr lang="en-US" sz="2500" dirty="0">
                <a:solidFill>
                  <a:srgbClr val="000000"/>
                </a:solidFill>
                <a:effectLst/>
                <a:latin typeface="Arial" panose="020B0604020202020204" pitchFamily="34" charset="0"/>
                <a:ea typeface="游明朝" panose="02020400000000000000" pitchFamily="18" charset="-128"/>
              </a:rPr>
              <a:t> </a:t>
            </a:r>
            <a:r>
              <a:rPr lang="en-US" sz="2500" dirty="0" err="1">
                <a:solidFill>
                  <a:srgbClr val="000000"/>
                </a:solidFill>
                <a:effectLst/>
                <a:latin typeface="Arial" panose="020B0604020202020204" pitchFamily="34" charset="0"/>
                <a:ea typeface="游明朝" panose="02020400000000000000" pitchFamily="18" charset="-128"/>
              </a:rPr>
              <a:t>đại</a:t>
            </a:r>
            <a:r>
              <a:rPr lang="en-US" sz="2500" dirty="0">
                <a:solidFill>
                  <a:srgbClr val="000000"/>
                </a:solidFill>
                <a:effectLst/>
                <a:latin typeface="Arial" panose="020B0604020202020204" pitchFamily="34" charset="0"/>
                <a:ea typeface="游明朝" panose="02020400000000000000" pitchFamily="18" charset="-128"/>
              </a:rPr>
              <a:t> </a:t>
            </a:r>
            <a:r>
              <a:rPr lang="en-US" sz="2500" dirty="0" err="1">
                <a:solidFill>
                  <a:srgbClr val="000000"/>
                </a:solidFill>
                <a:effectLst/>
                <a:latin typeface="Arial" panose="020B0604020202020204" pitchFamily="34" charset="0"/>
                <a:ea typeface="游明朝" panose="02020400000000000000" pitchFamily="18" charset="-128"/>
              </a:rPr>
              <a:t>lượng</a:t>
            </a:r>
            <a:r>
              <a:rPr lang="en-US" sz="2500" dirty="0">
                <a:solidFill>
                  <a:srgbClr val="000000"/>
                </a:solidFill>
                <a:effectLst/>
                <a:latin typeface="Arial" panose="020B0604020202020204" pitchFamily="34" charset="0"/>
                <a:ea typeface="游明朝" panose="02020400000000000000" pitchFamily="18" charset="-128"/>
              </a:rPr>
              <a:t> </a:t>
            </a:r>
            <a:r>
              <a:rPr lang="en-US" sz="2500" dirty="0" err="1">
                <a:solidFill>
                  <a:srgbClr val="000000"/>
                </a:solidFill>
                <a:effectLst/>
                <a:latin typeface="Arial" panose="020B0604020202020204" pitchFamily="34" charset="0"/>
                <a:ea typeface="游明朝" panose="02020400000000000000" pitchFamily="18" charset="-128"/>
              </a:rPr>
              <a:t>có</a:t>
            </a:r>
            <a:r>
              <a:rPr lang="en-US" sz="2500" dirty="0">
                <a:solidFill>
                  <a:srgbClr val="000000"/>
                </a:solidFill>
                <a:effectLst/>
                <a:latin typeface="Arial" panose="020B0604020202020204" pitchFamily="34" charset="0"/>
                <a:ea typeface="游明朝" panose="02020400000000000000" pitchFamily="18" charset="-128"/>
              </a:rPr>
              <a:t> </a:t>
            </a:r>
            <a:r>
              <a:rPr lang="en-US" sz="2500" dirty="0" err="1">
                <a:solidFill>
                  <a:srgbClr val="000000"/>
                </a:solidFill>
                <a:effectLst/>
                <a:latin typeface="Arial" panose="020B0604020202020204" pitchFamily="34" charset="0"/>
                <a:ea typeface="游明朝" panose="02020400000000000000" pitchFamily="18" charset="-128"/>
              </a:rPr>
              <a:t>hướng</a:t>
            </a:r>
            <a:r>
              <a:rPr lang="en-US" sz="2500" dirty="0">
                <a:solidFill>
                  <a:srgbClr val="000000"/>
                </a:solidFill>
                <a:effectLst/>
                <a:latin typeface="Arial" panose="020B0604020202020204" pitchFamily="34" charset="0"/>
                <a:ea typeface="游明朝" panose="02020400000000000000" pitchFamily="18" charset="-128"/>
              </a:rPr>
              <a:t> </a:t>
            </a:r>
            <a:r>
              <a:rPr lang="en-US" sz="2500" dirty="0" err="1">
                <a:solidFill>
                  <a:srgbClr val="000000"/>
                </a:solidFill>
                <a:effectLst/>
                <a:latin typeface="Arial" panose="020B0604020202020204" pitchFamily="34" charset="0"/>
                <a:ea typeface="游明朝" panose="02020400000000000000" pitchFamily="18" charset="-128"/>
              </a:rPr>
              <a:t>như</a:t>
            </a:r>
            <a:r>
              <a:rPr lang="en-US" sz="2500" dirty="0">
                <a:solidFill>
                  <a:srgbClr val="000000"/>
                </a:solidFill>
                <a:effectLst/>
                <a:latin typeface="Arial" panose="020B0604020202020204" pitchFamily="34" charset="0"/>
                <a:ea typeface="游明朝" panose="02020400000000000000" pitchFamily="18" charset="-128"/>
              </a:rPr>
              <a:t>  </a:t>
            </a:r>
            <a:r>
              <a:rPr lang="en-US" sz="2500" dirty="0" err="1">
                <a:solidFill>
                  <a:srgbClr val="000000"/>
                </a:solidFill>
                <a:effectLst/>
                <a:latin typeface="Arial" panose="020B0604020202020204" pitchFamily="34" charset="0"/>
                <a:ea typeface="游明朝" panose="02020400000000000000" pitchFamily="18" charset="-128"/>
              </a:rPr>
              <a:t>lực</a:t>
            </a:r>
            <a:r>
              <a:rPr lang="en-US" sz="2500" dirty="0">
                <a:solidFill>
                  <a:srgbClr val="000000"/>
                </a:solidFill>
                <a:effectLst/>
                <a:latin typeface="Arial" panose="020B0604020202020204" pitchFamily="34" charset="0"/>
                <a:ea typeface="游明朝" panose="02020400000000000000" pitchFamily="18" charset="-128"/>
              </a:rPr>
              <a:t>, </a:t>
            </a:r>
            <a:r>
              <a:rPr lang="en-US" sz="2500" dirty="0" err="1">
                <a:solidFill>
                  <a:srgbClr val="000000"/>
                </a:solidFill>
                <a:effectLst/>
                <a:latin typeface="Arial" panose="020B0604020202020204" pitchFamily="34" charset="0"/>
                <a:ea typeface="游明朝" panose="02020400000000000000" pitchFamily="18" charset="-128"/>
              </a:rPr>
              <a:t>độ</a:t>
            </a:r>
            <a:r>
              <a:rPr lang="en-US" sz="2500" dirty="0">
                <a:solidFill>
                  <a:srgbClr val="000000"/>
                </a:solidFill>
                <a:effectLst/>
                <a:latin typeface="Arial" panose="020B0604020202020204" pitchFamily="34" charset="0"/>
                <a:ea typeface="游明朝" panose="02020400000000000000" pitchFamily="18" charset="-128"/>
              </a:rPr>
              <a:t> </a:t>
            </a:r>
            <a:r>
              <a:rPr lang="en-US" sz="2500" dirty="0" err="1">
                <a:solidFill>
                  <a:srgbClr val="000000"/>
                </a:solidFill>
                <a:effectLst/>
                <a:latin typeface="Arial" panose="020B0604020202020204" pitchFamily="34" charset="0"/>
                <a:ea typeface="游明朝" panose="02020400000000000000" pitchFamily="18" charset="-128"/>
              </a:rPr>
              <a:t>dịch</a:t>
            </a:r>
            <a:r>
              <a:rPr lang="en-US" sz="2500" dirty="0">
                <a:solidFill>
                  <a:srgbClr val="000000"/>
                </a:solidFill>
                <a:effectLst/>
                <a:latin typeface="Arial" panose="020B0604020202020204" pitchFamily="34" charset="0"/>
                <a:ea typeface="游明朝" panose="02020400000000000000" pitchFamily="18" charset="-128"/>
              </a:rPr>
              <a:t> </a:t>
            </a:r>
            <a:r>
              <a:rPr lang="en-US" sz="2500" dirty="0" err="1">
                <a:solidFill>
                  <a:srgbClr val="000000"/>
                </a:solidFill>
                <a:effectLst/>
                <a:latin typeface="Arial" panose="020B0604020202020204" pitchFamily="34" charset="0"/>
                <a:ea typeface="游明朝" panose="02020400000000000000" pitchFamily="18" charset="-128"/>
              </a:rPr>
              <a:t>chuyển</a:t>
            </a:r>
            <a:r>
              <a:rPr lang="en-US" sz="2500" dirty="0">
                <a:solidFill>
                  <a:srgbClr val="000000"/>
                </a:solidFill>
                <a:latin typeface="Arial" panose="020B0604020202020204" pitchFamily="34" charset="0"/>
                <a:ea typeface="游明朝" panose="02020400000000000000" pitchFamily="18" charset="-128"/>
              </a:rPr>
              <a:t>…</a:t>
            </a:r>
            <a:r>
              <a:rPr lang="en-US" sz="2500" dirty="0">
                <a:solidFill>
                  <a:srgbClr val="000000"/>
                </a:solidFill>
                <a:effectLst/>
                <a:latin typeface="Arial" panose="020B0604020202020204" pitchFamily="34" charset="0"/>
                <a:ea typeface="游明朝" panose="02020400000000000000" pitchFamily="18" charset="-128"/>
              </a:rPr>
              <a:t> </a:t>
            </a:r>
          </a:p>
        </p:txBody>
      </p:sp>
      <p:grpSp>
        <p:nvGrpSpPr>
          <p:cNvPr id="11" name="Group 10">
            <a:extLst>
              <a:ext uri="{FF2B5EF4-FFF2-40B4-BE49-F238E27FC236}">
                <a16:creationId xmlns:a16="http://schemas.microsoft.com/office/drawing/2014/main" id="{4165AA4E-EEE0-A067-A443-54F161A220D2}"/>
              </a:ext>
            </a:extLst>
          </p:cNvPr>
          <p:cNvGrpSpPr/>
          <p:nvPr/>
        </p:nvGrpSpPr>
        <p:grpSpPr>
          <a:xfrm>
            <a:off x="648323" y="3401389"/>
            <a:ext cx="4393239" cy="1246494"/>
            <a:chOff x="648323" y="3401389"/>
            <a:chExt cx="4393239" cy="1246494"/>
          </a:xfrm>
        </p:grpSpPr>
        <p:pic>
          <p:nvPicPr>
            <p:cNvPr id="3" name="Picture 2">
              <a:extLst>
                <a:ext uri="{FF2B5EF4-FFF2-40B4-BE49-F238E27FC236}">
                  <a16:creationId xmlns:a16="http://schemas.microsoft.com/office/drawing/2014/main" id="{0DFEB15D-5E9F-A531-AF58-E7C781C5BDD0}"/>
                </a:ext>
              </a:extLst>
            </p:cNvPr>
            <p:cNvPicPr>
              <a:picLocks noChangeAspect="1"/>
            </p:cNvPicPr>
            <p:nvPr/>
          </p:nvPicPr>
          <p:blipFill>
            <a:blip r:embed="rId9"/>
            <a:stretch>
              <a:fillRect/>
            </a:stretch>
          </p:blipFill>
          <p:spPr>
            <a:xfrm>
              <a:off x="648323" y="3401389"/>
              <a:ext cx="4393239" cy="1246494"/>
            </a:xfrm>
            <a:prstGeom prst="rect">
              <a:avLst/>
            </a:prstGeom>
          </p:spPr>
        </p:pic>
        <p:sp>
          <p:nvSpPr>
            <p:cNvPr id="2" name="Rectangle 1">
              <a:extLst>
                <a:ext uri="{FF2B5EF4-FFF2-40B4-BE49-F238E27FC236}">
                  <a16:creationId xmlns:a16="http://schemas.microsoft.com/office/drawing/2014/main" id="{994B34D1-EB39-C3CB-57DD-C34698205042}"/>
                </a:ext>
              </a:extLst>
            </p:cNvPr>
            <p:cNvSpPr/>
            <p:nvPr/>
          </p:nvSpPr>
          <p:spPr>
            <a:xfrm>
              <a:off x="707497" y="3670052"/>
              <a:ext cx="968903" cy="292348"/>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a:t>100 N</a:t>
              </a:r>
            </a:p>
          </p:txBody>
        </p:sp>
        <p:sp>
          <p:nvSpPr>
            <p:cNvPr id="10" name="Rectangle 9">
              <a:extLst>
                <a:ext uri="{FF2B5EF4-FFF2-40B4-BE49-F238E27FC236}">
                  <a16:creationId xmlns:a16="http://schemas.microsoft.com/office/drawing/2014/main" id="{D6212B69-8BE4-4533-F9E9-30B33B45125F}"/>
                </a:ext>
              </a:extLst>
            </p:cNvPr>
            <p:cNvSpPr/>
            <p:nvPr/>
          </p:nvSpPr>
          <p:spPr>
            <a:xfrm>
              <a:off x="3810000" y="4343400"/>
              <a:ext cx="1066800" cy="269288"/>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a:t>200 N</a:t>
              </a:r>
            </a:p>
          </p:txBody>
        </p:sp>
      </p:grpSp>
    </p:spTree>
    <p:extLst>
      <p:ext uri="{BB962C8B-B14F-4D97-AF65-F5344CB8AC3E}">
        <p14:creationId xmlns:p14="http://schemas.microsoft.com/office/powerpoint/2010/main" val="1144759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500"/>
                                        <p:tgtEl>
                                          <p:spTgt spid="2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fade">
                                      <p:cBhvr>
                                        <p:cTn id="18" dur="500"/>
                                        <p:tgtEl>
                                          <p:spTgt spid="3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8" grpId="0"/>
      <p:bldP spid="3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Shape 16">
            <a:extLst>
              <a:ext uri="{FF2B5EF4-FFF2-40B4-BE49-F238E27FC236}">
                <a16:creationId xmlns:a16="http://schemas.microsoft.com/office/drawing/2014/main" id="{45D28049-A846-C897-B072-E391C8C50FD8}"/>
              </a:ext>
            </a:extLst>
          </p:cNvPr>
          <p:cNvSpPr/>
          <p:nvPr/>
        </p:nvSpPr>
        <p:spPr>
          <a:xfrm>
            <a:off x="2768417" y="1600200"/>
            <a:ext cx="6655166" cy="634068"/>
          </a:xfrm>
          <a:custGeom>
            <a:avLst/>
            <a:gdLst>
              <a:gd name="connsiteX0" fmla="*/ 0 w 2765970"/>
              <a:gd name="connsiteY0" fmla="*/ 165958 h 1659582"/>
              <a:gd name="connsiteX1" fmla="*/ 165958 w 2765970"/>
              <a:gd name="connsiteY1" fmla="*/ 0 h 1659582"/>
              <a:gd name="connsiteX2" fmla="*/ 2600012 w 2765970"/>
              <a:gd name="connsiteY2" fmla="*/ 0 h 1659582"/>
              <a:gd name="connsiteX3" fmla="*/ 2765970 w 2765970"/>
              <a:gd name="connsiteY3" fmla="*/ 165958 h 1659582"/>
              <a:gd name="connsiteX4" fmla="*/ 2765970 w 2765970"/>
              <a:gd name="connsiteY4" fmla="*/ 1493624 h 1659582"/>
              <a:gd name="connsiteX5" fmla="*/ 2600012 w 2765970"/>
              <a:gd name="connsiteY5" fmla="*/ 1659582 h 1659582"/>
              <a:gd name="connsiteX6" fmla="*/ 165958 w 2765970"/>
              <a:gd name="connsiteY6" fmla="*/ 1659582 h 1659582"/>
              <a:gd name="connsiteX7" fmla="*/ 0 w 2765970"/>
              <a:gd name="connsiteY7" fmla="*/ 1493624 h 1659582"/>
              <a:gd name="connsiteX8" fmla="*/ 0 w 2765970"/>
              <a:gd name="connsiteY8" fmla="*/ 165958 h 165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65970" h="1659582">
                <a:moveTo>
                  <a:pt x="0" y="165958"/>
                </a:moveTo>
                <a:cubicBezTo>
                  <a:pt x="0" y="74302"/>
                  <a:pt x="74302" y="0"/>
                  <a:pt x="165958" y="0"/>
                </a:cubicBezTo>
                <a:lnTo>
                  <a:pt x="2600012" y="0"/>
                </a:lnTo>
                <a:cubicBezTo>
                  <a:pt x="2691668" y="0"/>
                  <a:pt x="2765970" y="74302"/>
                  <a:pt x="2765970" y="165958"/>
                </a:cubicBezTo>
                <a:lnTo>
                  <a:pt x="2765970" y="1493624"/>
                </a:lnTo>
                <a:cubicBezTo>
                  <a:pt x="2765970" y="1585280"/>
                  <a:pt x="2691668" y="1659582"/>
                  <a:pt x="2600012" y="1659582"/>
                </a:cubicBezTo>
                <a:lnTo>
                  <a:pt x="165958" y="1659582"/>
                </a:lnTo>
                <a:cubicBezTo>
                  <a:pt x="74302" y="1659582"/>
                  <a:pt x="0" y="1585280"/>
                  <a:pt x="0" y="1493624"/>
                </a:cubicBezTo>
                <a:lnTo>
                  <a:pt x="0" y="165958"/>
                </a:lnTo>
                <a:close/>
              </a:path>
            </a:pathLst>
          </a:custGeom>
          <a:solidFill>
            <a:schemeClr val="accent2"/>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rgbClr r="0" g="0" b="0"/>
          </a:lnRef>
          <a:fillRef idx="1">
            <a:scrgbClr r="0" g="0" b="0"/>
          </a:fillRef>
          <a:effectRef idx="0">
            <a:scrgbClr r="0" g="0" b="0"/>
          </a:effectRef>
          <a:fontRef idx="minor">
            <a:schemeClr val="lt1"/>
          </a:fontRef>
        </p:style>
        <p:txBody>
          <a:bodyPr spcFirstLastPara="0" vert="horz" wrap="square" lIns="124807" tIns="124807" rIns="124807" bIns="124807" numCol="1" spcCol="1270" anchor="ctr" anchorCtr="0">
            <a:noAutofit/>
          </a:bodyPr>
          <a:lstStyle/>
          <a:p>
            <a:pPr marL="0" lvl="0" indent="0" algn="ctr" defTabSz="889000">
              <a:lnSpc>
                <a:spcPct val="90000"/>
              </a:lnSpc>
              <a:spcBef>
                <a:spcPct val="0"/>
              </a:spcBef>
              <a:spcAft>
                <a:spcPct val="35000"/>
              </a:spcAft>
              <a:buNone/>
            </a:pPr>
            <a:r>
              <a:rPr lang="en-US" sz="2400" kern="1200">
                <a:latin typeface="Arial" panose="020B0604020202020204" pitchFamily="34" charset="0"/>
                <a:cs typeface="Arial" panose="020B0604020202020204" pitchFamily="34" charset="0"/>
              </a:rPr>
              <a:t>1. Xác định đối tượng cần mô hình hóa</a:t>
            </a:r>
          </a:p>
        </p:txBody>
      </p:sp>
      <p:sp>
        <p:nvSpPr>
          <p:cNvPr id="19" name="Freeform: Shape 18">
            <a:extLst>
              <a:ext uri="{FF2B5EF4-FFF2-40B4-BE49-F238E27FC236}">
                <a16:creationId xmlns:a16="http://schemas.microsoft.com/office/drawing/2014/main" id="{B8105821-A6FA-4749-1445-56E7E11F0C49}"/>
              </a:ext>
            </a:extLst>
          </p:cNvPr>
          <p:cNvSpPr/>
          <p:nvPr/>
        </p:nvSpPr>
        <p:spPr>
          <a:xfrm>
            <a:off x="2768418" y="2623205"/>
            <a:ext cx="6655165" cy="586386"/>
          </a:xfrm>
          <a:custGeom>
            <a:avLst/>
            <a:gdLst>
              <a:gd name="connsiteX0" fmla="*/ 0 w 2765970"/>
              <a:gd name="connsiteY0" fmla="*/ 165958 h 1659582"/>
              <a:gd name="connsiteX1" fmla="*/ 165958 w 2765970"/>
              <a:gd name="connsiteY1" fmla="*/ 0 h 1659582"/>
              <a:gd name="connsiteX2" fmla="*/ 2600012 w 2765970"/>
              <a:gd name="connsiteY2" fmla="*/ 0 h 1659582"/>
              <a:gd name="connsiteX3" fmla="*/ 2765970 w 2765970"/>
              <a:gd name="connsiteY3" fmla="*/ 165958 h 1659582"/>
              <a:gd name="connsiteX4" fmla="*/ 2765970 w 2765970"/>
              <a:gd name="connsiteY4" fmla="*/ 1493624 h 1659582"/>
              <a:gd name="connsiteX5" fmla="*/ 2600012 w 2765970"/>
              <a:gd name="connsiteY5" fmla="*/ 1659582 h 1659582"/>
              <a:gd name="connsiteX6" fmla="*/ 165958 w 2765970"/>
              <a:gd name="connsiteY6" fmla="*/ 1659582 h 1659582"/>
              <a:gd name="connsiteX7" fmla="*/ 0 w 2765970"/>
              <a:gd name="connsiteY7" fmla="*/ 1493624 h 1659582"/>
              <a:gd name="connsiteX8" fmla="*/ 0 w 2765970"/>
              <a:gd name="connsiteY8" fmla="*/ 165958 h 165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65970" h="1659582">
                <a:moveTo>
                  <a:pt x="0" y="165958"/>
                </a:moveTo>
                <a:cubicBezTo>
                  <a:pt x="0" y="74302"/>
                  <a:pt x="74302" y="0"/>
                  <a:pt x="165958" y="0"/>
                </a:cubicBezTo>
                <a:lnTo>
                  <a:pt x="2600012" y="0"/>
                </a:lnTo>
                <a:cubicBezTo>
                  <a:pt x="2691668" y="0"/>
                  <a:pt x="2765970" y="74302"/>
                  <a:pt x="2765970" y="165958"/>
                </a:cubicBezTo>
                <a:lnTo>
                  <a:pt x="2765970" y="1493624"/>
                </a:lnTo>
                <a:cubicBezTo>
                  <a:pt x="2765970" y="1585280"/>
                  <a:pt x="2691668" y="1659582"/>
                  <a:pt x="2600012" y="1659582"/>
                </a:cubicBezTo>
                <a:lnTo>
                  <a:pt x="165958" y="1659582"/>
                </a:lnTo>
                <a:cubicBezTo>
                  <a:pt x="74302" y="1659582"/>
                  <a:pt x="0" y="1585280"/>
                  <a:pt x="0" y="1493624"/>
                </a:cubicBezTo>
                <a:lnTo>
                  <a:pt x="0" y="165958"/>
                </a:lnTo>
                <a:close/>
              </a:path>
            </a:pathLst>
          </a:custGeom>
          <a:solidFill>
            <a:srgbClr val="FF33CC"/>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rgbClr r="0" g="0" b="0"/>
          </a:lnRef>
          <a:fillRef idx="1">
            <a:scrgbClr r="0" g="0" b="0"/>
          </a:fillRef>
          <a:effectRef idx="0">
            <a:scrgbClr r="0" g="0" b="0"/>
          </a:effectRef>
          <a:fontRef idx="minor">
            <a:schemeClr val="lt1"/>
          </a:fontRef>
        </p:style>
        <p:txBody>
          <a:bodyPr spcFirstLastPara="0" vert="horz" wrap="square" lIns="124807" tIns="124807" rIns="124807" bIns="124807" numCol="1" spcCol="1270" anchor="ctr" anchorCtr="0">
            <a:noAutofit/>
          </a:bodyPr>
          <a:lstStyle/>
          <a:p>
            <a:pPr marL="0" lvl="0" indent="0" algn="ctr" defTabSz="889000">
              <a:lnSpc>
                <a:spcPct val="90000"/>
              </a:lnSpc>
              <a:spcBef>
                <a:spcPct val="0"/>
              </a:spcBef>
              <a:spcAft>
                <a:spcPct val="35000"/>
              </a:spcAft>
              <a:buNone/>
            </a:pPr>
            <a:r>
              <a:rPr lang="en-US" sz="2400" kern="1200">
                <a:latin typeface="Arial" panose="020B0604020202020204" pitchFamily="34" charset="0"/>
                <a:cs typeface="Arial" panose="020B0604020202020204" pitchFamily="34" charset="0"/>
              </a:rPr>
              <a:t>2. Xây dựng mô hình (giả thuyết)</a:t>
            </a:r>
          </a:p>
        </p:txBody>
      </p:sp>
      <p:sp>
        <p:nvSpPr>
          <p:cNvPr id="21" name="Freeform: Shape 20">
            <a:extLst>
              <a:ext uri="{FF2B5EF4-FFF2-40B4-BE49-F238E27FC236}">
                <a16:creationId xmlns:a16="http://schemas.microsoft.com/office/drawing/2014/main" id="{7B48766B-F8D3-7F34-67CF-D3A66AB8EBE3}"/>
              </a:ext>
            </a:extLst>
          </p:cNvPr>
          <p:cNvSpPr/>
          <p:nvPr/>
        </p:nvSpPr>
        <p:spPr>
          <a:xfrm>
            <a:off x="2768419" y="3681536"/>
            <a:ext cx="6655164" cy="685960"/>
          </a:xfrm>
          <a:custGeom>
            <a:avLst/>
            <a:gdLst>
              <a:gd name="connsiteX0" fmla="*/ 0 w 2765970"/>
              <a:gd name="connsiteY0" fmla="*/ 165958 h 1659582"/>
              <a:gd name="connsiteX1" fmla="*/ 165958 w 2765970"/>
              <a:gd name="connsiteY1" fmla="*/ 0 h 1659582"/>
              <a:gd name="connsiteX2" fmla="*/ 2600012 w 2765970"/>
              <a:gd name="connsiteY2" fmla="*/ 0 h 1659582"/>
              <a:gd name="connsiteX3" fmla="*/ 2765970 w 2765970"/>
              <a:gd name="connsiteY3" fmla="*/ 165958 h 1659582"/>
              <a:gd name="connsiteX4" fmla="*/ 2765970 w 2765970"/>
              <a:gd name="connsiteY4" fmla="*/ 1493624 h 1659582"/>
              <a:gd name="connsiteX5" fmla="*/ 2600012 w 2765970"/>
              <a:gd name="connsiteY5" fmla="*/ 1659582 h 1659582"/>
              <a:gd name="connsiteX6" fmla="*/ 165958 w 2765970"/>
              <a:gd name="connsiteY6" fmla="*/ 1659582 h 1659582"/>
              <a:gd name="connsiteX7" fmla="*/ 0 w 2765970"/>
              <a:gd name="connsiteY7" fmla="*/ 1493624 h 1659582"/>
              <a:gd name="connsiteX8" fmla="*/ 0 w 2765970"/>
              <a:gd name="connsiteY8" fmla="*/ 165958 h 165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65970" h="1659582">
                <a:moveTo>
                  <a:pt x="0" y="165958"/>
                </a:moveTo>
                <a:cubicBezTo>
                  <a:pt x="0" y="74302"/>
                  <a:pt x="74302" y="0"/>
                  <a:pt x="165958" y="0"/>
                </a:cubicBezTo>
                <a:lnTo>
                  <a:pt x="2600012" y="0"/>
                </a:lnTo>
                <a:cubicBezTo>
                  <a:pt x="2691668" y="0"/>
                  <a:pt x="2765970" y="74302"/>
                  <a:pt x="2765970" y="165958"/>
                </a:cubicBezTo>
                <a:lnTo>
                  <a:pt x="2765970" y="1493624"/>
                </a:lnTo>
                <a:cubicBezTo>
                  <a:pt x="2765970" y="1585280"/>
                  <a:pt x="2691668" y="1659582"/>
                  <a:pt x="2600012" y="1659582"/>
                </a:cubicBezTo>
                <a:lnTo>
                  <a:pt x="165958" y="1659582"/>
                </a:lnTo>
                <a:cubicBezTo>
                  <a:pt x="74302" y="1659582"/>
                  <a:pt x="0" y="1585280"/>
                  <a:pt x="0" y="1493624"/>
                </a:cubicBezTo>
                <a:lnTo>
                  <a:pt x="0" y="165958"/>
                </a:lnTo>
                <a:close/>
              </a:path>
            </a:pathLst>
          </a:custGeom>
          <a:solidFill>
            <a:srgbClr val="0099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rgbClr r="0" g="0" b="0"/>
          </a:lnRef>
          <a:fillRef idx="1">
            <a:scrgbClr r="0" g="0" b="0"/>
          </a:fillRef>
          <a:effectRef idx="0">
            <a:scrgbClr r="0" g="0" b="0"/>
          </a:effectRef>
          <a:fontRef idx="minor">
            <a:schemeClr val="lt1"/>
          </a:fontRef>
        </p:style>
        <p:txBody>
          <a:bodyPr spcFirstLastPara="0" vert="horz" wrap="square" lIns="124807" tIns="124807" rIns="124807" bIns="124807" numCol="1" spcCol="1270" anchor="ctr" anchorCtr="0">
            <a:noAutofit/>
          </a:bodyPr>
          <a:lstStyle/>
          <a:p>
            <a:pPr marL="0" lvl="0" indent="0" algn="ctr" defTabSz="889000">
              <a:lnSpc>
                <a:spcPct val="90000"/>
              </a:lnSpc>
              <a:spcBef>
                <a:spcPct val="0"/>
              </a:spcBef>
              <a:spcAft>
                <a:spcPct val="35000"/>
              </a:spcAft>
              <a:buNone/>
            </a:pPr>
            <a:r>
              <a:rPr lang="en-US" sz="2400" kern="1200">
                <a:latin typeface="Arial" panose="020B0604020202020204" pitchFamily="34" charset="0"/>
                <a:cs typeface="Arial" panose="020B0604020202020204" pitchFamily="34" charset="0"/>
              </a:rPr>
              <a:t>3. Kiểm tra sự phù hợp của mô hình</a:t>
            </a:r>
          </a:p>
        </p:txBody>
      </p:sp>
      <p:sp>
        <p:nvSpPr>
          <p:cNvPr id="23" name="Freeform: Shape 22">
            <a:extLst>
              <a:ext uri="{FF2B5EF4-FFF2-40B4-BE49-F238E27FC236}">
                <a16:creationId xmlns:a16="http://schemas.microsoft.com/office/drawing/2014/main" id="{E33794BC-2F8A-6DAC-1D26-418DF84E371E}"/>
              </a:ext>
            </a:extLst>
          </p:cNvPr>
          <p:cNvSpPr/>
          <p:nvPr/>
        </p:nvSpPr>
        <p:spPr>
          <a:xfrm>
            <a:off x="6457753" y="4965150"/>
            <a:ext cx="2913724" cy="901600"/>
          </a:xfrm>
          <a:custGeom>
            <a:avLst/>
            <a:gdLst>
              <a:gd name="connsiteX0" fmla="*/ 0 w 2765970"/>
              <a:gd name="connsiteY0" fmla="*/ 165958 h 1659582"/>
              <a:gd name="connsiteX1" fmla="*/ 165958 w 2765970"/>
              <a:gd name="connsiteY1" fmla="*/ 0 h 1659582"/>
              <a:gd name="connsiteX2" fmla="*/ 2600012 w 2765970"/>
              <a:gd name="connsiteY2" fmla="*/ 0 h 1659582"/>
              <a:gd name="connsiteX3" fmla="*/ 2765970 w 2765970"/>
              <a:gd name="connsiteY3" fmla="*/ 165958 h 1659582"/>
              <a:gd name="connsiteX4" fmla="*/ 2765970 w 2765970"/>
              <a:gd name="connsiteY4" fmla="*/ 1493624 h 1659582"/>
              <a:gd name="connsiteX5" fmla="*/ 2600012 w 2765970"/>
              <a:gd name="connsiteY5" fmla="*/ 1659582 h 1659582"/>
              <a:gd name="connsiteX6" fmla="*/ 165958 w 2765970"/>
              <a:gd name="connsiteY6" fmla="*/ 1659582 h 1659582"/>
              <a:gd name="connsiteX7" fmla="*/ 0 w 2765970"/>
              <a:gd name="connsiteY7" fmla="*/ 1493624 h 1659582"/>
              <a:gd name="connsiteX8" fmla="*/ 0 w 2765970"/>
              <a:gd name="connsiteY8" fmla="*/ 165958 h 165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65970" h="1659582">
                <a:moveTo>
                  <a:pt x="0" y="165958"/>
                </a:moveTo>
                <a:cubicBezTo>
                  <a:pt x="0" y="74302"/>
                  <a:pt x="74302" y="0"/>
                  <a:pt x="165958" y="0"/>
                </a:cubicBezTo>
                <a:lnTo>
                  <a:pt x="2600012" y="0"/>
                </a:lnTo>
                <a:cubicBezTo>
                  <a:pt x="2691668" y="0"/>
                  <a:pt x="2765970" y="74302"/>
                  <a:pt x="2765970" y="165958"/>
                </a:cubicBezTo>
                <a:lnTo>
                  <a:pt x="2765970" y="1493624"/>
                </a:lnTo>
                <a:cubicBezTo>
                  <a:pt x="2765970" y="1585280"/>
                  <a:pt x="2691668" y="1659582"/>
                  <a:pt x="2600012" y="1659582"/>
                </a:cubicBezTo>
                <a:lnTo>
                  <a:pt x="165958" y="1659582"/>
                </a:lnTo>
                <a:cubicBezTo>
                  <a:pt x="74302" y="1659582"/>
                  <a:pt x="0" y="1585280"/>
                  <a:pt x="0" y="1493624"/>
                </a:cubicBezTo>
                <a:lnTo>
                  <a:pt x="0" y="165958"/>
                </a:lnTo>
                <a:close/>
              </a:path>
            </a:pathLst>
          </a:custGeom>
          <a:solidFill>
            <a:schemeClr val="accent1">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rgbClr r="0" g="0" b="0"/>
          </a:lnRef>
          <a:fillRef idx="1">
            <a:scrgbClr r="0" g="0" b="0"/>
          </a:fillRef>
          <a:effectRef idx="0">
            <a:scrgbClr r="0" g="0" b="0"/>
          </a:effectRef>
          <a:fontRef idx="minor">
            <a:schemeClr val="lt1"/>
          </a:fontRef>
        </p:style>
        <p:txBody>
          <a:bodyPr spcFirstLastPara="0" vert="horz" wrap="square" lIns="124807" tIns="124807" rIns="124807" bIns="124807" numCol="1" spcCol="1270" anchor="ctr" anchorCtr="0">
            <a:noAutofit/>
          </a:bodyPr>
          <a:lstStyle/>
          <a:p>
            <a:pPr marL="0" lvl="0" indent="0" algn="ctr" defTabSz="889000">
              <a:lnSpc>
                <a:spcPct val="90000"/>
              </a:lnSpc>
              <a:spcBef>
                <a:spcPct val="0"/>
              </a:spcBef>
              <a:spcAft>
                <a:spcPct val="35000"/>
              </a:spcAft>
              <a:buNone/>
            </a:pPr>
            <a:r>
              <a:rPr lang="en-US" sz="2400" dirty="0" err="1">
                <a:latin typeface="Arial" panose="020B0604020202020204" pitchFamily="34" charset="0"/>
                <a:cs typeface="Arial" panose="020B0604020202020204" pitchFamily="34" charset="0"/>
              </a:rPr>
              <a:t>Điều</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chỉnh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mô</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hình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nếu</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cần</a:t>
            </a:r>
            <a:endParaRPr lang="en-US" sz="2400" kern="1200" dirty="0">
              <a:latin typeface="Arial" panose="020B0604020202020204" pitchFamily="34" charset="0"/>
              <a:cs typeface="Arial" panose="020B0604020202020204" pitchFamily="34" charset="0"/>
            </a:endParaRPr>
          </a:p>
        </p:txBody>
      </p:sp>
      <p:sp>
        <p:nvSpPr>
          <p:cNvPr id="25" name="Freeform: Shape 24">
            <a:extLst>
              <a:ext uri="{FF2B5EF4-FFF2-40B4-BE49-F238E27FC236}">
                <a16:creationId xmlns:a16="http://schemas.microsoft.com/office/drawing/2014/main" id="{87F012A2-C0EC-4387-B3E9-264435D169A5}"/>
              </a:ext>
            </a:extLst>
          </p:cNvPr>
          <p:cNvSpPr/>
          <p:nvPr/>
        </p:nvSpPr>
        <p:spPr>
          <a:xfrm>
            <a:off x="2880561" y="4983475"/>
            <a:ext cx="2841909" cy="901600"/>
          </a:xfrm>
          <a:custGeom>
            <a:avLst/>
            <a:gdLst>
              <a:gd name="connsiteX0" fmla="*/ 0 w 2223840"/>
              <a:gd name="connsiteY0" fmla="*/ 165958 h 1659582"/>
              <a:gd name="connsiteX1" fmla="*/ 165958 w 2223840"/>
              <a:gd name="connsiteY1" fmla="*/ 0 h 1659582"/>
              <a:gd name="connsiteX2" fmla="*/ 2057882 w 2223840"/>
              <a:gd name="connsiteY2" fmla="*/ 0 h 1659582"/>
              <a:gd name="connsiteX3" fmla="*/ 2223840 w 2223840"/>
              <a:gd name="connsiteY3" fmla="*/ 165958 h 1659582"/>
              <a:gd name="connsiteX4" fmla="*/ 2223840 w 2223840"/>
              <a:gd name="connsiteY4" fmla="*/ 1493624 h 1659582"/>
              <a:gd name="connsiteX5" fmla="*/ 2057882 w 2223840"/>
              <a:gd name="connsiteY5" fmla="*/ 1659582 h 1659582"/>
              <a:gd name="connsiteX6" fmla="*/ 165958 w 2223840"/>
              <a:gd name="connsiteY6" fmla="*/ 1659582 h 1659582"/>
              <a:gd name="connsiteX7" fmla="*/ 0 w 2223840"/>
              <a:gd name="connsiteY7" fmla="*/ 1493624 h 1659582"/>
              <a:gd name="connsiteX8" fmla="*/ 0 w 2223840"/>
              <a:gd name="connsiteY8" fmla="*/ 165958 h 165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23840" h="1659582">
                <a:moveTo>
                  <a:pt x="0" y="165958"/>
                </a:moveTo>
                <a:cubicBezTo>
                  <a:pt x="0" y="74302"/>
                  <a:pt x="74302" y="0"/>
                  <a:pt x="165958" y="0"/>
                </a:cubicBezTo>
                <a:lnTo>
                  <a:pt x="2057882" y="0"/>
                </a:lnTo>
                <a:cubicBezTo>
                  <a:pt x="2149538" y="0"/>
                  <a:pt x="2223840" y="74302"/>
                  <a:pt x="2223840" y="165958"/>
                </a:cubicBezTo>
                <a:lnTo>
                  <a:pt x="2223840" y="1493624"/>
                </a:lnTo>
                <a:cubicBezTo>
                  <a:pt x="2223840" y="1585280"/>
                  <a:pt x="2149538" y="1659582"/>
                  <a:pt x="2057882" y="1659582"/>
                </a:cubicBezTo>
                <a:lnTo>
                  <a:pt x="165958" y="1659582"/>
                </a:lnTo>
                <a:cubicBezTo>
                  <a:pt x="74302" y="1659582"/>
                  <a:pt x="0" y="1585280"/>
                  <a:pt x="0" y="1493624"/>
                </a:cubicBezTo>
                <a:lnTo>
                  <a:pt x="0" y="165958"/>
                </a:lnTo>
                <a:close/>
              </a:path>
            </a:pathLst>
          </a:custGeom>
          <a:solidFill>
            <a:srgbClr val="C000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rgbClr r="0" g="0" b="0"/>
          </a:lnRef>
          <a:fillRef idx="1">
            <a:scrgbClr r="0" g="0" b="0"/>
          </a:fillRef>
          <a:effectRef idx="0">
            <a:scrgbClr r="0" g="0" b="0"/>
          </a:effectRef>
          <a:fontRef idx="minor">
            <a:schemeClr val="lt1"/>
          </a:fontRef>
        </p:style>
        <p:txBody>
          <a:bodyPr spcFirstLastPara="0" vert="horz" wrap="square" lIns="124807" tIns="124807" rIns="124807" bIns="124807" numCol="1" spcCol="1270" anchor="ctr" anchorCtr="0">
            <a:noAutofit/>
          </a:bodyPr>
          <a:lstStyle/>
          <a:p>
            <a:pPr marL="0" lvl="0" indent="0" algn="ctr" defTabSz="889000">
              <a:lnSpc>
                <a:spcPct val="90000"/>
              </a:lnSpc>
              <a:spcBef>
                <a:spcPct val="0"/>
              </a:spcBef>
              <a:spcAft>
                <a:spcPct val="35000"/>
              </a:spcAft>
              <a:buNone/>
            </a:pPr>
            <a:r>
              <a:rPr lang="en-US" sz="2400" kern="1200">
                <a:latin typeface="Arial" panose="020B0604020202020204" pitchFamily="34" charset="0"/>
                <a:cs typeface="Arial" panose="020B0604020202020204" pitchFamily="34" charset="0"/>
              </a:rPr>
              <a:t>4. Kết luận.</a:t>
            </a:r>
          </a:p>
        </p:txBody>
      </p:sp>
      <p:grpSp>
        <p:nvGrpSpPr>
          <p:cNvPr id="26" name="Group 25">
            <a:extLst>
              <a:ext uri="{FF2B5EF4-FFF2-40B4-BE49-F238E27FC236}">
                <a16:creationId xmlns:a16="http://schemas.microsoft.com/office/drawing/2014/main" id="{66DEEF7A-B395-D362-8BA7-7F86500C3F03}"/>
              </a:ext>
            </a:extLst>
          </p:cNvPr>
          <p:cNvGrpSpPr/>
          <p:nvPr/>
        </p:nvGrpSpPr>
        <p:grpSpPr>
          <a:xfrm>
            <a:off x="-107020" y="65599"/>
            <a:ext cx="10317821" cy="551822"/>
            <a:chOff x="-3007" y="2231322"/>
            <a:chExt cx="10253890" cy="770302"/>
          </a:xfrm>
        </p:grpSpPr>
        <p:grpSp>
          <p:nvGrpSpPr>
            <p:cNvPr id="27" name="Group 70">
              <a:extLst>
                <a:ext uri="{FF2B5EF4-FFF2-40B4-BE49-F238E27FC236}">
                  <a16:creationId xmlns:a16="http://schemas.microsoft.com/office/drawing/2014/main" id="{404BE754-1474-3D36-5FA9-01DEEA7CAA75}"/>
                </a:ext>
              </a:extLst>
            </p:cNvPr>
            <p:cNvGrpSpPr>
              <a:grpSpLocks/>
            </p:cNvGrpSpPr>
            <p:nvPr/>
          </p:nvGrpSpPr>
          <p:grpSpPr bwMode="auto">
            <a:xfrm>
              <a:off x="286108" y="2280389"/>
              <a:ext cx="7305332" cy="708275"/>
              <a:chOff x="564747" y="3403331"/>
              <a:chExt cx="3761905" cy="1364238"/>
            </a:xfrm>
          </p:grpSpPr>
          <p:pic>
            <p:nvPicPr>
              <p:cNvPr id="30" name="Picture 8" descr="empty-green-rectangle">
                <a:extLst>
                  <a:ext uri="{FF2B5EF4-FFF2-40B4-BE49-F238E27FC236}">
                    <a16:creationId xmlns:a16="http://schemas.microsoft.com/office/drawing/2014/main" id="{4A0BD14B-EE3A-5F37-8844-3403541470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4747" y="3403331"/>
                <a:ext cx="3761905" cy="136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9" descr="green-top-faded">
                <a:extLst>
                  <a:ext uri="{FF2B5EF4-FFF2-40B4-BE49-F238E27FC236}">
                    <a16:creationId xmlns:a16="http://schemas.microsoft.com/office/drawing/2014/main" id="{BE360853-8DB5-29A7-CC86-BA9B7AEF774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187656" y="3887448"/>
                <a:ext cx="1273934" cy="396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8" name="TextBox 27">
              <a:extLst>
                <a:ext uri="{FF2B5EF4-FFF2-40B4-BE49-F238E27FC236}">
                  <a16:creationId xmlns:a16="http://schemas.microsoft.com/office/drawing/2014/main" id="{DF57A5DE-060B-157B-E16F-B61F43B3C648}"/>
                </a:ext>
              </a:extLst>
            </p:cNvPr>
            <p:cNvSpPr txBox="1"/>
            <p:nvPr/>
          </p:nvSpPr>
          <p:spPr bwMode="auto">
            <a:xfrm>
              <a:off x="-3007" y="2314211"/>
              <a:ext cx="1501326" cy="687413"/>
            </a:xfrm>
            <a:prstGeom prst="rect">
              <a:avLst/>
            </a:prstGeom>
            <a:noFill/>
          </p:spPr>
          <p:txBody>
            <a:bodyPr wrap="square">
              <a:spAutoFit/>
            </a:bodyPr>
            <a:lstStyle/>
            <a:p>
              <a:pPr algn="ctr">
                <a:defRPr/>
              </a:pPr>
              <a:r>
                <a:rPr lang="en-US" sz="2600">
                  <a:ln w="18415" cmpd="sng">
                    <a:solidFill>
                      <a:srgbClr val="FFFFFF"/>
                    </a:solidFill>
                    <a:prstDash val="solid"/>
                  </a:ln>
                  <a:solidFill>
                    <a:schemeClr val="tx1"/>
                  </a:solidFill>
                  <a:effectLst>
                    <a:glow rad="101600">
                      <a:schemeClr val="accent4">
                        <a:satMod val="175000"/>
                        <a:alpha val="40000"/>
                      </a:schemeClr>
                    </a:glow>
                    <a:outerShdw blurRad="63500" dir="3600000" algn="tl" rotWithShape="0">
                      <a:srgbClr val="000000">
                        <a:alpha val="70000"/>
                      </a:srgbClr>
                    </a:outerShdw>
                  </a:effectLst>
                  <a:latin typeface="Arial" panose="020B0604020202020204" pitchFamily="34" charset="0"/>
                  <a:cs typeface="Arial" panose="020B0604020202020204" pitchFamily="34" charset="0"/>
                </a:rPr>
                <a:t>IV</a:t>
              </a:r>
              <a:endParaRPr lang="en-US" sz="2600" dirty="0">
                <a:ln w="18415" cmpd="sng">
                  <a:solidFill>
                    <a:srgbClr val="FFFFFF"/>
                  </a:solidFill>
                  <a:prstDash val="solid"/>
                </a:ln>
                <a:solidFill>
                  <a:schemeClr val="tx1"/>
                </a:solidFill>
                <a:effectLst>
                  <a:glow rad="101600">
                    <a:schemeClr val="accent4">
                      <a:satMod val="175000"/>
                      <a:alpha val="40000"/>
                    </a:schemeClr>
                  </a:glow>
                  <a:outerShdw blurRad="63500" dir="3600000" algn="tl" rotWithShape="0">
                    <a:srgbClr val="000000">
                      <a:alpha val="70000"/>
                    </a:srgbClr>
                  </a:outerShdw>
                </a:effectLst>
                <a:latin typeface="Arial" panose="020B0604020202020204" pitchFamily="34" charset="0"/>
                <a:cs typeface="Arial" panose="020B0604020202020204" pitchFamily="34" charset="0"/>
              </a:endParaRPr>
            </a:p>
          </p:txBody>
        </p:sp>
        <p:sp>
          <p:nvSpPr>
            <p:cNvPr id="29" name="Rectangle 1026060">
              <a:extLst>
                <a:ext uri="{FF2B5EF4-FFF2-40B4-BE49-F238E27FC236}">
                  <a16:creationId xmlns:a16="http://schemas.microsoft.com/office/drawing/2014/main" id="{EC16D245-0653-313B-AE36-D813151D8A6F}"/>
                </a:ext>
              </a:extLst>
            </p:cNvPr>
            <p:cNvSpPr>
              <a:spLocks noChangeArrowheads="1"/>
            </p:cNvSpPr>
            <p:nvPr/>
          </p:nvSpPr>
          <p:spPr bwMode="auto">
            <a:xfrm>
              <a:off x="1209204" y="2231322"/>
              <a:ext cx="9041679" cy="756154"/>
            </a:xfrm>
            <a:prstGeom prst="rect">
              <a:avLst/>
            </a:prstGeom>
            <a:noFill/>
            <a:ln w="9525" algn="ctr">
              <a:noFill/>
              <a:miter lim="800000"/>
              <a:headEnd/>
              <a:tailEnd/>
            </a:ln>
          </p:spPr>
          <p:txBody>
            <a:bodyPr wrap="square" lIns="109728" tIns="54864" rIns="109728" bIns="54864">
              <a:spAutoFit/>
            </a:bodyPr>
            <a:lstStyle>
              <a:lvl1pPr marL="287338" indent="-287338" defTabSz="1095375">
                <a:defRPr>
                  <a:solidFill>
                    <a:schemeClr val="tx1"/>
                  </a:solidFill>
                  <a:latin typeface="Arial" panose="020B0604020202020204" pitchFamily="34" charset="0"/>
                </a:defRPr>
              </a:lvl1pPr>
              <a:lvl2pPr marL="742950" indent="-285750" defTabSz="1095375">
                <a:defRPr>
                  <a:solidFill>
                    <a:schemeClr val="tx1"/>
                  </a:solidFill>
                  <a:latin typeface="Arial" panose="020B0604020202020204" pitchFamily="34" charset="0"/>
                </a:defRPr>
              </a:lvl2pPr>
              <a:lvl3pPr marL="1143000" indent="-228600" defTabSz="1095375">
                <a:defRPr>
                  <a:solidFill>
                    <a:schemeClr val="tx1"/>
                  </a:solidFill>
                  <a:latin typeface="Arial" panose="020B0604020202020204" pitchFamily="34" charset="0"/>
                </a:defRPr>
              </a:lvl3pPr>
              <a:lvl4pPr marL="1600200" indent="-228600" defTabSz="1095375">
                <a:defRPr>
                  <a:solidFill>
                    <a:schemeClr val="tx1"/>
                  </a:solidFill>
                  <a:latin typeface="Arial" panose="020B0604020202020204" pitchFamily="34" charset="0"/>
                </a:defRPr>
              </a:lvl4pPr>
              <a:lvl5pPr marL="2057400" indent="-228600" defTabSz="1095375">
                <a:defRPr>
                  <a:solidFill>
                    <a:schemeClr val="tx1"/>
                  </a:solidFill>
                  <a:latin typeface="Arial" panose="020B0604020202020204" pitchFamily="34" charset="0"/>
                </a:defRPr>
              </a:lvl5pPr>
              <a:lvl6pPr marL="2514600" indent="-228600" defTabSz="1095375" fontAlgn="base">
                <a:spcBef>
                  <a:spcPct val="0"/>
                </a:spcBef>
                <a:spcAft>
                  <a:spcPct val="0"/>
                </a:spcAft>
                <a:defRPr>
                  <a:solidFill>
                    <a:schemeClr val="tx1"/>
                  </a:solidFill>
                  <a:latin typeface="Arial" panose="020B0604020202020204" pitchFamily="34" charset="0"/>
                </a:defRPr>
              </a:lvl6pPr>
              <a:lvl7pPr marL="2971800" indent="-228600" defTabSz="1095375" fontAlgn="base">
                <a:spcBef>
                  <a:spcPct val="0"/>
                </a:spcBef>
                <a:spcAft>
                  <a:spcPct val="0"/>
                </a:spcAft>
                <a:defRPr>
                  <a:solidFill>
                    <a:schemeClr val="tx1"/>
                  </a:solidFill>
                  <a:latin typeface="Arial" panose="020B0604020202020204" pitchFamily="34" charset="0"/>
                </a:defRPr>
              </a:lvl7pPr>
              <a:lvl8pPr marL="3429000" indent="-228600" defTabSz="1095375" fontAlgn="base">
                <a:spcBef>
                  <a:spcPct val="0"/>
                </a:spcBef>
                <a:spcAft>
                  <a:spcPct val="0"/>
                </a:spcAft>
                <a:defRPr>
                  <a:solidFill>
                    <a:schemeClr val="tx1"/>
                  </a:solidFill>
                  <a:latin typeface="Arial" panose="020B0604020202020204" pitchFamily="34" charset="0"/>
                </a:defRPr>
              </a:lvl8pPr>
              <a:lvl9pPr marL="3886200" indent="-228600" defTabSz="1095375" fontAlgn="base">
                <a:spcBef>
                  <a:spcPct val="0"/>
                </a:spcBef>
                <a:spcAft>
                  <a:spcPct val="0"/>
                </a:spcAft>
                <a:defRPr>
                  <a:solidFill>
                    <a:schemeClr val="tx1"/>
                  </a:solidFill>
                  <a:latin typeface="Arial" panose="020B0604020202020204" pitchFamily="34" charset="0"/>
                </a:defRPr>
              </a:lvl9pPr>
            </a:lstStyle>
            <a:p>
              <a:pPr marL="0" indent="0" defTabSz="1095376">
                <a:buClr>
                  <a:schemeClr val="tx2"/>
                </a:buClr>
                <a:buSzPct val="95000"/>
                <a:defRPr/>
              </a:pPr>
              <a:r>
                <a:rPr lang="en-US" sz="2800" i="1">
                  <a:cs typeface="Arial" panose="020B0604020202020204" pitchFamily="34" charset="0"/>
                </a:rPr>
                <a:t>Phương pháp nghiên cứu vật lí</a:t>
              </a:r>
              <a:endParaRPr lang="en-US" sz="2800" dirty="0">
                <a:cs typeface="Arial" panose="020B0604020202020204" pitchFamily="34" charset="0"/>
              </a:endParaRPr>
            </a:p>
          </p:txBody>
        </p:sp>
      </p:grpSp>
      <p:sp>
        <p:nvSpPr>
          <p:cNvPr id="36" name="Text Box 13">
            <a:extLst>
              <a:ext uri="{FF2B5EF4-FFF2-40B4-BE49-F238E27FC236}">
                <a16:creationId xmlns:a16="http://schemas.microsoft.com/office/drawing/2014/main" id="{8B70B90D-3AFF-9FAA-4FAC-585C68D4715B}"/>
              </a:ext>
            </a:extLst>
          </p:cNvPr>
          <p:cNvSpPr txBox="1">
            <a:spLocks noChangeArrowheads="1"/>
          </p:cNvSpPr>
          <p:nvPr/>
        </p:nvSpPr>
        <p:spPr bwMode="auto">
          <a:xfrm>
            <a:off x="1129682" y="666498"/>
            <a:ext cx="49663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400" i="1">
                <a:solidFill>
                  <a:srgbClr val="0070C0"/>
                </a:solidFill>
                <a:cs typeface="Arial" panose="020B0604020202020204" pitchFamily="34" charset="0"/>
              </a:rPr>
              <a:t>Phương pháp mô hình</a:t>
            </a:r>
          </a:p>
        </p:txBody>
      </p:sp>
      <p:grpSp>
        <p:nvGrpSpPr>
          <p:cNvPr id="37" name="Group 36">
            <a:extLst>
              <a:ext uri="{FF2B5EF4-FFF2-40B4-BE49-F238E27FC236}">
                <a16:creationId xmlns:a16="http://schemas.microsoft.com/office/drawing/2014/main" id="{7B0E803D-A836-AA8B-3150-38421B3155C8}"/>
              </a:ext>
            </a:extLst>
          </p:cNvPr>
          <p:cNvGrpSpPr/>
          <p:nvPr/>
        </p:nvGrpSpPr>
        <p:grpSpPr>
          <a:xfrm>
            <a:off x="304800" y="795275"/>
            <a:ext cx="785094" cy="258924"/>
            <a:chOff x="5867400" y="402866"/>
            <a:chExt cx="785094" cy="406303"/>
          </a:xfrm>
        </p:grpSpPr>
        <p:sp>
          <p:nvSpPr>
            <p:cNvPr id="39" name="Arrow: Pentagon 38">
              <a:extLst>
                <a:ext uri="{FF2B5EF4-FFF2-40B4-BE49-F238E27FC236}">
                  <a16:creationId xmlns:a16="http://schemas.microsoft.com/office/drawing/2014/main" id="{FE56A075-81BF-B798-E10F-D63FF7451F15}"/>
                </a:ext>
              </a:extLst>
            </p:cNvPr>
            <p:cNvSpPr/>
            <p:nvPr/>
          </p:nvSpPr>
          <p:spPr>
            <a:xfrm>
              <a:off x="5867400" y="402866"/>
              <a:ext cx="495302" cy="395549"/>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Arrow: Chevron 39">
              <a:extLst>
                <a:ext uri="{FF2B5EF4-FFF2-40B4-BE49-F238E27FC236}">
                  <a16:creationId xmlns:a16="http://schemas.microsoft.com/office/drawing/2014/main" id="{87112763-34E8-7F4D-0AFA-9195FD9D1875}"/>
                </a:ext>
              </a:extLst>
            </p:cNvPr>
            <p:cNvSpPr/>
            <p:nvPr/>
          </p:nvSpPr>
          <p:spPr>
            <a:xfrm>
              <a:off x="6270097" y="413620"/>
              <a:ext cx="382397" cy="395549"/>
            </a:xfrm>
            <a:prstGeom prst="chevron">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41" name="TextBox 40">
            <a:extLst>
              <a:ext uri="{FF2B5EF4-FFF2-40B4-BE49-F238E27FC236}">
                <a16:creationId xmlns:a16="http://schemas.microsoft.com/office/drawing/2014/main" id="{318813AA-28E9-2618-37A7-AFCEDAE6282B}"/>
              </a:ext>
            </a:extLst>
          </p:cNvPr>
          <p:cNvSpPr txBox="1"/>
          <p:nvPr/>
        </p:nvSpPr>
        <p:spPr>
          <a:xfrm>
            <a:off x="456417" y="1041661"/>
            <a:ext cx="10605901" cy="477054"/>
          </a:xfrm>
          <a:prstGeom prst="rect">
            <a:avLst/>
          </a:prstGeom>
          <a:noFill/>
        </p:spPr>
        <p:txBody>
          <a:bodyPr wrap="square">
            <a:spAutoFit/>
          </a:bodyPr>
          <a:lstStyle/>
          <a:p>
            <a:pPr marL="0" marR="0">
              <a:spcBef>
                <a:spcPts val="0"/>
              </a:spcBef>
            </a:pPr>
            <a:r>
              <a:rPr lang="en-US" sz="2500" i="1">
                <a:solidFill>
                  <a:srgbClr val="000000"/>
                </a:solidFill>
                <a:effectLst/>
                <a:latin typeface="Arial" panose="020B0604020202020204" pitchFamily="34" charset="0"/>
                <a:ea typeface="Times New Roman" panose="02020603050405020304" pitchFamily="18" charset="0"/>
              </a:rPr>
              <a:t>Các bước cần thiết cho việc xây dựng mọi loại mô hình:</a:t>
            </a:r>
            <a:endParaRPr lang="en-US" sz="2500" i="1">
              <a:effectLst/>
              <a:latin typeface="Times New Roman" panose="02020603050405020304" pitchFamily="18" charset="0"/>
              <a:ea typeface="Times New Roman" panose="02020603050405020304" pitchFamily="18" charset="0"/>
            </a:endParaRPr>
          </a:p>
        </p:txBody>
      </p:sp>
      <p:cxnSp>
        <p:nvCxnSpPr>
          <p:cNvPr id="3" name="Straight Arrow Connector 2">
            <a:extLst>
              <a:ext uri="{FF2B5EF4-FFF2-40B4-BE49-F238E27FC236}">
                <a16:creationId xmlns:a16="http://schemas.microsoft.com/office/drawing/2014/main" id="{4C865F13-2AC4-331C-2A99-34FD9EB3C127}"/>
              </a:ext>
            </a:extLst>
          </p:cNvPr>
          <p:cNvCxnSpPr/>
          <p:nvPr/>
        </p:nvCxnSpPr>
        <p:spPr>
          <a:xfrm>
            <a:off x="5943600" y="2271634"/>
            <a:ext cx="0" cy="35157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E25004A0-B89D-C11E-6A7D-EDE5419DCCE7}"/>
              </a:ext>
            </a:extLst>
          </p:cNvPr>
          <p:cNvCxnSpPr/>
          <p:nvPr/>
        </p:nvCxnSpPr>
        <p:spPr>
          <a:xfrm>
            <a:off x="5943600" y="3253214"/>
            <a:ext cx="0" cy="35157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638EA20E-A3F7-84E3-D8A1-D8DCFBA261BF}"/>
              </a:ext>
            </a:extLst>
          </p:cNvPr>
          <p:cNvCxnSpPr/>
          <p:nvPr/>
        </p:nvCxnSpPr>
        <p:spPr>
          <a:xfrm>
            <a:off x="4343400" y="4467172"/>
            <a:ext cx="0" cy="35157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CE3551CC-C050-D2D5-D8A7-29026690A2FC}"/>
              </a:ext>
            </a:extLst>
          </p:cNvPr>
          <p:cNvCxnSpPr/>
          <p:nvPr/>
        </p:nvCxnSpPr>
        <p:spPr>
          <a:xfrm>
            <a:off x="7924800" y="4514496"/>
            <a:ext cx="0" cy="35157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8D2C21FE-34CC-5BAD-E3C1-3321044ABE3F}"/>
              </a:ext>
            </a:extLst>
          </p:cNvPr>
          <p:cNvGrpSpPr/>
          <p:nvPr/>
        </p:nvGrpSpPr>
        <p:grpSpPr>
          <a:xfrm>
            <a:off x="9403913" y="2971800"/>
            <a:ext cx="382118" cy="2477189"/>
            <a:chOff x="9310232" y="2938762"/>
            <a:chExt cx="555824" cy="2477189"/>
          </a:xfrm>
        </p:grpSpPr>
        <p:cxnSp>
          <p:nvCxnSpPr>
            <p:cNvPr id="45" name="Straight Arrow Connector 44">
              <a:extLst>
                <a:ext uri="{FF2B5EF4-FFF2-40B4-BE49-F238E27FC236}">
                  <a16:creationId xmlns:a16="http://schemas.microsoft.com/office/drawing/2014/main" id="{D3B3B3D7-0286-2664-E0A1-F847BBD348F1}"/>
                </a:ext>
              </a:extLst>
            </p:cNvPr>
            <p:cNvCxnSpPr>
              <a:cxnSpLocks/>
            </p:cNvCxnSpPr>
            <p:nvPr/>
          </p:nvCxnSpPr>
          <p:spPr>
            <a:xfrm flipH="1">
              <a:off x="9386019" y="2955606"/>
              <a:ext cx="480037" cy="552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Connector: Elbow 11">
              <a:extLst>
                <a:ext uri="{FF2B5EF4-FFF2-40B4-BE49-F238E27FC236}">
                  <a16:creationId xmlns:a16="http://schemas.microsoft.com/office/drawing/2014/main" id="{3B4D8ACE-75CC-8911-1C9A-92ACB3310041}"/>
                </a:ext>
              </a:extLst>
            </p:cNvPr>
            <p:cNvCxnSpPr>
              <a:cxnSpLocks/>
            </p:cNvCxnSpPr>
            <p:nvPr/>
          </p:nvCxnSpPr>
          <p:spPr>
            <a:xfrm rot="5400000" flipH="1" flipV="1">
              <a:off x="8349549" y="3899445"/>
              <a:ext cx="2477189" cy="555824"/>
            </a:xfrm>
            <a:prstGeom prst="bentConnector3">
              <a:avLst>
                <a:gd name="adj1" fmla="val 441"/>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0995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animBg="1"/>
      <p:bldP spid="21" grpId="0" animBg="1"/>
      <p:bldP spid="23" grpId="0" animBg="1"/>
      <p:bldP spid="2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56">
            <a:extLst>
              <a:ext uri="{FF2B5EF4-FFF2-40B4-BE49-F238E27FC236}">
                <a16:creationId xmlns:a16="http://schemas.microsoft.com/office/drawing/2014/main" id="{191916B2-4ACD-4AAC-8F91-D3547A606C07}"/>
              </a:ext>
            </a:extLst>
          </p:cNvPr>
          <p:cNvGrpSpPr/>
          <p:nvPr/>
        </p:nvGrpSpPr>
        <p:grpSpPr>
          <a:xfrm>
            <a:off x="4718423" y="126868"/>
            <a:ext cx="2590800" cy="531988"/>
            <a:chOff x="2193" y="0"/>
            <a:chExt cx="2245706" cy="1239104"/>
          </a:xfrm>
          <a:solidFill>
            <a:srgbClr val="7030A0"/>
          </a:solidFill>
          <a:scene3d>
            <a:camera prst="orthographicFront"/>
            <a:lightRig rig="threePt" dir="t">
              <a:rot lat="0" lon="0" rev="7500000"/>
            </a:lightRig>
          </a:scene3d>
        </p:grpSpPr>
        <p:sp>
          <p:nvSpPr>
            <p:cNvPr id="24" name="Rounded Rectangle 57">
              <a:extLst>
                <a:ext uri="{FF2B5EF4-FFF2-40B4-BE49-F238E27FC236}">
                  <a16:creationId xmlns:a16="http://schemas.microsoft.com/office/drawing/2014/main" id="{F99A500B-7AFE-42F1-982B-FB60E374A9A0}"/>
                </a:ext>
              </a:extLst>
            </p:cNvPr>
            <p:cNvSpPr/>
            <p:nvPr/>
          </p:nvSpPr>
          <p:spPr>
            <a:xfrm>
              <a:off x="2193" y="0"/>
              <a:ext cx="2245706" cy="1239104"/>
            </a:xfrm>
            <a:prstGeom prst="roundRect">
              <a:avLst/>
            </a:prstGeom>
            <a:grpFill/>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sp>
        <p:sp>
          <p:nvSpPr>
            <p:cNvPr id="25" name="Rounded Rectangle 4">
              <a:extLst>
                <a:ext uri="{FF2B5EF4-FFF2-40B4-BE49-F238E27FC236}">
                  <a16:creationId xmlns:a16="http://schemas.microsoft.com/office/drawing/2014/main" id="{2D81FD56-72A7-41B1-BE9A-DBEF44418680}"/>
                </a:ext>
              </a:extLst>
            </p:cNvPr>
            <p:cNvSpPr/>
            <p:nvPr/>
          </p:nvSpPr>
          <p:spPr>
            <a:xfrm>
              <a:off x="77334" y="60488"/>
              <a:ext cx="2124730" cy="1118127"/>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121920" tIns="60960" rIns="121920" bIns="60960" numCol="1" spcCol="1270" anchor="ctr" anchorCtr="0">
              <a:noAutofit/>
            </a:bodyPr>
            <a:lstStyle/>
            <a:p>
              <a:pPr algn="ctr" defTabSz="1422400">
                <a:lnSpc>
                  <a:spcPct val="90000"/>
                </a:lnSpc>
                <a:spcBef>
                  <a:spcPct val="0"/>
                </a:spcBef>
                <a:spcAft>
                  <a:spcPct val="35000"/>
                </a:spcAft>
              </a:pPr>
              <a:r>
                <a:rPr lang="en-US" sz="2600" b="1" dirty="0" err="1">
                  <a:latin typeface="Arial" panose="020B0604020202020204" pitchFamily="34" charset="0"/>
                  <a:cs typeface="Arial" panose="020B0604020202020204" pitchFamily="34" charset="0"/>
                </a:rPr>
                <a:t>Thảo</a:t>
              </a:r>
              <a:r>
                <a:rPr lang="en-US" sz="2600" b="1" dirty="0">
                  <a:latin typeface="Arial" panose="020B0604020202020204" pitchFamily="34" charset="0"/>
                  <a:cs typeface="Arial" panose="020B0604020202020204" pitchFamily="34" charset="0"/>
                </a:rPr>
                <a:t> </a:t>
              </a:r>
              <a:r>
                <a:rPr lang="en-US" sz="2600" b="1" dirty="0" err="1">
                  <a:latin typeface="Arial" panose="020B0604020202020204" pitchFamily="34" charset="0"/>
                  <a:cs typeface="Arial" panose="020B0604020202020204" pitchFamily="34" charset="0"/>
                </a:rPr>
                <a:t>luận</a:t>
              </a:r>
              <a:endParaRPr lang="en-US" sz="2600" b="1" dirty="0">
                <a:latin typeface="Arial" panose="020B0604020202020204" pitchFamily="34" charset="0"/>
                <a:cs typeface="Arial" panose="020B0604020202020204" pitchFamily="34" charset="0"/>
              </a:endParaRPr>
            </a:p>
          </p:txBody>
        </p:sp>
      </p:grpSp>
      <p:sp>
        <p:nvSpPr>
          <p:cNvPr id="26" name="Rectangle: Rounded Corners 25">
            <a:extLst>
              <a:ext uri="{FF2B5EF4-FFF2-40B4-BE49-F238E27FC236}">
                <a16:creationId xmlns:a16="http://schemas.microsoft.com/office/drawing/2014/main" id="{E7BC6088-E3D7-4AEC-8453-6B51263F81F1}"/>
              </a:ext>
            </a:extLst>
          </p:cNvPr>
          <p:cNvSpPr/>
          <p:nvPr/>
        </p:nvSpPr>
        <p:spPr>
          <a:xfrm>
            <a:off x="838200" y="762000"/>
            <a:ext cx="10972800" cy="861774"/>
          </a:xfrm>
          <a:prstGeom prst="roundRect">
            <a:avLst>
              <a:gd name="adj" fmla="val 8564"/>
            </a:avLst>
          </a:prstGeom>
          <a:noFill/>
          <a:ln cmpd="dbl">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030A0"/>
              </a:solidFill>
            </a:endParaRPr>
          </a:p>
        </p:txBody>
      </p:sp>
      <p:sp>
        <p:nvSpPr>
          <p:cNvPr id="30" name="Text Box 29">
            <a:extLst>
              <a:ext uri="{FF2B5EF4-FFF2-40B4-BE49-F238E27FC236}">
                <a16:creationId xmlns:a16="http://schemas.microsoft.com/office/drawing/2014/main" id="{A0300333-C687-4848-8F80-51CDEBECBDDC}"/>
              </a:ext>
            </a:extLst>
          </p:cNvPr>
          <p:cNvSpPr txBox="1">
            <a:spLocks noChangeArrowheads="1"/>
          </p:cNvSpPr>
          <p:nvPr/>
        </p:nvSpPr>
        <p:spPr bwMode="auto">
          <a:xfrm>
            <a:off x="769498" y="722206"/>
            <a:ext cx="10980544"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algn="ctr">
              <a:spcBef>
                <a:spcPts val="0"/>
              </a:spcBef>
            </a:pPr>
            <a:r>
              <a:rPr lang="en-US" sz="25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Hãy</a:t>
            </a:r>
            <a:r>
              <a:rPr lang="en-US" sz="25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5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kể</a:t>
            </a:r>
            <a:r>
              <a:rPr lang="en-US" sz="25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5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tên</a:t>
            </a:r>
            <a:r>
              <a:rPr lang="en-US" sz="25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5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25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5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lĩnh</a:t>
            </a:r>
            <a:r>
              <a:rPr lang="en-US" sz="25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5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vực</a:t>
            </a:r>
            <a:r>
              <a:rPr lang="en-US" sz="25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5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vật</a:t>
            </a:r>
            <a:r>
              <a:rPr lang="en-US" sz="25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5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lí</a:t>
            </a:r>
            <a:r>
              <a:rPr lang="en-US" sz="25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5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mà</a:t>
            </a:r>
            <a:r>
              <a:rPr lang="en-US" sz="25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5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em</a:t>
            </a:r>
            <a:r>
              <a:rPr lang="en-US" sz="25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5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đã</a:t>
            </a:r>
            <a:r>
              <a:rPr lang="en-US" sz="25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5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được</a:t>
            </a:r>
            <a:r>
              <a:rPr lang="en-US" sz="25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5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học</a:t>
            </a:r>
            <a:r>
              <a:rPr lang="en-US" sz="25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500" dirty="0">
                <a:solidFill>
                  <a:srgbClr val="000000"/>
                </a:solidFill>
                <a:effectLst/>
                <a:latin typeface="Times New Roman" panose="02020603050405020304" pitchFamily="18" charset="0"/>
                <a:ea typeface="游明朝" panose="02020400000000000000" pitchFamily="18" charset="-128"/>
                <a:cs typeface="Times New Roman" panose="02020603050405020304" pitchFamily="18" charset="0"/>
              </a:rPr>
              <a:t>ở </a:t>
            </a:r>
            <a:r>
              <a:rPr lang="en-US" sz="2500" dirty="0" err="1">
                <a:solidFill>
                  <a:srgbClr val="000000"/>
                </a:solidFill>
                <a:effectLst/>
                <a:latin typeface="Times New Roman" panose="02020603050405020304" pitchFamily="18" charset="0"/>
                <a:ea typeface="游明朝" panose="02020400000000000000" pitchFamily="18" charset="-128"/>
                <a:cs typeface="Times New Roman" panose="02020603050405020304" pitchFamily="18" charset="0"/>
              </a:rPr>
              <a:t>cấp</a:t>
            </a:r>
            <a:r>
              <a:rPr lang="en-US" sz="2500" dirty="0">
                <a:solidFill>
                  <a:srgbClr val="000000"/>
                </a:solidFill>
                <a:effectLst/>
                <a:latin typeface="Times New Roman" panose="02020603050405020304" pitchFamily="18" charset="0"/>
                <a:ea typeface="游明朝" panose="02020400000000000000" pitchFamily="18" charset="-128"/>
                <a:cs typeface="Times New Roman" panose="02020603050405020304" pitchFamily="18" charset="0"/>
              </a:rPr>
              <a:t> </a:t>
            </a:r>
            <a:r>
              <a:rPr lang="en-US" sz="2500" dirty="0" err="1">
                <a:solidFill>
                  <a:srgbClr val="000000"/>
                </a:solidFill>
                <a:effectLst/>
                <a:latin typeface="Times New Roman" panose="02020603050405020304" pitchFamily="18" charset="0"/>
                <a:ea typeface="游明朝" panose="02020400000000000000" pitchFamily="18" charset="-128"/>
                <a:cs typeface="Times New Roman" panose="02020603050405020304" pitchFamily="18" charset="0"/>
              </a:rPr>
              <a:t>Trung</a:t>
            </a:r>
            <a:r>
              <a:rPr lang="en-US" sz="2500" dirty="0">
                <a:solidFill>
                  <a:srgbClr val="000000"/>
                </a:solidFill>
                <a:effectLst/>
                <a:latin typeface="Times New Roman" panose="02020603050405020304" pitchFamily="18" charset="0"/>
                <a:ea typeface="游明朝" panose="02020400000000000000" pitchFamily="18" charset="-128"/>
                <a:cs typeface="Times New Roman" panose="02020603050405020304" pitchFamily="18" charset="0"/>
              </a:rPr>
              <a:t> </a:t>
            </a:r>
            <a:r>
              <a:rPr lang="en-US" sz="2500" dirty="0" err="1">
                <a:solidFill>
                  <a:srgbClr val="000000"/>
                </a:solidFill>
                <a:effectLst/>
                <a:latin typeface="Times New Roman" panose="02020603050405020304" pitchFamily="18" charset="0"/>
                <a:ea typeface="游明朝" panose="02020400000000000000" pitchFamily="18" charset="-128"/>
                <a:cs typeface="Times New Roman" panose="02020603050405020304" pitchFamily="18" charset="0"/>
              </a:rPr>
              <a:t>học</a:t>
            </a:r>
            <a:r>
              <a:rPr lang="en-US" sz="2500" dirty="0">
                <a:solidFill>
                  <a:srgbClr val="000000"/>
                </a:solidFill>
                <a:effectLst/>
                <a:latin typeface="Times New Roman" panose="02020603050405020304" pitchFamily="18" charset="0"/>
                <a:ea typeface="游明朝" panose="02020400000000000000" pitchFamily="18" charset="-128"/>
                <a:cs typeface="Times New Roman" panose="02020603050405020304" pitchFamily="18" charset="0"/>
              </a:rPr>
              <a:t> </a:t>
            </a:r>
            <a:r>
              <a:rPr lang="en-US" sz="2500" dirty="0" err="1">
                <a:solidFill>
                  <a:srgbClr val="000000"/>
                </a:solidFill>
                <a:effectLst/>
                <a:latin typeface="Times New Roman" panose="02020603050405020304" pitchFamily="18" charset="0"/>
                <a:ea typeface="游明朝" panose="02020400000000000000" pitchFamily="18" charset="-128"/>
                <a:cs typeface="Times New Roman" panose="02020603050405020304" pitchFamily="18" charset="0"/>
              </a:rPr>
              <a:t>cơ</a:t>
            </a:r>
            <a:r>
              <a:rPr lang="en-US" sz="2500" dirty="0">
                <a:solidFill>
                  <a:srgbClr val="000000"/>
                </a:solidFill>
                <a:effectLst/>
                <a:latin typeface="Times New Roman" panose="02020603050405020304" pitchFamily="18" charset="0"/>
                <a:ea typeface="游明朝" panose="02020400000000000000" pitchFamily="18" charset="-128"/>
                <a:cs typeface="Times New Roman" panose="02020603050405020304" pitchFamily="18" charset="0"/>
              </a:rPr>
              <a:t> </a:t>
            </a:r>
            <a:r>
              <a:rPr lang="en-US" sz="2500" dirty="0" err="1">
                <a:solidFill>
                  <a:srgbClr val="000000"/>
                </a:solidFill>
                <a:effectLst/>
                <a:latin typeface="Times New Roman" panose="02020603050405020304" pitchFamily="18" charset="0"/>
                <a:ea typeface="游明朝" panose="02020400000000000000" pitchFamily="18" charset="-128"/>
                <a:cs typeface="Times New Roman" panose="02020603050405020304" pitchFamily="18" charset="0"/>
              </a:rPr>
              <a:t>sở</a:t>
            </a:r>
            <a:r>
              <a:rPr lang="en-US" sz="2500" dirty="0">
                <a:solidFill>
                  <a:srgbClr val="000000"/>
                </a:solidFill>
                <a:effectLst/>
                <a:latin typeface="Times New Roman" panose="02020603050405020304" pitchFamily="18" charset="0"/>
                <a:ea typeface="游明朝" panose="02020400000000000000" pitchFamily="18" charset="-128"/>
                <a:cs typeface="Times New Roman" panose="02020603050405020304" pitchFamily="18" charset="0"/>
              </a:rPr>
              <a:t>.</a:t>
            </a:r>
          </a:p>
          <a:p>
            <a:pPr marL="0" marR="0" algn="ctr">
              <a:spcBef>
                <a:spcPts val="0"/>
              </a:spcBef>
            </a:pPr>
            <a:r>
              <a:rPr lang="en-US" sz="2500" b="1" i="1" dirty="0" err="1">
                <a:solidFill>
                  <a:srgbClr val="C00000"/>
                </a:solidFill>
                <a:latin typeface="Times New Roman" panose="02020603050405020304" pitchFamily="18" charset="0"/>
                <a:ea typeface="游明朝" panose="02020400000000000000" pitchFamily="18" charset="-128"/>
                <a:cs typeface="Times New Roman" panose="02020603050405020304" pitchFamily="18" charset="0"/>
              </a:rPr>
              <a:t>Em</a:t>
            </a:r>
            <a:r>
              <a:rPr lang="en-US" sz="2500" b="1" i="1" dirty="0">
                <a:solidFill>
                  <a:srgbClr val="C00000"/>
                </a:solidFill>
                <a:latin typeface="Times New Roman" panose="02020603050405020304" pitchFamily="18" charset="0"/>
                <a:ea typeface="游明朝" panose="02020400000000000000" pitchFamily="18" charset="-128"/>
                <a:cs typeface="Times New Roman" panose="02020603050405020304" pitchFamily="18" charset="0"/>
              </a:rPr>
              <a:t> </a:t>
            </a:r>
            <a:r>
              <a:rPr lang="en-US" sz="2500" b="1" i="1" dirty="0" err="1">
                <a:solidFill>
                  <a:srgbClr val="C00000"/>
                </a:solidFill>
                <a:latin typeface="Times New Roman" panose="02020603050405020304" pitchFamily="18" charset="0"/>
                <a:ea typeface="游明朝" panose="02020400000000000000" pitchFamily="18" charset="-128"/>
                <a:cs typeface="Times New Roman" panose="02020603050405020304" pitchFamily="18" charset="0"/>
              </a:rPr>
              <a:t>thích</a:t>
            </a:r>
            <a:r>
              <a:rPr lang="en-US" sz="2500" b="1" i="1" dirty="0">
                <a:solidFill>
                  <a:srgbClr val="C00000"/>
                </a:solidFill>
                <a:latin typeface="Times New Roman" panose="02020603050405020304" pitchFamily="18" charset="0"/>
                <a:ea typeface="游明朝" panose="02020400000000000000" pitchFamily="18" charset="-128"/>
                <a:cs typeface="Times New Roman" panose="02020603050405020304" pitchFamily="18" charset="0"/>
              </a:rPr>
              <a:t> </a:t>
            </a:r>
            <a:r>
              <a:rPr lang="en-US" sz="2500" b="1" i="1" dirty="0" err="1">
                <a:solidFill>
                  <a:srgbClr val="C00000"/>
                </a:solidFill>
                <a:latin typeface="Times New Roman" panose="02020603050405020304" pitchFamily="18" charset="0"/>
                <a:ea typeface="游明朝" panose="02020400000000000000" pitchFamily="18" charset="-128"/>
                <a:cs typeface="Times New Roman" panose="02020603050405020304" pitchFamily="18" charset="0"/>
              </a:rPr>
              <a:t>nhất</a:t>
            </a:r>
            <a:r>
              <a:rPr lang="en-US" sz="2500" b="1" i="1" dirty="0">
                <a:solidFill>
                  <a:srgbClr val="C00000"/>
                </a:solidFill>
                <a:latin typeface="Times New Roman" panose="02020603050405020304" pitchFamily="18" charset="0"/>
                <a:ea typeface="游明朝" panose="02020400000000000000" pitchFamily="18" charset="-128"/>
                <a:cs typeface="Times New Roman" panose="02020603050405020304" pitchFamily="18" charset="0"/>
              </a:rPr>
              <a:t> </a:t>
            </a:r>
            <a:r>
              <a:rPr lang="en-US" sz="2500" b="1" i="1" dirty="0" err="1">
                <a:solidFill>
                  <a:srgbClr val="C00000"/>
                </a:solidFill>
                <a:latin typeface="Times New Roman" panose="02020603050405020304" pitchFamily="18" charset="0"/>
                <a:ea typeface="游明朝" panose="02020400000000000000" pitchFamily="18" charset="-128"/>
                <a:cs typeface="Times New Roman" panose="02020603050405020304" pitchFamily="18" charset="0"/>
              </a:rPr>
              <a:t>lĩnh</a:t>
            </a:r>
            <a:r>
              <a:rPr lang="en-US" sz="2500" b="1" i="1" dirty="0">
                <a:solidFill>
                  <a:srgbClr val="C00000"/>
                </a:solidFill>
                <a:latin typeface="Times New Roman" panose="02020603050405020304" pitchFamily="18" charset="0"/>
                <a:ea typeface="游明朝" panose="02020400000000000000" pitchFamily="18" charset="-128"/>
                <a:cs typeface="Times New Roman" panose="02020603050405020304" pitchFamily="18" charset="0"/>
              </a:rPr>
              <a:t> </a:t>
            </a:r>
            <a:r>
              <a:rPr lang="en-US" sz="2500" b="1" i="1" dirty="0" err="1">
                <a:solidFill>
                  <a:srgbClr val="C00000"/>
                </a:solidFill>
                <a:latin typeface="Times New Roman" panose="02020603050405020304" pitchFamily="18" charset="0"/>
                <a:ea typeface="游明朝" panose="02020400000000000000" pitchFamily="18" charset="-128"/>
                <a:cs typeface="Times New Roman" panose="02020603050405020304" pitchFamily="18" charset="0"/>
              </a:rPr>
              <a:t>vực</a:t>
            </a:r>
            <a:r>
              <a:rPr lang="en-US" sz="2500" b="1" i="1" dirty="0">
                <a:solidFill>
                  <a:srgbClr val="C00000"/>
                </a:solidFill>
                <a:latin typeface="Times New Roman" panose="02020603050405020304" pitchFamily="18" charset="0"/>
                <a:ea typeface="游明朝" panose="02020400000000000000" pitchFamily="18" charset="-128"/>
                <a:cs typeface="Times New Roman" panose="02020603050405020304" pitchFamily="18" charset="0"/>
              </a:rPr>
              <a:t> </a:t>
            </a:r>
            <a:r>
              <a:rPr lang="en-US" sz="2500" b="1" i="1" dirty="0" err="1">
                <a:solidFill>
                  <a:srgbClr val="C00000"/>
                </a:solidFill>
                <a:latin typeface="Times New Roman" panose="02020603050405020304" pitchFamily="18" charset="0"/>
                <a:ea typeface="游明朝" panose="02020400000000000000" pitchFamily="18" charset="-128"/>
                <a:cs typeface="Times New Roman" panose="02020603050405020304" pitchFamily="18" charset="0"/>
              </a:rPr>
              <a:t>nào</a:t>
            </a:r>
            <a:r>
              <a:rPr lang="en-US" sz="2500" b="1" i="1" dirty="0">
                <a:solidFill>
                  <a:srgbClr val="C00000"/>
                </a:solidFill>
                <a:latin typeface="Times New Roman" panose="02020603050405020304" pitchFamily="18" charset="0"/>
                <a:ea typeface="游明朝" panose="02020400000000000000" pitchFamily="18" charset="-128"/>
                <a:cs typeface="Times New Roman" panose="02020603050405020304" pitchFamily="18" charset="0"/>
              </a:rPr>
              <a:t> </a:t>
            </a:r>
            <a:r>
              <a:rPr lang="en-US" sz="2500" b="1" i="1" dirty="0" err="1">
                <a:solidFill>
                  <a:srgbClr val="C00000"/>
                </a:solidFill>
                <a:latin typeface="Times New Roman" panose="02020603050405020304" pitchFamily="18" charset="0"/>
                <a:ea typeface="游明朝" panose="02020400000000000000" pitchFamily="18" charset="-128"/>
                <a:cs typeface="Times New Roman" panose="02020603050405020304" pitchFamily="18" charset="0"/>
              </a:rPr>
              <a:t>của</a:t>
            </a:r>
            <a:r>
              <a:rPr lang="en-US" sz="2500" b="1" i="1" dirty="0">
                <a:solidFill>
                  <a:srgbClr val="C00000"/>
                </a:solidFill>
                <a:latin typeface="Times New Roman" panose="02020603050405020304" pitchFamily="18" charset="0"/>
                <a:ea typeface="游明朝" panose="02020400000000000000" pitchFamily="18" charset="-128"/>
                <a:cs typeface="Times New Roman" panose="02020603050405020304" pitchFamily="18" charset="0"/>
              </a:rPr>
              <a:t> </a:t>
            </a:r>
            <a:r>
              <a:rPr lang="en-US" sz="2500" b="1" i="1" dirty="0" err="1">
                <a:solidFill>
                  <a:srgbClr val="C00000"/>
                </a:solidFill>
                <a:latin typeface="Times New Roman" panose="02020603050405020304" pitchFamily="18" charset="0"/>
                <a:ea typeface="游明朝" panose="02020400000000000000" pitchFamily="18" charset="-128"/>
                <a:cs typeface="Times New Roman" panose="02020603050405020304" pitchFamily="18" charset="0"/>
              </a:rPr>
              <a:t>Vật</a:t>
            </a:r>
            <a:r>
              <a:rPr lang="en-US" sz="2500" b="1" i="1" dirty="0">
                <a:solidFill>
                  <a:srgbClr val="C00000"/>
                </a:solidFill>
                <a:latin typeface="Times New Roman" panose="02020603050405020304" pitchFamily="18" charset="0"/>
                <a:ea typeface="游明朝" panose="02020400000000000000" pitchFamily="18" charset="-128"/>
                <a:cs typeface="Times New Roman" panose="02020603050405020304" pitchFamily="18" charset="0"/>
              </a:rPr>
              <a:t> </a:t>
            </a:r>
            <a:r>
              <a:rPr lang="en-US" sz="2500" b="1" i="1" dirty="0" err="1">
                <a:solidFill>
                  <a:srgbClr val="C00000"/>
                </a:solidFill>
                <a:latin typeface="Times New Roman" panose="02020603050405020304" pitchFamily="18" charset="0"/>
                <a:ea typeface="游明朝" panose="02020400000000000000" pitchFamily="18" charset="-128"/>
                <a:cs typeface="Times New Roman" panose="02020603050405020304" pitchFamily="18" charset="0"/>
              </a:rPr>
              <a:t>lí</a:t>
            </a:r>
            <a:r>
              <a:rPr lang="en-US" sz="2500" b="1" i="1" dirty="0">
                <a:solidFill>
                  <a:srgbClr val="C00000"/>
                </a:solidFill>
                <a:latin typeface="Times New Roman" panose="02020603050405020304" pitchFamily="18" charset="0"/>
                <a:ea typeface="游明朝" panose="02020400000000000000" pitchFamily="18" charset="-128"/>
                <a:cs typeface="Times New Roman" panose="02020603050405020304" pitchFamily="18" charset="0"/>
              </a:rPr>
              <a:t>? </a:t>
            </a:r>
            <a:r>
              <a:rPr lang="en-US" sz="2500" b="1" i="1" dirty="0" err="1">
                <a:solidFill>
                  <a:srgbClr val="C00000"/>
                </a:solidFill>
                <a:latin typeface="Times New Roman" panose="02020603050405020304" pitchFamily="18" charset="0"/>
                <a:ea typeface="游明朝" panose="02020400000000000000" pitchFamily="18" charset="-128"/>
                <a:cs typeface="Times New Roman" panose="02020603050405020304" pitchFamily="18" charset="0"/>
              </a:rPr>
              <a:t>Tại</a:t>
            </a:r>
            <a:r>
              <a:rPr lang="en-US" sz="2500" b="1" i="1" dirty="0">
                <a:solidFill>
                  <a:srgbClr val="C00000"/>
                </a:solidFill>
                <a:latin typeface="Times New Roman" panose="02020603050405020304" pitchFamily="18" charset="0"/>
                <a:ea typeface="游明朝" panose="02020400000000000000" pitchFamily="18" charset="-128"/>
                <a:cs typeface="Times New Roman" panose="02020603050405020304" pitchFamily="18" charset="0"/>
              </a:rPr>
              <a:t> </a:t>
            </a:r>
            <a:r>
              <a:rPr lang="en-US" sz="2500" b="1" i="1" dirty="0" err="1">
                <a:solidFill>
                  <a:srgbClr val="C00000"/>
                </a:solidFill>
                <a:latin typeface="Times New Roman" panose="02020603050405020304" pitchFamily="18" charset="0"/>
                <a:ea typeface="游明朝" panose="02020400000000000000" pitchFamily="18" charset="-128"/>
                <a:cs typeface="Times New Roman" panose="02020603050405020304" pitchFamily="18" charset="0"/>
              </a:rPr>
              <a:t>sao</a:t>
            </a:r>
            <a:r>
              <a:rPr lang="en-US" sz="2500" b="1" i="1" dirty="0">
                <a:solidFill>
                  <a:srgbClr val="C00000"/>
                </a:solidFill>
                <a:latin typeface="Times New Roman" panose="02020603050405020304" pitchFamily="18" charset="0"/>
                <a:ea typeface="游明朝" panose="02020400000000000000" pitchFamily="18" charset="-128"/>
                <a:cs typeface="Times New Roman" panose="02020603050405020304" pitchFamily="18" charset="0"/>
              </a:rPr>
              <a:t>?</a:t>
            </a:r>
            <a:endParaRPr lang="en-US" sz="2500" b="1" i="1" dirty="0">
              <a:solidFill>
                <a:srgbClr val="C00000"/>
              </a:solidFill>
              <a:effectLst/>
              <a:latin typeface="Times New Roman" panose="02020603050405020304" pitchFamily="18" charset="0"/>
              <a:ea typeface="游明朝" panose="02020400000000000000" pitchFamily="18" charset="-128"/>
              <a:cs typeface="Times New Roman" panose="02020603050405020304" pitchFamily="18" charset="0"/>
            </a:endParaRPr>
          </a:p>
        </p:txBody>
      </p:sp>
      <p:sp>
        <p:nvSpPr>
          <p:cNvPr id="39" name="Rectangle 38">
            <a:extLst>
              <a:ext uri="{FF2B5EF4-FFF2-40B4-BE49-F238E27FC236}">
                <a16:creationId xmlns:a16="http://schemas.microsoft.com/office/drawing/2014/main" id="{D5F1DEFD-98E6-45A8-DA95-D8A3BA139F3F}"/>
              </a:ext>
            </a:extLst>
          </p:cNvPr>
          <p:cNvSpPr/>
          <p:nvPr/>
        </p:nvSpPr>
        <p:spPr>
          <a:xfrm>
            <a:off x="4318185" y="2110303"/>
            <a:ext cx="2065526" cy="496904"/>
          </a:xfrm>
          <a:prstGeom prst="rect">
            <a:avLst/>
          </a:prstGeom>
          <a:solidFill>
            <a:srgbClr val="C0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dirty="0" err="1">
                <a:latin typeface="Arial" panose="020B0604020202020204" pitchFamily="34" charset="0"/>
                <a:cs typeface="Arial" panose="020B0604020202020204" pitchFamily="34" charset="0"/>
              </a:rPr>
              <a:t>Vật</a:t>
            </a:r>
            <a:r>
              <a:rPr lang="en-US" sz="3000" dirty="0">
                <a:latin typeface="Arial" panose="020B0604020202020204" pitchFamily="34" charset="0"/>
                <a:cs typeface="Arial" panose="020B0604020202020204" pitchFamily="34" charset="0"/>
              </a:rPr>
              <a:t> </a:t>
            </a:r>
            <a:r>
              <a:rPr lang="en-US" sz="3000" dirty="0" err="1">
                <a:latin typeface="Arial" panose="020B0604020202020204" pitchFamily="34" charset="0"/>
                <a:cs typeface="Arial" panose="020B0604020202020204" pitchFamily="34" charset="0"/>
              </a:rPr>
              <a:t>lý</a:t>
            </a:r>
            <a:endParaRPr lang="en-US" sz="3000" dirty="0">
              <a:latin typeface="Arial" panose="020B0604020202020204" pitchFamily="34" charset="0"/>
              <a:cs typeface="Arial" panose="020B0604020202020204" pitchFamily="34" charset="0"/>
            </a:endParaRPr>
          </a:p>
        </p:txBody>
      </p:sp>
      <p:sp>
        <p:nvSpPr>
          <p:cNvPr id="41" name="Rectangle 40">
            <a:extLst>
              <a:ext uri="{FF2B5EF4-FFF2-40B4-BE49-F238E27FC236}">
                <a16:creationId xmlns:a16="http://schemas.microsoft.com/office/drawing/2014/main" id="{A011D3E0-D258-8416-E36C-140300DA2D37}"/>
              </a:ext>
            </a:extLst>
          </p:cNvPr>
          <p:cNvSpPr/>
          <p:nvPr/>
        </p:nvSpPr>
        <p:spPr>
          <a:xfrm>
            <a:off x="222254" y="3089071"/>
            <a:ext cx="2090614" cy="496904"/>
          </a:xfrm>
          <a:prstGeom prst="rect">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a:latin typeface="Arial" panose="020B0604020202020204" pitchFamily="34" charset="0"/>
                <a:cs typeface="Arial" panose="020B0604020202020204" pitchFamily="34" charset="0"/>
              </a:rPr>
              <a:t>Cơ học</a:t>
            </a:r>
          </a:p>
        </p:txBody>
      </p:sp>
      <p:sp>
        <p:nvSpPr>
          <p:cNvPr id="42" name="Rectangle 41">
            <a:extLst>
              <a:ext uri="{FF2B5EF4-FFF2-40B4-BE49-F238E27FC236}">
                <a16:creationId xmlns:a16="http://schemas.microsoft.com/office/drawing/2014/main" id="{F820A08D-8B1F-B7FC-F880-4EC7EEF37C41}"/>
              </a:ext>
            </a:extLst>
          </p:cNvPr>
          <p:cNvSpPr/>
          <p:nvPr/>
        </p:nvSpPr>
        <p:spPr>
          <a:xfrm>
            <a:off x="3186745" y="3089071"/>
            <a:ext cx="1986083" cy="496904"/>
          </a:xfrm>
          <a:prstGeom prst="rect">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a:latin typeface="Arial" panose="020B0604020202020204" pitchFamily="34" charset="0"/>
                <a:cs typeface="Arial" panose="020B0604020202020204" pitchFamily="34" charset="0"/>
              </a:rPr>
              <a:t>Nhiệt</a:t>
            </a:r>
          </a:p>
        </p:txBody>
      </p:sp>
      <p:sp>
        <p:nvSpPr>
          <p:cNvPr id="43" name="Rectangle 42">
            <a:extLst>
              <a:ext uri="{FF2B5EF4-FFF2-40B4-BE49-F238E27FC236}">
                <a16:creationId xmlns:a16="http://schemas.microsoft.com/office/drawing/2014/main" id="{63606E93-3110-532A-15B4-27562D1F7294}"/>
              </a:ext>
            </a:extLst>
          </p:cNvPr>
          <p:cNvSpPr/>
          <p:nvPr/>
        </p:nvSpPr>
        <p:spPr>
          <a:xfrm>
            <a:off x="6438485" y="3097092"/>
            <a:ext cx="1986083" cy="496904"/>
          </a:xfrm>
          <a:prstGeom prst="rect">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a:latin typeface="Arial" panose="020B0604020202020204" pitchFamily="34" charset="0"/>
                <a:cs typeface="Arial" panose="020B0604020202020204" pitchFamily="34" charset="0"/>
              </a:rPr>
              <a:t>Điện-từ</a:t>
            </a:r>
          </a:p>
        </p:txBody>
      </p:sp>
      <p:sp>
        <p:nvSpPr>
          <p:cNvPr id="44" name="Rectangle 43">
            <a:extLst>
              <a:ext uri="{FF2B5EF4-FFF2-40B4-BE49-F238E27FC236}">
                <a16:creationId xmlns:a16="http://schemas.microsoft.com/office/drawing/2014/main" id="{15175388-811D-5665-E19D-E6E6713FE61F}"/>
              </a:ext>
            </a:extLst>
          </p:cNvPr>
          <p:cNvSpPr/>
          <p:nvPr/>
        </p:nvSpPr>
        <p:spPr>
          <a:xfrm>
            <a:off x="9621653" y="3097092"/>
            <a:ext cx="1986083" cy="496904"/>
          </a:xfrm>
          <a:prstGeom prst="rect">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a:latin typeface="Arial" panose="020B0604020202020204" pitchFamily="34" charset="0"/>
                <a:cs typeface="Arial" panose="020B0604020202020204" pitchFamily="34" charset="0"/>
              </a:rPr>
              <a:t>Quang học</a:t>
            </a:r>
          </a:p>
        </p:txBody>
      </p:sp>
      <p:cxnSp>
        <p:nvCxnSpPr>
          <p:cNvPr id="45" name="Connector: Elbow 44">
            <a:extLst>
              <a:ext uri="{FF2B5EF4-FFF2-40B4-BE49-F238E27FC236}">
                <a16:creationId xmlns:a16="http://schemas.microsoft.com/office/drawing/2014/main" id="{A17AF780-1976-FB24-14F9-6019E62FD381}"/>
              </a:ext>
            </a:extLst>
          </p:cNvPr>
          <p:cNvCxnSpPr>
            <a:cxnSpLocks/>
          </p:cNvCxnSpPr>
          <p:nvPr/>
        </p:nvCxnSpPr>
        <p:spPr>
          <a:xfrm rot="5400000">
            <a:off x="3245242" y="1002599"/>
            <a:ext cx="457200" cy="3715744"/>
          </a:xfrm>
          <a:prstGeom prst="bentConnector3">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46" name="Connector: Elbow 45">
            <a:extLst>
              <a:ext uri="{FF2B5EF4-FFF2-40B4-BE49-F238E27FC236}">
                <a16:creationId xmlns:a16="http://schemas.microsoft.com/office/drawing/2014/main" id="{B0B2C54D-483F-968A-CEAC-F9E8D1C56EA2}"/>
              </a:ext>
            </a:extLst>
          </p:cNvPr>
          <p:cNvCxnSpPr>
            <a:cxnSpLocks/>
          </p:cNvCxnSpPr>
          <p:nvPr/>
        </p:nvCxnSpPr>
        <p:spPr>
          <a:xfrm>
            <a:off x="5331714" y="2860471"/>
            <a:ext cx="5362424" cy="236621"/>
          </a:xfrm>
          <a:prstGeom prst="bentConnector2">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47" name="Connector: Elbow 46">
            <a:extLst>
              <a:ext uri="{FF2B5EF4-FFF2-40B4-BE49-F238E27FC236}">
                <a16:creationId xmlns:a16="http://schemas.microsoft.com/office/drawing/2014/main" id="{658378B3-7330-37F4-16C0-AB0E0B321759}"/>
              </a:ext>
            </a:extLst>
          </p:cNvPr>
          <p:cNvCxnSpPr>
            <a:cxnSpLocks/>
          </p:cNvCxnSpPr>
          <p:nvPr/>
        </p:nvCxnSpPr>
        <p:spPr>
          <a:xfrm>
            <a:off x="5350949" y="2861860"/>
            <a:ext cx="2244900" cy="229402"/>
          </a:xfrm>
          <a:prstGeom prst="bentConnector2">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48" name="Connector: Elbow 47">
            <a:extLst>
              <a:ext uri="{FF2B5EF4-FFF2-40B4-BE49-F238E27FC236}">
                <a16:creationId xmlns:a16="http://schemas.microsoft.com/office/drawing/2014/main" id="{ACA6BF0A-F5E4-3416-6D6F-1A0E57C1E76C}"/>
              </a:ext>
            </a:extLst>
          </p:cNvPr>
          <p:cNvCxnSpPr>
            <a:cxnSpLocks/>
            <a:endCxn id="42" idx="0"/>
          </p:cNvCxnSpPr>
          <p:nvPr/>
        </p:nvCxnSpPr>
        <p:spPr>
          <a:xfrm rot="10800000" flipV="1">
            <a:off x="4179787" y="2859669"/>
            <a:ext cx="604396" cy="229402"/>
          </a:xfrm>
          <a:prstGeom prst="bentConnector2">
            <a:avLst/>
          </a:prstGeom>
          <a:ln w="19050">
            <a:tailEnd type="triangle"/>
          </a:ln>
        </p:spPr>
        <p:style>
          <a:lnRef idx="1">
            <a:schemeClr val="accent1"/>
          </a:lnRef>
          <a:fillRef idx="0">
            <a:schemeClr val="accent1"/>
          </a:fillRef>
          <a:effectRef idx="0">
            <a:schemeClr val="accent1"/>
          </a:effectRef>
          <a:fontRef idx="minor">
            <a:schemeClr val="tx1"/>
          </a:fontRef>
        </p:style>
      </p:cxnSp>
      <p:pic>
        <p:nvPicPr>
          <p:cNvPr id="49" name="Picture 48" descr="Diagram, schematic&#10;&#10;Description automatically generated">
            <a:extLst>
              <a:ext uri="{FF2B5EF4-FFF2-40B4-BE49-F238E27FC236}">
                <a16:creationId xmlns:a16="http://schemas.microsoft.com/office/drawing/2014/main" id="{B9FCB464-AB6D-1718-29F5-5B0FBD96F9EF}"/>
              </a:ext>
            </a:extLst>
          </p:cNvPr>
          <p:cNvPicPr>
            <a:picLocks noChangeAspect="1"/>
          </p:cNvPicPr>
          <p:nvPr/>
        </p:nvPicPr>
        <p:blipFill rotWithShape="1">
          <a:blip r:embed="rId2">
            <a:extLst>
              <a:ext uri="{28A0092B-C50C-407E-A947-70E740481C1C}">
                <a14:useLocalDpi xmlns:a14="http://schemas.microsoft.com/office/drawing/2010/main" val="0"/>
              </a:ext>
            </a:extLst>
          </a:blip>
          <a:srcRect r="1250" b="28889"/>
          <a:stretch/>
        </p:blipFill>
        <p:spPr>
          <a:xfrm>
            <a:off x="9155840" y="3945569"/>
            <a:ext cx="2810912" cy="1138597"/>
          </a:xfrm>
          <a:prstGeom prst="rect">
            <a:avLst/>
          </a:prstGeom>
        </p:spPr>
      </p:pic>
      <p:pic>
        <p:nvPicPr>
          <p:cNvPr id="51" name="Picture 50" descr="A picture containing indoor&#10;&#10;Description automatically generated">
            <a:extLst>
              <a:ext uri="{FF2B5EF4-FFF2-40B4-BE49-F238E27FC236}">
                <a16:creationId xmlns:a16="http://schemas.microsoft.com/office/drawing/2014/main" id="{7BFEC574-BFE7-E65A-895F-3ECB1EC08D6C}"/>
              </a:ext>
            </a:extLst>
          </p:cNvPr>
          <p:cNvPicPr>
            <a:picLocks noChangeAspect="1"/>
          </p:cNvPicPr>
          <p:nvPr/>
        </p:nvPicPr>
        <p:blipFill rotWithShape="1">
          <a:blip r:embed="rId3">
            <a:extLst>
              <a:ext uri="{28A0092B-C50C-407E-A947-70E740481C1C}">
                <a14:useLocalDpi xmlns:a14="http://schemas.microsoft.com/office/drawing/2010/main" val="0"/>
              </a:ext>
            </a:extLst>
          </a:blip>
          <a:srcRect l="23659" r="7466" b="2222"/>
          <a:stretch/>
        </p:blipFill>
        <p:spPr>
          <a:xfrm>
            <a:off x="5871518" y="3958403"/>
            <a:ext cx="3116485" cy="2423278"/>
          </a:xfrm>
          <a:prstGeom prst="rect">
            <a:avLst/>
          </a:prstGeom>
          <a:ln>
            <a:noFill/>
          </a:ln>
          <a:effectLst>
            <a:softEdge rad="112500"/>
          </a:effectLst>
        </p:spPr>
      </p:pic>
      <p:pic>
        <p:nvPicPr>
          <p:cNvPr id="52" name="Picture 51" descr="Diagram&#10;&#10;Description automatically generated">
            <a:extLst>
              <a:ext uri="{FF2B5EF4-FFF2-40B4-BE49-F238E27FC236}">
                <a16:creationId xmlns:a16="http://schemas.microsoft.com/office/drawing/2014/main" id="{C88E7618-1B5A-AF71-B587-17DF40F6E0B5}"/>
              </a:ext>
            </a:extLst>
          </p:cNvPr>
          <p:cNvPicPr>
            <a:picLocks noChangeAspect="1"/>
          </p:cNvPicPr>
          <p:nvPr/>
        </p:nvPicPr>
        <p:blipFill rotWithShape="1">
          <a:blip r:embed="rId4">
            <a:extLst>
              <a:ext uri="{28A0092B-C50C-407E-A947-70E740481C1C}">
                <a14:useLocalDpi xmlns:a14="http://schemas.microsoft.com/office/drawing/2010/main" val="0"/>
              </a:ext>
            </a:extLst>
          </a:blip>
          <a:srcRect l="49277" t="511" r="1149" b="10785"/>
          <a:stretch/>
        </p:blipFill>
        <p:spPr>
          <a:xfrm>
            <a:off x="-152750" y="4046499"/>
            <a:ext cx="2840622" cy="2308283"/>
          </a:xfrm>
          <a:prstGeom prst="rect">
            <a:avLst/>
          </a:prstGeom>
        </p:spPr>
      </p:pic>
      <p:pic>
        <p:nvPicPr>
          <p:cNvPr id="53" name="Picture 52" descr="A picture containing water, nature, lake, shore&#10;&#10;Description automatically generated">
            <a:extLst>
              <a:ext uri="{FF2B5EF4-FFF2-40B4-BE49-F238E27FC236}">
                <a16:creationId xmlns:a16="http://schemas.microsoft.com/office/drawing/2014/main" id="{DEDF3AFD-0C0E-0042-AE94-72297755896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55840" y="5154749"/>
            <a:ext cx="2815910" cy="1226932"/>
          </a:xfrm>
          <a:prstGeom prst="rect">
            <a:avLst/>
          </a:prstGeom>
        </p:spPr>
      </p:pic>
      <p:pic>
        <p:nvPicPr>
          <p:cNvPr id="5" name="Picture 4">
            <a:extLst>
              <a:ext uri="{FF2B5EF4-FFF2-40B4-BE49-F238E27FC236}">
                <a16:creationId xmlns:a16="http://schemas.microsoft.com/office/drawing/2014/main" id="{531DC60F-65F6-B0D5-18B4-C2D1A96C0BB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29205" y="3843904"/>
            <a:ext cx="3171825" cy="2371725"/>
          </a:xfrm>
          <a:prstGeom prst="rect">
            <a:avLst/>
          </a:prstGeom>
        </p:spPr>
      </p:pic>
    </p:spTree>
    <p:extLst>
      <p:ext uri="{BB962C8B-B14F-4D97-AF65-F5344CB8AC3E}">
        <p14:creationId xmlns:p14="http://schemas.microsoft.com/office/powerpoint/2010/main" val="1866075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fade">
                                      <p:cBhvr>
                                        <p:cTn id="15" dur="500"/>
                                        <p:tgtEl>
                                          <p:spTgt spid="4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2"/>
                                        </p:tgtEl>
                                        <p:attrNameLst>
                                          <p:attrName>style.visibility</p:attrName>
                                        </p:attrNameLst>
                                      </p:cBhvr>
                                      <p:to>
                                        <p:strVal val="visible"/>
                                      </p:to>
                                    </p:set>
                                    <p:animEffect transition="in" filter="fade">
                                      <p:cBhvr>
                                        <p:cTn id="20" dur="500"/>
                                        <p:tgtEl>
                                          <p:spTgt spid="5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500"/>
                                        <p:tgtEl>
                                          <p:spTgt spid="4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fade">
                                      <p:cBhvr>
                                        <p:cTn id="28" dur="500"/>
                                        <p:tgtEl>
                                          <p:spTgt spid="42"/>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500"/>
                                        <p:tgtEl>
                                          <p:spTgt spid="5"/>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47"/>
                                        </p:tgtEl>
                                        <p:attrNameLst>
                                          <p:attrName>style.visibility</p:attrName>
                                        </p:attrNameLst>
                                      </p:cBhvr>
                                      <p:to>
                                        <p:strVal val="visible"/>
                                      </p:to>
                                    </p:set>
                                    <p:animEffect transition="in" filter="fade">
                                      <p:cBhvr>
                                        <p:cTn id="38" dur="500"/>
                                        <p:tgtEl>
                                          <p:spTgt spid="47"/>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3"/>
                                        </p:tgtEl>
                                        <p:attrNameLst>
                                          <p:attrName>style.visibility</p:attrName>
                                        </p:attrNameLst>
                                      </p:cBhvr>
                                      <p:to>
                                        <p:strVal val="visible"/>
                                      </p:to>
                                    </p:set>
                                    <p:animEffect transition="in" filter="fade">
                                      <p:cBhvr>
                                        <p:cTn id="41" dur="500"/>
                                        <p:tgtEl>
                                          <p:spTgt spid="43"/>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fade">
                                      <p:cBhvr>
                                        <p:cTn id="46" dur="500"/>
                                        <p:tgtEl>
                                          <p:spTgt spid="51"/>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fade">
                                      <p:cBhvr>
                                        <p:cTn id="51" dur="500"/>
                                        <p:tgtEl>
                                          <p:spTgt spid="46"/>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fade">
                                      <p:cBhvr>
                                        <p:cTn id="54" dur="500"/>
                                        <p:tgtEl>
                                          <p:spTgt spid="44"/>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49"/>
                                        </p:tgtEl>
                                        <p:attrNameLst>
                                          <p:attrName>style.visibility</p:attrName>
                                        </p:attrNameLst>
                                      </p:cBhvr>
                                      <p:to>
                                        <p:strVal val="visible"/>
                                      </p:to>
                                    </p:set>
                                    <p:animEffect transition="in" filter="fade">
                                      <p:cBhvr>
                                        <p:cTn id="59" dur="500"/>
                                        <p:tgtEl>
                                          <p:spTgt spid="49"/>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nodeType="clickEffect">
                                  <p:stCondLst>
                                    <p:cond delay="0"/>
                                  </p:stCondLst>
                                  <p:childTnLst>
                                    <p:set>
                                      <p:cBhvr>
                                        <p:cTn id="63" dur="1" fill="hold">
                                          <p:stCondLst>
                                            <p:cond delay="0"/>
                                          </p:stCondLst>
                                        </p:cTn>
                                        <p:tgtEl>
                                          <p:spTgt spid="53"/>
                                        </p:tgtEl>
                                        <p:attrNameLst>
                                          <p:attrName>style.visibility</p:attrName>
                                        </p:attrNameLst>
                                      </p:cBhvr>
                                      <p:to>
                                        <p:strVal val="visible"/>
                                      </p:to>
                                    </p:set>
                                    <p:animEffect transition="in" filter="fade">
                                      <p:cBhvr>
                                        <p:cTn id="64"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1" grpId="0" animBg="1"/>
      <p:bldP spid="42" grpId="0" animBg="1"/>
      <p:bldP spid="43" grpId="0" animBg="1"/>
      <p:bldP spid="4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C5094BBC-4AEF-45E2-800C-D9EB80EB9602}"/>
              </a:ext>
            </a:extLst>
          </p:cNvPr>
          <p:cNvGrpSpPr/>
          <p:nvPr/>
        </p:nvGrpSpPr>
        <p:grpSpPr>
          <a:xfrm>
            <a:off x="-107019" y="65599"/>
            <a:ext cx="10317820" cy="551822"/>
            <a:chOff x="-3007" y="2231322"/>
            <a:chExt cx="10973307" cy="770302"/>
          </a:xfrm>
        </p:grpSpPr>
        <p:grpSp>
          <p:nvGrpSpPr>
            <p:cNvPr id="5" name="Group 70">
              <a:extLst>
                <a:ext uri="{FF2B5EF4-FFF2-40B4-BE49-F238E27FC236}">
                  <a16:creationId xmlns:a16="http://schemas.microsoft.com/office/drawing/2014/main" id="{22027F8E-E199-4A54-B069-309AC253031F}"/>
                </a:ext>
              </a:extLst>
            </p:cNvPr>
            <p:cNvGrpSpPr>
              <a:grpSpLocks/>
            </p:cNvGrpSpPr>
            <p:nvPr/>
          </p:nvGrpSpPr>
          <p:grpSpPr bwMode="auto">
            <a:xfrm>
              <a:off x="286108" y="2280389"/>
              <a:ext cx="10684192" cy="708275"/>
              <a:chOff x="564747" y="3403331"/>
              <a:chExt cx="5501860" cy="1364238"/>
            </a:xfrm>
          </p:grpSpPr>
          <p:pic>
            <p:nvPicPr>
              <p:cNvPr id="8" name="Picture 8" descr="empty-green-rectangle">
                <a:extLst>
                  <a:ext uri="{FF2B5EF4-FFF2-40B4-BE49-F238E27FC236}">
                    <a16:creationId xmlns:a16="http://schemas.microsoft.com/office/drawing/2014/main" id="{1EE22726-B2BB-421D-B925-BEC456C6480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4747" y="3403331"/>
                <a:ext cx="5501860" cy="136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9" descr="green-top-faded">
                <a:extLst>
                  <a:ext uri="{FF2B5EF4-FFF2-40B4-BE49-F238E27FC236}">
                    <a16:creationId xmlns:a16="http://schemas.microsoft.com/office/drawing/2014/main" id="{06869E57-2328-4344-AAC1-8990C425C4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187656" y="3887448"/>
                <a:ext cx="1273934" cy="396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TextBox 5">
              <a:extLst>
                <a:ext uri="{FF2B5EF4-FFF2-40B4-BE49-F238E27FC236}">
                  <a16:creationId xmlns:a16="http://schemas.microsoft.com/office/drawing/2014/main" id="{BF6D9640-ADB6-4E6A-B6DE-3A9270062E74}"/>
                </a:ext>
              </a:extLst>
            </p:cNvPr>
            <p:cNvSpPr txBox="1"/>
            <p:nvPr/>
          </p:nvSpPr>
          <p:spPr bwMode="auto">
            <a:xfrm>
              <a:off x="-3007" y="2314211"/>
              <a:ext cx="1501326" cy="687413"/>
            </a:xfrm>
            <a:prstGeom prst="rect">
              <a:avLst/>
            </a:prstGeom>
            <a:noFill/>
          </p:spPr>
          <p:txBody>
            <a:bodyPr wrap="square">
              <a:spAutoFit/>
            </a:bodyPr>
            <a:lstStyle/>
            <a:p>
              <a:pPr algn="ctr">
                <a:defRPr/>
              </a:pPr>
              <a:r>
                <a:rPr lang="en-US" sz="2600">
                  <a:ln w="18415" cmpd="sng">
                    <a:solidFill>
                      <a:srgbClr val="FFFFFF"/>
                    </a:solidFill>
                    <a:prstDash val="solid"/>
                  </a:ln>
                  <a:solidFill>
                    <a:schemeClr val="tx1"/>
                  </a:solidFill>
                  <a:effectLst>
                    <a:glow rad="101600">
                      <a:schemeClr val="accent4">
                        <a:satMod val="175000"/>
                        <a:alpha val="40000"/>
                      </a:schemeClr>
                    </a:glow>
                    <a:outerShdw blurRad="63500" dir="3600000" algn="tl" rotWithShape="0">
                      <a:srgbClr val="000000">
                        <a:alpha val="70000"/>
                      </a:srgbClr>
                    </a:outerShdw>
                  </a:effectLst>
                  <a:latin typeface="Arial" panose="020B0604020202020204" pitchFamily="34" charset="0"/>
                  <a:cs typeface="Arial" panose="020B0604020202020204" pitchFamily="34" charset="0"/>
                </a:rPr>
                <a:t>I</a:t>
              </a:r>
              <a:endParaRPr lang="en-US" sz="2600" dirty="0">
                <a:ln w="18415" cmpd="sng">
                  <a:solidFill>
                    <a:srgbClr val="FFFFFF"/>
                  </a:solidFill>
                  <a:prstDash val="solid"/>
                </a:ln>
                <a:solidFill>
                  <a:schemeClr val="tx1"/>
                </a:solidFill>
                <a:effectLst>
                  <a:glow rad="101600">
                    <a:schemeClr val="accent4">
                      <a:satMod val="175000"/>
                      <a:alpha val="40000"/>
                    </a:schemeClr>
                  </a:glow>
                  <a:outerShdw blurRad="63500" dir="3600000" algn="tl" rotWithShape="0">
                    <a:srgbClr val="000000">
                      <a:alpha val="70000"/>
                    </a:srgbClr>
                  </a:outerShdw>
                </a:effectLst>
                <a:latin typeface="Arial" panose="020B0604020202020204" pitchFamily="34" charset="0"/>
                <a:cs typeface="Arial" panose="020B0604020202020204" pitchFamily="34" charset="0"/>
              </a:endParaRPr>
            </a:p>
          </p:txBody>
        </p:sp>
        <p:sp>
          <p:nvSpPr>
            <p:cNvPr id="7" name="Rectangle 1026060">
              <a:extLst>
                <a:ext uri="{FF2B5EF4-FFF2-40B4-BE49-F238E27FC236}">
                  <a16:creationId xmlns:a16="http://schemas.microsoft.com/office/drawing/2014/main" id="{071903BE-FA19-43F4-A858-1F57B905EB55}"/>
                </a:ext>
              </a:extLst>
            </p:cNvPr>
            <p:cNvSpPr>
              <a:spLocks noChangeArrowheads="1"/>
            </p:cNvSpPr>
            <p:nvPr/>
          </p:nvSpPr>
          <p:spPr bwMode="auto">
            <a:xfrm>
              <a:off x="1209204" y="2231322"/>
              <a:ext cx="9041679" cy="756154"/>
            </a:xfrm>
            <a:prstGeom prst="rect">
              <a:avLst/>
            </a:prstGeom>
            <a:noFill/>
            <a:ln w="9525" algn="ctr">
              <a:noFill/>
              <a:miter lim="800000"/>
              <a:headEnd/>
              <a:tailEnd/>
            </a:ln>
          </p:spPr>
          <p:txBody>
            <a:bodyPr wrap="square" lIns="109728" tIns="54864" rIns="109728" bIns="54864">
              <a:spAutoFit/>
            </a:bodyPr>
            <a:lstStyle>
              <a:lvl1pPr marL="287338" indent="-287338" defTabSz="1095375">
                <a:defRPr>
                  <a:solidFill>
                    <a:schemeClr val="tx1"/>
                  </a:solidFill>
                  <a:latin typeface="Arial" panose="020B0604020202020204" pitchFamily="34" charset="0"/>
                </a:defRPr>
              </a:lvl1pPr>
              <a:lvl2pPr marL="742950" indent="-285750" defTabSz="1095375">
                <a:defRPr>
                  <a:solidFill>
                    <a:schemeClr val="tx1"/>
                  </a:solidFill>
                  <a:latin typeface="Arial" panose="020B0604020202020204" pitchFamily="34" charset="0"/>
                </a:defRPr>
              </a:lvl2pPr>
              <a:lvl3pPr marL="1143000" indent="-228600" defTabSz="1095375">
                <a:defRPr>
                  <a:solidFill>
                    <a:schemeClr val="tx1"/>
                  </a:solidFill>
                  <a:latin typeface="Arial" panose="020B0604020202020204" pitchFamily="34" charset="0"/>
                </a:defRPr>
              </a:lvl3pPr>
              <a:lvl4pPr marL="1600200" indent="-228600" defTabSz="1095375">
                <a:defRPr>
                  <a:solidFill>
                    <a:schemeClr val="tx1"/>
                  </a:solidFill>
                  <a:latin typeface="Arial" panose="020B0604020202020204" pitchFamily="34" charset="0"/>
                </a:defRPr>
              </a:lvl4pPr>
              <a:lvl5pPr marL="2057400" indent="-228600" defTabSz="1095375">
                <a:defRPr>
                  <a:solidFill>
                    <a:schemeClr val="tx1"/>
                  </a:solidFill>
                  <a:latin typeface="Arial" panose="020B0604020202020204" pitchFamily="34" charset="0"/>
                </a:defRPr>
              </a:lvl5pPr>
              <a:lvl6pPr marL="2514600" indent="-228600" defTabSz="1095375" fontAlgn="base">
                <a:spcBef>
                  <a:spcPct val="0"/>
                </a:spcBef>
                <a:spcAft>
                  <a:spcPct val="0"/>
                </a:spcAft>
                <a:defRPr>
                  <a:solidFill>
                    <a:schemeClr val="tx1"/>
                  </a:solidFill>
                  <a:latin typeface="Arial" panose="020B0604020202020204" pitchFamily="34" charset="0"/>
                </a:defRPr>
              </a:lvl6pPr>
              <a:lvl7pPr marL="2971800" indent="-228600" defTabSz="1095375" fontAlgn="base">
                <a:spcBef>
                  <a:spcPct val="0"/>
                </a:spcBef>
                <a:spcAft>
                  <a:spcPct val="0"/>
                </a:spcAft>
                <a:defRPr>
                  <a:solidFill>
                    <a:schemeClr val="tx1"/>
                  </a:solidFill>
                  <a:latin typeface="Arial" panose="020B0604020202020204" pitchFamily="34" charset="0"/>
                </a:defRPr>
              </a:lvl7pPr>
              <a:lvl8pPr marL="3429000" indent="-228600" defTabSz="1095375" fontAlgn="base">
                <a:spcBef>
                  <a:spcPct val="0"/>
                </a:spcBef>
                <a:spcAft>
                  <a:spcPct val="0"/>
                </a:spcAft>
                <a:defRPr>
                  <a:solidFill>
                    <a:schemeClr val="tx1"/>
                  </a:solidFill>
                  <a:latin typeface="Arial" panose="020B0604020202020204" pitchFamily="34" charset="0"/>
                </a:defRPr>
              </a:lvl8pPr>
              <a:lvl9pPr marL="3886200" indent="-228600" defTabSz="1095375" fontAlgn="base">
                <a:spcBef>
                  <a:spcPct val="0"/>
                </a:spcBef>
                <a:spcAft>
                  <a:spcPct val="0"/>
                </a:spcAft>
                <a:defRPr>
                  <a:solidFill>
                    <a:schemeClr val="tx1"/>
                  </a:solidFill>
                  <a:latin typeface="Arial" panose="020B0604020202020204" pitchFamily="34" charset="0"/>
                </a:defRPr>
              </a:lvl9pPr>
            </a:lstStyle>
            <a:p>
              <a:pPr marL="0" indent="0" defTabSz="1095376">
                <a:buClr>
                  <a:schemeClr val="tx2"/>
                </a:buClr>
                <a:buSzPct val="95000"/>
                <a:defRPr/>
              </a:pPr>
              <a:r>
                <a:rPr lang="en-US" sz="2800" i="1" dirty="0" err="1">
                  <a:latin typeface="Times New Roman" panose="02020603050405020304" pitchFamily="18" charset="0"/>
                  <a:cs typeface="Times New Roman" panose="02020603050405020304" pitchFamily="18" charset="0"/>
                </a:rPr>
                <a:t>Đối</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tượng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nghiên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cứu</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và</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mục</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tiêu</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của</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môn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vật</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lí</a:t>
              </a:r>
              <a:endParaRPr lang="en-US" sz="2800" dirty="0">
                <a:latin typeface="Times New Roman" panose="02020603050405020304" pitchFamily="18" charset="0"/>
                <a:cs typeface="Times New Roman" panose="02020603050405020304" pitchFamily="18" charset="0"/>
              </a:endParaRPr>
            </a:p>
          </p:txBody>
        </p:sp>
      </p:grpSp>
      <p:grpSp>
        <p:nvGrpSpPr>
          <p:cNvPr id="33" name="Group 32">
            <a:extLst>
              <a:ext uri="{FF2B5EF4-FFF2-40B4-BE49-F238E27FC236}">
                <a16:creationId xmlns:a16="http://schemas.microsoft.com/office/drawing/2014/main" id="{C151FE9B-0895-466E-9117-7F2B6F0B4BFD}"/>
              </a:ext>
            </a:extLst>
          </p:cNvPr>
          <p:cNvGrpSpPr/>
          <p:nvPr/>
        </p:nvGrpSpPr>
        <p:grpSpPr>
          <a:xfrm>
            <a:off x="304800" y="795275"/>
            <a:ext cx="785094" cy="258924"/>
            <a:chOff x="5867400" y="402866"/>
            <a:chExt cx="785094" cy="406303"/>
          </a:xfrm>
        </p:grpSpPr>
        <p:sp>
          <p:nvSpPr>
            <p:cNvPr id="31" name="Arrow: Pentagon 30">
              <a:extLst>
                <a:ext uri="{FF2B5EF4-FFF2-40B4-BE49-F238E27FC236}">
                  <a16:creationId xmlns:a16="http://schemas.microsoft.com/office/drawing/2014/main" id="{D5EADA87-43CE-4572-B488-9DFD4F4C4C9E}"/>
                </a:ext>
              </a:extLst>
            </p:cNvPr>
            <p:cNvSpPr/>
            <p:nvPr/>
          </p:nvSpPr>
          <p:spPr>
            <a:xfrm>
              <a:off x="5867400" y="402866"/>
              <a:ext cx="495302" cy="395549"/>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Arrow: Chevron 31">
              <a:extLst>
                <a:ext uri="{FF2B5EF4-FFF2-40B4-BE49-F238E27FC236}">
                  <a16:creationId xmlns:a16="http://schemas.microsoft.com/office/drawing/2014/main" id="{EEE783C9-EE19-4A1F-A583-1D3E5B3BB353}"/>
                </a:ext>
              </a:extLst>
            </p:cNvPr>
            <p:cNvSpPr/>
            <p:nvPr/>
          </p:nvSpPr>
          <p:spPr>
            <a:xfrm>
              <a:off x="6270097" y="413620"/>
              <a:ext cx="382397" cy="395549"/>
            </a:xfrm>
            <a:prstGeom prst="chevron">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4" name="Text Box 13">
            <a:extLst>
              <a:ext uri="{FF2B5EF4-FFF2-40B4-BE49-F238E27FC236}">
                <a16:creationId xmlns:a16="http://schemas.microsoft.com/office/drawing/2014/main" id="{BDCB75E4-AC0F-4128-8976-F1571F7F1788}"/>
              </a:ext>
            </a:extLst>
          </p:cNvPr>
          <p:cNvSpPr txBox="1">
            <a:spLocks noChangeArrowheads="1"/>
          </p:cNvSpPr>
          <p:nvPr/>
        </p:nvSpPr>
        <p:spPr bwMode="auto">
          <a:xfrm>
            <a:off x="1129682" y="697276"/>
            <a:ext cx="49663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400" i="1">
                <a:solidFill>
                  <a:srgbClr val="0070C0"/>
                </a:solidFill>
                <a:cs typeface="Arial" panose="020B0604020202020204" pitchFamily="34" charset="0"/>
              </a:rPr>
              <a:t>Đối tượng nghiên cứu của Vật lí</a:t>
            </a:r>
          </a:p>
        </p:txBody>
      </p:sp>
      <p:grpSp>
        <p:nvGrpSpPr>
          <p:cNvPr id="3" name="Group 2">
            <a:extLst>
              <a:ext uri="{FF2B5EF4-FFF2-40B4-BE49-F238E27FC236}">
                <a16:creationId xmlns:a16="http://schemas.microsoft.com/office/drawing/2014/main" id="{1A770EB8-D78E-4FD1-9B02-287413E6ABDB}"/>
              </a:ext>
            </a:extLst>
          </p:cNvPr>
          <p:cNvGrpSpPr/>
          <p:nvPr/>
        </p:nvGrpSpPr>
        <p:grpSpPr>
          <a:xfrm>
            <a:off x="532398" y="1909725"/>
            <a:ext cx="10972800" cy="1008908"/>
            <a:chOff x="834244" y="1897873"/>
            <a:chExt cx="10363510" cy="1030041"/>
          </a:xfrm>
        </p:grpSpPr>
        <p:pic>
          <p:nvPicPr>
            <p:cNvPr id="23" name="Picture 5" descr="empty-blue-rectangle">
              <a:extLst>
                <a:ext uri="{FF2B5EF4-FFF2-40B4-BE49-F238E27FC236}">
                  <a16:creationId xmlns:a16="http://schemas.microsoft.com/office/drawing/2014/main" id="{394162FB-CB38-42B4-B590-E0B6F162FBB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4244" y="1897873"/>
              <a:ext cx="10363510" cy="1030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27">
              <a:extLst>
                <a:ext uri="{FF2B5EF4-FFF2-40B4-BE49-F238E27FC236}">
                  <a16:creationId xmlns:a16="http://schemas.microsoft.com/office/drawing/2014/main" id="{82005080-8100-4A7D-8DFA-70510769E294}"/>
                </a:ext>
              </a:extLst>
            </p:cNvPr>
            <p:cNvSpPr txBox="1"/>
            <p:nvPr/>
          </p:nvSpPr>
          <p:spPr>
            <a:xfrm>
              <a:off x="1421146" y="1970588"/>
              <a:ext cx="8711507" cy="879825"/>
            </a:xfrm>
            <a:prstGeom prst="rect">
              <a:avLst/>
            </a:prstGeom>
            <a:noFill/>
          </p:spPr>
          <p:txBody>
            <a:bodyPr wrap="square">
              <a:spAutoFit/>
            </a:bodyPr>
            <a:lstStyle/>
            <a:p>
              <a:pPr algn="ctr"/>
              <a:r>
                <a:rPr lang="en-US" sz="2500"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Đối</a:t>
              </a:r>
              <a:r>
                <a:rPr lang="en-US" sz="25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2500"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tượng</a:t>
              </a:r>
              <a:r>
                <a:rPr lang="en-US" sz="25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2500"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nghiên</a:t>
              </a:r>
              <a:r>
                <a:rPr lang="en-US" sz="25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2500"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cứu</a:t>
              </a:r>
              <a:r>
                <a:rPr lang="en-US" sz="25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2500"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của</a:t>
              </a:r>
              <a:r>
                <a:rPr lang="en-US" sz="25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2500"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Vật</a:t>
              </a:r>
              <a:r>
                <a:rPr lang="en-US" sz="25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2500"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lí</a:t>
              </a:r>
              <a:r>
                <a:rPr lang="en-US" sz="25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2500"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gồm</a:t>
              </a:r>
              <a:r>
                <a:rPr lang="en-US" sz="25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2500"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các</a:t>
              </a:r>
              <a:r>
                <a:rPr lang="en-US" sz="25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2500"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dạng</a:t>
              </a:r>
              <a:r>
                <a:rPr lang="en-US" sz="25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2500"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vận</a:t>
              </a:r>
              <a:r>
                <a:rPr lang="en-US" sz="25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2500"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động</a:t>
              </a:r>
              <a:r>
                <a:rPr lang="en-US" sz="25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2500"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của</a:t>
              </a:r>
              <a:r>
                <a:rPr lang="en-US" sz="25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p>
            <a:p>
              <a:pPr algn="ctr"/>
              <a:r>
                <a:rPr lang="en-US" sz="2500" i="1"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VẬT CHẤT (</a:t>
              </a:r>
              <a:r>
                <a:rPr lang="en-US" sz="2500" i="1" dirty="0" err="1">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chất</a:t>
              </a:r>
              <a:r>
                <a:rPr lang="en-US" sz="2500" i="1"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2500" i="1" dirty="0" err="1">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trường</a:t>
              </a:r>
              <a:r>
                <a:rPr lang="en-US" sz="2500" i="1"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2500"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và</a:t>
              </a:r>
              <a:r>
                <a:rPr lang="en-US" sz="25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2500" i="1"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NĂNG LƯỢNG</a:t>
              </a:r>
              <a:endParaRPr lang="en-US" sz="2500" i="1" dirty="0">
                <a:solidFill>
                  <a:srgbClr val="C00000"/>
                </a:solidFill>
                <a:effectLst/>
                <a:latin typeface="Calibri" panose="020F0502020204030204" pitchFamily="34" charset="0"/>
                <a:ea typeface="游明朝" panose="02020400000000000000" pitchFamily="18" charset="-128"/>
                <a:cs typeface="Times New Roman" panose="02020603050405020304" pitchFamily="18" charset="0"/>
              </a:endParaRPr>
            </a:p>
          </p:txBody>
        </p:sp>
      </p:grpSp>
      <p:sp>
        <p:nvSpPr>
          <p:cNvPr id="21" name="TextBox 20">
            <a:extLst>
              <a:ext uri="{FF2B5EF4-FFF2-40B4-BE49-F238E27FC236}">
                <a16:creationId xmlns:a16="http://schemas.microsoft.com/office/drawing/2014/main" id="{2FE53B23-DE4F-4715-9226-C55D49EF1F25}"/>
              </a:ext>
            </a:extLst>
          </p:cNvPr>
          <p:cNvSpPr txBox="1"/>
          <p:nvPr/>
        </p:nvSpPr>
        <p:spPr>
          <a:xfrm>
            <a:off x="569295" y="1311054"/>
            <a:ext cx="11898214" cy="397738"/>
          </a:xfrm>
          <a:prstGeom prst="rect">
            <a:avLst/>
          </a:prstGeom>
          <a:noFill/>
        </p:spPr>
        <p:txBody>
          <a:bodyPr wrap="square">
            <a:spAutoFit/>
          </a:bodyPr>
          <a:lstStyle/>
          <a:p>
            <a:pPr>
              <a:lnSpc>
                <a:spcPct val="107000"/>
              </a:lnSpc>
              <a:spcAft>
                <a:spcPts val="500"/>
              </a:spcAft>
            </a:pPr>
            <a:r>
              <a:rPr lang="en-US" sz="2000" i="1" dirty="0">
                <a:latin typeface="Arial" panose="020B0604020202020204" pitchFamily="34" charset="0"/>
                <a:cs typeface="Arial" panose="020B0604020202020204" pitchFamily="34" charset="0"/>
              </a:rPr>
              <a:t>*</a:t>
            </a:r>
            <a:r>
              <a:rPr lang="en-US" sz="2000" i="1" dirty="0" err="1">
                <a:latin typeface="Arial" panose="020B0604020202020204" pitchFamily="34" charset="0"/>
                <a:cs typeface="Arial" panose="020B0604020202020204" pitchFamily="34" charset="0"/>
              </a:rPr>
              <a:t>Thuật</a:t>
            </a:r>
            <a:r>
              <a:rPr lang="en-US" sz="2000" i="1" dirty="0">
                <a:latin typeface="Arial" panose="020B0604020202020204" pitchFamily="34" charset="0"/>
                <a:cs typeface="Arial" panose="020B0604020202020204" pitchFamily="34" charset="0"/>
              </a:rPr>
              <a:t> </a:t>
            </a:r>
            <a:r>
              <a:rPr lang="en-US" sz="2000" i="1" dirty="0" err="1">
                <a:latin typeface="Arial" panose="020B0604020202020204" pitchFamily="34" charset="0"/>
                <a:cs typeface="Arial" panose="020B0604020202020204" pitchFamily="34" charset="0"/>
              </a:rPr>
              <a:t>ngữ</a:t>
            </a:r>
            <a:r>
              <a:rPr lang="en-US" sz="2000" i="1" dirty="0">
                <a:latin typeface="Arial" panose="020B0604020202020204" pitchFamily="34" charset="0"/>
                <a:cs typeface="Arial" panose="020B0604020202020204" pitchFamily="34" charset="0"/>
              </a:rPr>
              <a:t> “</a:t>
            </a:r>
            <a:r>
              <a:rPr lang="en-US" sz="2000" i="1" dirty="0" err="1">
                <a:latin typeface="Arial" panose="020B0604020202020204" pitchFamily="34" charset="0"/>
                <a:cs typeface="Arial" panose="020B0604020202020204" pitchFamily="34" charset="0"/>
              </a:rPr>
              <a:t>vật</a:t>
            </a:r>
            <a:r>
              <a:rPr lang="en-US" sz="2000" i="1" dirty="0">
                <a:latin typeface="Arial" panose="020B0604020202020204" pitchFamily="34" charset="0"/>
                <a:cs typeface="Arial" panose="020B0604020202020204" pitchFamily="34" charset="0"/>
              </a:rPr>
              <a:t> </a:t>
            </a:r>
            <a:r>
              <a:rPr lang="en-US" sz="2000" i="1" dirty="0" err="1">
                <a:latin typeface="Arial" panose="020B0604020202020204" pitchFamily="34" charset="0"/>
                <a:cs typeface="Arial" panose="020B0604020202020204" pitchFamily="34" charset="0"/>
              </a:rPr>
              <a:t>lí</a:t>
            </a:r>
            <a:r>
              <a:rPr lang="en-US" sz="2000" i="1" dirty="0">
                <a:latin typeface="Arial" panose="020B0604020202020204" pitchFamily="34" charset="0"/>
                <a:cs typeface="Arial" panose="020B0604020202020204" pitchFamily="34" charset="0"/>
              </a:rPr>
              <a:t>” </a:t>
            </a:r>
            <a:r>
              <a:rPr lang="en-US" sz="2000" i="1" dirty="0" err="1">
                <a:latin typeface="Arial" panose="020B0604020202020204" pitchFamily="34" charset="0"/>
                <a:cs typeface="Arial" panose="020B0604020202020204" pitchFamily="34" charset="0"/>
              </a:rPr>
              <a:t>có</a:t>
            </a:r>
            <a:r>
              <a:rPr lang="en-US" sz="2000" i="1" dirty="0">
                <a:latin typeface="Arial" panose="020B0604020202020204" pitchFamily="34" charset="0"/>
                <a:cs typeface="Arial" panose="020B0604020202020204" pitchFamily="34" charset="0"/>
              </a:rPr>
              <a:t> </a:t>
            </a:r>
            <a:r>
              <a:rPr lang="en-US" sz="2000" i="1" dirty="0" err="1">
                <a:latin typeface="Arial" panose="020B0604020202020204" pitchFamily="34" charset="0"/>
                <a:cs typeface="Arial" panose="020B0604020202020204" pitchFamily="34" charset="0"/>
              </a:rPr>
              <a:t>nguồn</a:t>
            </a:r>
            <a:r>
              <a:rPr lang="en-US" sz="2000" i="1" dirty="0">
                <a:latin typeface="Arial" panose="020B0604020202020204" pitchFamily="34" charset="0"/>
                <a:cs typeface="Arial" panose="020B0604020202020204" pitchFamily="34" charset="0"/>
              </a:rPr>
              <a:t> </a:t>
            </a:r>
            <a:r>
              <a:rPr lang="en-US" sz="2000" i="1" dirty="0" err="1">
                <a:latin typeface="Arial" panose="020B0604020202020204" pitchFamily="34" charset="0"/>
                <a:cs typeface="Arial" panose="020B0604020202020204" pitchFamily="34" charset="0"/>
              </a:rPr>
              <a:t>gốc</a:t>
            </a:r>
            <a:r>
              <a:rPr lang="en-US" sz="2000" i="1" dirty="0">
                <a:latin typeface="Arial" panose="020B0604020202020204" pitchFamily="34" charset="0"/>
                <a:cs typeface="Arial" panose="020B0604020202020204" pitchFamily="34" charset="0"/>
              </a:rPr>
              <a:t> </a:t>
            </a:r>
            <a:r>
              <a:rPr lang="en-US" sz="2000" i="1" dirty="0" err="1">
                <a:latin typeface="Arial" panose="020B0604020202020204" pitchFamily="34" charset="0"/>
                <a:cs typeface="Arial" panose="020B0604020202020204" pitchFamily="34" charset="0"/>
              </a:rPr>
              <a:t>từ</a:t>
            </a:r>
            <a:r>
              <a:rPr lang="en-US" sz="2000" i="1" dirty="0">
                <a:latin typeface="Arial" panose="020B0604020202020204" pitchFamily="34" charset="0"/>
                <a:cs typeface="Arial" panose="020B0604020202020204" pitchFamily="34" charset="0"/>
              </a:rPr>
              <a:t> </a:t>
            </a:r>
            <a:r>
              <a:rPr lang="en-US" sz="2000" i="1" dirty="0" err="1">
                <a:latin typeface="Arial" panose="020B0604020202020204" pitchFamily="34" charset="0"/>
                <a:cs typeface="Arial" panose="020B0604020202020204" pitchFamily="34" charset="0"/>
              </a:rPr>
              <a:t>tiếng</a:t>
            </a:r>
            <a:r>
              <a:rPr lang="en-US" sz="2000" i="1" dirty="0">
                <a:latin typeface="Arial" panose="020B0604020202020204" pitchFamily="34" charset="0"/>
                <a:cs typeface="Arial" panose="020B0604020202020204" pitchFamily="34" charset="0"/>
              </a:rPr>
              <a:t> Hy </a:t>
            </a:r>
            <a:r>
              <a:rPr lang="en-US" sz="2000" i="1" dirty="0" err="1">
                <a:latin typeface="Arial" panose="020B0604020202020204" pitchFamily="34" charset="0"/>
                <a:cs typeface="Arial" panose="020B0604020202020204" pitchFamily="34" charset="0"/>
              </a:rPr>
              <a:t>Lạp</a:t>
            </a:r>
            <a:r>
              <a:rPr lang="en-US" sz="2000" i="1" dirty="0">
                <a:latin typeface="Arial" panose="020B0604020202020204" pitchFamily="34" charset="0"/>
                <a:cs typeface="Arial" panose="020B0604020202020204" pitchFamily="34" charset="0"/>
              </a:rPr>
              <a:t> "</a:t>
            </a:r>
            <a:r>
              <a:rPr lang="en-US" sz="2000" i="1" dirty="0" err="1">
                <a:latin typeface="Arial" panose="020B0604020202020204" pitchFamily="34" charset="0"/>
                <a:cs typeface="Arial" panose="020B0604020202020204" pitchFamily="34" charset="0"/>
              </a:rPr>
              <a:t>physiko</a:t>
            </a:r>
            <a:r>
              <a:rPr lang="en-US" sz="2000" i="1" dirty="0">
                <a:latin typeface="Arial" panose="020B0604020202020204" pitchFamily="34" charset="0"/>
                <a:cs typeface="Arial" panose="020B0604020202020204" pitchFamily="34" charset="0"/>
              </a:rPr>
              <a:t>" </a:t>
            </a:r>
            <a:r>
              <a:rPr lang="en-US" sz="2000" i="1" dirty="0" err="1">
                <a:latin typeface="Arial" panose="020B0604020202020204" pitchFamily="34" charset="0"/>
                <a:cs typeface="Arial" panose="020B0604020202020204" pitchFamily="34" charset="0"/>
              </a:rPr>
              <a:t>có</a:t>
            </a:r>
            <a:r>
              <a:rPr lang="en-US" sz="2000" i="1" dirty="0">
                <a:latin typeface="Arial" panose="020B0604020202020204" pitchFamily="34" charset="0"/>
                <a:cs typeface="Arial" panose="020B0604020202020204" pitchFamily="34" charset="0"/>
              </a:rPr>
              <a:t> </a:t>
            </a:r>
            <a:r>
              <a:rPr lang="en-US" sz="2000" i="1" dirty="0" err="1">
                <a:latin typeface="Arial" panose="020B0604020202020204" pitchFamily="34" charset="0"/>
                <a:cs typeface="Arial" panose="020B0604020202020204" pitchFamily="34" charset="0"/>
              </a:rPr>
              <a:t>nghĩa</a:t>
            </a:r>
            <a:r>
              <a:rPr lang="en-US" sz="2000" i="1" dirty="0">
                <a:latin typeface="Arial" panose="020B0604020202020204" pitchFamily="34" charset="0"/>
                <a:cs typeface="Arial" panose="020B0604020202020204" pitchFamily="34" charset="0"/>
              </a:rPr>
              <a:t> </a:t>
            </a:r>
            <a:r>
              <a:rPr lang="en-US" sz="2000" i="1" dirty="0" err="1">
                <a:latin typeface="Arial" panose="020B0604020202020204" pitchFamily="34" charset="0"/>
                <a:cs typeface="Arial" panose="020B0604020202020204" pitchFamily="34" charset="0"/>
              </a:rPr>
              <a:t>là</a:t>
            </a:r>
            <a:r>
              <a:rPr lang="en-US" sz="2000" i="1" dirty="0">
                <a:latin typeface="Arial" panose="020B0604020202020204" pitchFamily="34" charset="0"/>
                <a:cs typeface="Arial" panose="020B0604020202020204" pitchFamily="34" charset="0"/>
              </a:rPr>
              <a:t> “</a:t>
            </a:r>
            <a:r>
              <a:rPr lang="en-US" sz="2000" i="1" dirty="0" err="1">
                <a:latin typeface="Arial" panose="020B0604020202020204" pitchFamily="34" charset="0"/>
                <a:cs typeface="Arial" panose="020B0604020202020204" pitchFamily="34" charset="0"/>
              </a:rPr>
              <a:t>kiến</a:t>
            </a:r>
            <a:r>
              <a:rPr lang="en-US" sz="2000" i="1" dirty="0">
                <a:latin typeface="Arial" panose="020B0604020202020204" pitchFamily="34" charset="0"/>
                <a:cs typeface="Arial" panose="020B0604020202020204" pitchFamily="34" charset="0"/>
              </a:rPr>
              <a:t> </a:t>
            </a:r>
            <a:r>
              <a:rPr lang="en-US" sz="2000" i="1" dirty="0" err="1">
                <a:latin typeface="Arial" panose="020B0604020202020204" pitchFamily="34" charset="0"/>
                <a:cs typeface="Arial" panose="020B0604020202020204" pitchFamily="34" charset="0"/>
              </a:rPr>
              <a:t>thức</a:t>
            </a:r>
            <a:r>
              <a:rPr lang="en-US" sz="2000" i="1" dirty="0">
                <a:latin typeface="Arial" panose="020B0604020202020204" pitchFamily="34" charset="0"/>
                <a:cs typeface="Arial" panose="020B0604020202020204" pitchFamily="34" charset="0"/>
              </a:rPr>
              <a:t> </a:t>
            </a:r>
            <a:r>
              <a:rPr lang="en-US" sz="2000" i="1" dirty="0" err="1">
                <a:latin typeface="Arial" panose="020B0604020202020204" pitchFamily="34" charset="0"/>
                <a:cs typeface="Arial" panose="020B0604020202020204" pitchFamily="34" charset="0"/>
              </a:rPr>
              <a:t>về</a:t>
            </a:r>
            <a:r>
              <a:rPr lang="en-US" sz="2000" i="1" dirty="0">
                <a:latin typeface="Arial" panose="020B0604020202020204" pitchFamily="34" charset="0"/>
                <a:cs typeface="Arial" panose="020B0604020202020204" pitchFamily="34" charset="0"/>
              </a:rPr>
              <a:t> </a:t>
            </a:r>
            <a:r>
              <a:rPr lang="en-US" sz="2000" i="1" dirty="0" err="1">
                <a:latin typeface="Arial" panose="020B0604020202020204" pitchFamily="34" charset="0"/>
                <a:cs typeface="Arial" panose="020B0604020202020204" pitchFamily="34" charset="0"/>
              </a:rPr>
              <a:t>tự</a:t>
            </a:r>
            <a:r>
              <a:rPr lang="en-US" sz="2000" i="1" dirty="0">
                <a:latin typeface="Arial" panose="020B0604020202020204" pitchFamily="34" charset="0"/>
                <a:cs typeface="Arial" panose="020B0604020202020204" pitchFamily="34" charset="0"/>
              </a:rPr>
              <a:t> </a:t>
            </a:r>
            <a:r>
              <a:rPr lang="en-US" sz="2000" i="1" dirty="0" err="1">
                <a:latin typeface="Arial" panose="020B0604020202020204" pitchFamily="34" charset="0"/>
                <a:cs typeface="Arial" panose="020B0604020202020204" pitchFamily="34" charset="0"/>
              </a:rPr>
              <a:t>nhiên</a:t>
            </a:r>
            <a:r>
              <a:rPr lang="en-US" sz="2000" i="1" dirty="0">
                <a:latin typeface="Arial" panose="020B0604020202020204" pitchFamily="34" charset="0"/>
                <a:cs typeface="Arial" panose="020B0604020202020204" pitchFamily="34" charset="0"/>
              </a:rPr>
              <a:t>”</a:t>
            </a:r>
            <a:endParaRPr lang="en-US" sz="2000" i="1"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p:txBody>
      </p:sp>
      <p:sp>
        <p:nvSpPr>
          <p:cNvPr id="29" name="TextBox 28">
            <a:extLst>
              <a:ext uri="{FF2B5EF4-FFF2-40B4-BE49-F238E27FC236}">
                <a16:creationId xmlns:a16="http://schemas.microsoft.com/office/drawing/2014/main" id="{F8F8FA96-1C80-AA77-D0D6-4A6C5195A07B}"/>
              </a:ext>
            </a:extLst>
          </p:cNvPr>
          <p:cNvSpPr txBox="1"/>
          <p:nvPr/>
        </p:nvSpPr>
        <p:spPr>
          <a:xfrm>
            <a:off x="9980812" y="4038600"/>
            <a:ext cx="2134988" cy="2308324"/>
          </a:xfrm>
          <a:prstGeom prst="rect">
            <a:avLst/>
          </a:prstGeom>
          <a:noFill/>
        </p:spPr>
        <p:txBody>
          <a:bodyPr wrap="square">
            <a:spAutoFit/>
          </a:bodyPr>
          <a:lstStyle/>
          <a:p>
            <a:pPr marL="0" marR="0" algn="ctr">
              <a:spcBef>
                <a:spcPts val="0"/>
              </a:spcBef>
            </a:pPr>
            <a:r>
              <a:rPr lang="en-US"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Vào</a:t>
            </a:r>
            <a:r>
              <a:rPr lang="en-US"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năm</a:t>
            </a:r>
            <a:r>
              <a:rPr lang="en-US"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1905, </a:t>
            </a:r>
            <a:r>
              <a:rPr lang="en-US"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nhà</a:t>
            </a:r>
            <a:r>
              <a:rPr lang="en-US"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vật</a:t>
            </a:r>
            <a:r>
              <a:rPr lang="en-US"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lý</a:t>
            </a:r>
            <a:r>
              <a:rPr lang="en-US"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vĩ</a:t>
            </a:r>
            <a:r>
              <a:rPr lang="en-US"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đại</a:t>
            </a:r>
            <a:r>
              <a:rPr lang="en-US"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Albert Einstein </a:t>
            </a:r>
            <a:r>
              <a:rPr lang="en-US"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đã</a:t>
            </a:r>
            <a:r>
              <a:rPr lang="en-US"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đưa</a:t>
            </a:r>
            <a:r>
              <a:rPr lang="en-US"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ra</a:t>
            </a:r>
            <a:r>
              <a:rPr lang="en-US"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được</a:t>
            </a:r>
            <a:r>
              <a:rPr lang="en-US"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biểu</a:t>
            </a:r>
            <a:r>
              <a:rPr lang="en-US"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thức</a:t>
            </a:r>
            <a:r>
              <a:rPr lang="en-US"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mô</a:t>
            </a:r>
            <a:r>
              <a:rPr lang="en-US"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tả</a:t>
            </a:r>
            <a:r>
              <a:rPr lang="en-US"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mối</a:t>
            </a:r>
            <a:r>
              <a:rPr lang="en-US"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liên</a:t>
            </a:r>
            <a:r>
              <a:rPr lang="en-US"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hệ</a:t>
            </a:r>
            <a:r>
              <a:rPr lang="en-US"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giữa</a:t>
            </a:r>
            <a:r>
              <a:rPr lang="en-US"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năng</a:t>
            </a:r>
            <a:r>
              <a:rPr lang="en-US"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lượng</a:t>
            </a:r>
            <a:r>
              <a:rPr lang="en-US"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và</a:t>
            </a:r>
            <a:r>
              <a:rPr lang="en-US"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khối</a:t>
            </a:r>
            <a:r>
              <a:rPr lang="en-US"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i="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lượng</a:t>
            </a:r>
            <a:r>
              <a:rPr lang="en-US"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dirty="0">
              <a:effectLst/>
              <a:latin typeface="Calibri" panose="020F0502020204030204" pitchFamily="34" charset="0"/>
              <a:ea typeface="游明朝" panose="02020400000000000000" pitchFamily="18" charset="-128"/>
              <a:cs typeface="Times New Roman" panose="02020603050405020304" pitchFamily="18" charset="0"/>
            </a:endParaRPr>
          </a:p>
        </p:txBody>
      </p:sp>
      <p:pic>
        <p:nvPicPr>
          <p:cNvPr id="12" name="Content Placeholder 11">
            <a:extLst>
              <a:ext uri="{FF2B5EF4-FFF2-40B4-BE49-F238E27FC236}">
                <a16:creationId xmlns:a16="http://schemas.microsoft.com/office/drawing/2014/main" id="{ED1E0C90-2257-6F73-54EC-8F614E884C38}"/>
              </a:ext>
            </a:extLst>
          </p:cNvPr>
          <p:cNvPicPr>
            <a:picLocks noGrp="1" noChangeAspect="1"/>
          </p:cNvPicPr>
          <p:nvPr>
            <p:ph idx="1"/>
          </p:nvPr>
        </p:nvPicPr>
        <p:blipFill>
          <a:blip r:embed="rId5">
            <a:extLst>
              <a:ext uri="{28A0092B-C50C-407E-A947-70E740481C1C}">
                <a14:useLocalDpi xmlns:a14="http://schemas.microsoft.com/office/drawing/2010/main" val="0"/>
              </a:ext>
            </a:extLst>
          </a:blip>
          <a:stretch>
            <a:fillRect/>
          </a:stretch>
        </p:blipFill>
        <p:spPr>
          <a:xfrm>
            <a:off x="5219943" y="3267769"/>
            <a:ext cx="4760869" cy="3126429"/>
          </a:xfrm>
          <a:prstGeom prst="rect">
            <a:avLst/>
          </a:prstGeom>
          <a:ln>
            <a:noFill/>
          </a:ln>
          <a:effectLst>
            <a:softEdge rad="112500"/>
          </a:effectLst>
        </p:spPr>
      </p:pic>
      <p:pic>
        <p:nvPicPr>
          <p:cNvPr id="14" name="Picture 13">
            <a:extLst>
              <a:ext uri="{FF2B5EF4-FFF2-40B4-BE49-F238E27FC236}">
                <a16:creationId xmlns:a16="http://schemas.microsoft.com/office/drawing/2014/main" id="{23A37E67-2DEC-9842-1A61-7A93E65A42F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98695" y="3273645"/>
            <a:ext cx="4054305" cy="3114675"/>
          </a:xfrm>
          <a:prstGeom prst="rect">
            <a:avLst/>
          </a:prstGeom>
          <a:ln>
            <a:noFill/>
          </a:ln>
          <a:effectLst>
            <a:softEdge rad="112500"/>
          </a:effectLst>
        </p:spPr>
      </p:pic>
      <p:sp>
        <p:nvSpPr>
          <p:cNvPr id="15" name="TextBox 14">
            <a:extLst>
              <a:ext uri="{FF2B5EF4-FFF2-40B4-BE49-F238E27FC236}">
                <a16:creationId xmlns:a16="http://schemas.microsoft.com/office/drawing/2014/main" id="{21967F86-5852-7300-E81A-8ACB525D808E}"/>
              </a:ext>
            </a:extLst>
          </p:cNvPr>
          <p:cNvSpPr txBox="1"/>
          <p:nvPr/>
        </p:nvSpPr>
        <p:spPr>
          <a:xfrm>
            <a:off x="5219943" y="5546946"/>
            <a:ext cx="2260750" cy="630942"/>
          </a:xfrm>
          <a:prstGeom prst="rect">
            <a:avLst/>
          </a:prstGeom>
          <a:noFill/>
        </p:spPr>
        <p:txBody>
          <a:bodyPr wrap="square">
            <a:spAutoFit/>
          </a:bodyPr>
          <a:lstStyle/>
          <a:p>
            <a:pPr algn="ctr"/>
            <a:r>
              <a:rPr lang="en-US" sz="3500" i="1" dirty="0">
                <a:solidFill>
                  <a:srgbClr val="FFFF00"/>
                </a:solidFill>
                <a:effectLst/>
                <a:latin typeface="Arial" panose="020B0604020202020204" pitchFamily="34" charset="0"/>
                <a:ea typeface="Times New Roman" panose="02020603050405020304" pitchFamily="18" charset="0"/>
              </a:rPr>
              <a:t>E = mc</a:t>
            </a:r>
            <a:r>
              <a:rPr lang="en-US" sz="3500" i="1" baseline="30000" dirty="0">
                <a:solidFill>
                  <a:srgbClr val="FFFF00"/>
                </a:solidFill>
                <a:effectLst/>
                <a:latin typeface="Arial" panose="020B0604020202020204" pitchFamily="34" charset="0"/>
                <a:ea typeface="Times New Roman" panose="02020603050405020304" pitchFamily="18" charset="0"/>
              </a:rPr>
              <a:t>2</a:t>
            </a:r>
            <a:endParaRPr lang="en-US" sz="3500" i="1" baseline="30000" dirty="0">
              <a:solidFill>
                <a:srgbClr val="FFFF00"/>
              </a:solidFill>
            </a:endParaRPr>
          </a:p>
        </p:txBody>
      </p:sp>
    </p:spTree>
    <p:extLst>
      <p:ext uri="{BB962C8B-B14F-4D97-AF65-F5344CB8AC3E}">
        <p14:creationId xmlns:p14="http://schemas.microsoft.com/office/powerpoint/2010/main" val="1729527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10" presetClass="entr" presetSubtype="0"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9"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7">
            <a:extLst>
              <a:ext uri="{FF2B5EF4-FFF2-40B4-BE49-F238E27FC236}">
                <a16:creationId xmlns:a16="http://schemas.microsoft.com/office/drawing/2014/main" id="{283F4ED5-FFC2-F38A-7FA3-FE22D9A791E6}"/>
              </a:ext>
            </a:extLst>
          </p:cNvPr>
          <p:cNvGrpSpPr/>
          <p:nvPr/>
        </p:nvGrpSpPr>
        <p:grpSpPr>
          <a:xfrm>
            <a:off x="-107019" y="65599"/>
            <a:ext cx="10317820" cy="551822"/>
            <a:chOff x="-3007" y="2231322"/>
            <a:chExt cx="10973307" cy="770302"/>
          </a:xfrm>
        </p:grpSpPr>
        <p:grpSp>
          <p:nvGrpSpPr>
            <p:cNvPr id="35" name="Group 70">
              <a:extLst>
                <a:ext uri="{FF2B5EF4-FFF2-40B4-BE49-F238E27FC236}">
                  <a16:creationId xmlns:a16="http://schemas.microsoft.com/office/drawing/2014/main" id="{F9354B2A-97AB-D181-E53E-16B929860065}"/>
                </a:ext>
              </a:extLst>
            </p:cNvPr>
            <p:cNvGrpSpPr>
              <a:grpSpLocks/>
            </p:cNvGrpSpPr>
            <p:nvPr/>
          </p:nvGrpSpPr>
          <p:grpSpPr bwMode="auto">
            <a:xfrm>
              <a:off x="286108" y="2280389"/>
              <a:ext cx="10684192" cy="708275"/>
              <a:chOff x="564747" y="3403331"/>
              <a:chExt cx="5501860" cy="1364238"/>
            </a:xfrm>
          </p:grpSpPr>
          <p:pic>
            <p:nvPicPr>
              <p:cNvPr id="39" name="Picture 8" descr="empty-green-rectangle">
                <a:extLst>
                  <a:ext uri="{FF2B5EF4-FFF2-40B4-BE49-F238E27FC236}">
                    <a16:creationId xmlns:a16="http://schemas.microsoft.com/office/drawing/2014/main" id="{52C145B5-C2B4-3CA4-C366-0D92EB89FB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4747" y="3403331"/>
                <a:ext cx="5501860" cy="136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Picture 9" descr="green-top-faded">
                <a:extLst>
                  <a:ext uri="{FF2B5EF4-FFF2-40B4-BE49-F238E27FC236}">
                    <a16:creationId xmlns:a16="http://schemas.microsoft.com/office/drawing/2014/main" id="{F708323F-7E39-D177-87CB-2DCBF5893D4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187656" y="3887448"/>
                <a:ext cx="1273934" cy="396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6" name="TextBox 35">
              <a:extLst>
                <a:ext uri="{FF2B5EF4-FFF2-40B4-BE49-F238E27FC236}">
                  <a16:creationId xmlns:a16="http://schemas.microsoft.com/office/drawing/2014/main" id="{5EA4171D-767B-5E74-DAEF-77EA73CB9633}"/>
                </a:ext>
              </a:extLst>
            </p:cNvPr>
            <p:cNvSpPr txBox="1"/>
            <p:nvPr/>
          </p:nvSpPr>
          <p:spPr bwMode="auto">
            <a:xfrm>
              <a:off x="-3007" y="2314211"/>
              <a:ext cx="1501326" cy="687413"/>
            </a:xfrm>
            <a:prstGeom prst="rect">
              <a:avLst/>
            </a:prstGeom>
            <a:noFill/>
          </p:spPr>
          <p:txBody>
            <a:bodyPr wrap="square">
              <a:spAutoFit/>
            </a:bodyPr>
            <a:lstStyle/>
            <a:p>
              <a:pPr algn="ctr">
                <a:defRPr/>
              </a:pPr>
              <a:r>
                <a:rPr lang="en-US" sz="2600" dirty="0">
                  <a:ln w="18415" cmpd="sng">
                    <a:solidFill>
                      <a:srgbClr val="FFFFFF"/>
                    </a:solidFill>
                    <a:prstDash val="solid"/>
                  </a:ln>
                  <a:solidFill>
                    <a:schemeClr val="tx1"/>
                  </a:solidFill>
                  <a:effectLst>
                    <a:glow rad="101600">
                      <a:schemeClr val="accent4">
                        <a:satMod val="175000"/>
                        <a:alpha val="40000"/>
                      </a:schemeClr>
                    </a:glow>
                    <a:outerShdw blurRad="63500" dir="3600000" algn="tl" rotWithShape="0">
                      <a:srgbClr val="000000">
                        <a:alpha val="70000"/>
                      </a:srgbClr>
                    </a:outerShdw>
                  </a:effectLst>
                  <a:latin typeface="Arial" panose="020B0604020202020204" pitchFamily="34" charset="0"/>
                  <a:cs typeface="Arial" panose="020B0604020202020204" pitchFamily="34" charset="0"/>
                </a:rPr>
                <a:t>I</a:t>
              </a:r>
            </a:p>
          </p:txBody>
        </p:sp>
        <p:sp>
          <p:nvSpPr>
            <p:cNvPr id="37" name="Rectangle 1026060">
              <a:extLst>
                <a:ext uri="{FF2B5EF4-FFF2-40B4-BE49-F238E27FC236}">
                  <a16:creationId xmlns:a16="http://schemas.microsoft.com/office/drawing/2014/main" id="{7599E987-ACF8-65AE-B9A8-8A9B2C8EAED2}"/>
                </a:ext>
              </a:extLst>
            </p:cNvPr>
            <p:cNvSpPr>
              <a:spLocks noChangeArrowheads="1"/>
            </p:cNvSpPr>
            <p:nvPr/>
          </p:nvSpPr>
          <p:spPr bwMode="auto">
            <a:xfrm>
              <a:off x="1209204" y="2231322"/>
              <a:ext cx="9041679" cy="756154"/>
            </a:xfrm>
            <a:prstGeom prst="rect">
              <a:avLst/>
            </a:prstGeom>
            <a:noFill/>
            <a:ln w="9525" algn="ctr">
              <a:noFill/>
              <a:miter lim="800000"/>
              <a:headEnd/>
              <a:tailEnd/>
            </a:ln>
          </p:spPr>
          <p:txBody>
            <a:bodyPr wrap="square" lIns="109728" tIns="54864" rIns="109728" bIns="54864">
              <a:spAutoFit/>
            </a:bodyPr>
            <a:lstStyle>
              <a:lvl1pPr marL="287338" indent="-287338" defTabSz="1095375">
                <a:defRPr>
                  <a:solidFill>
                    <a:schemeClr val="tx1"/>
                  </a:solidFill>
                  <a:latin typeface="Arial" panose="020B0604020202020204" pitchFamily="34" charset="0"/>
                </a:defRPr>
              </a:lvl1pPr>
              <a:lvl2pPr marL="742950" indent="-285750" defTabSz="1095375">
                <a:defRPr>
                  <a:solidFill>
                    <a:schemeClr val="tx1"/>
                  </a:solidFill>
                  <a:latin typeface="Arial" panose="020B0604020202020204" pitchFamily="34" charset="0"/>
                </a:defRPr>
              </a:lvl2pPr>
              <a:lvl3pPr marL="1143000" indent="-228600" defTabSz="1095375">
                <a:defRPr>
                  <a:solidFill>
                    <a:schemeClr val="tx1"/>
                  </a:solidFill>
                  <a:latin typeface="Arial" panose="020B0604020202020204" pitchFamily="34" charset="0"/>
                </a:defRPr>
              </a:lvl3pPr>
              <a:lvl4pPr marL="1600200" indent="-228600" defTabSz="1095375">
                <a:defRPr>
                  <a:solidFill>
                    <a:schemeClr val="tx1"/>
                  </a:solidFill>
                  <a:latin typeface="Arial" panose="020B0604020202020204" pitchFamily="34" charset="0"/>
                </a:defRPr>
              </a:lvl4pPr>
              <a:lvl5pPr marL="2057400" indent="-228600" defTabSz="1095375">
                <a:defRPr>
                  <a:solidFill>
                    <a:schemeClr val="tx1"/>
                  </a:solidFill>
                  <a:latin typeface="Arial" panose="020B0604020202020204" pitchFamily="34" charset="0"/>
                </a:defRPr>
              </a:lvl5pPr>
              <a:lvl6pPr marL="2514600" indent="-228600" defTabSz="1095375" fontAlgn="base">
                <a:spcBef>
                  <a:spcPct val="0"/>
                </a:spcBef>
                <a:spcAft>
                  <a:spcPct val="0"/>
                </a:spcAft>
                <a:defRPr>
                  <a:solidFill>
                    <a:schemeClr val="tx1"/>
                  </a:solidFill>
                  <a:latin typeface="Arial" panose="020B0604020202020204" pitchFamily="34" charset="0"/>
                </a:defRPr>
              </a:lvl6pPr>
              <a:lvl7pPr marL="2971800" indent="-228600" defTabSz="1095375" fontAlgn="base">
                <a:spcBef>
                  <a:spcPct val="0"/>
                </a:spcBef>
                <a:spcAft>
                  <a:spcPct val="0"/>
                </a:spcAft>
                <a:defRPr>
                  <a:solidFill>
                    <a:schemeClr val="tx1"/>
                  </a:solidFill>
                  <a:latin typeface="Arial" panose="020B0604020202020204" pitchFamily="34" charset="0"/>
                </a:defRPr>
              </a:lvl7pPr>
              <a:lvl8pPr marL="3429000" indent="-228600" defTabSz="1095375" fontAlgn="base">
                <a:spcBef>
                  <a:spcPct val="0"/>
                </a:spcBef>
                <a:spcAft>
                  <a:spcPct val="0"/>
                </a:spcAft>
                <a:defRPr>
                  <a:solidFill>
                    <a:schemeClr val="tx1"/>
                  </a:solidFill>
                  <a:latin typeface="Arial" panose="020B0604020202020204" pitchFamily="34" charset="0"/>
                </a:defRPr>
              </a:lvl8pPr>
              <a:lvl9pPr marL="3886200" indent="-228600" defTabSz="1095375" fontAlgn="base">
                <a:spcBef>
                  <a:spcPct val="0"/>
                </a:spcBef>
                <a:spcAft>
                  <a:spcPct val="0"/>
                </a:spcAft>
                <a:defRPr>
                  <a:solidFill>
                    <a:schemeClr val="tx1"/>
                  </a:solidFill>
                  <a:latin typeface="Arial" panose="020B0604020202020204" pitchFamily="34" charset="0"/>
                </a:defRPr>
              </a:lvl9pPr>
            </a:lstStyle>
            <a:p>
              <a:pPr marL="0" indent="0" defTabSz="1095376">
                <a:buClr>
                  <a:schemeClr val="tx2"/>
                </a:buClr>
                <a:buSzPct val="95000"/>
                <a:defRPr/>
              </a:pPr>
              <a:r>
                <a:rPr lang="en-US" sz="2800" i="1" dirty="0" err="1">
                  <a:latin typeface="Times New Roman" panose="02020603050405020304" pitchFamily="18" charset="0"/>
                  <a:cs typeface="Times New Roman" panose="02020603050405020304" pitchFamily="18" charset="0"/>
                </a:rPr>
                <a:t>Đối</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tượng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nghiên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cứu</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và</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mục</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tiêu</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của</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môn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vật</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lí</a:t>
              </a:r>
              <a:endParaRPr lang="en-US" sz="2800" dirty="0">
                <a:latin typeface="Times New Roman" panose="02020603050405020304" pitchFamily="18" charset="0"/>
                <a:cs typeface="Times New Roman" panose="02020603050405020304" pitchFamily="18" charset="0"/>
              </a:endParaRPr>
            </a:p>
          </p:txBody>
        </p:sp>
      </p:grpSp>
      <p:grpSp>
        <p:nvGrpSpPr>
          <p:cNvPr id="43" name="Group 42">
            <a:extLst>
              <a:ext uri="{FF2B5EF4-FFF2-40B4-BE49-F238E27FC236}">
                <a16:creationId xmlns:a16="http://schemas.microsoft.com/office/drawing/2014/main" id="{02207AF9-E37E-2C5F-459F-B7F5ABDE91F0}"/>
              </a:ext>
            </a:extLst>
          </p:cNvPr>
          <p:cNvGrpSpPr/>
          <p:nvPr/>
        </p:nvGrpSpPr>
        <p:grpSpPr>
          <a:xfrm>
            <a:off x="418301" y="762001"/>
            <a:ext cx="11355398" cy="1905000"/>
            <a:chOff x="834244" y="1897874"/>
            <a:chExt cx="9831602" cy="1944904"/>
          </a:xfrm>
        </p:grpSpPr>
        <p:pic>
          <p:nvPicPr>
            <p:cNvPr id="44" name="Picture 5" descr="empty-blue-rectangle">
              <a:extLst>
                <a:ext uri="{FF2B5EF4-FFF2-40B4-BE49-F238E27FC236}">
                  <a16:creationId xmlns:a16="http://schemas.microsoft.com/office/drawing/2014/main" id="{CEBCF31E-0834-5B34-0642-BB06E5D4F39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4244" y="1897874"/>
              <a:ext cx="9831602" cy="1944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Box 44">
              <a:extLst>
                <a:ext uri="{FF2B5EF4-FFF2-40B4-BE49-F238E27FC236}">
                  <a16:creationId xmlns:a16="http://schemas.microsoft.com/office/drawing/2014/main" id="{55C39729-E294-CC40-D7F5-D456A7D2B2D8}"/>
                </a:ext>
              </a:extLst>
            </p:cNvPr>
            <p:cNvSpPr txBox="1"/>
            <p:nvPr/>
          </p:nvSpPr>
          <p:spPr>
            <a:xfrm>
              <a:off x="1216725" y="2008292"/>
              <a:ext cx="9066638" cy="1665385"/>
            </a:xfrm>
            <a:prstGeom prst="rect">
              <a:avLst/>
            </a:prstGeom>
            <a:noFill/>
          </p:spPr>
          <p:txBody>
            <a:bodyPr wrap="square">
              <a:spAutoFit/>
            </a:bodyPr>
            <a:lstStyle/>
            <a:p>
              <a:pPr marL="0" marR="0">
                <a:spcBef>
                  <a:spcPts val="0"/>
                </a:spcBef>
              </a:pPr>
              <a:r>
                <a:rPr lang="en-US" sz="2500">
                  <a:solidFill>
                    <a:srgbClr val="000000"/>
                  </a:solidFill>
                  <a:effectLst/>
                  <a:latin typeface="Arial" panose="020B0604020202020204" pitchFamily="34" charset="0"/>
                  <a:ea typeface="Times New Roman" panose="02020603050405020304" pitchFamily="18" charset="0"/>
                </a:rPr>
                <a:t>Các lĩnh vực nghiên cứu của Vật lí rất đa dạng:</a:t>
              </a:r>
            </a:p>
            <a:p>
              <a:pPr marL="800100" lvl="1" indent="-342900">
                <a:buFont typeface="Wingdings" panose="05000000000000000000" pitchFamily="2" charset="2"/>
                <a:buChar char="ü"/>
              </a:pPr>
              <a:r>
                <a:rPr lang="en-US" sz="2500">
                  <a:solidFill>
                    <a:srgbClr val="000000"/>
                  </a:solidFill>
                  <a:effectLst/>
                  <a:latin typeface="Arial" panose="020B0604020202020204" pitchFamily="34" charset="0"/>
                  <a:ea typeface="Times New Roman" panose="02020603050405020304" pitchFamily="18" charset="0"/>
                </a:rPr>
                <a:t>Cơ học, Điện học, Điện từ học, Quang học, Âm học, </a:t>
              </a:r>
              <a:r>
                <a:rPr lang="en-US" sz="2500">
                  <a:solidFill>
                    <a:srgbClr val="000000"/>
                  </a:solidFill>
                  <a:latin typeface="Arial" panose="020B0604020202020204" pitchFamily="34" charset="0"/>
                  <a:ea typeface="Times New Roman" panose="02020603050405020304" pitchFamily="18" charset="0"/>
                </a:rPr>
                <a:t>Nhiệt học</a:t>
              </a:r>
            </a:p>
            <a:p>
              <a:pPr marL="800100" lvl="1" indent="-342900">
                <a:buFont typeface="Wingdings" panose="05000000000000000000" pitchFamily="2" charset="2"/>
                <a:buChar char="ü"/>
              </a:pPr>
              <a:r>
                <a:rPr lang="en-US" sz="2500">
                  <a:solidFill>
                    <a:srgbClr val="000000"/>
                  </a:solidFill>
                  <a:effectLst/>
                  <a:latin typeface="Arial" panose="020B0604020202020204" pitchFamily="34" charset="0"/>
                  <a:ea typeface="Times New Roman" panose="02020603050405020304" pitchFamily="18" charset="0"/>
                </a:rPr>
                <a:t>Nhiệt động lực học, Vật lí nguyên tử và hạt nhân, Vật lí l</a:t>
              </a:r>
              <a:r>
                <a:rPr lang="en-US" sz="2500">
                  <a:solidFill>
                    <a:srgbClr val="000000"/>
                  </a:solidFill>
                  <a:effectLst/>
                  <a:latin typeface="Arial" panose="020B0604020202020204" pitchFamily="34" charset="0"/>
                  <a:ea typeface="游明朝" panose="02020400000000000000" pitchFamily="18" charset="-128"/>
                </a:rPr>
                <a:t>ượng tử, Thuyết tương đối, </a:t>
              </a:r>
              <a:r>
                <a:rPr lang="en-US" sz="2500">
                  <a:solidFill>
                    <a:srgbClr val="000000"/>
                  </a:solidFill>
                  <a:latin typeface="Arial" panose="020B0604020202020204" pitchFamily="34" charset="0"/>
                  <a:ea typeface="游明朝" panose="02020400000000000000" pitchFamily="18" charset="-128"/>
                </a:rPr>
                <a:t>…</a:t>
              </a:r>
              <a:endParaRPr lang="en-US" sz="2500">
                <a:solidFill>
                  <a:srgbClr val="000000"/>
                </a:solidFill>
                <a:effectLst/>
                <a:latin typeface="Arial" panose="020B0604020202020204" pitchFamily="34" charset="0"/>
                <a:ea typeface="Times New Roman" panose="02020603050405020304" pitchFamily="18" charset="0"/>
              </a:endParaRPr>
            </a:p>
          </p:txBody>
        </p:sp>
      </p:grpSp>
      <p:pic>
        <p:nvPicPr>
          <p:cNvPr id="47" name="Content Placeholder 4" descr="A picture containing diagram&#10;&#10;Description automatically generated">
            <a:extLst>
              <a:ext uri="{FF2B5EF4-FFF2-40B4-BE49-F238E27FC236}">
                <a16:creationId xmlns:a16="http://schemas.microsoft.com/office/drawing/2014/main" id="{9DD3985A-3A15-877E-5BDF-9B570B93CFA2}"/>
              </a:ext>
            </a:extLst>
          </p:cNvPr>
          <p:cNvPicPr>
            <a:picLocks noChangeAspect="1"/>
          </p:cNvPicPr>
          <p:nvPr/>
        </p:nvPicPr>
        <p:blipFill rotWithShape="1">
          <a:blip r:embed="rId5">
            <a:extLst>
              <a:ext uri="{28A0092B-C50C-407E-A947-70E740481C1C}">
                <a14:useLocalDpi xmlns:a14="http://schemas.microsoft.com/office/drawing/2010/main" val="0"/>
              </a:ext>
            </a:extLst>
          </a:blip>
          <a:srcRect t="-174" r="11098"/>
          <a:stretch/>
        </p:blipFill>
        <p:spPr>
          <a:xfrm>
            <a:off x="8035626" y="2860432"/>
            <a:ext cx="4003974" cy="2537823"/>
          </a:xfrm>
          <a:prstGeom prst="rect">
            <a:avLst/>
          </a:prstGeom>
          <a:ln>
            <a:noFill/>
          </a:ln>
          <a:effectLst>
            <a:softEdge rad="112500"/>
          </a:effectLst>
        </p:spPr>
      </p:pic>
      <p:sp>
        <p:nvSpPr>
          <p:cNvPr id="48" name="TextBox 47">
            <a:extLst>
              <a:ext uri="{FF2B5EF4-FFF2-40B4-BE49-F238E27FC236}">
                <a16:creationId xmlns:a16="http://schemas.microsoft.com/office/drawing/2014/main" id="{56D82D1A-0ECD-F508-287B-B2E91C37BD4D}"/>
              </a:ext>
            </a:extLst>
          </p:cNvPr>
          <p:cNvSpPr txBox="1"/>
          <p:nvPr/>
        </p:nvSpPr>
        <p:spPr>
          <a:xfrm>
            <a:off x="1981200" y="5554501"/>
            <a:ext cx="7923122" cy="430887"/>
          </a:xfrm>
          <a:prstGeom prst="rect">
            <a:avLst/>
          </a:prstGeom>
          <a:noFill/>
        </p:spPr>
        <p:txBody>
          <a:bodyPr wrap="square">
            <a:spAutoFit/>
          </a:bodyPr>
          <a:lstStyle/>
          <a:p>
            <a:pPr algn="ctr"/>
            <a:r>
              <a:rPr lang="en-US" sz="2200" i="1">
                <a:solidFill>
                  <a:srgbClr val="000000"/>
                </a:solidFill>
                <a:effectLst/>
                <a:latin typeface="Arial" panose="020B0604020202020204" pitchFamily="34" charset="0"/>
                <a:ea typeface="Times New Roman" panose="02020603050405020304" pitchFamily="18" charset="0"/>
              </a:rPr>
              <a:t>Vật lí nghiên cứu rất nhiều đối tượng từ vi mô đến vĩ mô </a:t>
            </a:r>
            <a:endParaRPr lang="en-US" sz="2200" i="1"/>
          </a:p>
        </p:txBody>
      </p:sp>
      <p:pic>
        <p:nvPicPr>
          <p:cNvPr id="49" name="Picture 48">
            <a:extLst>
              <a:ext uri="{FF2B5EF4-FFF2-40B4-BE49-F238E27FC236}">
                <a16:creationId xmlns:a16="http://schemas.microsoft.com/office/drawing/2014/main" id="{E8BA02D8-BA61-9E5C-080C-D864224F315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9951" y="2888232"/>
            <a:ext cx="3918649" cy="2500638"/>
          </a:xfrm>
          <a:prstGeom prst="rect">
            <a:avLst/>
          </a:prstGeom>
          <a:ln>
            <a:noFill/>
          </a:ln>
          <a:effectLst>
            <a:softEdge rad="112500"/>
          </a:effectLst>
        </p:spPr>
      </p:pic>
      <p:pic>
        <p:nvPicPr>
          <p:cNvPr id="14" name="Picture 13" descr="A group of planets in space&#10;&#10;Description automatically generated with low confidence">
            <a:extLst>
              <a:ext uri="{FF2B5EF4-FFF2-40B4-BE49-F238E27FC236}">
                <a16:creationId xmlns:a16="http://schemas.microsoft.com/office/drawing/2014/main" id="{F28DACB4-3342-8793-C081-DED451DD7171}"/>
              </a:ext>
            </a:extLst>
          </p:cNvPr>
          <p:cNvPicPr>
            <a:picLocks noChangeAspect="1"/>
          </p:cNvPicPr>
          <p:nvPr/>
        </p:nvPicPr>
        <p:blipFill rotWithShape="1">
          <a:blip r:embed="rId7">
            <a:extLst>
              <a:ext uri="{28A0092B-C50C-407E-A947-70E740481C1C}">
                <a14:useLocalDpi xmlns:a14="http://schemas.microsoft.com/office/drawing/2010/main" val="0"/>
              </a:ext>
            </a:extLst>
          </a:blip>
          <a:srcRect l="9109" r="7574" b="2164"/>
          <a:stretch/>
        </p:blipFill>
        <p:spPr>
          <a:xfrm>
            <a:off x="4138948" y="2860432"/>
            <a:ext cx="3785852" cy="2500638"/>
          </a:xfrm>
          <a:prstGeom prst="rect">
            <a:avLst/>
          </a:prstGeom>
          <a:ln>
            <a:noFill/>
          </a:ln>
          <a:effectLst>
            <a:softEdge rad="112500"/>
          </a:effectLst>
        </p:spPr>
      </p:pic>
    </p:spTree>
    <p:extLst>
      <p:ext uri="{BB962C8B-B14F-4D97-AF65-F5344CB8AC3E}">
        <p14:creationId xmlns:p14="http://schemas.microsoft.com/office/powerpoint/2010/main" val="2993626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F70E227F-B3E5-4560-8CF4-638F8F31E0E6}"/>
              </a:ext>
            </a:extLst>
          </p:cNvPr>
          <p:cNvGrpSpPr/>
          <p:nvPr/>
        </p:nvGrpSpPr>
        <p:grpSpPr>
          <a:xfrm>
            <a:off x="918982" y="762992"/>
            <a:ext cx="10434818" cy="934413"/>
            <a:chOff x="968835" y="2930699"/>
            <a:chExt cx="10363510" cy="1030041"/>
          </a:xfrm>
        </p:grpSpPr>
        <p:pic>
          <p:nvPicPr>
            <p:cNvPr id="19" name="Picture 5" descr="empty-blue-rectangle">
              <a:extLst>
                <a:ext uri="{FF2B5EF4-FFF2-40B4-BE49-F238E27FC236}">
                  <a16:creationId xmlns:a16="http://schemas.microsoft.com/office/drawing/2014/main" id="{1C470090-D233-4E5C-B1A4-0394E5B6751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8835" y="2930699"/>
              <a:ext cx="10363510" cy="1030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19">
              <a:extLst>
                <a:ext uri="{FF2B5EF4-FFF2-40B4-BE49-F238E27FC236}">
                  <a16:creationId xmlns:a16="http://schemas.microsoft.com/office/drawing/2014/main" id="{7599A29D-20CC-471D-A2B5-1A13A7DB445D}"/>
                </a:ext>
              </a:extLst>
            </p:cNvPr>
            <p:cNvSpPr txBox="1"/>
            <p:nvPr/>
          </p:nvSpPr>
          <p:spPr>
            <a:xfrm>
              <a:off x="1801923" y="3009880"/>
              <a:ext cx="8280416" cy="949968"/>
            </a:xfrm>
            <a:prstGeom prst="rect">
              <a:avLst/>
            </a:prstGeom>
            <a:noFill/>
          </p:spPr>
          <p:txBody>
            <a:bodyPr wrap="square">
              <a:spAutoFit/>
            </a:bodyPr>
            <a:lstStyle/>
            <a:p>
              <a:pPr algn="ctr"/>
              <a:r>
                <a:rPr lang="en-US" sz="2500">
                  <a:solidFill>
                    <a:srgbClr val="000000"/>
                  </a:solidFill>
                  <a:effectLst/>
                  <a:latin typeface="Arial" panose="020B0604020202020204" pitchFamily="34" charset="0"/>
                  <a:ea typeface="游明朝" panose="02020400000000000000" pitchFamily="18" charset="-128"/>
                </a:rPr>
                <a:t>Việc học tập môn Vật lí giúp các em hình thành, phát triển năng lực vật lí với các biểu hiện chính sau đây: </a:t>
              </a:r>
              <a:endParaRPr lang="en-US" sz="2500" i="1">
                <a:solidFill>
                  <a:srgbClr val="0070C0"/>
                </a:solidFill>
                <a:effectLst/>
                <a:latin typeface="Calibri" panose="020F0502020204030204" pitchFamily="34" charset="0"/>
                <a:ea typeface="游明朝" panose="02020400000000000000" pitchFamily="18" charset="-128"/>
                <a:cs typeface="Times New Roman" panose="02020603050405020304" pitchFamily="18" charset="0"/>
              </a:endParaRPr>
            </a:p>
          </p:txBody>
        </p:sp>
      </p:grpSp>
      <p:sp>
        <p:nvSpPr>
          <p:cNvPr id="21" name="Rectangle 20">
            <a:extLst>
              <a:ext uri="{FF2B5EF4-FFF2-40B4-BE49-F238E27FC236}">
                <a16:creationId xmlns:a16="http://schemas.microsoft.com/office/drawing/2014/main" id="{9840EED3-E015-448D-9515-E2171C087474}"/>
              </a:ext>
            </a:extLst>
          </p:cNvPr>
          <p:cNvSpPr/>
          <p:nvPr/>
        </p:nvSpPr>
        <p:spPr>
          <a:xfrm>
            <a:off x="3702144" y="2335234"/>
            <a:ext cx="4445214" cy="1337872"/>
          </a:xfrm>
          <a:prstGeom prst="rect">
            <a:avLst/>
          </a:prstGeom>
          <a:solidFill>
            <a:schemeClr val="accent1">
              <a:lumMod val="7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latin typeface="Arial" panose="020B0604020202020204" pitchFamily="34" charset="0"/>
                <a:cs typeface="Arial" panose="020B0604020202020204" pitchFamily="34" charset="0"/>
              </a:rPr>
              <a:t>Vận dụng được kiến thức, kĩ năng đã học để khám phá, giải quyết các vấn đề có liên quan trong học tập cũng như trong đời sống</a:t>
            </a:r>
            <a:endParaRPr lang="en-US" sz="200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22" name="Rectangle 21">
            <a:extLst>
              <a:ext uri="{FF2B5EF4-FFF2-40B4-BE49-F238E27FC236}">
                <a16:creationId xmlns:a16="http://schemas.microsoft.com/office/drawing/2014/main" id="{271EC2E4-6251-43AE-AB8C-393D29DF1293}"/>
              </a:ext>
            </a:extLst>
          </p:cNvPr>
          <p:cNvSpPr/>
          <p:nvPr/>
        </p:nvSpPr>
        <p:spPr>
          <a:xfrm>
            <a:off x="492472" y="2345693"/>
            <a:ext cx="2868245" cy="1337872"/>
          </a:xfrm>
          <a:prstGeom prst="rect">
            <a:avLst/>
          </a:prstGeom>
          <a:solidFill>
            <a:schemeClr val="accent1">
              <a:lumMod val="7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latin typeface="Arial" panose="020B0604020202020204" pitchFamily="34" charset="0"/>
                <a:cs typeface="Arial" panose="020B0604020202020204" pitchFamily="34" charset="0"/>
              </a:rPr>
              <a:t>Có được những kiến thức, kĩ năng cơ bản về vật lí</a:t>
            </a:r>
            <a:endParaRPr lang="en-US" sz="200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24" name="Rectangle 23">
            <a:extLst>
              <a:ext uri="{FF2B5EF4-FFF2-40B4-BE49-F238E27FC236}">
                <a16:creationId xmlns:a16="http://schemas.microsoft.com/office/drawing/2014/main" id="{15E05553-0A35-430C-BAFE-15A1B5B3F4F3}"/>
              </a:ext>
            </a:extLst>
          </p:cNvPr>
          <p:cNvSpPr/>
          <p:nvPr/>
        </p:nvSpPr>
        <p:spPr>
          <a:xfrm>
            <a:off x="8588305" y="2345693"/>
            <a:ext cx="3283346" cy="1337872"/>
          </a:xfrm>
          <a:prstGeom prst="rect">
            <a:avLst/>
          </a:prstGeom>
          <a:solidFill>
            <a:schemeClr val="accent1">
              <a:lumMod val="7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latin typeface="Arial" panose="020B0604020202020204" pitchFamily="34" charset="0"/>
                <a:cs typeface="Arial" panose="020B0604020202020204" pitchFamily="34" charset="0"/>
              </a:rPr>
              <a:t>Nhận biết được năng lực, sở trường của bản thân, định hướng nghề nghiệp</a:t>
            </a:r>
            <a:endParaRPr lang="en-US" sz="200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25" name="Connector: Elbow 24">
            <a:extLst>
              <a:ext uri="{FF2B5EF4-FFF2-40B4-BE49-F238E27FC236}">
                <a16:creationId xmlns:a16="http://schemas.microsoft.com/office/drawing/2014/main" id="{829D7405-8CE0-4325-AD95-A9AA770A714E}"/>
              </a:ext>
            </a:extLst>
          </p:cNvPr>
          <p:cNvCxnSpPr>
            <a:cxnSpLocks/>
          </p:cNvCxnSpPr>
          <p:nvPr/>
        </p:nvCxnSpPr>
        <p:spPr>
          <a:xfrm rot="5400000">
            <a:off x="3673503" y="266933"/>
            <a:ext cx="457200" cy="3564047"/>
          </a:xfrm>
          <a:prstGeom prst="bentConnector3">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Connector: Elbow 25">
            <a:extLst>
              <a:ext uri="{FF2B5EF4-FFF2-40B4-BE49-F238E27FC236}">
                <a16:creationId xmlns:a16="http://schemas.microsoft.com/office/drawing/2014/main" id="{483E038B-E270-46DC-A468-0E1143A57D0E}"/>
              </a:ext>
            </a:extLst>
          </p:cNvPr>
          <p:cNvCxnSpPr>
            <a:cxnSpLocks/>
          </p:cNvCxnSpPr>
          <p:nvPr/>
        </p:nvCxnSpPr>
        <p:spPr>
          <a:xfrm>
            <a:off x="5391657" y="2042082"/>
            <a:ext cx="4790481" cy="322815"/>
          </a:xfrm>
          <a:prstGeom prst="bentConnector2">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2050" name="Picture 2" descr="Man, scientist Free Icon - Icon-Icons.com">
            <a:extLst>
              <a:ext uri="{FF2B5EF4-FFF2-40B4-BE49-F238E27FC236}">
                <a16:creationId xmlns:a16="http://schemas.microsoft.com/office/drawing/2014/main" id="{00EA7D44-D297-4D1C-954D-02D31E8E8EE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72262" y="4130942"/>
            <a:ext cx="2019537" cy="201953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picture containing clipart&#10;&#10;Description automatically generated">
            <a:extLst>
              <a:ext uri="{FF2B5EF4-FFF2-40B4-BE49-F238E27FC236}">
                <a16:creationId xmlns:a16="http://schemas.microsoft.com/office/drawing/2014/main" id="{C6AD32D7-6343-40A8-B281-847A5A02DCA5}"/>
              </a:ext>
            </a:extLst>
          </p:cNvPr>
          <p:cNvPicPr>
            <a:picLocks noChangeAspect="1"/>
          </p:cNvPicPr>
          <p:nvPr/>
        </p:nvPicPr>
        <p:blipFill rotWithShape="1">
          <a:blip r:embed="rId5">
            <a:extLst>
              <a:ext uri="{28A0092B-C50C-407E-A947-70E740481C1C}">
                <a14:useLocalDpi xmlns:a14="http://schemas.microsoft.com/office/drawing/2010/main" val="0"/>
              </a:ext>
            </a:extLst>
          </a:blip>
          <a:srcRect l="26667" t="15222" r="28198" b="14444"/>
          <a:stretch/>
        </p:blipFill>
        <p:spPr>
          <a:xfrm>
            <a:off x="10754505" y="4408962"/>
            <a:ext cx="1109192" cy="1728418"/>
          </a:xfrm>
          <a:prstGeom prst="rect">
            <a:avLst/>
          </a:prstGeom>
        </p:spPr>
      </p:pic>
      <p:sp>
        <p:nvSpPr>
          <p:cNvPr id="36" name="TextBox 35">
            <a:extLst>
              <a:ext uri="{FF2B5EF4-FFF2-40B4-BE49-F238E27FC236}">
                <a16:creationId xmlns:a16="http://schemas.microsoft.com/office/drawing/2014/main" id="{E02BD46B-F691-4B81-A1AE-9FFC89394D36}"/>
              </a:ext>
            </a:extLst>
          </p:cNvPr>
          <p:cNvSpPr txBox="1"/>
          <p:nvPr/>
        </p:nvSpPr>
        <p:spPr>
          <a:xfrm>
            <a:off x="639340" y="6137380"/>
            <a:ext cx="2256329" cy="646331"/>
          </a:xfrm>
          <a:prstGeom prst="rect">
            <a:avLst/>
          </a:prstGeom>
          <a:noFill/>
        </p:spPr>
        <p:txBody>
          <a:bodyPr wrap="square" rtlCol="0">
            <a:spAutoFit/>
          </a:bodyPr>
          <a:lstStyle/>
          <a:p>
            <a:pPr algn="ctr"/>
            <a:r>
              <a:rPr lang="en-US" dirty="0" err="1">
                <a:latin typeface="Arial" panose="020B0604020202020204" pitchFamily="34" charset="0"/>
                <a:cs typeface="Arial" panose="020B0604020202020204" pitchFamily="34" charset="0"/>
              </a:rPr>
              <a:t>Sử</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dụng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đòn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bẩy</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nâng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vật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nặng</a:t>
            </a:r>
            <a:endParaRPr lang="en-US" dirty="0">
              <a:latin typeface="Arial" panose="020B0604020202020204" pitchFamily="34" charset="0"/>
              <a:cs typeface="Arial" panose="020B0604020202020204" pitchFamily="34" charset="0"/>
            </a:endParaRPr>
          </a:p>
        </p:txBody>
      </p:sp>
      <p:sp>
        <p:nvSpPr>
          <p:cNvPr id="39" name="TextBox 38">
            <a:extLst>
              <a:ext uri="{FF2B5EF4-FFF2-40B4-BE49-F238E27FC236}">
                <a16:creationId xmlns:a16="http://schemas.microsoft.com/office/drawing/2014/main" id="{B7FC6A21-68F0-43FC-AEF8-438075659768}"/>
              </a:ext>
            </a:extLst>
          </p:cNvPr>
          <p:cNvSpPr txBox="1"/>
          <p:nvPr/>
        </p:nvSpPr>
        <p:spPr>
          <a:xfrm>
            <a:off x="4400340" y="6230009"/>
            <a:ext cx="2870527" cy="646331"/>
          </a:xfrm>
          <a:prstGeom prst="rect">
            <a:avLst/>
          </a:prstGeom>
          <a:noFill/>
        </p:spPr>
        <p:txBody>
          <a:bodyPr wrap="square" rtlCol="0">
            <a:spAutoFit/>
          </a:bodyPr>
          <a:lstStyle/>
          <a:p>
            <a:pPr algn="ctr"/>
            <a:r>
              <a:rPr lang="en-US">
                <a:latin typeface="Arial" panose="020B0604020202020204" pitchFamily="34" charset="0"/>
                <a:cs typeface="Arial" panose="020B0604020202020204" pitchFamily="34" charset="0"/>
              </a:rPr>
              <a:t>Sử dụng nam châm để giải quyết nạn đinh tặc</a:t>
            </a:r>
          </a:p>
        </p:txBody>
      </p:sp>
      <p:sp>
        <p:nvSpPr>
          <p:cNvPr id="41" name="TextBox 40">
            <a:extLst>
              <a:ext uri="{FF2B5EF4-FFF2-40B4-BE49-F238E27FC236}">
                <a16:creationId xmlns:a16="http://schemas.microsoft.com/office/drawing/2014/main" id="{0B24314C-3A7F-4CB8-8D54-A0209E6A4291}"/>
              </a:ext>
            </a:extLst>
          </p:cNvPr>
          <p:cNvSpPr txBox="1"/>
          <p:nvPr/>
        </p:nvSpPr>
        <p:spPr>
          <a:xfrm>
            <a:off x="9163950" y="6207206"/>
            <a:ext cx="2273462" cy="646331"/>
          </a:xfrm>
          <a:prstGeom prst="rect">
            <a:avLst/>
          </a:prstGeom>
          <a:noFill/>
        </p:spPr>
        <p:txBody>
          <a:bodyPr wrap="square" rtlCol="0">
            <a:spAutoFit/>
          </a:bodyPr>
          <a:lstStyle/>
          <a:p>
            <a:pPr algn="ctr"/>
            <a:r>
              <a:rPr lang="en-US">
                <a:latin typeface="Arial" panose="020B0604020202020204" pitchFamily="34" charset="0"/>
                <a:cs typeface="Arial" panose="020B0604020202020204" pitchFamily="34" charset="0"/>
              </a:rPr>
              <a:t>chọn nghề phù hợp sở trường</a:t>
            </a:r>
          </a:p>
        </p:txBody>
      </p:sp>
      <p:grpSp>
        <p:nvGrpSpPr>
          <p:cNvPr id="33" name="Group 32">
            <a:extLst>
              <a:ext uri="{FF2B5EF4-FFF2-40B4-BE49-F238E27FC236}">
                <a16:creationId xmlns:a16="http://schemas.microsoft.com/office/drawing/2014/main" id="{7E63D144-3B8D-981D-E4B9-C3C9F6352D37}"/>
              </a:ext>
            </a:extLst>
          </p:cNvPr>
          <p:cNvGrpSpPr/>
          <p:nvPr/>
        </p:nvGrpSpPr>
        <p:grpSpPr>
          <a:xfrm>
            <a:off x="-107019" y="65599"/>
            <a:ext cx="10317820" cy="551822"/>
            <a:chOff x="-3007" y="2231322"/>
            <a:chExt cx="10973307" cy="770302"/>
          </a:xfrm>
        </p:grpSpPr>
        <p:grpSp>
          <p:nvGrpSpPr>
            <p:cNvPr id="35" name="Group 70">
              <a:extLst>
                <a:ext uri="{FF2B5EF4-FFF2-40B4-BE49-F238E27FC236}">
                  <a16:creationId xmlns:a16="http://schemas.microsoft.com/office/drawing/2014/main" id="{822041FB-C2D0-3585-F086-04A64A4EAAC3}"/>
                </a:ext>
              </a:extLst>
            </p:cNvPr>
            <p:cNvGrpSpPr>
              <a:grpSpLocks/>
            </p:cNvGrpSpPr>
            <p:nvPr/>
          </p:nvGrpSpPr>
          <p:grpSpPr bwMode="auto">
            <a:xfrm>
              <a:off x="286108" y="2280389"/>
              <a:ext cx="10684192" cy="708275"/>
              <a:chOff x="564747" y="3403331"/>
              <a:chExt cx="5501860" cy="1364238"/>
            </a:xfrm>
          </p:grpSpPr>
          <p:pic>
            <p:nvPicPr>
              <p:cNvPr id="42" name="Picture 8" descr="empty-green-rectangle">
                <a:extLst>
                  <a:ext uri="{FF2B5EF4-FFF2-40B4-BE49-F238E27FC236}">
                    <a16:creationId xmlns:a16="http://schemas.microsoft.com/office/drawing/2014/main" id="{E9ADC9E3-D73A-A63D-9E9D-4C09DBE89D2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4747" y="3403331"/>
                <a:ext cx="5501860" cy="136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9" descr="green-top-faded">
                <a:extLst>
                  <a:ext uri="{FF2B5EF4-FFF2-40B4-BE49-F238E27FC236}">
                    <a16:creationId xmlns:a16="http://schemas.microsoft.com/office/drawing/2014/main" id="{FE9D6525-2262-CE95-C1B5-94334726977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16200000">
                <a:off x="187656" y="3887448"/>
                <a:ext cx="1273934" cy="396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7" name="TextBox 36">
              <a:extLst>
                <a:ext uri="{FF2B5EF4-FFF2-40B4-BE49-F238E27FC236}">
                  <a16:creationId xmlns:a16="http://schemas.microsoft.com/office/drawing/2014/main" id="{6C467A61-448C-0FC1-AE70-C4CFAD48D7CF}"/>
                </a:ext>
              </a:extLst>
            </p:cNvPr>
            <p:cNvSpPr txBox="1"/>
            <p:nvPr/>
          </p:nvSpPr>
          <p:spPr bwMode="auto">
            <a:xfrm>
              <a:off x="-3007" y="2314211"/>
              <a:ext cx="1501326" cy="687413"/>
            </a:xfrm>
            <a:prstGeom prst="rect">
              <a:avLst/>
            </a:prstGeom>
            <a:noFill/>
          </p:spPr>
          <p:txBody>
            <a:bodyPr wrap="square">
              <a:spAutoFit/>
            </a:bodyPr>
            <a:lstStyle/>
            <a:p>
              <a:pPr algn="ctr">
                <a:defRPr/>
              </a:pPr>
              <a:r>
                <a:rPr lang="en-US" sz="2600">
                  <a:ln w="18415" cmpd="sng">
                    <a:solidFill>
                      <a:srgbClr val="FFFFFF"/>
                    </a:solidFill>
                    <a:prstDash val="solid"/>
                  </a:ln>
                  <a:solidFill>
                    <a:schemeClr val="tx1"/>
                  </a:solidFill>
                  <a:effectLst>
                    <a:glow rad="101600">
                      <a:schemeClr val="accent4">
                        <a:satMod val="175000"/>
                        <a:alpha val="40000"/>
                      </a:schemeClr>
                    </a:glow>
                    <a:outerShdw blurRad="63500" dir="3600000" algn="tl" rotWithShape="0">
                      <a:srgbClr val="000000">
                        <a:alpha val="70000"/>
                      </a:srgbClr>
                    </a:outerShdw>
                  </a:effectLst>
                  <a:latin typeface="Arial" panose="020B0604020202020204" pitchFamily="34" charset="0"/>
                  <a:cs typeface="Arial" panose="020B0604020202020204" pitchFamily="34" charset="0"/>
                </a:rPr>
                <a:t>I</a:t>
              </a:r>
              <a:endParaRPr lang="en-US" sz="2600" dirty="0">
                <a:ln w="18415" cmpd="sng">
                  <a:solidFill>
                    <a:srgbClr val="FFFFFF"/>
                  </a:solidFill>
                  <a:prstDash val="solid"/>
                </a:ln>
                <a:solidFill>
                  <a:schemeClr val="tx1"/>
                </a:solidFill>
                <a:effectLst>
                  <a:glow rad="101600">
                    <a:schemeClr val="accent4">
                      <a:satMod val="175000"/>
                      <a:alpha val="40000"/>
                    </a:schemeClr>
                  </a:glow>
                  <a:outerShdw blurRad="63500" dir="3600000" algn="tl" rotWithShape="0">
                    <a:srgbClr val="000000">
                      <a:alpha val="70000"/>
                    </a:srgbClr>
                  </a:outerShdw>
                </a:effectLst>
                <a:latin typeface="Arial" panose="020B0604020202020204" pitchFamily="34" charset="0"/>
                <a:cs typeface="Arial" panose="020B0604020202020204" pitchFamily="34" charset="0"/>
              </a:endParaRPr>
            </a:p>
          </p:txBody>
        </p:sp>
        <p:sp>
          <p:nvSpPr>
            <p:cNvPr id="38" name="Rectangle 1026060">
              <a:extLst>
                <a:ext uri="{FF2B5EF4-FFF2-40B4-BE49-F238E27FC236}">
                  <a16:creationId xmlns:a16="http://schemas.microsoft.com/office/drawing/2014/main" id="{49EEA8CC-A268-8F88-EF7E-E80BD3C221DF}"/>
                </a:ext>
              </a:extLst>
            </p:cNvPr>
            <p:cNvSpPr>
              <a:spLocks noChangeArrowheads="1"/>
            </p:cNvSpPr>
            <p:nvPr/>
          </p:nvSpPr>
          <p:spPr bwMode="auto">
            <a:xfrm>
              <a:off x="1209204" y="2231322"/>
              <a:ext cx="9041679" cy="756154"/>
            </a:xfrm>
            <a:prstGeom prst="rect">
              <a:avLst/>
            </a:prstGeom>
            <a:noFill/>
            <a:ln w="9525" algn="ctr">
              <a:noFill/>
              <a:miter lim="800000"/>
              <a:headEnd/>
              <a:tailEnd/>
            </a:ln>
          </p:spPr>
          <p:txBody>
            <a:bodyPr wrap="square" lIns="109728" tIns="54864" rIns="109728" bIns="54864">
              <a:spAutoFit/>
            </a:bodyPr>
            <a:lstStyle>
              <a:lvl1pPr marL="287338" indent="-287338" defTabSz="1095375">
                <a:defRPr>
                  <a:solidFill>
                    <a:schemeClr val="tx1"/>
                  </a:solidFill>
                  <a:latin typeface="Arial" panose="020B0604020202020204" pitchFamily="34" charset="0"/>
                </a:defRPr>
              </a:lvl1pPr>
              <a:lvl2pPr marL="742950" indent="-285750" defTabSz="1095375">
                <a:defRPr>
                  <a:solidFill>
                    <a:schemeClr val="tx1"/>
                  </a:solidFill>
                  <a:latin typeface="Arial" panose="020B0604020202020204" pitchFamily="34" charset="0"/>
                </a:defRPr>
              </a:lvl2pPr>
              <a:lvl3pPr marL="1143000" indent="-228600" defTabSz="1095375">
                <a:defRPr>
                  <a:solidFill>
                    <a:schemeClr val="tx1"/>
                  </a:solidFill>
                  <a:latin typeface="Arial" panose="020B0604020202020204" pitchFamily="34" charset="0"/>
                </a:defRPr>
              </a:lvl3pPr>
              <a:lvl4pPr marL="1600200" indent="-228600" defTabSz="1095375">
                <a:defRPr>
                  <a:solidFill>
                    <a:schemeClr val="tx1"/>
                  </a:solidFill>
                  <a:latin typeface="Arial" panose="020B0604020202020204" pitchFamily="34" charset="0"/>
                </a:defRPr>
              </a:lvl4pPr>
              <a:lvl5pPr marL="2057400" indent="-228600" defTabSz="1095375">
                <a:defRPr>
                  <a:solidFill>
                    <a:schemeClr val="tx1"/>
                  </a:solidFill>
                  <a:latin typeface="Arial" panose="020B0604020202020204" pitchFamily="34" charset="0"/>
                </a:defRPr>
              </a:lvl5pPr>
              <a:lvl6pPr marL="2514600" indent="-228600" defTabSz="1095375" fontAlgn="base">
                <a:spcBef>
                  <a:spcPct val="0"/>
                </a:spcBef>
                <a:spcAft>
                  <a:spcPct val="0"/>
                </a:spcAft>
                <a:defRPr>
                  <a:solidFill>
                    <a:schemeClr val="tx1"/>
                  </a:solidFill>
                  <a:latin typeface="Arial" panose="020B0604020202020204" pitchFamily="34" charset="0"/>
                </a:defRPr>
              </a:lvl6pPr>
              <a:lvl7pPr marL="2971800" indent="-228600" defTabSz="1095375" fontAlgn="base">
                <a:spcBef>
                  <a:spcPct val="0"/>
                </a:spcBef>
                <a:spcAft>
                  <a:spcPct val="0"/>
                </a:spcAft>
                <a:defRPr>
                  <a:solidFill>
                    <a:schemeClr val="tx1"/>
                  </a:solidFill>
                  <a:latin typeface="Arial" panose="020B0604020202020204" pitchFamily="34" charset="0"/>
                </a:defRPr>
              </a:lvl7pPr>
              <a:lvl8pPr marL="3429000" indent="-228600" defTabSz="1095375" fontAlgn="base">
                <a:spcBef>
                  <a:spcPct val="0"/>
                </a:spcBef>
                <a:spcAft>
                  <a:spcPct val="0"/>
                </a:spcAft>
                <a:defRPr>
                  <a:solidFill>
                    <a:schemeClr val="tx1"/>
                  </a:solidFill>
                  <a:latin typeface="Arial" panose="020B0604020202020204" pitchFamily="34" charset="0"/>
                </a:defRPr>
              </a:lvl8pPr>
              <a:lvl9pPr marL="3886200" indent="-228600" defTabSz="1095375" fontAlgn="base">
                <a:spcBef>
                  <a:spcPct val="0"/>
                </a:spcBef>
                <a:spcAft>
                  <a:spcPct val="0"/>
                </a:spcAft>
                <a:defRPr>
                  <a:solidFill>
                    <a:schemeClr val="tx1"/>
                  </a:solidFill>
                  <a:latin typeface="Arial" panose="020B0604020202020204" pitchFamily="34" charset="0"/>
                </a:defRPr>
              </a:lvl9pPr>
            </a:lstStyle>
            <a:p>
              <a:pPr marL="0" indent="0" defTabSz="1095376">
                <a:buClr>
                  <a:schemeClr val="tx2"/>
                </a:buClr>
                <a:buSzPct val="95000"/>
                <a:defRPr/>
              </a:pPr>
              <a:r>
                <a:rPr lang="en-US" sz="2800" i="1">
                  <a:cs typeface="Arial" panose="020B0604020202020204" pitchFamily="34" charset="0"/>
                </a:rPr>
                <a:t>Đối tượng nghiên cứu và mục tiêu của môn vật lí</a:t>
              </a:r>
              <a:endParaRPr lang="en-US" sz="2800" dirty="0">
                <a:cs typeface="Arial" panose="020B0604020202020204" pitchFamily="34" charset="0"/>
              </a:endParaRPr>
            </a:p>
          </p:txBody>
        </p:sp>
      </p:grpSp>
      <p:cxnSp>
        <p:nvCxnSpPr>
          <p:cNvPr id="5" name="Straight Arrow Connector 4">
            <a:extLst>
              <a:ext uri="{FF2B5EF4-FFF2-40B4-BE49-F238E27FC236}">
                <a16:creationId xmlns:a16="http://schemas.microsoft.com/office/drawing/2014/main" id="{F1AD712A-6053-2107-0791-7734A6AFA13E}"/>
              </a:ext>
            </a:extLst>
          </p:cNvPr>
          <p:cNvCxnSpPr/>
          <p:nvPr/>
        </p:nvCxnSpPr>
        <p:spPr>
          <a:xfrm>
            <a:off x="5684127" y="1820356"/>
            <a:ext cx="0" cy="45720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52C5E60F-60E6-B1A7-6DE6-09ED306CCC3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92471" y="3888409"/>
            <a:ext cx="2868245" cy="2206599"/>
          </a:xfrm>
          <a:prstGeom prst="rect">
            <a:avLst/>
          </a:prstGeom>
        </p:spPr>
      </p:pic>
      <p:pic>
        <p:nvPicPr>
          <p:cNvPr id="7" name="Picture 6">
            <a:extLst>
              <a:ext uri="{FF2B5EF4-FFF2-40B4-BE49-F238E27FC236}">
                <a16:creationId xmlns:a16="http://schemas.microsoft.com/office/drawing/2014/main" id="{7FE35288-7201-EBDE-E5A8-5FE2ACFACC5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42066" y="3965805"/>
            <a:ext cx="4505292" cy="2129203"/>
          </a:xfrm>
          <a:prstGeom prst="rect">
            <a:avLst/>
          </a:prstGeom>
          <a:ln>
            <a:noFill/>
          </a:ln>
          <a:effectLst>
            <a:softEdge rad="112500"/>
          </a:effectLst>
        </p:spPr>
      </p:pic>
    </p:spTree>
    <p:extLst>
      <p:ext uri="{BB962C8B-B14F-4D97-AF65-F5344CB8AC3E}">
        <p14:creationId xmlns:p14="http://schemas.microsoft.com/office/powerpoint/2010/main" val="2271347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fade">
                                      <p:cBhvr>
                                        <p:cTn id="20" dur="500"/>
                                        <p:tgtEl>
                                          <p:spTgt spid="3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500"/>
                                        <p:tgtEl>
                                          <p:spTgt spid="39"/>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2050"/>
                                        </p:tgtEl>
                                        <p:attrNameLst>
                                          <p:attrName>style.visibility</p:attrName>
                                        </p:attrNameLst>
                                      </p:cBhvr>
                                      <p:to>
                                        <p:strVal val="visible"/>
                                      </p:to>
                                    </p:set>
                                    <p:animEffect transition="in" filter="fade">
                                      <p:cBhvr>
                                        <p:cTn id="49" dur="500"/>
                                        <p:tgtEl>
                                          <p:spTgt spid="2050"/>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1"/>
                                        </p:tgtEl>
                                        <p:attrNameLst>
                                          <p:attrName>style.visibility</p:attrName>
                                        </p:attrNameLst>
                                      </p:cBhvr>
                                      <p:to>
                                        <p:strVal val="visible"/>
                                      </p:to>
                                    </p:set>
                                    <p:animEffect transition="in" filter="fade">
                                      <p:cBhvr>
                                        <p:cTn id="52" dur="500"/>
                                        <p:tgtEl>
                                          <p:spTgt spid="41"/>
                                        </p:tgtEl>
                                      </p:cBhvr>
                                    </p:animEffect>
                                  </p:childTnLst>
                                </p:cTn>
                              </p:par>
                              <p:par>
                                <p:cTn id="53" presetID="10" presetClass="entr" presetSubtype="0" fill="hold" nodeType="withEffect">
                                  <p:stCondLst>
                                    <p:cond delay="0"/>
                                  </p:stCondLst>
                                  <p:childTnLst>
                                    <p:set>
                                      <p:cBhvr>
                                        <p:cTn id="54" dur="1" fill="hold">
                                          <p:stCondLst>
                                            <p:cond delay="0"/>
                                          </p:stCondLst>
                                        </p:cTn>
                                        <p:tgtEl>
                                          <p:spTgt spid="4"/>
                                        </p:tgtEl>
                                        <p:attrNameLst>
                                          <p:attrName>style.visibility</p:attrName>
                                        </p:attrNameLst>
                                      </p:cBhvr>
                                      <p:to>
                                        <p:strVal val="visible"/>
                                      </p:to>
                                    </p:set>
                                    <p:animEffect transition="in" filter="fade">
                                      <p:cBhvr>
                                        <p:cTn id="5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4" grpId="0" animBg="1"/>
      <p:bldP spid="36" grpId="0"/>
      <p:bldP spid="39" grpId="0"/>
      <p:bldP spid="4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EEC9C40-159C-0143-8DC7-6E19DE44C796}"/>
              </a:ext>
            </a:extLst>
          </p:cNvPr>
          <p:cNvGrpSpPr/>
          <p:nvPr/>
        </p:nvGrpSpPr>
        <p:grpSpPr>
          <a:xfrm>
            <a:off x="-107019" y="65599"/>
            <a:ext cx="9641377" cy="551822"/>
            <a:chOff x="-3007" y="2231322"/>
            <a:chExt cx="10253890" cy="770302"/>
          </a:xfrm>
        </p:grpSpPr>
        <p:grpSp>
          <p:nvGrpSpPr>
            <p:cNvPr id="5" name="Group 70">
              <a:extLst>
                <a:ext uri="{FF2B5EF4-FFF2-40B4-BE49-F238E27FC236}">
                  <a16:creationId xmlns:a16="http://schemas.microsoft.com/office/drawing/2014/main" id="{57E57321-8630-E388-55EC-3F9A9849D371}"/>
                </a:ext>
              </a:extLst>
            </p:cNvPr>
            <p:cNvGrpSpPr>
              <a:grpSpLocks/>
            </p:cNvGrpSpPr>
            <p:nvPr/>
          </p:nvGrpSpPr>
          <p:grpSpPr bwMode="auto">
            <a:xfrm>
              <a:off x="286110" y="2280389"/>
              <a:ext cx="7604635" cy="708275"/>
              <a:chOff x="564748" y="3403331"/>
              <a:chExt cx="3916032" cy="1364238"/>
            </a:xfrm>
          </p:grpSpPr>
          <p:pic>
            <p:nvPicPr>
              <p:cNvPr id="8" name="Picture 8" descr="empty-green-rectangle">
                <a:extLst>
                  <a:ext uri="{FF2B5EF4-FFF2-40B4-BE49-F238E27FC236}">
                    <a16:creationId xmlns:a16="http://schemas.microsoft.com/office/drawing/2014/main" id="{297763BE-354E-C71A-6AE9-B41BAE7110B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4748" y="3403331"/>
                <a:ext cx="3916032" cy="136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9" descr="green-top-faded">
                <a:extLst>
                  <a:ext uri="{FF2B5EF4-FFF2-40B4-BE49-F238E27FC236}">
                    <a16:creationId xmlns:a16="http://schemas.microsoft.com/office/drawing/2014/main" id="{E5B66559-C576-2541-CF48-4CF3A7492F5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187656" y="3887448"/>
                <a:ext cx="1273934" cy="396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TextBox 5">
              <a:extLst>
                <a:ext uri="{FF2B5EF4-FFF2-40B4-BE49-F238E27FC236}">
                  <a16:creationId xmlns:a16="http://schemas.microsoft.com/office/drawing/2014/main" id="{12B07C97-251A-7511-779B-6789585D59F2}"/>
                </a:ext>
              </a:extLst>
            </p:cNvPr>
            <p:cNvSpPr txBox="1"/>
            <p:nvPr/>
          </p:nvSpPr>
          <p:spPr bwMode="auto">
            <a:xfrm>
              <a:off x="-3007" y="2314211"/>
              <a:ext cx="1501326" cy="687413"/>
            </a:xfrm>
            <a:prstGeom prst="rect">
              <a:avLst/>
            </a:prstGeom>
            <a:noFill/>
          </p:spPr>
          <p:txBody>
            <a:bodyPr wrap="square">
              <a:spAutoFit/>
            </a:bodyPr>
            <a:lstStyle/>
            <a:p>
              <a:pPr algn="ctr">
                <a:defRPr/>
              </a:pPr>
              <a:r>
                <a:rPr lang="en-US" sz="2600">
                  <a:ln w="18415" cmpd="sng">
                    <a:solidFill>
                      <a:srgbClr val="FFFFFF"/>
                    </a:solidFill>
                    <a:prstDash val="solid"/>
                  </a:ln>
                  <a:solidFill>
                    <a:schemeClr val="tx1"/>
                  </a:solidFill>
                  <a:effectLst>
                    <a:glow rad="101600">
                      <a:schemeClr val="accent4">
                        <a:satMod val="175000"/>
                        <a:alpha val="40000"/>
                      </a:schemeClr>
                    </a:glow>
                    <a:outerShdw blurRad="63500" dir="3600000" algn="tl" rotWithShape="0">
                      <a:srgbClr val="000000">
                        <a:alpha val="70000"/>
                      </a:srgbClr>
                    </a:outerShdw>
                  </a:effectLst>
                  <a:latin typeface="Arial" panose="020B0604020202020204" pitchFamily="34" charset="0"/>
                  <a:cs typeface="Arial" panose="020B0604020202020204" pitchFamily="34" charset="0"/>
                </a:rPr>
                <a:t>II</a:t>
              </a:r>
              <a:endParaRPr lang="en-US" sz="2600" dirty="0">
                <a:ln w="18415" cmpd="sng">
                  <a:solidFill>
                    <a:srgbClr val="FFFFFF"/>
                  </a:solidFill>
                  <a:prstDash val="solid"/>
                </a:ln>
                <a:solidFill>
                  <a:schemeClr val="tx1"/>
                </a:solidFill>
                <a:effectLst>
                  <a:glow rad="101600">
                    <a:schemeClr val="accent4">
                      <a:satMod val="175000"/>
                      <a:alpha val="40000"/>
                    </a:schemeClr>
                  </a:glow>
                  <a:outerShdw blurRad="63500" dir="3600000" algn="tl" rotWithShape="0">
                    <a:srgbClr val="000000">
                      <a:alpha val="70000"/>
                    </a:srgbClr>
                  </a:outerShdw>
                </a:effectLst>
                <a:latin typeface="Arial" panose="020B0604020202020204" pitchFamily="34" charset="0"/>
                <a:cs typeface="Arial" panose="020B0604020202020204" pitchFamily="34" charset="0"/>
              </a:endParaRPr>
            </a:p>
          </p:txBody>
        </p:sp>
        <p:sp>
          <p:nvSpPr>
            <p:cNvPr id="7" name="Rectangle 1026060">
              <a:extLst>
                <a:ext uri="{FF2B5EF4-FFF2-40B4-BE49-F238E27FC236}">
                  <a16:creationId xmlns:a16="http://schemas.microsoft.com/office/drawing/2014/main" id="{486473D6-4EC7-BFE1-9021-CB5A13EC42C7}"/>
                </a:ext>
              </a:extLst>
            </p:cNvPr>
            <p:cNvSpPr>
              <a:spLocks noChangeArrowheads="1"/>
            </p:cNvSpPr>
            <p:nvPr/>
          </p:nvSpPr>
          <p:spPr bwMode="auto">
            <a:xfrm>
              <a:off x="1209204" y="2231322"/>
              <a:ext cx="9041679" cy="756154"/>
            </a:xfrm>
            <a:prstGeom prst="rect">
              <a:avLst/>
            </a:prstGeom>
            <a:noFill/>
            <a:ln w="9525" algn="ctr">
              <a:noFill/>
              <a:miter lim="800000"/>
              <a:headEnd/>
              <a:tailEnd/>
            </a:ln>
          </p:spPr>
          <p:txBody>
            <a:bodyPr wrap="square" lIns="109728" tIns="54864" rIns="109728" bIns="54864">
              <a:spAutoFit/>
            </a:bodyPr>
            <a:lstStyle>
              <a:lvl1pPr marL="287338" indent="-287338" defTabSz="1095375">
                <a:defRPr>
                  <a:solidFill>
                    <a:schemeClr val="tx1"/>
                  </a:solidFill>
                  <a:latin typeface="Arial" panose="020B0604020202020204" pitchFamily="34" charset="0"/>
                </a:defRPr>
              </a:lvl1pPr>
              <a:lvl2pPr marL="742950" indent="-285750" defTabSz="1095375">
                <a:defRPr>
                  <a:solidFill>
                    <a:schemeClr val="tx1"/>
                  </a:solidFill>
                  <a:latin typeface="Arial" panose="020B0604020202020204" pitchFamily="34" charset="0"/>
                </a:defRPr>
              </a:lvl2pPr>
              <a:lvl3pPr marL="1143000" indent="-228600" defTabSz="1095375">
                <a:defRPr>
                  <a:solidFill>
                    <a:schemeClr val="tx1"/>
                  </a:solidFill>
                  <a:latin typeface="Arial" panose="020B0604020202020204" pitchFamily="34" charset="0"/>
                </a:defRPr>
              </a:lvl3pPr>
              <a:lvl4pPr marL="1600200" indent="-228600" defTabSz="1095375">
                <a:defRPr>
                  <a:solidFill>
                    <a:schemeClr val="tx1"/>
                  </a:solidFill>
                  <a:latin typeface="Arial" panose="020B0604020202020204" pitchFamily="34" charset="0"/>
                </a:defRPr>
              </a:lvl4pPr>
              <a:lvl5pPr marL="2057400" indent="-228600" defTabSz="1095375">
                <a:defRPr>
                  <a:solidFill>
                    <a:schemeClr val="tx1"/>
                  </a:solidFill>
                  <a:latin typeface="Arial" panose="020B0604020202020204" pitchFamily="34" charset="0"/>
                </a:defRPr>
              </a:lvl5pPr>
              <a:lvl6pPr marL="2514600" indent="-228600" defTabSz="1095375" fontAlgn="base">
                <a:spcBef>
                  <a:spcPct val="0"/>
                </a:spcBef>
                <a:spcAft>
                  <a:spcPct val="0"/>
                </a:spcAft>
                <a:defRPr>
                  <a:solidFill>
                    <a:schemeClr val="tx1"/>
                  </a:solidFill>
                  <a:latin typeface="Arial" panose="020B0604020202020204" pitchFamily="34" charset="0"/>
                </a:defRPr>
              </a:lvl6pPr>
              <a:lvl7pPr marL="2971800" indent="-228600" defTabSz="1095375" fontAlgn="base">
                <a:spcBef>
                  <a:spcPct val="0"/>
                </a:spcBef>
                <a:spcAft>
                  <a:spcPct val="0"/>
                </a:spcAft>
                <a:defRPr>
                  <a:solidFill>
                    <a:schemeClr val="tx1"/>
                  </a:solidFill>
                  <a:latin typeface="Arial" panose="020B0604020202020204" pitchFamily="34" charset="0"/>
                </a:defRPr>
              </a:lvl7pPr>
              <a:lvl8pPr marL="3429000" indent="-228600" defTabSz="1095375" fontAlgn="base">
                <a:spcBef>
                  <a:spcPct val="0"/>
                </a:spcBef>
                <a:spcAft>
                  <a:spcPct val="0"/>
                </a:spcAft>
                <a:defRPr>
                  <a:solidFill>
                    <a:schemeClr val="tx1"/>
                  </a:solidFill>
                  <a:latin typeface="Arial" panose="020B0604020202020204" pitchFamily="34" charset="0"/>
                </a:defRPr>
              </a:lvl8pPr>
              <a:lvl9pPr marL="3886200" indent="-228600" defTabSz="1095375" fontAlgn="base">
                <a:spcBef>
                  <a:spcPct val="0"/>
                </a:spcBef>
                <a:spcAft>
                  <a:spcPct val="0"/>
                </a:spcAft>
                <a:defRPr>
                  <a:solidFill>
                    <a:schemeClr val="tx1"/>
                  </a:solidFill>
                  <a:latin typeface="Arial" panose="020B0604020202020204" pitchFamily="34" charset="0"/>
                </a:defRPr>
              </a:lvl9pPr>
            </a:lstStyle>
            <a:p>
              <a:pPr marL="0" indent="0" defTabSz="1095376">
                <a:buClr>
                  <a:schemeClr val="tx2"/>
                </a:buClr>
                <a:buSzPct val="95000"/>
                <a:defRPr/>
              </a:pPr>
              <a:r>
                <a:rPr lang="en-US" sz="2800" i="1">
                  <a:cs typeface="Arial" panose="020B0604020202020204" pitchFamily="34" charset="0"/>
                </a:rPr>
                <a:t>Quá trình phát triển của vật lí</a:t>
              </a:r>
              <a:endParaRPr lang="en-US" sz="2800" dirty="0">
                <a:cs typeface="Arial" panose="020B0604020202020204" pitchFamily="34" charset="0"/>
              </a:endParaRPr>
            </a:p>
          </p:txBody>
        </p:sp>
      </p:grpSp>
      <p:grpSp>
        <p:nvGrpSpPr>
          <p:cNvPr id="3" name="Group 2">
            <a:extLst>
              <a:ext uri="{FF2B5EF4-FFF2-40B4-BE49-F238E27FC236}">
                <a16:creationId xmlns:a16="http://schemas.microsoft.com/office/drawing/2014/main" id="{512F16B4-76F1-E7B2-393C-95F0A6B2867A}"/>
              </a:ext>
            </a:extLst>
          </p:cNvPr>
          <p:cNvGrpSpPr/>
          <p:nvPr/>
        </p:nvGrpSpPr>
        <p:grpSpPr>
          <a:xfrm>
            <a:off x="198415" y="1025923"/>
            <a:ext cx="11795169" cy="5029200"/>
            <a:chOff x="198415" y="1025923"/>
            <a:chExt cx="11795169" cy="5029200"/>
          </a:xfrm>
        </p:grpSpPr>
        <p:pic>
          <p:nvPicPr>
            <p:cNvPr id="19" name="Picture 18">
              <a:extLst>
                <a:ext uri="{FF2B5EF4-FFF2-40B4-BE49-F238E27FC236}">
                  <a16:creationId xmlns:a16="http://schemas.microsoft.com/office/drawing/2014/main" id="{9FC6D400-5E5F-D768-BA26-FB8AF099CB69}"/>
                </a:ext>
              </a:extLst>
            </p:cNvPr>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rcRect l="1112" t="21852" r="-136" b="21852"/>
            <a:stretch/>
          </p:blipFill>
          <p:spPr>
            <a:xfrm>
              <a:off x="198415" y="1025923"/>
              <a:ext cx="11795169" cy="5029200"/>
            </a:xfrm>
            <a:prstGeom prst="rect">
              <a:avLst/>
            </a:prstGeom>
          </p:spPr>
        </p:pic>
        <p:grpSp>
          <p:nvGrpSpPr>
            <p:cNvPr id="2" name="Group 1">
              <a:extLst>
                <a:ext uri="{FF2B5EF4-FFF2-40B4-BE49-F238E27FC236}">
                  <a16:creationId xmlns:a16="http://schemas.microsoft.com/office/drawing/2014/main" id="{114F97D8-88D5-DA60-E4FF-968E33314D64}"/>
                </a:ext>
              </a:extLst>
            </p:cNvPr>
            <p:cNvGrpSpPr/>
            <p:nvPr/>
          </p:nvGrpSpPr>
          <p:grpSpPr>
            <a:xfrm>
              <a:off x="457194" y="2895600"/>
              <a:ext cx="11496387" cy="457200"/>
              <a:chOff x="543117" y="2998836"/>
              <a:chExt cx="10955380" cy="541688"/>
            </a:xfrm>
          </p:grpSpPr>
          <p:grpSp>
            <p:nvGrpSpPr>
              <p:cNvPr id="14" name="Group 13">
                <a:extLst>
                  <a:ext uri="{FF2B5EF4-FFF2-40B4-BE49-F238E27FC236}">
                    <a16:creationId xmlns:a16="http://schemas.microsoft.com/office/drawing/2014/main" id="{7FF10BC3-6913-E3D3-3239-76E1D073B8F3}"/>
                  </a:ext>
                </a:extLst>
              </p:cNvPr>
              <p:cNvGrpSpPr/>
              <p:nvPr/>
            </p:nvGrpSpPr>
            <p:grpSpPr>
              <a:xfrm>
                <a:off x="543117" y="3013174"/>
                <a:ext cx="7300141" cy="527350"/>
                <a:chOff x="5877547" y="413620"/>
                <a:chExt cx="821411" cy="395549"/>
              </a:xfrm>
            </p:grpSpPr>
            <p:sp>
              <p:nvSpPr>
                <p:cNvPr id="15" name="Arrow: Pentagon 14">
                  <a:extLst>
                    <a:ext uri="{FF2B5EF4-FFF2-40B4-BE49-F238E27FC236}">
                      <a16:creationId xmlns:a16="http://schemas.microsoft.com/office/drawing/2014/main" id="{B35D026B-3582-2385-D6E5-65476B155C89}"/>
                    </a:ext>
                  </a:extLst>
                </p:cNvPr>
                <p:cNvSpPr/>
                <p:nvPr/>
              </p:nvSpPr>
              <p:spPr>
                <a:xfrm>
                  <a:off x="5877547" y="413620"/>
                  <a:ext cx="336275" cy="395549"/>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Arrow: Chevron 15">
                  <a:extLst>
                    <a:ext uri="{FF2B5EF4-FFF2-40B4-BE49-F238E27FC236}">
                      <a16:creationId xmlns:a16="http://schemas.microsoft.com/office/drawing/2014/main" id="{8C166452-F7F8-6269-A803-3543220200D8}"/>
                    </a:ext>
                  </a:extLst>
                </p:cNvPr>
                <p:cNvSpPr/>
                <p:nvPr/>
              </p:nvSpPr>
              <p:spPr>
                <a:xfrm>
                  <a:off x="6171687" y="413620"/>
                  <a:ext cx="527271" cy="395549"/>
                </a:xfrm>
                <a:prstGeom prst="chevron">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Arrow: Chevron 16">
                <a:extLst>
                  <a:ext uri="{FF2B5EF4-FFF2-40B4-BE49-F238E27FC236}">
                    <a16:creationId xmlns:a16="http://schemas.microsoft.com/office/drawing/2014/main" id="{B313AEA8-9B60-FD0A-D2F9-201E7BFEE6B8}"/>
                  </a:ext>
                </a:extLst>
              </p:cNvPr>
              <p:cNvSpPr/>
              <p:nvPr/>
            </p:nvSpPr>
            <p:spPr>
              <a:xfrm>
                <a:off x="7570219" y="2998836"/>
                <a:ext cx="3928278" cy="527350"/>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spTree>
    <p:extLst>
      <p:ext uri="{BB962C8B-B14F-4D97-AF65-F5344CB8AC3E}">
        <p14:creationId xmlns:p14="http://schemas.microsoft.com/office/powerpoint/2010/main" val="33804397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3">
            <a:extLst>
              <a:ext uri="{FF2B5EF4-FFF2-40B4-BE49-F238E27FC236}">
                <a16:creationId xmlns:a16="http://schemas.microsoft.com/office/drawing/2014/main" id="{C6040135-18A7-6984-DA09-84021990EA89}"/>
              </a:ext>
            </a:extLst>
          </p:cNvPr>
          <p:cNvSpPr txBox="1">
            <a:spLocks noChangeArrowheads="1"/>
          </p:cNvSpPr>
          <p:nvPr/>
        </p:nvSpPr>
        <p:spPr bwMode="auto">
          <a:xfrm>
            <a:off x="1091449" y="666855"/>
            <a:ext cx="109011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400" i="1">
                <a:solidFill>
                  <a:srgbClr val="0070C0"/>
                </a:solidFill>
                <a:cs typeface="Arial" panose="020B0604020202020204" pitchFamily="34" charset="0"/>
              </a:rPr>
              <a:t>Vật lí có quan hệ với mọi ngành khoa học và là cơ sở của khoa học tự nhiên  </a:t>
            </a:r>
          </a:p>
        </p:txBody>
      </p:sp>
      <p:pic>
        <p:nvPicPr>
          <p:cNvPr id="5" name="Picture 5" descr="empty-blue-rectangle">
            <a:extLst>
              <a:ext uri="{FF2B5EF4-FFF2-40B4-BE49-F238E27FC236}">
                <a16:creationId xmlns:a16="http://schemas.microsoft.com/office/drawing/2014/main" id="{4BC8970D-67DB-093F-BF84-938169EFD7A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7497" y="1162585"/>
            <a:ext cx="10265304" cy="1107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Group 6">
            <a:extLst>
              <a:ext uri="{FF2B5EF4-FFF2-40B4-BE49-F238E27FC236}">
                <a16:creationId xmlns:a16="http://schemas.microsoft.com/office/drawing/2014/main" id="{6411DDF2-CE97-BC60-0CF7-7D2288C058A8}"/>
              </a:ext>
            </a:extLst>
          </p:cNvPr>
          <p:cNvGrpSpPr/>
          <p:nvPr/>
        </p:nvGrpSpPr>
        <p:grpSpPr>
          <a:xfrm>
            <a:off x="-107020" y="98692"/>
            <a:ext cx="11689419" cy="529331"/>
            <a:chOff x="-3007" y="2262718"/>
            <a:chExt cx="11616990" cy="738906"/>
          </a:xfrm>
        </p:grpSpPr>
        <p:grpSp>
          <p:nvGrpSpPr>
            <p:cNvPr id="8" name="Group 70">
              <a:extLst>
                <a:ext uri="{FF2B5EF4-FFF2-40B4-BE49-F238E27FC236}">
                  <a16:creationId xmlns:a16="http://schemas.microsoft.com/office/drawing/2014/main" id="{AB290B71-39CD-56AA-A05E-E4AA173C4499}"/>
                </a:ext>
              </a:extLst>
            </p:cNvPr>
            <p:cNvGrpSpPr>
              <a:grpSpLocks/>
            </p:cNvGrpSpPr>
            <p:nvPr/>
          </p:nvGrpSpPr>
          <p:grpSpPr bwMode="auto">
            <a:xfrm>
              <a:off x="286110" y="2280389"/>
              <a:ext cx="10116230" cy="708275"/>
              <a:chOff x="564748" y="3403331"/>
              <a:chExt cx="5209386" cy="1364238"/>
            </a:xfrm>
          </p:grpSpPr>
          <p:pic>
            <p:nvPicPr>
              <p:cNvPr id="11" name="Picture 8" descr="empty-green-rectangle">
                <a:extLst>
                  <a:ext uri="{FF2B5EF4-FFF2-40B4-BE49-F238E27FC236}">
                    <a16:creationId xmlns:a16="http://schemas.microsoft.com/office/drawing/2014/main" id="{DFAC2EA4-1710-423E-CE57-D994A024C5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4748" y="3403331"/>
                <a:ext cx="5209386" cy="136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9" descr="green-top-faded">
                <a:extLst>
                  <a:ext uri="{FF2B5EF4-FFF2-40B4-BE49-F238E27FC236}">
                    <a16:creationId xmlns:a16="http://schemas.microsoft.com/office/drawing/2014/main" id="{81C01A4B-4129-3DC5-9913-918649E6873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187656" y="3887448"/>
                <a:ext cx="1273934" cy="396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 name="TextBox 8">
              <a:extLst>
                <a:ext uri="{FF2B5EF4-FFF2-40B4-BE49-F238E27FC236}">
                  <a16:creationId xmlns:a16="http://schemas.microsoft.com/office/drawing/2014/main" id="{C1BDFA16-63F3-9A30-23F8-3FF9D838AE9F}"/>
                </a:ext>
              </a:extLst>
            </p:cNvPr>
            <p:cNvSpPr txBox="1"/>
            <p:nvPr/>
          </p:nvSpPr>
          <p:spPr bwMode="auto">
            <a:xfrm>
              <a:off x="-3007" y="2314211"/>
              <a:ext cx="1501326" cy="687413"/>
            </a:xfrm>
            <a:prstGeom prst="rect">
              <a:avLst/>
            </a:prstGeom>
            <a:noFill/>
          </p:spPr>
          <p:txBody>
            <a:bodyPr wrap="square">
              <a:spAutoFit/>
            </a:bodyPr>
            <a:lstStyle/>
            <a:p>
              <a:pPr algn="ctr">
                <a:defRPr/>
              </a:pPr>
              <a:r>
                <a:rPr lang="en-US" sz="2600">
                  <a:ln w="18415" cmpd="sng">
                    <a:solidFill>
                      <a:srgbClr val="FFFFFF"/>
                    </a:solidFill>
                    <a:prstDash val="solid"/>
                  </a:ln>
                  <a:solidFill>
                    <a:schemeClr val="tx1"/>
                  </a:solidFill>
                  <a:effectLst>
                    <a:glow rad="101600">
                      <a:schemeClr val="accent4">
                        <a:satMod val="175000"/>
                        <a:alpha val="40000"/>
                      </a:schemeClr>
                    </a:glow>
                    <a:outerShdw blurRad="63500" dir="3600000" algn="tl" rotWithShape="0">
                      <a:srgbClr val="000000">
                        <a:alpha val="70000"/>
                      </a:srgbClr>
                    </a:outerShdw>
                  </a:effectLst>
                  <a:latin typeface="Arial" panose="020B0604020202020204" pitchFamily="34" charset="0"/>
                  <a:cs typeface="Arial" panose="020B0604020202020204" pitchFamily="34" charset="0"/>
                </a:rPr>
                <a:t>III</a:t>
              </a:r>
              <a:endParaRPr lang="en-US" sz="2600" dirty="0">
                <a:ln w="18415" cmpd="sng">
                  <a:solidFill>
                    <a:srgbClr val="FFFFFF"/>
                  </a:solidFill>
                  <a:prstDash val="solid"/>
                </a:ln>
                <a:solidFill>
                  <a:schemeClr val="tx1"/>
                </a:solidFill>
                <a:effectLst>
                  <a:glow rad="101600">
                    <a:schemeClr val="accent4">
                      <a:satMod val="175000"/>
                      <a:alpha val="40000"/>
                    </a:schemeClr>
                  </a:glow>
                  <a:outerShdw blurRad="63500" dir="3600000" algn="tl" rotWithShape="0">
                    <a:srgbClr val="000000">
                      <a:alpha val="70000"/>
                    </a:srgbClr>
                  </a:outerShdw>
                </a:effectLst>
                <a:latin typeface="Arial" panose="020B0604020202020204" pitchFamily="34" charset="0"/>
                <a:cs typeface="Arial" panose="020B0604020202020204" pitchFamily="34" charset="0"/>
              </a:endParaRPr>
            </a:p>
          </p:txBody>
        </p:sp>
        <p:sp>
          <p:nvSpPr>
            <p:cNvPr id="10" name="Rectangle 1026060">
              <a:extLst>
                <a:ext uri="{FF2B5EF4-FFF2-40B4-BE49-F238E27FC236}">
                  <a16:creationId xmlns:a16="http://schemas.microsoft.com/office/drawing/2014/main" id="{DF2117F9-B8E1-8D3C-DB2A-86B78E66FD88}"/>
                </a:ext>
              </a:extLst>
            </p:cNvPr>
            <p:cNvSpPr>
              <a:spLocks noChangeArrowheads="1"/>
            </p:cNvSpPr>
            <p:nvPr/>
          </p:nvSpPr>
          <p:spPr bwMode="auto">
            <a:xfrm>
              <a:off x="1209203" y="2262718"/>
              <a:ext cx="10404780" cy="713191"/>
            </a:xfrm>
            <a:prstGeom prst="rect">
              <a:avLst/>
            </a:prstGeom>
            <a:noFill/>
            <a:ln w="9525" algn="ctr">
              <a:noFill/>
              <a:miter lim="800000"/>
              <a:headEnd/>
              <a:tailEnd/>
            </a:ln>
          </p:spPr>
          <p:txBody>
            <a:bodyPr wrap="square" lIns="109728" tIns="54864" rIns="109728" bIns="54864">
              <a:spAutoFit/>
            </a:bodyPr>
            <a:lstStyle>
              <a:lvl1pPr marL="287338" indent="-287338" defTabSz="1095375">
                <a:defRPr>
                  <a:solidFill>
                    <a:schemeClr val="tx1"/>
                  </a:solidFill>
                  <a:latin typeface="Arial" panose="020B0604020202020204" pitchFamily="34" charset="0"/>
                </a:defRPr>
              </a:lvl1pPr>
              <a:lvl2pPr marL="742950" indent="-285750" defTabSz="1095375">
                <a:defRPr>
                  <a:solidFill>
                    <a:schemeClr val="tx1"/>
                  </a:solidFill>
                  <a:latin typeface="Arial" panose="020B0604020202020204" pitchFamily="34" charset="0"/>
                </a:defRPr>
              </a:lvl2pPr>
              <a:lvl3pPr marL="1143000" indent="-228600" defTabSz="1095375">
                <a:defRPr>
                  <a:solidFill>
                    <a:schemeClr val="tx1"/>
                  </a:solidFill>
                  <a:latin typeface="Arial" panose="020B0604020202020204" pitchFamily="34" charset="0"/>
                </a:defRPr>
              </a:lvl3pPr>
              <a:lvl4pPr marL="1600200" indent="-228600" defTabSz="1095375">
                <a:defRPr>
                  <a:solidFill>
                    <a:schemeClr val="tx1"/>
                  </a:solidFill>
                  <a:latin typeface="Arial" panose="020B0604020202020204" pitchFamily="34" charset="0"/>
                </a:defRPr>
              </a:lvl4pPr>
              <a:lvl5pPr marL="2057400" indent="-228600" defTabSz="1095375">
                <a:defRPr>
                  <a:solidFill>
                    <a:schemeClr val="tx1"/>
                  </a:solidFill>
                  <a:latin typeface="Arial" panose="020B0604020202020204" pitchFamily="34" charset="0"/>
                </a:defRPr>
              </a:lvl5pPr>
              <a:lvl6pPr marL="2514600" indent="-228600" defTabSz="1095375" fontAlgn="base">
                <a:spcBef>
                  <a:spcPct val="0"/>
                </a:spcBef>
                <a:spcAft>
                  <a:spcPct val="0"/>
                </a:spcAft>
                <a:defRPr>
                  <a:solidFill>
                    <a:schemeClr val="tx1"/>
                  </a:solidFill>
                  <a:latin typeface="Arial" panose="020B0604020202020204" pitchFamily="34" charset="0"/>
                </a:defRPr>
              </a:lvl6pPr>
              <a:lvl7pPr marL="2971800" indent="-228600" defTabSz="1095375" fontAlgn="base">
                <a:spcBef>
                  <a:spcPct val="0"/>
                </a:spcBef>
                <a:spcAft>
                  <a:spcPct val="0"/>
                </a:spcAft>
                <a:defRPr>
                  <a:solidFill>
                    <a:schemeClr val="tx1"/>
                  </a:solidFill>
                  <a:latin typeface="Arial" panose="020B0604020202020204" pitchFamily="34" charset="0"/>
                </a:defRPr>
              </a:lvl7pPr>
              <a:lvl8pPr marL="3429000" indent="-228600" defTabSz="1095375" fontAlgn="base">
                <a:spcBef>
                  <a:spcPct val="0"/>
                </a:spcBef>
                <a:spcAft>
                  <a:spcPct val="0"/>
                </a:spcAft>
                <a:defRPr>
                  <a:solidFill>
                    <a:schemeClr val="tx1"/>
                  </a:solidFill>
                  <a:latin typeface="Arial" panose="020B0604020202020204" pitchFamily="34" charset="0"/>
                </a:defRPr>
              </a:lvl8pPr>
              <a:lvl9pPr marL="3886200" indent="-228600" defTabSz="1095375" fontAlgn="base">
                <a:spcBef>
                  <a:spcPct val="0"/>
                </a:spcBef>
                <a:spcAft>
                  <a:spcPct val="0"/>
                </a:spcAft>
                <a:defRPr>
                  <a:solidFill>
                    <a:schemeClr val="tx1"/>
                  </a:solidFill>
                  <a:latin typeface="Arial" panose="020B0604020202020204" pitchFamily="34" charset="0"/>
                </a:defRPr>
              </a:lvl9pPr>
            </a:lstStyle>
            <a:p>
              <a:pPr marL="0" indent="0" defTabSz="1095376">
                <a:buClr>
                  <a:schemeClr val="tx2"/>
                </a:buClr>
                <a:buSzPct val="95000"/>
                <a:defRPr/>
              </a:pPr>
              <a:r>
                <a:rPr lang="en-US" sz="2600" i="1">
                  <a:cs typeface="Arial" panose="020B0604020202020204" pitchFamily="34" charset="0"/>
                </a:rPr>
                <a:t>Vai trò của vật lí đối với khoa học, kĩ thuật và công nghệ</a:t>
              </a:r>
              <a:endParaRPr lang="en-US" sz="2600" dirty="0">
                <a:cs typeface="Arial" panose="020B0604020202020204" pitchFamily="34" charset="0"/>
              </a:endParaRPr>
            </a:p>
          </p:txBody>
        </p:sp>
      </p:grpSp>
      <p:grpSp>
        <p:nvGrpSpPr>
          <p:cNvPr id="13" name="Group 12">
            <a:extLst>
              <a:ext uri="{FF2B5EF4-FFF2-40B4-BE49-F238E27FC236}">
                <a16:creationId xmlns:a16="http://schemas.microsoft.com/office/drawing/2014/main" id="{7A68174F-7B34-D7D3-ABCA-E323A30E76C9}"/>
              </a:ext>
            </a:extLst>
          </p:cNvPr>
          <p:cNvGrpSpPr/>
          <p:nvPr/>
        </p:nvGrpSpPr>
        <p:grpSpPr>
          <a:xfrm>
            <a:off x="304800" y="795275"/>
            <a:ext cx="785094" cy="258924"/>
            <a:chOff x="5867400" y="402866"/>
            <a:chExt cx="785094" cy="406303"/>
          </a:xfrm>
        </p:grpSpPr>
        <p:sp>
          <p:nvSpPr>
            <p:cNvPr id="14" name="Arrow: Pentagon 13">
              <a:extLst>
                <a:ext uri="{FF2B5EF4-FFF2-40B4-BE49-F238E27FC236}">
                  <a16:creationId xmlns:a16="http://schemas.microsoft.com/office/drawing/2014/main" id="{909740AE-1B22-D899-5470-DA2718E5A88C}"/>
                </a:ext>
              </a:extLst>
            </p:cNvPr>
            <p:cNvSpPr/>
            <p:nvPr/>
          </p:nvSpPr>
          <p:spPr>
            <a:xfrm>
              <a:off x="5867400" y="402866"/>
              <a:ext cx="495302" cy="395549"/>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Arrow: Chevron 14">
              <a:extLst>
                <a:ext uri="{FF2B5EF4-FFF2-40B4-BE49-F238E27FC236}">
                  <a16:creationId xmlns:a16="http://schemas.microsoft.com/office/drawing/2014/main" id="{139E5ABA-E27E-6329-BE1F-4B23F474DAEA}"/>
                </a:ext>
              </a:extLst>
            </p:cNvPr>
            <p:cNvSpPr/>
            <p:nvPr/>
          </p:nvSpPr>
          <p:spPr>
            <a:xfrm>
              <a:off x="6270097" y="413620"/>
              <a:ext cx="382397" cy="395549"/>
            </a:xfrm>
            <a:prstGeom prst="chevron">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TextBox 16">
            <a:extLst>
              <a:ext uri="{FF2B5EF4-FFF2-40B4-BE49-F238E27FC236}">
                <a16:creationId xmlns:a16="http://schemas.microsoft.com/office/drawing/2014/main" id="{64ADDF08-F357-1C81-AB23-24E90DFA5431}"/>
              </a:ext>
            </a:extLst>
          </p:cNvPr>
          <p:cNvSpPr txBox="1"/>
          <p:nvPr/>
        </p:nvSpPr>
        <p:spPr>
          <a:xfrm>
            <a:off x="1112748" y="1329181"/>
            <a:ext cx="9016930" cy="861774"/>
          </a:xfrm>
          <a:prstGeom prst="rect">
            <a:avLst/>
          </a:prstGeom>
          <a:noFill/>
        </p:spPr>
        <p:txBody>
          <a:bodyPr wrap="square">
            <a:spAutoFit/>
          </a:bodyPr>
          <a:lstStyle/>
          <a:p>
            <a:pPr algn="ctr"/>
            <a:r>
              <a:rPr lang="en-US" sz="2500">
                <a:latin typeface="Arial" panose="020B0604020202020204" pitchFamily="34" charset="0"/>
                <a:cs typeface="Arial" panose="020B0604020202020204" pitchFamily="34" charset="0"/>
              </a:rPr>
              <a:t>Các khái niệm, định luật, nguyên lí của Vật lí được sử dụng rộng rãi trong mọi lĩnh vực của KHTN.</a:t>
            </a:r>
          </a:p>
        </p:txBody>
      </p:sp>
      <p:sp>
        <p:nvSpPr>
          <p:cNvPr id="18" name="TextBox 17">
            <a:extLst>
              <a:ext uri="{FF2B5EF4-FFF2-40B4-BE49-F238E27FC236}">
                <a16:creationId xmlns:a16="http://schemas.microsoft.com/office/drawing/2014/main" id="{E6123609-4E4D-FCD2-BB55-6F1CF11D943E}"/>
              </a:ext>
            </a:extLst>
          </p:cNvPr>
          <p:cNvSpPr txBox="1"/>
          <p:nvPr/>
        </p:nvSpPr>
        <p:spPr>
          <a:xfrm>
            <a:off x="304800" y="6500998"/>
            <a:ext cx="12725400" cy="338554"/>
          </a:xfrm>
          <a:prstGeom prst="rect">
            <a:avLst/>
          </a:prstGeom>
          <a:noFill/>
        </p:spPr>
        <p:txBody>
          <a:bodyPr wrap="square">
            <a:spAutoFit/>
          </a:bodyPr>
          <a:lstStyle/>
          <a:p>
            <a:r>
              <a:rPr lang="en-US" sz="1600" i="1" dirty="0">
                <a:latin typeface="Arial" panose="020B0604020202020204" pitchFamily="34" charset="0"/>
                <a:cs typeface="Arial" panose="020B0604020202020204" pitchFamily="34" charset="0"/>
              </a:rPr>
              <a:t>*</a:t>
            </a:r>
            <a:r>
              <a:rPr lang="en-US" sz="1600" i="1" dirty="0" err="1">
                <a:latin typeface="Arial" panose="020B0604020202020204" pitchFamily="34" charset="0"/>
                <a:cs typeface="Arial" panose="020B0604020202020204" pitchFamily="34" charset="0"/>
              </a:rPr>
              <a:t>Hiện</a:t>
            </a:r>
            <a:r>
              <a:rPr lang="en-US" sz="1600" i="1" dirty="0">
                <a:latin typeface="Arial" panose="020B0604020202020204" pitchFamily="34" charset="0"/>
                <a:cs typeface="Arial" panose="020B0604020202020204" pitchFamily="34" charset="0"/>
              </a:rPr>
              <a:t> nay </a:t>
            </a:r>
            <a:r>
              <a:rPr lang="en-US" sz="1600" i="1" dirty="0" err="1">
                <a:latin typeface="Arial" panose="020B0604020202020204" pitchFamily="34" charset="0"/>
                <a:cs typeface="Arial" panose="020B0604020202020204" pitchFamily="34" charset="0"/>
              </a:rPr>
              <a:t>có</a:t>
            </a:r>
            <a:r>
              <a:rPr lang="en-US" sz="1600" i="1" dirty="0">
                <a:latin typeface="Arial" panose="020B0604020202020204" pitchFamily="34" charset="0"/>
                <a:cs typeface="Arial" panose="020B0604020202020204" pitchFamily="34" charset="0"/>
              </a:rPr>
              <a:t> </a:t>
            </a:r>
            <a:r>
              <a:rPr lang="en-US" sz="1600" i="1" dirty="0" err="1">
                <a:latin typeface="Arial" panose="020B0604020202020204" pitchFamily="34" charset="0"/>
                <a:cs typeface="Arial" panose="020B0604020202020204" pitchFamily="34" charset="0"/>
              </a:rPr>
              <a:t>nhiều</a:t>
            </a:r>
            <a:r>
              <a:rPr lang="en-US" sz="1600" i="1" dirty="0">
                <a:latin typeface="Arial" panose="020B0604020202020204" pitchFamily="34" charset="0"/>
                <a:cs typeface="Arial" panose="020B0604020202020204" pitchFamily="34" charset="0"/>
              </a:rPr>
              <a:t> </a:t>
            </a:r>
            <a:r>
              <a:rPr lang="en-US" sz="1600" i="1" dirty="0" err="1">
                <a:latin typeface="Arial" panose="020B0604020202020204" pitchFamily="34" charset="0"/>
                <a:cs typeface="Arial" panose="020B0604020202020204" pitchFamily="34" charset="0"/>
              </a:rPr>
              <a:t>lĩnh</a:t>
            </a:r>
            <a:r>
              <a:rPr lang="en-US" sz="1600" i="1" dirty="0">
                <a:latin typeface="Arial" panose="020B0604020202020204" pitchFamily="34" charset="0"/>
                <a:cs typeface="Arial" panose="020B0604020202020204" pitchFamily="34" charset="0"/>
              </a:rPr>
              <a:t> </a:t>
            </a:r>
            <a:r>
              <a:rPr lang="en-US" sz="1600" i="1" dirty="0" err="1">
                <a:latin typeface="Arial" panose="020B0604020202020204" pitchFamily="34" charset="0"/>
                <a:cs typeface="Arial" panose="020B0604020202020204" pitchFamily="34" charset="0"/>
              </a:rPr>
              <a:t>vực</a:t>
            </a:r>
            <a:r>
              <a:rPr lang="en-US" sz="1600" i="1" dirty="0">
                <a:latin typeface="Arial" panose="020B0604020202020204" pitchFamily="34" charset="0"/>
                <a:cs typeface="Arial" panose="020B0604020202020204" pitchFamily="34" charset="0"/>
              </a:rPr>
              <a:t> </a:t>
            </a:r>
            <a:r>
              <a:rPr lang="en-US" sz="1600" i="1" dirty="0" err="1">
                <a:latin typeface="Arial" panose="020B0604020202020204" pitchFamily="34" charset="0"/>
                <a:cs typeface="Arial" panose="020B0604020202020204" pitchFamily="34" charset="0"/>
              </a:rPr>
              <a:t>liên</a:t>
            </a:r>
            <a:r>
              <a:rPr lang="en-US" sz="1600" i="1" dirty="0">
                <a:latin typeface="Arial" panose="020B0604020202020204" pitchFamily="34" charset="0"/>
                <a:cs typeface="Arial" panose="020B0604020202020204" pitchFamily="34" charset="0"/>
              </a:rPr>
              <a:t> </a:t>
            </a:r>
            <a:r>
              <a:rPr lang="en-US" sz="1600" i="1" dirty="0" err="1">
                <a:latin typeface="Arial" panose="020B0604020202020204" pitchFamily="34" charset="0"/>
                <a:cs typeface="Arial" panose="020B0604020202020204" pitchFamily="34" charset="0"/>
              </a:rPr>
              <a:t>môn</a:t>
            </a:r>
            <a:r>
              <a:rPr lang="en-US" sz="1600" i="1" dirty="0">
                <a:latin typeface="Arial" panose="020B0604020202020204" pitchFamily="34" charset="0"/>
                <a:cs typeface="Arial" panose="020B0604020202020204" pitchFamily="34" charset="0"/>
              </a:rPr>
              <a:t> </a:t>
            </a:r>
            <a:r>
              <a:rPr lang="en-US" sz="1600" i="1" dirty="0" err="1">
                <a:latin typeface="Arial" panose="020B0604020202020204" pitchFamily="34" charset="0"/>
                <a:cs typeface="Arial" panose="020B0604020202020204" pitchFamily="34" charset="0"/>
              </a:rPr>
              <a:t>như</a:t>
            </a:r>
            <a:r>
              <a:rPr lang="en-US" sz="1600" i="1" dirty="0">
                <a:latin typeface="Arial" panose="020B0604020202020204" pitchFamily="34" charset="0"/>
                <a:cs typeface="Arial" panose="020B0604020202020204" pitchFamily="34" charset="0"/>
              </a:rPr>
              <a:t> </a:t>
            </a:r>
            <a:r>
              <a:rPr lang="en-US" sz="1600" i="1" dirty="0" err="1">
                <a:latin typeface="Arial" panose="020B0604020202020204" pitchFamily="34" charset="0"/>
                <a:cs typeface="Arial" panose="020B0604020202020204" pitchFamily="34" charset="0"/>
              </a:rPr>
              <a:t>Vật</a:t>
            </a:r>
            <a:r>
              <a:rPr lang="en-US" sz="1600" i="1" dirty="0">
                <a:latin typeface="Arial" panose="020B0604020202020204" pitchFamily="34" charset="0"/>
                <a:cs typeface="Arial" panose="020B0604020202020204" pitchFamily="34" charset="0"/>
              </a:rPr>
              <a:t> </a:t>
            </a:r>
            <a:r>
              <a:rPr lang="en-US" sz="1600" i="1" dirty="0" err="1">
                <a:latin typeface="Arial" panose="020B0604020202020204" pitchFamily="34" charset="0"/>
                <a:cs typeface="Arial" panose="020B0604020202020204" pitchFamily="34" charset="0"/>
              </a:rPr>
              <a:t>lí</a:t>
            </a:r>
            <a:r>
              <a:rPr lang="en-US" sz="1600" i="1" dirty="0">
                <a:latin typeface="Arial" panose="020B0604020202020204" pitchFamily="34" charset="0"/>
                <a:cs typeface="Arial" panose="020B0604020202020204" pitchFamily="34" charset="0"/>
              </a:rPr>
              <a:t> </a:t>
            </a:r>
            <a:r>
              <a:rPr lang="en-US" sz="1600" i="1" dirty="0" err="1">
                <a:latin typeface="Arial" panose="020B0604020202020204" pitchFamily="34" charset="0"/>
                <a:cs typeface="Arial" panose="020B0604020202020204" pitchFamily="34" charset="0"/>
              </a:rPr>
              <a:t>sinh</a:t>
            </a:r>
            <a:r>
              <a:rPr lang="en-US" sz="1600" i="1" dirty="0">
                <a:latin typeface="Arial" panose="020B0604020202020204" pitchFamily="34" charset="0"/>
                <a:cs typeface="Arial" panose="020B0604020202020204" pitchFamily="34" charset="0"/>
              </a:rPr>
              <a:t> </a:t>
            </a:r>
            <a:r>
              <a:rPr lang="en-US" sz="1600" i="1" dirty="0" err="1">
                <a:latin typeface="Arial" panose="020B0604020202020204" pitchFamily="34" charset="0"/>
                <a:cs typeface="Arial" panose="020B0604020202020204" pitchFamily="34" charset="0"/>
              </a:rPr>
              <a:t>học</a:t>
            </a:r>
            <a:r>
              <a:rPr lang="en-US" sz="1600" i="1" dirty="0">
                <a:latin typeface="Arial" panose="020B0604020202020204" pitchFamily="34" charset="0"/>
                <a:cs typeface="Arial" panose="020B0604020202020204" pitchFamily="34" charset="0"/>
              </a:rPr>
              <a:t>, </a:t>
            </a:r>
            <a:r>
              <a:rPr lang="en-US" sz="1600" i="1" dirty="0" err="1">
                <a:latin typeface="Arial" panose="020B0604020202020204" pitchFamily="34" charset="0"/>
                <a:cs typeface="Arial" panose="020B0604020202020204" pitchFamily="34" charset="0"/>
              </a:rPr>
              <a:t>Vật</a:t>
            </a:r>
            <a:r>
              <a:rPr lang="en-US" sz="1600" i="1" dirty="0">
                <a:latin typeface="Arial" panose="020B0604020202020204" pitchFamily="34" charset="0"/>
                <a:cs typeface="Arial" panose="020B0604020202020204" pitchFamily="34" charset="0"/>
              </a:rPr>
              <a:t> </a:t>
            </a:r>
            <a:r>
              <a:rPr lang="en-US" sz="1600" i="1" dirty="0" err="1">
                <a:latin typeface="Arial" panose="020B0604020202020204" pitchFamily="34" charset="0"/>
                <a:cs typeface="Arial" panose="020B0604020202020204" pitchFamily="34" charset="0"/>
              </a:rPr>
              <a:t>lí</a:t>
            </a:r>
            <a:r>
              <a:rPr lang="en-US" sz="1600" i="1" dirty="0">
                <a:latin typeface="Arial" panose="020B0604020202020204" pitchFamily="34" charset="0"/>
                <a:cs typeface="Arial" panose="020B0604020202020204" pitchFamily="34" charset="0"/>
              </a:rPr>
              <a:t> </a:t>
            </a:r>
            <a:r>
              <a:rPr lang="en-US" sz="1600" i="1" dirty="0" err="1">
                <a:latin typeface="Arial" panose="020B0604020202020204" pitchFamily="34" charset="0"/>
                <a:cs typeface="Arial" panose="020B0604020202020204" pitchFamily="34" charset="0"/>
              </a:rPr>
              <a:t>địa</a:t>
            </a:r>
            <a:r>
              <a:rPr lang="en-US" sz="1600" i="1" dirty="0">
                <a:latin typeface="Arial" panose="020B0604020202020204" pitchFamily="34" charset="0"/>
                <a:cs typeface="Arial" panose="020B0604020202020204" pitchFamily="34" charset="0"/>
              </a:rPr>
              <a:t> </a:t>
            </a:r>
            <a:r>
              <a:rPr lang="en-US" sz="1600" i="1" dirty="0" err="1">
                <a:latin typeface="Arial" panose="020B0604020202020204" pitchFamily="34" charset="0"/>
                <a:cs typeface="Arial" panose="020B0604020202020204" pitchFamily="34" charset="0"/>
              </a:rPr>
              <a:t>lí</a:t>
            </a:r>
            <a:r>
              <a:rPr lang="en-US" sz="1600" i="1" dirty="0">
                <a:latin typeface="Arial" panose="020B0604020202020204" pitchFamily="34" charset="0"/>
                <a:cs typeface="Arial" panose="020B0604020202020204" pitchFamily="34" charset="0"/>
              </a:rPr>
              <a:t>, </a:t>
            </a:r>
            <a:r>
              <a:rPr lang="en-US" sz="1600" i="1" dirty="0" err="1">
                <a:latin typeface="Arial" panose="020B0604020202020204" pitchFamily="34" charset="0"/>
                <a:cs typeface="Arial" panose="020B0604020202020204" pitchFamily="34" charset="0"/>
              </a:rPr>
              <a:t>Vật</a:t>
            </a:r>
            <a:r>
              <a:rPr lang="en-US" sz="1600" i="1" dirty="0">
                <a:latin typeface="Arial" panose="020B0604020202020204" pitchFamily="34" charset="0"/>
                <a:cs typeface="Arial" panose="020B0604020202020204" pitchFamily="34" charset="0"/>
              </a:rPr>
              <a:t> </a:t>
            </a:r>
            <a:r>
              <a:rPr lang="en-US" sz="1600" i="1" dirty="0" err="1">
                <a:latin typeface="Arial" panose="020B0604020202020204" pitchFamily="34" charset="0"/>
                <a:cs typeface="Arial" panose="020B0604020202020204" pitchFamily="34" charset="0"/>
              </a:rPr>
              <a:t>lí</a:t>
            </a:r>
            <a:r>
              <a:rPr lang="en-US" sz="1600" i="1" dirty="0">
                <a:latin typeface="Arial" panose="020B0604020202020204" pitchFamily="34" charset="0"/>
                <a:cs typeface="Arial" panose="020B0604020202020204" pitchFamily="34" charset="0"/>
              </a:rPr>
              <a:t> </a:t>
            </a:r>
            <a:r>
              <a:rPr lang="en-US" sz="1600" i="1" dirty="0" err="1">
                <a:latin typeface="Arial" panose="020B0604020202020204" pitchFamily="34" charset="0"/>
                <a:cs typeface="Arial" panose="020B0604020202020204" pitchFamily="34" charset="0"/>
              </a:rPr>
              <a:t>thiên</a:t>
            </a:r>
            <a:r>
              <a:rPr lang="en-US" sz="1600" i="1" dirty="0">
                <a:latin typeface="Arial" panose="020B0604020202020204" pitchFamily="34" charset="0"/>
                <a:cs typeface="Arial" panose="020B0604020202020204" pitchFamily="34" charset="0"/>
              </a:rPr>
              <a:t> </a:t>
            </a:r>
            <a:r>
              <a:rPr lang="en-US" sz="1600" i="1" dirty="0" err="1">
                <a:latin typeface="Arial" panose="020B0604020202020204" pitchFamily="34" charset="0"/>
                <a:cs typeface="Arial" panose="020B0604020202020204" pitchFamily="34" charset="0"/>
              </a:rPr>
              <a:t>văn</a:t>
            </a:r>
            <a:r>
              <a:rPr lang="en-US" sz="1600" i="1" dirty="0">
                <a:latin typeface="Arial" panose="020B0604020202020204" pitchFamily="34" charset="0"/>
                <a:cs typeface="Arial" panose="020B0604020202020204" pitchFamily="34" charset="0"/>
              </a:rPr>
              <a:t>, </a:t>
            </a:r>
            <a:r>
              <a:rPr lang="en-US" sz="1600" i="1" dirty="0" err="1">
                <a:latin typeface="Arial" panose="020B0604020202020204" pitchFamily="34" charset="0"/>
                <a:cs typeface="Arial" panose="020B0604020202020204" pitchFamily="34" charset="0"/>
              </a:rPr>
              <a:t>Hóa</a:t>
            </a:r>
            <a:r>
              <a:rPr lang="en-US" sz="1600" i="1" dirty="0">
                <a:latin typeface="Arial" panose="020B0604020202020204" pitchFamily="34" charset="0"/>
                <a:cs typeface="Arial" panose="020B0604020202020204" pitchFamily="34" charset="0"/>
              </a:rPr>
              <a:t> </a:t>
            </a:r>
            <a:r>
              <a:rPr lang="en-US" sz="1600" i="1" dirty="0" err="1">
                <a:latin typeface="Arial" panose="020B0604020202020204" pitchFamily="34" charset="0"/>
                <a:cs typeface="Arial" panose="020B0604020202020204" pitchFamily="34" charset="0"/>
              </a:rPr>
              <a:t>lí</a:t>
            </a:r>
            <a:r>
              <a:rPr lang="en-US" sz="1600" i="1" dirty="0">
                <a:latin typeface="Arial" panose="020B0604020202020204" pitchFamily="34" charset="0"/>
                <a:cs typeface="Arial" panose="020B0604020202020204" pitchFamily="34" charset="0"/>
              </a:rPr>
              <a:t>, </a:t>
            </a:r>
            <a:r>
              <a:rPr lang="en-US" sz="1600" i="1" dirty="0" err="1">
                <a:latin typeface="Arial" panose="020B0604020202020204" pitchFamily="34" charset="0"/>
                <a:cs typeface="Arial" panose="020B0604020202020204" pitchFamily="34" charset="0"/>
              </a:rPr>
              <a:t>Sinh</a:t>
            </a:r>
            <a:r>
              <a:rPr lang="en-US" sz="1600" i="1" dirty="0">
                <a:latin typeface="Arial" panose="020B0604020202020204" pitchFamily="34" charset="0"/>
                <a:cs typeface="Arial" panose="020B0604020202020204" pitchFamily="34" charset="0"/>
              </a:rPr>
              <a:t> </a:t>
            </a:r>
            <a:r>
              <a:rPr lang="en-US" sz="1600" i="1" dirty="0" err="1">
                <a:latin typeface="Arial" panose="020B0604020202020204" pitchFamily="34" charset="0"/>
                <a:cs typeface="Arial" panose="020B0604020202020204" pitchFamily="34" charset="0"/>
              </a:rPr>
              <a:t>học</a:t>
            </a:r>
            <a:r>
              <a:rPr lang="en-US" sz="1600" i="1" dirty="0">
                <a:latin typeface="Arial" panose="020B0604020202020204" pitchFamily="34" charset="0"/>
                <a:cs typeface="Arial" panose="020B0604020202020204" pitchFamily="34" charset="0"/>
              </a:rPr>
              <a:t> </a:t>
            </a:r>
            <a:r>
              <a:rPr lang="en-US" sz="1600" i="1" dirty="0" err="1">
                <a:latin typeface="Arial" panose="020B0604020202020204" pitchFamily="34" charset="0"/>
                <a:cs typeface="Arial" panose="020B0604020202020204" pitchFamily="34" charset="0"/>
              </a:rPr>
              <a:t>lượng</a:t>
            </a:r>
            <a:r>
              <a:rPr lang="en-US" sz="1600" i="1" dirty="0">
                <a:latin typeface="Arial" panose="020B0604020202020204" pitchFamily="34" charset="0"/>
                <a:cs typeface="Arial" panose="020B0604020202020204" pitchFamily="34" charset="0"/>
              </a:rPr>
              <a:t> </a:t>
            </a:r>
            <a:r>
              <a:rPr lang="en-US" sz="1600" i="1" dirty="0" err="1">
                <a:latin typeface="Arial" panose="020B0604020202020204" pitchFamily="34" charset="0"/>
                <a:cs typeface="Arial" panose="020B0604020202020204" pitchFamily="34" charset="0"/>
              </a:rPr>
              <a:t>tử</a:t>
            </a:r>
            <a:r>
              <a:rPr lang="en-US" sz="1600" i="1" dirty="0">
                <a:latin typeface="Arial" panose="020B0604020202020204" pitchFamily="34" charset="0"/>
                <a:cs typeface="Arial" panose="020B0604020202020204" pitchFamily="34" charset="0"/>
              </a:rPr>
              <a:t>, </a:t>
            </a:r>
            <a:r>
              <a:rPr lang="en-US" sz="1600" i="1" dirty="0" err="1">
                <a:latin typeface="Arial" panose="020B0604020202020204" pitchFamily="34" charset="0"/>
                <a:cs typeface="Arial" panose="020B0604020202020204" pitchFamily="34" charset="0"/>
              </a:rPr>
              <a:t>Hoá</a:t>
            </a:r>
            <a:r>
              <a:rPr lang="en-US" sz="1600" i="1" dirty="0">
                <a:latin typeface="Arial" panose="020B0604020202020204" pitchFamily="34" charset="0"/>
                <a:cs typeface="Arial" panose="020B0604020202020204" pitchFamily="34" charset="0"/>
              </a:rPr>
              <a:t> </a:t>
            </a:r>
            <a:r>
              <a:rPr lang="en-US" sz="1600" i="1" dirty="0" err="1">
                <a:latin typeface="Arial" panose="020B0604020202020204" pitchFamily="34" charset="0"/>
                <a:cs typeface="Arial" panose="020B0604020202020204" pitchFamily="34" charset="0"/>
              </a:rPr>
              <a:t>học</a:t>
            </a:r>
            <a:r>
              <a:rPr lang="en-US" sz="1600" i="1" dirty="0">
                <a:latin typeface="Arial" panose="020B0604020202020204" pitchFamily="34" charset="0"/>
                <a:cs typeface="Arial" panose="020B0604020202020204" pitchFamily="34" charset="0"/>
              </a:rPr>
              <a:t> </a:t>
            </a:r>
            <a:r>
              <a:rPr lang="en-US" sz="1600" i="1" dirty="0" err="1">
                <a:latin typeface="Arial" panose="020B0604020202020204" pitchFamily="34" charset="0"/>
                <a:cs typeface="Arial" panose="020B0604020202020204" pitchFamily="34" charset="0"/>
              </a:rPr>
              <a:t>lượng</a:t>
            </a:r>
            <a:r>
              <a:rPr lang="en-US" sz="1600" i="1" dirty="0">
                <a:latin typeface="Arial" panose="020B0604020202020204" pitchFamily="34" charset="0"/>
                <a:cs typeface="Arial" panose="020B0604020202020204" pitchFamily="34" charset="0"/>
              </a:rPr>
              <a:t> </a:t>
            </a:r>
            <a:r>
              <a:rPr lang="en-US" sz="1600" i="1" dirty="0" err="1">
                <a:latin typeface="Arial" panose="020B0604020202020204" pitchFamily="34" charset="0"/>
                <a:cs typeface="Arial" panose="020B0604020202020204" pitchFamily="34" charset="0"/>
              </a:rPr>
              <a:t>tử</a:t>
            </a:r>
            <a:endParaRPr lang="en-US" sz="1600" i="1"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p:txBody>
      </p:sp>
      <p:sp>
        <p:nvSpPr>
          <p:cNvPr id="20" name="TextBox 19">
            <a:extLst>
              <a:ext uri="{FF2B5EF4-FFF2-40B4-BE49-F238E27FC236}">
                <a16:creationId xmlns:a16="http://schemas.microsoft.com/office/drawing/2014/main" id="{2BCF149B-18E5-1CD0-230B-6391EC467C99}"/>
              </a:ext>
            </a:extLst>
          </p:cNvPr>
          <p:cNvSpPr txBox="1"/>
          <p:nvPr/>
        </p:nvSpPr>
        <p:spPr>
          <a:xfrm>
            <a:off x="889070" y="5578846"/>
            <a:ext cx="10408920" cy="769441"/>
          </a:xfrm>
          <a:prstGeom prst="rect">
            <a:avLst/>
          </a:prstGeom>
          <a:noFill/>
        </p:spPr>
        <p:txBody>
          <a:bodyPr wrap="square">
            <a:spAutoFit/>
          </a:bodyPr>
          <a:lstStyle/>
          <a:p>
            <a:r>
              <a:rPr lang="en-US" sz="2200" dirty="0">
                <a:latin typeface="Arial" panose="020B0604020202020204" pitchFamily="34" charset="0"/>
                <a:cs typeface="Arial" panose="020B0604020202020204" pitchFamily="34" charset="0"/>
              </a:rPr>
              <a:t>VD: </a:t>
            </a:r>
            <a:r>
              <a:rPr lang="en-US" sz="2200" dirty="0" err="1">
                <a:latin typeface="Arial" panose="020B0604020202020204" pitchFamily="34" charset="0"/>
                <a:cs typeface="Arial" panose="020B0604020202020204" pitchFamily="34" charset="0"/>
              </a:rPr>
              <a:t>giải</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thích</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cơ</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chế</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của</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các</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hiện</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tượng</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tự</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nhiên</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từ</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các</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hiện</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trạng</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xảy</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ra</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trong</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thế</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giới</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sinh</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học</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các</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phản</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ứng</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hoá</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học</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đến</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các</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hiện</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tượng</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xảy</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ra</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trong</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vũ</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trụ</a:t>
            </a:r>
            <a:r>
              <a:rPr lang="en-US" sz="2200" dirty="0">
                <a:latin typeface="Arial" panose="020B0604020202020204" pitchFamily="34" charset="0"/>
                <a:cs typeface="Arial" panose="020B0604020202020204" pitchFamily="34" charset="0"/>
              </a:rPr>
              <a:t>,...</a:t>
            </a:r>
            <a:endParaRPr lang="en-US" sz="2200" dirty="0"/>
          </a:p>
        </p:txBody>
      </p:sp>
      <p:pic>
        <p:nvPicPr>
          <p:cNvPr id="23" name="Content Placeholder 4" descr="A close up of a reptile&#10;&#10;Description generated with very high confidence">
            <a:extLst>
              <a:ext uri="{FF2B5EF4-FFF2-40B4-BE49-F238E27FC236}">
                <a16:creationId xmlns:a16="http://schemas.microsoft.com/office/drawing/2014/main" id="{A8825180-93F3-AF9B-0AD4-732098FCC6B4}"/>
              </a:ext>
            </a:extLst>
          </p:cNvPr>
          <p:cNvPicPr>
            <a:picLocks noGrp="1" noChangeAspect="1"/>
          </p:cNvPicPr>
          <p:nvPr>
            <p:ph idx="1"/>
          </p:nvPr>
        </p:nvPicPr>
        <p:blipFill>
          <a:blip r:embed="rId5">
            <a:extLst>
              <a:ext uri="{28A0092B-C50C-407E-A947-70E740481C1C}">
                <a14:useLocalDpi xmlns:a14="http://schemas.microsoft.com/office/drawing/2010/main" val="0"/>
              </a:ext>
            </a:extLst>
          </a:blip>
          <a:stretch>
            <a:fillRect/>
          </a:stretch>
        </p:blipFill>
        <p:spPr>
          <a:xfrm>
            <a:off x="8132885" y="2443606"/>
            <a:ext cx="3582664" cy="1867855"/>
          </a:xfrm>
          <a:prstGeom prst="rect">
            <a:avLst/>
          </a:prstGeom>
          <a:ln>
            <a:noFill/>
          </a:ln>
          <a:effectLst>
            <a:softEdge rad="112500"/>
          </a:effectLst>
        </p:spPr>
      </p:pic>
      <p:grpSp>
        <p:nvGrpSpPr>
          <p:cNvPr id="24" name="Group 23">
            <a:extLst>
              <a:ext uri="{FF2B5EF4-FFF2-40B4-BE49-F238E27FC236}">
                <a16:creationId xmlns:a16="http://schemas.microsoft.com/office/drawing/2014/main" id="{80D17B46-2D45-5648-206D-54A2ADB4A6C8}"/>
              </a:ext>
            </a:extLst>
          </p:cNvPr>
          <p:cNvGrpSpPr/>
          <p:nvPr/>
        </p:nvGrpSpPr>
        <p:grpSpPr>
          <a:xfrm>
            <a:off x="8395903" y="3727153"/>
            <a:ext cx="1378181" cy="1696313"/>
            <a:chOff x="98265" y="4000391"/>
            <a:chExt cx="2004854" cy="2772318"/>
          </a:xfrm>
        </p:grpSpPr>
        <p:pic>
          <p:nvPicPr>
            <p:cNvPr id="25" name="Picture 2" descr="Related image">
              <a:hlinkClick r:id="rId6"/>
              <a:extLst>
                <a:ext uri="{FF2B5EF4-FFF2-40B4-BE49-F238E27FC236}">
                  <a16:creationId xmlns:a16="http://schemas.microsoft.com/office/drawing/2014/main" id="{26D5EEAB-F98A-85A6-E2FD-716D2E8425C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8265" y="4927073"/>
              <a:ext cx="2004854" cy="1845636"/>
            </a:xfrm>
            <a:prstGeom prst="rect">
              <a:avLst/>
            </a:prstGeom>
            <a:ln w="19050">
              <a:solidFill>
                <a:srgbClr val="FF0000"/>
              </a:solidFill>
              <a:prstDash val="sysDash"/>
            </a:ln>
            <a:extLst>
              <a:ext uri="{909E8E84-426E-40DD-AFC4-6F175D3DCCD1}">
                <a14:hiddenFill xmlns:a14="http://schemas.microsoft.com/office/drawing/2010/main">
                  <a:solidFill>
                    <a:srgbClr val="FFFFFF"/>
                  </a:solidFill>
                </a14:hiddenFill>
              </a:ext>
            </a:extLst>
          </p:spPr>
        </p:pic>
        <p:sp>
          <p:nvSpPr>
            <p:cNvPr id="26" name="Rectangle: Rounded Corners 25">
              <a:extLst>
                <a:ext uri="{FF2B5EF4-FFF2-40B4-BE49-F238E27FC236}">
                  <a16:creationId xmlns:a16="http://schemas.microsoft.com/office/drawing/2014/main" id="{5E0A7BA3-FCE6-75E4-2963-43D1B632FC3B}"/>
                </a:ext>
              </a:extLst>
            </p:cNvPr>
            <p:cNvSpPr/>
            <p:nvPr/>
          </p:nvSpPr>
          <p:spPr>
            <a:xfrm>
              <a:off x="395403" y="4000391"/>
              <a:ext cx="433137" cy="286352"/>
            </a:xfrm>
            <a:prstGeom prst="roundRect">
              <a:avLst/>
            </a:prstGeom>
            <a:no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7" name="Straight Connector 26">
              <a:extLst>
                <a:ext uri="{FF2B5EF4-FFF2-40B4-BE49-F238E27FC236}">
                  <a16:creationId xmlns:a16="http://schemas.microsoft.com/office/drawing/2014/main" id="{7ED5AE36-89FB-97E6-BB68-A9123ED2FCF7}"/>
                </a:ext>
              </a:extLst>
            </p:cNvPr>
            <p:cNvCxnSpPr>
              <a:cxnSpLocks/>
            </p:cNvCxnSpPr>
            <p:nvPr/>
          </p:nvCxnSpPr>
          <p:spPr>
            <a:xfrm flipH="1">
              <a:off x="98265" y="4314131"/>
              <a:ext cx="297138" cy="612942"/>
            </a:xfrm>
            <a:prstGeom prst="line">
              <a:avLst/>
            </a:prstGeom>
            <a:ln w="28575">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B7975E52-2D3F-97FC-A084-7A9BD57AB6B7}"/>
                </a:ext>
              </a:extLst>
            </p:cNvPr>
            <p:cNvCxnSpPr>
              <a:cxnSpLocks/>
            </p:cNvCxnSpPr>
            <p:nvPr/>
          </p:nvCxnSpPr>
          <p:spPr>
            <a:xfrm flipH="1" flipV="1">
              <a:off x="828540" y="4314133"/>
              <a:ext cx="1274579" cy="612940"/>
            </a:xfrm>
            <a:prstGeom prst="line">
              <a:avLst/>
            </a:prstGeom>
            <a:ln w="28575">
              <a:solidFill>
                <a:srgbClr val="FF0000"/>
              </a:solidFill>
              <a:prstDash val="sysDash"/>
            </a:ln>
          </p:spPr>
          <p:style>
            <a:lnRef idx="1">
              <a:schemeClr val="accent1"/>
            </a:lnRef>
            <a:fillRef idx="0">
              <a:schemeClr val="accent1"/>
            </a:fillRef>
            <a:effectRef idx="0">
              <a:schemeClr val="accent1"/>
            </a:effectRef>
            <a:fontRef idx="minor">
              <a:schemeClr val="tx1"/>
            </a:fontRef>
          </p:style>
        </p:cxnSp>
      </p:grpSp>
      <p:sp>
        <p:nvSpPr>
          <p:cNvPr id="33" name="TextBox 32">
            <a:extLst>
              <a:ext uri="{FF2B5EF4-FFF2-40B4-BE49-F238E27FC236}">
                <a16:creationId xmlns:a16="http://schemas.microsoft.com/office/drawing/2014/main" id="{28581FD0-2D09-D63A-A83E-63154419C70A}"/>
              </a:ext>
            </a:extLst>
          </p:cNvPr>
          <p:cNvSpPr txBox="1"/>
          <p:nvPr/>
        </p:nvSpPr>
        <p:spPr>
          <a:xfrm>
            <a:off x="9824905" y="4323537"/>
            <a:ext cx="2167647" cy="1169551"/>
          </a:xfrm>
          <a:prstGeom prst="rect">
            <a:avLst/>
          </a:prstGeom>
          <a:noFill/>
        </p:spPr>
        <p:txBody>
          <a:bodyPr wrap="square">
            <a:spAutoFit/>
          </a:bodyPr>
          <a:lstStyle/>
          <a:p>
            <a:pPr algn="ctr"/>
            <a:r>
              <a:rPr lang="en-US" sz="1400" i="1">
                <a:solidFill>
                  <a:srgbClr val="002060"/>
                </a:solidFill>
                <a:latin typeface="Arial "/>
              </a:rPr>
              <a:t>N</a:t>
            </a:r>
            <a:r>
              <a:rPr lang="vi-VN" sz="1400" i="1">
                <a:solidFill>
                  <a:srgbClr val="002060"/>
                </a:solidFill>
                <a:latin typeface="Arial "/>
              </a:rPr>
              <a:t>gón chân</a:t>
            </a:r>
            <a:r>
              <a:rPr lang="en-US" sz="1400" i="1">
                <a:solidFill>
                  <a:srgbClr val="002060"/>
                </a:solidFill>
                <a:latin typeface="Arial "/>
              </a:rPr>
              <a:t> tắc kè có </a:t>
            </a:r>
            <a:r>
              <a:rPr lang="vi-VN" sz="1400" i="1">
                <a:solidFill>
                  <a:srgbClr val="002060"/>
                </a:solidFill>
                <a:latin typeface="Arial "/>
              </a:rPr>
              <a:t>hàng triệu sợi lông li ti</a:t>
            </a:r>
            <a:r>
              <a:rPr lang="en-US" sz="1400" i="1">
                <a:solidFill>
                  <a:srgbClr val="002060"/>
                </a:solidFill>
                <a:latin typeface="Arial "/>
              </a:rPr>
              <a:t>, </a:t>
            </a:r>
            <a:r>
              <a:rPr lang="vi-VN" sz="1400" i="1">
                <a:solidFill>
                  <a:srgbClr val="002060"/>
                </a:solidFill>
                <a:latin typeface="Arial "/>
              </a:rPr>
              <a:t>và hàng tỷ điểm tiếp xúc</a:t>
            </a:r>
            <a:r>
              <a:rPr lang="en-US" sz="1400" i="1">
                <a:solidFill>
                  <a:srgbClr val="002060"/>
                </a:solidFill>
                <a:latin typeface="Arial "/>
              </a:rPr>
              <a:t> làm tăng lực tương tác phân tử Vander waals</a:t>
            </a:r>
          </a:p>
        </p:txBody>
      </p:sp>
      <p:pic>
        <p:nvPicPr>
          <p:cNvPr id="3" name="Picture 2">
            <a:extLst>
              <a:ext uri="{FF2B5EF4-FFF2-40B4-BE49-F238E27FC236}">
                <a16:creationId xmlns:a16="http://schemas.microsoft.com/office/drawing/2014/main" id="{111DA2A8-E8A9-0686-260F-4FB69E0E906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86142" y="2454985"/>
            <a:ext cx="3582663" cy="3073833"/>
          </a:xfrm>
          <a:prstGeom prst="rect">
            <a:avLst/>
          </a:prstGeom>
          <a:ln>
            <a:noFill/>
          </a:ln>
          <a:effectLst>
            <a:softEdge rad="112500"/>
          </a:effectLst>
        </p:spPr>
      </p:pic>
      <p:pic>
        <p:nvPicPr>
          <p:cNvPr id="16" name="Picture 15">
            <a:extLst>
              <a:ext uri="{FF2B5EF4-FFF2-40B4-BE49-F238E27FC236}">
                <a16:creationId xmlns:a16="http://schemas.microsoft.com/office/drawing/2014/main" id="{EB43C8B3-7179-874F-FA17-6D458055B64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419600" y="2548888"/>
            <a:ext cx="3582663" cy="2924605"/>
          </a:xfrm>
          <a:prstGeom prst="rect">
            <a:avLst/>
          </a:prstGeom>
          <a:ln>
            <a:noFill/>
          </a:ln>
          <a:effectLst>
            <a:softEdge rad="112500"/>
          </a:effectLst>
        </p:spPr>
      </p:pic>
    </p:spTree>
    <p:extLst>
      <p:ext uri="{BB962C8B-B14F-4D97-AF65-F5344CB8AC3E}">
        <p14:creationId xmlns:p14="http://schemas.microsoft.com/office/powerpoint/2010/main" val="4090269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0" grpId="0"/>
      <p:bldP spid="3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56">
            <a:extLst>
              <a:ext uri="{FF2B5EF4-FFF2-40B4-BE49-F238E27FC236}">
                <a16:creationId xmlns:a16="http://schemas.microsoft.com/office/drawing/2014/main" id="{191916B2-4ACD-4AAC-8F91-D3547A606C07}"/>
              </a:ext>
            </a:extLst>
          </p:cNvPr>
          <p:cNvGrpSpPr/>
          <p:nvPr/>
        </p:nvGrpSpPr>
        <p:grpSpPr>
          <a:xfrm>
            <a:off x="4718423" y="126868"/>
            <a:ext cx="2590800" cy="531988"/>
            <a:chOff x="2193" y="0"/>
            <a:chExt cx="2245706" cy="1239104"/>
          </a:xfrm>
          <a:solidFill>
            <a:srgbClr val="002060"/>
          </a:solidFill>
          <a:scene3d>
            <a:camera prst="orthographicFront"/>
            <a:lightRig rig="threePt" dir="t">
              <a:rot lat="0" lon="0" rev="7500000"/>
            </a:lightRig>
          </a:scene3d>
        </p:grpSpPr>
        <p:sp>
          <p:nvSpPr>
            <p:cNvPr id="24" name="Rounded Rectangle 57">
              <a:extLst>
                <a:ext uri="{FF2B5EF4-FFF2-40B4-BE49-F238E27FC236}">
                  <a16:creationId xmlns:a16="http://schemas.microsoft.com/office/drawing/2014/main" id="{F99A500B-7AFE-42F1-982B-FB60E374A9A0}"/>
                </a:ext>
              </a:extLst>
            </p:cNvPr>
            <p:cNvSpPr/>
            <p:nvPr/>
          </p:nvSpPr>
          <p:spPr>
            <a:xfrm>
              <a:off x="2193" y="0"/>
              <a:ext cx="2245706" cy="1239104"/>
            </a:xfrm>
            <a:prstGeom prst="roundRect">
              <a:avLst/>
            </a:prstGeom>
            <a:grpFill/>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sp>
        <p:sp>
          <p:nvSpPr>
            <p:cNvPr id="25" name="Rounded Rectangle 4">
              <a:extLst>
                <a:ext uri="{FF2B5EF4-FFF2-40B4-BE49-F238E27FC236}">
                  <a16:creationId xmlns:a16="http://schemas.microsoft.com/office/drawing/2014/main" id="{2D81FD56-72A7-41B1-BE9A-DBEF44418680}"/>
                </a:ext>
              </a:extLst>
            </p:cNvPr>
            <p:cNvSpPr/>
            <p:nvPr/>
          </p:nvSpPr>
          <p:spPr>
            <a:xfrm>
              <a:off x="77334" y="60488"/>
              <a:ext cx="2124730" cy="1118127"/>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121920" tIns="60960" rIns="121920" bIns="60960" numCol="1" spcCol="1270" anchor="ctr" anchorCtr="0">
              <a:noAutofit/>
            </a:bodyPr>
            <a:lstStyle/>
            <a:p>
              <a:pPr algn="ctr" defTabSz="1422400">
                <a:lnSpc>
                  <a:spcPct val="90000"/>
                </a:lnSpc>
                <a:spcBef>
                  <a:spcPct val="0"/>
                </a:spcBef>
                <a:spcAft>
                  <a:spcPct val="35000"/>
                </a:spcAft>
              </a:pPr>
              <a:r>
                <a:rPr lang="en-US" sz="2600" b="1">
                  <a:latin typeface="Arial" panose="020B0604020202020204" pitchFamily="34" charset="0"/>
                  <a:cs typeface="Arial" panose="020B0604020202020204" pitchFamily="34" charset="0"/>
                </a:rPr>
                <a:t>Thảo luận</a:t>
              </a:r>
            </a:p>
          </p:txBody>
        </p:sp>
      </p:grpSp>
      <p:sp>
        <p:nvSpPr>
          <p:cNvPr id="26" name="Rectangle: Rounded Corners 25">
            <a:extLst>
              <a:ext uri="{FF2B5EF4-FFF2-40B4-BE49-F238E27FC236}">
                <a16:creationId xmlns:a16="http://schemas.microsoft.com/office/drawing/2014/main" id="{E7BC6088-E3D7-4AEC-8453-6B51263F81F1}"/>
              </a:ext>
            </a:extLst>
          </p:cNvPr>
          <p:cNvSpPr/>
          <p:nvPr/>
        </p:nvSpPr>
        <p:spPr>
          <a:xfrm>
            <a:off x="838200" y="762000"/>
            <a:ext cx="10972800" cy="861774"/>
          </a:xfrm>
          <a:prstGeom prst="roundRect">
            <a:avLst>
              <a:gd name="adj" fmla="val 8564"/>
            </a:avLst>
          </a:prstGeom>
          <a:noFill/>
          <a:ln cmpd="dbl">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030A0"/>
              </a:solidFill>
            </a:endParaRPr>
          </a:p>
        </p:txBody>
      </p:sp>
      <p:sp>
        <p:nvSpPr>
          <p:cNvPr id="30" name="Text Box 29">
            <a:extLst>
              <a:ext uri="{FF2B5EF4-FFF2-40B4-BE49-F238E27FC236}">
                <a16:creationId xmlns:a16="http://schemas.microsoft.com/office/drawing/2014/main" id="{A0300333-C687-4848-8F80-51CDEBECBDDC}"/>
              </a:ext>
            </a:extLst>
          </p:cNvPr>
          <p:cNvSpPr txBox="1">
            <a:spLocks noChangeArrowheads="1"/>
          </p:cNvSpPr>
          <p:nvPr/>
        </p:nvSpPr>
        <p:spPr bwMode="auto">
          <a:xfrm>
            <a:off x="769498" y="722206"/>
            <a:ext cx="10980544"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algn="ctr">
              <a:spcBef>
                <a:spcPts val="0"/>
              </a:spcBef>
            </a:pPr>
            <a:r>
              <a:rPr lang="en-US" sz="2500" dirty="0" err="1">
                <a:solidFill>
                  <a:srgbClr val="000000"/>
                </a:solidFill>
                <a:effectLst/>
                <a:latin typeface="Arial" panose="020B0604020202020204" pitchFamily="34" charset="0"/>
                <a:ea typeface="Times New Roman" panose="02020603050405020304" pitchFamily="18" charset="0"/>
              </a:rPr>
              <a:t>Kiến</a:t>
            </a:r>
            <a:r>
              <a:rPr lang="en-US" sz="2500" dirty="0">
                <a:solidFill>
                  <a:srgbClr val="000000"/>
                </a:solidFill>
                <a:effectLst/>
                <a:latin typeface="Arial" panose="020B0604020202020204" pitchFamily="34" charset="0"/>
                <a:ea typeface="Times New Roman" panose="02020603050405020304" pitchFamily="18" charset="0"/>
              </a:rPr>
              <a:t> </a:t>
            </a:r>
            <a:r>
              <a:rPr lang="en-US" sz="2500" dirty="0" err="1">
                <a:solidFill>
                  <a:srgbClr val="000000"/>
                </a:solidFill>
                <a:effectLst/>
                <a:latin typeface="Arial" panose="020B0604020202020204" pitchFamily="34" charset="0"/>
                <a:ea typeface="Times New Roman" panose="02020603050405020304" pitchFamily="18" charset="0"/>
              </a:rPr>
              <a:t>thức</a:t>
            </a:r>
            <a:r>
              <a:rPr lang="en-US" sz="2500" dirty="0">
                <a:solidFill>
                  <a:srgbClr val="000000"/>
                </a:solidFill>
                <a:effectLst/>
                <a:latin typeface="Arial" panose="020B0604020202020204" pitchFamily="34" charset="0"/>
                <a:ea typeface="Times New Roman" panose="02020603050405020304" pitchFamily="18" charset="0"/>
              </a:rPr>
              <a:t> </a:t>
            </a:r>
            <a:r>
              <a:rPr lang="en-US" sz="2500" dirty="0" err="1">
                <a:solidFill>
                  <a:srgbClr val="000000"/>
                </a:solidFill>
                <a:effectLst/>
                <a:latin typeface="Arial" panose="020B0604020202020204" pitchFamily="34" charset="0"/>
                <a:ea typeface="Times New Roman" panose="02020603050405020304" pitchFamily="18" charset="0"/>
              </a:rPr>
              <a:t>về</a:t>
            </a:r>
            <a:r>
              <a:rPr lang="en-US" sz="2500" dirty="0">
                <a:solidFill>
                  <a:srgbClr val="000000"/>
                </a:solidFill>
                <a:effectLst/>
                <a:latin typeface="Arial" panose="020B0604020202020204" pitchFamily="34" charset="0"/>
                <a:ea typeface="Times New Roman" panose="02020603050405020304" pitchFamily="18" charset="0"/>
              </a:rPr>
              <a:t> </a:t>
            </a:r>
            <a:r>
              <a:rPr lang="en-US" sz="2500" dirty="0" err="1">
                <a:solidFill>
                  <a:srgbClr val="000000"/>
                </a:solidFill>
                <a:effectLst/>
                <a:latin typeface="Arial" panose="020B0604020202020204" pitchFamily="34" charset="0"/>
                <a:ea typeface="Times New Roman" panose="02020603050405020304" pitchFamily="18" charset="0"/>
              </a:rPr>
              <a:t>từ</a:t>
            </a:r>
            <a:r>
              <a:rPr lang="en-US" sz="2500" dirty="0">
                <a:solidFill>
                  <a:srgbClr val="000000"/>
                </a:solidFill>
                <a:effectLst/>
                <a:latin typeface="Arial" panose="020B0604020202020204" pitchFamily="34" charset="0"/>
                <a:ea typeface="Times New Roman" panose="02020603050405020304" pitchFamily="18" charset="0"/>
              </a:rPr>
              <a:t> </a:t>
            </a:r>
            <a:r>
              <a:rPr lang="en-US" sz="2500" dirty="0" err="1">
                <a:solidFill>
                  <a:srgbClr val="000000"/>
                </a:solidFill>
                <a:effectLst/>
                <a:latin typeface="Arial" panose="020B0604020202020204" pitchFamily="34" charset="0"/>
                <a:ea typeface="Times New Roman" panose="02020603050405020304" pitchFamily="18" charset="0"/>
              </a:rPr>
              <a:t>trường</a:t>
            </a:r>
            <a:r>
              <a:rPr lang="en-US" sz="2500" dirty="0">
                <a:solidFill>
                  <a:srgbClr val="000000"/>
                </a:solidFill>
                <a:effectLst/>
                <a:latin typeface="Arial" panose="020B0604020202020204" pitchFamily="34" charset="0"/>
                <a:ea typeface="Times New Roman" panose="02020603050405020304" pitchFamily="18" charset="0"/>
              </a:rPr>
              <a:t> </a:t>
            </a:r>
            <a:r>
              <a:rPr lang="en-US" sz="2500" dirty="0" err="1">
                <a:solidFill>
                  <a:srgbClr val="000000"/>
                </a:solidFill>
                <a:effectLst/>
                <a:latin typeface="Arial" panose="020B0604020202020204" pitchFamily="34" charset="0"/>
                <a:ea typeface="Times New Roman" panose="02020603050405020304" pitchFamily="18" charset="0"/>
              </a:rPr>
              <a:t>trái</a:t>
            </a:r>
            <a:r>
              <a:rPr lang="en-US" sz="2500" dirty="0">
                <a:solidFill>
                  <a:srgbClr val="000000"/>
                </a:solidFill>
                <a:effectLst/>
                <a:latin typeface="Arial" panose="020B0604020202020204" pitchFamily="34" charset="0"/>
                <a:ea typeface="Times New Roman" panose="02020603050405020304" pitchFamily="18" charset="0"/>
              </a:rPr>
              <a:t> </a:t>
            </a:r>
            <a:r>
              <a:rPr lang="en-US" sz="2500" dirty="0" err="1">
                <a:solidFill>
                  <a:srgbClr val="000000"/>
                </a:solidFill>
                <a:effectLst/>
                <a:latin typeface="Arial" panose="020B0604020202020204" pitchFamily="34" charset="0"/>
                <a:ea typeface="Times New Roman" panose="02020603050405020304" pitchFamily="18" charset="0"/>
              </a:rPr>
              <a:t>đất</a:t>
            </a:r>
            <a:r>
              <a:rPr lang="en-US" sz="2500" dirty="0">
                <a:solidFill>
                  <a:srgbClr val="000000"/>
                </a:solidFill>
                <a:effectLst/>
                <a:latin typeface="Arial" panose="020B0604020202020204" pitchFamily="34" charset="0"/>
                <a:ea typeface="Times New Roman" panose="02020603050405020304" pitchFamily="18" charset="0"/>
              </a:rPr>
              <a:t> </a:t>
            </a:r>
            <a:r>
              <a:rPr lang="en-US" sz="2500" dirty="0" err="1">
                <a:solidFill>
                  <a:srgbClr val="000000"/>
                </a:solidFill>
                <a:effectLst/>
                <a:latin typeface="Arial" panose="020B0604020202020204" pitchFamily="34" charset="0"/>
                <a:ea typeface="Times New Roman" panose="02020603050405020304" pitchFamily="18" charset="0"/>
              </a:rPr>
              <a:t>được</a:t>
            </a:r>
            <a:r>
              <a:rPr lang="en-US" sz="2500" dirty="0">
                <a:solidFill>
                  <a:srgbClr val="000000"/>
                </a:solidFill>
                <a:effectLst/>
                <a:latin typeface="Arial" panose="020B0604020202020204" pitchFamily="34" charset="0"/>
                <a:ea typeface="Times New Roman" panose="02020603050405020304" pitchFamily="18" charset="0"/>
              </a:rPr>
              <a:t> </a:t>
            </a:r>
            <a:r>
              <a:rPr lang="en-US" sz="2500" dirty="0" err="1">
                <a:solidFill>
                  <a:srgbClr val="000000"/>
                </a:solidFill>
                <a:effectLst/>
                <a:latin typeface="Arial" panose="020B0604020202020204" pitchFamily="34" charset="0"/>
                <a:ea typeface="Times New Roman" panose="02020603050405020304" pitchFamily="18" charset="0"/>
              </a:rPr>
              <a:t>dùng</a:t>
            </a:r>
            <a:r>
              <a:rPr lang="en-US" sz="2500" dirty="0">
                <a:solidFill>
                  <a:srgbClr val="000000"/>
                </a:solidFill>
                <a:effectLst/>
                <a:latin typeface="Arial" panose="020B0604020202020204" pitchFamily="34" charset="0"/>
                <a:ea typeface="Times New Roman" panose="02020603050405020304" pitchFamily="18" charset="0"/>
              </a:rPr>
              <a:t> </a:t>
            </a:r>
            <a:r>
              <a:rPr lang="en-US" sz="2500" dirty="0" err="1">
                <a:solidFill>
                  <a:srgbClr val="000000"/>
                </a:solidFill>
                <a:effectLst/>
                <a:latin typeface="Arial" panose="020B0604020202020204" pitchFamily="34" charset="0"/>
                <a:ea typeface="Times New Roman" panose="02020603050405020304" pitchFamily="18" charset="0"/>
              </a:rPr>
              <a:t>để</a:t>
            </a:r>
            <a:r>
              <a:rPr lang="en-US" sz="2500" dirty="0">
                <a:solidFill>
                  <a:srgbClr val="000000"/>
                </a:solidFill>
                <a:effectLst/>
                <a:latin typeface="Arial" panose="020B0604020202020204" pitchFamily="34" charset="0"/>
                <a:ea typeface="Times New Roman" panose="02020603050405020304" pitchFamily="18" charset="0"/>
              </a:rPr>
              <a:t> </a:t>
            </a:r>
            <a:r>
              <a:rPr lang="en-US" sz="2500" dirty="0" err="1">
                <a:solidFill>
                  <a:srgbClr val="000000"/>
                </a:solidFill>
                <a:effectLst/>
                <a:latin typeface="Arial" panose="020B0604020202020204" pitchFamily="34" charset="0"/>
                <a:ea typeface="Times New Roman" panose="02020603050405020304" pitchFamily="18" charset="0"/>
              </a:rPr>
              <a:t>giải</a:t>
            </a:r>
            <a:r>
              <a:rPr lang="en-US" sz="2500" dirty="0">
                <a:solidFill>
                  <a:srgbClr val="000000"/>
                </a:solidFill>
                <a:effectLst/>
                <a:latin typeface="Arial" panose="020B0604020202020204" pitchFamily="34" charset="0"/>
                <a:ea typeface="Times New Roman" panose="02020603050405020304" pitchFamily="18" charset="0"/>
              </a:rPr>
              <a:t> </a:t>
            </a:r>
            <a:r>
              <a:rPr lang="en-US" sz="2500" dirty="0" err="1">
                <a:solidFill>
                  <a:srgbClr val="000000"/>
                </a:solidFill>
                <a:effectLst/>
                <a:latin typeface="Arial" panose="020B0604020202020204" pitchFamily="34" charset="0"/>
                <a:ea typeface="Times New Roman" panose="02020603050405020304" pitchFamily="18" charset="0"/>
              </a:rPr>
              <a:t>thích</a:t>
            </a:r>
            <a:r>
              <a:rPr lang="en-US" sz="2500" dirty="0">
                <a:solidFill>
                  <a:srgbClr val="000000"/>
                </a:solidFill>
                <a:effectLst/>
                <a:latin typeface="Arial" panose="020B0604020202020204" pitchFamily="34" charset="0"/>
                <a:ea typeface="Times New Roman" panose="02020603050405020304" pitchFamily="18" charset="0"/>
              </a:rPr>
              <a:t> </a:t>
            </a:r>
            <a:r>
              <a:rPr lang="en-US" sz="2500" dirty="0" err="1">
                <a:solidFill>
                  <a:srgbClr val="000000"/>
                </a:solidFill>
                <a:effectLst/>
                <a:latin typeface="Arial" panose="020B0604020202020204" pitchFamily="34" charset="0"/>
                <a:ea typeface="Times New Roman" panose="02020603050405020304" pitchFamily="18" charset="0"/>
              </a:rPr>
              <a:t>đặc</a:t>
            </a:r>
            <a:r>
              <a:rPr lang="en-US" sz="2500" dirty="0">
                <a:solidFill>
                  <a:srgbClr val="000000"/>
                </a:solidFill>
                <a:effectLst/>
                <a:latin typeface="Arial" panose="020B0604020202020204" pitchFamily="34" charset="0"/>
                <a:ea typeface="Times New Roman" panose="02020603050405020304" pitchFamily="18" charset="0"/>
              </a:rPr>
              <a:t> </a:t>
            </a:r>
            <a:r>
              <a:rPr lang="en-US" sz="2500" dirty="0" err="1">
                <a:solidFill>
                  <a:srgbClr val="000000"/>
                </a:solidFill>
                <a:effectLst/>
                <a:latin typeface="Arial" panose="020B0604020202020204" pitchFamily="34" charset="0"/>
                <a:ea typeface="Times New Roman" panose="02020603050405020304" pitchFamily="18" charset="0"/>
              </a:rPr>
              <a:t>điểm</a:t>
            </a:r>
            <a:r>
              <a:rPr lang="en-US" sz="2500" dirty="0">
                <a:solidFill>
                  <a:srgbClr val="000000"/>
                </a:solidFill>
                <a:effectLst/>
                <a:latin typeface="Arial" panose="020B0604020202020204" pitchFamily="34" charset="0"/>
                <a:ea typeface="Times New Roman" panose="02020603050405020304" pitchFamily="18" charset="0"/>
              </a:rPr>
              <a:t> </a:t>
            </a:r>
            <a:r>
              <a:rPr lang="en-US" sz="2500" dirty="0" err="1">
                <a:solidFill>
                  <a:srgbClr val="000000"/>
                </a:solidFill>
                <a:effectLst/>
                <a:latin typeface="Arial" panose="020B0604020202020204" pitchFamily="34" charset="0"/>
                <a:ea typeface="Times New Roman" panose="02020603050405020304" pitchFamily="18" charset="0"/>
              </a:rPr>
              <a:t>nào</a:t>
            </a:r>
            <a:r>
              <a:rPr lang="en-US" sz="2500" dirty="0">
                <a:solidFill>
                  <a:srgbClr val="000000"/>
                </a:solidFill>
                <a:effectLst/>
                <a:latin typeface="Arial" panose="020B0604020202020204" pitchFamily="34" charset="0"/>
                <a:ea typeface="Times New Roman" panose="02020603050405020304" pitchFamily="18" charset="0"/>
              </a:rPr>
              <a:t> </a:t>
            </a:r>
            <a:r>
              <a:rPr lang="en-US" sz="2500" dirty="0" err="1">
                <a:solidFill>
                  <a:srgbClr val="000000"/>
                </a:solidFill>
                <a:effectLst/>
                <a:latin typeface="Arial" panose="020B0604020202020204" pitchFamily="34" charset="0"/>
                <a:ea typeface="Times New Roman" panose="02020603050405020304" pitchFamily="18" charset="0"/>
              </a:rPr>
              <a:t>của</a:t>
            </a:r>
            <a:r>
              <a:rPr lang="en-US" sz="2500" dirty="0">
                <a:solidFill>
                  <a:srgbClr val="000000"/>
                </a:solidFill>
                <a:effectLst/>
                <a:latin typeface="Arial" panose="020B0604020202020204" pitchFamily="34" charset="0"/>
                <a:ea typeface="Times New Roman" panose="02020603050405020304" pitchFamily="18" charset="0"/>
              </a:rPr>
              <a:t> </a:t>
            </a:r>
            <a:r>
              <a:rPr lang="en-US" sz="2500" dirty="0" err="1">
                <a:solidFill>
                  <a:srgbClr val="000000"/>
                </a:solidFill>
                <a:effectLst/>
                <a:latin typeface="Arial" panose="020B0604020202020204" pitchFamily="34" charset="0"/>
                <a:ea typeface="Times New Roman" panose="02020603050405020304" pitchFamily="18" charset="0"/>
              </a:rPr>
              <a:t>chim</a:t>
            </a:r>
            <a:r>
              <a:rPr lang="en-US" sz="2500" dirty="0">
                <a:solidFill>
                  <a:srgbClr val="000000"/>
                </a:solidFill>
                <a:effectLst/>
                <a:latin typeface="Arial" panose="020B0604020202020204" pitchFamily="34" charset="0"/>
                <a:ea typeface="Times New Roman" panose="02020603050405020304" pitchFamily="18" charset="0"/>
              </a:rPr>
              <a:t> di </a:t>
            </a:r>
            <a:r>
              <a:rPr lang="en-US" sz="2500" dirty="0" err="1">
                <a:solidFill>
                  <a:srgbClr val="000000"/>
                </a:solidFill>
                <a:effectLst/>
                <a:latin typeface="Arial" panose="020B0604020202020204" pitchFamily="34" charset="0"/>
                <a:ea typeface="Times New Roman" panose="02020603050405020304" pitchFamily="18" charset="0"/>
              </a:rPr>
              <a:t>trú</a:t>
            </a:r>
            <a:endParaRPr lang="en-US" sz="2500" i="1" dirty="0">
              <a:solidFill>
                <a:srgbClr val="0070C0"/>
              </a:solidFill>
              <a:effectLst/>
              <a:latin typeface="Calibri" panose="020F0502020204030204" pitchFamily="34" charset="0"/>
              <a:ea typeface="游明朝" panose="02020400000000000000" pitchFamily="18" charset="-128"/>
              <a:cs typeface="Times New Roman" panose="02020603050405020304" pitchFamily="18" charset="0"/>
            </a:endParaRPr>
          </a:p>
        </p:txBody>
      </p:sp>
      <p:pic>
        <p:nvPicPr>
          <p:cNvPr id="5" name="Content Placeholder 4">
            <a:extLst>
              <a:ext uri="{FF2B5EF4-FFF2-40B4-BE49-F238E27FC236}">
                <a16:creationId xmlns:a16="http://schemas.microsoft.com/office/drawing/2014/main" id="{BBDE43EB-92FB-E871-3BE0-38D7F91DAD3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09700" y="1663568"/>
            <a:ext cx="9372600" cy="4761838"/>
          </a:xfrm>
          <a:prstGeom prst="rect">
            <a:avLst/>
          </a:prstGeom>
          <a:ln>
            <a:noFill/>
          </a:ln>
          <a:effectLst>
            <a:softEdge rad="112500"/>
          </a:effectLst>
        </p:spPr>
      </p:pic>
    </p:spTree>
    <p:extLst>
      <p:ext uri="{BB962C8B-B14F-4D97-AF65-F5344CB8AC3E}">
        <p14:creationId xmlns:p14="http://schemas.microsoft.com/office/powerpoint/2010/main" val="209394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tags/tag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9&quot;/&gt;&lt;/TableIndex&gt;&lt;/ShapeTextInfo&gt;"/>
</p:tagLst>
</file>

<file path=ppt/tags/tag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9&quot;/&gt;&lt;/TableIndex&gt;&lt;/ShapeTextInfo&gt;"/>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5860</TotalTime>
  <Words>2112</Words>
  <Application>Microsoft Office PowerPoint</Application>
  <PresentationFormat>Widescreen</PresentationFormat>
  <Paragraphs>156</Paragraphs>
  <Slides>23</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23</vt:i4>
      </vt:variant>
    </vt:vector>
  </HeadingPairs>
  <TitlesOfParts>
    <vt:vector size="31" baseType="lpstr">
      <vt:lpstr>Arial</vt:lpstr>
      <vt:lpstr>Arial </vt:lpstr>
      <vt:lpstr>Calibri</vt:lpstr>
      <vt:lpstr>Calibri Light</vt:lpstr>
      <vt:lpstr>Cambria Math</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TV_STEM</Manager>
  <Company>TV_STEM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TV_STEM</dc:title>
  <dc:subject>TV_STEM</dc:subject>
  <dc:creator>TV_STEM</dc:creator>
  <cp:keywords>TV_STEM</cp:keywords>
  <dc:description>TV_STEM</dc:description>
  <cp:lastModifiedBy>Nghiêm Xuân</cp:lastModifiedBy>
  <cp:revision>382</cp:revision>
  <dcterms:created xsi:type="dcterms:W3CDTF">2007-10-27T08:09:53Z</dcterms:created>
  <dcterms:modified xsi:type="dcterms:W3CDTF">2022-08-31T09:55:23Z</dcterms:modified>
  <cp:category>TV_STEM</cp:category>
</cp:coreProperties>
</file>