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53499-DF3C-7528-F1A2-03DB5788C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AC6E56-4D81-4766-308B-E3240F3BD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39DAB-A294-B384-384D-98BE2E886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8DE0-C683-4729-9E9D-AA0C1ECC166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5C6CF-90F0-CF5A-038C-74FF1DD84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68901-1421-E489-2249-664884378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162B-7067-46DC-A7BB-C75603F86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2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FC761-32B1-9FFB-E4AC-76491BCBB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DADF79-82B5-48F2-E389-A7F4C7D01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1B053-6D53-D0D0-070F-A330808A4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8DE0-C683-4729-9E9D-AA0C1ECC166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770EA-019F-F3D0-2EF0-F1BAA5474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F3C-9304-F749-B9D3-44FD078A2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162B-7067-46DC-A7BB-C75603F86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3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8B186D-1037-52CD-7D63-7A6F5C73CF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2EEF9F-4890-FCBE-3786-C48CF6C08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E4224-06E2-C07E-C9DD-BC851BC0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8DE0-C683-4729-9E9D-AA0C1ECC166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DC5C3-4E5E-F7D6-8435-5D86C6328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30D31-AF8B-AFAB-A448-C193F3A2F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162B-7067-46DC-A7BB-C75603F86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205D3-5312-E3A8-5962-3635F512D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D6E10-6AFA-981A-F901-1A17CB3B8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528BF-93D6-92CE-2CD1-459BEA9A5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8DE0-C683-4729-9E9D-AA0C1ECC166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0957E-9CD8-0992-0F19-AF63E3B12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DCDE6-7A7E-2B43-422C-0F2002665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162B-7067-46DC-A7BB-C75603F86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90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4AD7-8E51-50C6-D061-C55669F6C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FD599-1250-57E2-2F3F-A17AA4127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EE220-3D5E-A95A-E757-8BE6DC6CE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8DE0-C683-4729-9E9D-AA0C1ECC166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1C0EF-F593-72AB-CE4C-CB0CF3BD0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E5412-0E6C-7FB5-D492-DF4A7FE02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162B-7067-46DC-A7BB-C75603F86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0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8633A-E75D-0202-1EDC-8D8402C45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14343-1594-D22E-ACC3-149BDC5161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A1FA3-FE01-203D-23A2-1E7E9333B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AAACFF-F14E-E0DE-C6D0-996189FBB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8DE0-C683-4729-9E9D-AA0C1ECC166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11C13D-DC32-72F1-3FB4-60C900A0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721A51-667F-75BD-583C-F49527733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162B-7067-46DC-A7BB-C75603F86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86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62D7E-07AE-5201-BAE2-279C65BD4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A0BD9-D915-2EC1-6D6D-FD90377E6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F981D-3F81-7F8B-DD5B-082B8E8A2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8A3F2-25EB-BC81-CB40-666663B4E1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7F16AD-7DB7-6B33-B05F-FE30450366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9A68AE-15C4-AACD-082D-60A5EC40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8DE0-C683-4729-9E9D-AA0C1ECC166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DD8A24-87BA-A6C2-169C-249E7097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D4AF26-FD6D-BA93-A220-D2335AC75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162B-7067-46DC-A7BB-C75603F86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0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D75CE-70A3-0A60-7E36-0AA016C8F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4B93A9-EEF7-9C22-4ADD-32DFC0957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8DE0-C683-4729-9E9D-AA0C1ECC166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32833F-A687-52B5-04F0-6E944AB5B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379B41-8B72-0911-2322-2332EDDA1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162B-7067-46DC-A7BB-C75603F86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8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FC90C3-D257-C2AF-5B53-A0619A1E8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8DE0-C683-4729-9E9D-AA0C1ECC166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72D61-AB8D-5817-CB30-54769FE6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17B90-917B-54DB-31DE-B1137DC59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162B-7067-46DC-A7BB-C75603F86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0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FA746-E76D-97AD-F9D7-73D7F1CBF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B2586-2F93-62A1-92D3-FF2275A60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CE153E-89C4-207E-9A66-89EE99A3A0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DB5F0-2C13-2073-35FE-B63BBABB4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8DE0-C683-4729-9E9D-AA0C1ECC166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4B7E88-3F57-843F-0389-E1CDC0ECD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6488E-A18A-39F1-FC8D-0B2AC984D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162B-7067-46DC-A7BB-C75603F86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34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DFAE0-0974-CDA6-32B2-D7F5C823B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E145-93E4-8753-2293-5AD40D6EDD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6571A8-8BBB-F96F-2379-1F8136E75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807146-ED6E-9736-21A3-A91B6E509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8DE0-C683-4729-9E9D-AA0C1ECC166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501FC-11AC-84F0-6F6E-6AE63C8BE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88DE1F-1C47-6748-C3D5-1A2FC5F12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162B-7067-46DC-A7BB-C75603F86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9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7FBDC0-230F-C35B-0E78-A71C4DB5B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B29EA-1887-5E42-965E-382DB1E28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625C8-4B87-5576-7DD6-C5429A1B8C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18DE0-C683-4729-9E9D-AA0C1ECC166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2EBB7-6361-80AF-77E3-F6147A772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AF85B-1F1E-3096-5837-267CBE875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9162B-7067-46DC-A7BB-C75603F86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EF61F9A0-6096-D55A-04C5-7EA036D85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6"/>
            <a:ext cx="12011891" cy="2199967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CB690E9-7177-906E-6123-5900F9A80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" y="1884601"/>
            <a:ext cx="12011891" cy="1866862"/>
          </a:xfrm>
          <a:prstGeom prst="rect">
            <a:avLst/>
          </a:prstGeom>
        </p:spPr>
      </p:pic>
      <p:pic>
        <p:nvPicPr>
          <p:cNvPr id="1026" name="Picture 2" descr="Lý thuyết chuyển động rơi tự do, vật lí lớp 10 - Vật lí phổ thông">
            <a:extLst>
              <a:ext uri="{FF2B5EF4-FFF2-40B4-BE49-F238E27FC236}">
                <a16:creationId xmlns:a16="http://schemas.microsoft.com/office/drawing/2014/main" id="{89FE1DA9-545D-F161-41C3-BE73323DF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7" y="3429000"/>
            <a:ext cx="554736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u khách háo hức trải nghiệm dù bay ở biển Đà Nẵng">
            <a:extLst>
              <a:ext uri="{FF2B5EF4-FFF2-40B4-BE49-F238E27FC236}">
                <a16:creationId xmlns:a16="http://schemas.microsoft.com/office/drawing/2014/main" id="{5814B793-7A43-6296-2006-08E7C6223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19" y="3429000"/>
            <a:ext cx="597407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55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áy bay – Wikipedia tiếng Việt">
            <a:extLst>
              <a:ext uri="{FF2B5EF4-FFF2-40B4-BE49-F238E27FC236}">
                <a16:creationId xmlns:a16="http://schemas.microsoft.com/office/drawing/2014/main" id="{BBB432FF-5443-5807-AB4D-47937783A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7" y="25508"/>
            <a:ext cx="5666508" cy="670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9 quy tắc vàng trong việc đào tạo một vận động viên xe đạp chuyên nghiệp. - Xe  đạp Nghĩa Hải">
            <a:extLst>
              <a:ext uri="{FF2B5EF4-FFF2-40B4-BE49-F238E27FC236}">
                <a16:creationId xmlns:a16="http://schemas.microsoft.com/office/drawing/2014/main" id="{D235ACCB-8051-2C8F-99DD-E1ABB42A6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508"/>
            <a:ext cx="5985163" cy="670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37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5CBA0D11-A122-AD01-93FF-B52D01291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24" y="253233"/>
            <a:ext cx="6235558" cy="1097586"/>
          </a:xfrm>
          <a:prstGeom prst="rect">
            <a:avLst/>
          </a:prstGeom>
        </p:spPr>
      </p:pic>
      <p:pic>
        <p:nvPicPr>
          <p:cNvPr id="5" name="Picture 4" descr="Diagram, shape&#10;&#10;Description automatically generated">
            <a:extLst>
              <a:ext uri="{FF2B5EF4-FFF2-40B4-BE49-F238E27FC236}">
                <a16:creationId xmlns:a16="http://schemas.microsoft.com/office/drawing/2014/main" id="{EAAEDDB6-7E40-0931-EDDD-2F55D6DD0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8" y="1207136"/>
            <a:ext cx="5899122" cy="5650864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3AE88A72-4B86-5F9E-375D-BCA592DE4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520" y="1350819"/>
            <a:ext cx="6432523" cy="540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4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3EB64F0-EEC3-D852-B619-9E80BBB9A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5" y="526807"/>
            <a:ext cx="11413300" cy="620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63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ú nhảy dù đầu tiên trên thế giới từ máy bay chạy bằng năng lượng mặt trời  | VTV.VN">
            <a:extLst>
              <a:ext uri="{FF2B5EF4-FFF2-40B4-BE49-F238E27FC236}">
                <a16:creationId xmlns:a16="http://schemas.microsoft.com/office/drawing/2014/main" id="{0B841E14-F08B-7C7D-65FF-4565FF76F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10" y="138545"/>
            <a:ext cx="6220690" cy="695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0FACA437-1DA5-36A0-B3CE-6E60FD7BB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38545"/>
            <a:ext cx="5791200" cy="695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83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40BF81-35EF-873E-79FA-E05244884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2" y="14240"/>
            <a:ext cx="11202516" cy="291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CE6FD2-7387-73EE-4949-C26472FA9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" y="2316481"/>
            <a:ext cx="10979458" cy="1533968"/>
          </a:xfrm>
          <a:prstGeom prst="rect">
            <a:avLst/>
          </a:prstGeom>
        </p:spPr>
      </p:pic>
      <p:pic>
        <p:nvPicPr>
          <p:cNvPr id="3076" name="Picture 4" descr="Những &quot;bí quyết&quot; giúp bạn an toàn khi đi bơi | Vinmec">
            <a:extLst>
              <a:ext uri="{FF2B5EF4-FFF2-40B4-BE49-F238E27FC236}">
                <a16:creationId xmlns:a16="http://schemas.microsoft.com/office/drawing/2014/main" id="{0A15D0D3-2EAC-8054-5768-81F39206B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4" y="3534498"/>
            <a:ext cx="11328054" cy="333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90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9AB7BC-CC29-F3A8-1862-C6F1F74EB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223"/>
            <a:ext cx="11919061" cy="11907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76E677-C7C0-081F-5C12-14E10C7EE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48" y="888686"/>
            <a:ext cx="8701472" cy="1051826"/>
          </a:xfrm>
          <a:prstGeom prst="rect">
            <a:avLst/>
          </a:prstGeom>
        </p:spPr>
      </p:pic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D7A3224A-E9F5-451A-759C-4CC37FCA8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178" y="1686631"/>
            <a:ext cx="8257701" cy="1853164"/>
          </a:xfrm>
          <a:prstGeom prst="rect">
            <a:avLst/>
          </a:prstGeom>
        </p:spPr>
      </p:pic>
      <p:pic>
        <p:nvPicPr>
          <p:cNvPr id="4098" name="Picture 2" descr="Báo Đà Nẵng điện tử">
            <a:extLst>
              <a:ext uri="{FF2B5EF4-FFF2-40B4-BE49-F238E27FC236}">
                <a16:creationId xmlns:a16="http://schemas.microsoft.com/office/drawing/2014/main" id="{E5DDB395-2752-328D-28D7-BC38B5FA6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5934424" cy="436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hảy dù ở Đà Nẵng | Chia sẻ kinh nghiệm, mức GIÁ từ A-Z">
            <a:extLst>
              <a:ext uri="{FF2B5EF4-FFF2-40B4-BE49-F238E27FC236}">
                <a16:creationId xmlns:a16="http://schemas.microsoft.com/office/drawing/2014/main" id="{C6EA51B7-6E06-EB06-412C-478E853E7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6173585" cy="429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45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chat or text message&#10;&#10;Description automatically generated">
            <a:extLst>
              <a:ext uri="{FF2B5EF4-FFF2-40B4-BE49-F238E27FC236}">
                <a16:creationId xmlns:a16="http://schemas.microsoft.com/office/drawing/2014/main" id="{FF1CC59F-2814-BF12-8F77-1584897F4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68" y="0"/>
            <a:ext cx="7519123" cy="3174317"/>
          </a:xfrm>
          <a:prstGeom prst="rect">
            <a:avLst/>
          </a:prstGeom>
        </p:spPr>
      </p:pic>
      <p:pic>
        <p:nvPicPr>
          <p:cNvPr id="5122" name="Picture 2" descr="Thực hiện thí nghiệm thả rơi hai tờ giấy giống nhau như hình 12.4, trong  đó... | baivan.net">
            <a:extLst>
              <a:ext uri="{FF2B5EF4-FFF2-40B4-BE49-F238E27FC236}">
                <a16:creationId xmlns:a16="http://schemas.microsoft.com/office/drawing/2014/main" id="{429BFD0D-4762-7F22-5D5D-3A83AF6E3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28" y="3429001"/>
            <a:ext cx="5708072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ắt học trò vo tròn tờ giấy rồi ném vào thùng rác, người thầy này muốn dạy  điều gì? – Thư viện Quản trị Nhân Sự">
            <a:extLst>
              <a:ext uri="{FF2B5EF4-FFF2-40B4-BE49-F238E27FC236}">
                <a16:creationId xmlns:a16="http://schemas.microsoft.com/office/drawing/2014/main" id="{9C34862D-09BF-2BDA-27B6-DE5280796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4" y="2937164"/>
            <a:ext cx="6073126" cy="392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24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A7FA51FA-BDC7-F102-9C40-83D09D13A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27" y="160115"/>
            <a:ext cx="10044546" cy="653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35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7730819-63ED-0C9B-AF20-3F53B2F0E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44" y="-172712"/>
            <a:ext cx="10724911" cy="2305668"/>
          </a:xfrm>
          <a:prstGeom prst="rect">
            <a:avLst/>
          </a:prstGeom>
        </p:spPr>
      </p:pic>
      <p:pic>
        <p:nvPicPr>
          <p:cNvPr id="6146" name="Picture 2" descr="Thuyết minh về trò chơi thả diều (Dàn ý + 7 Mẫu) - Tin Tức Giáo Dục Học Tập  Tiny">
            <a:extLst>
              <a:ext uri="{FF2B5EF4-FFF2-40B4-BE49-F238E27FC236}">
                <a16:creationId xmlns:a16="http://schemas.microsoft.com/office/drawing/2014/main" id="{70BC6F59-10B4-176A-B0D1-F005C8820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1" y="2132957"/>
            <a:ext cx="6077989" cy="472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him Ưng Biển Săn - Ảnh miễn phí trên Pixabay">
            <a:extLst>
              <a:ext uri="{FF2B5EF4-FFF2-40B4-BE49-F238E27FC236}">
                <a16:creationId xmlns:a16="http://schemas.microsoft.com/office/drawing/2014/main" id="{4774FDDD-0E15-0B94-7FB2-C8D68F489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655" y="2132956"/>
            <a:ext cx="5777345" cy="472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27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2022-06-21T01:25:52Z</dcterms:created>
  <dcterms:modified xsi:type="dcterms:W3CDTF">2022-06-21T02:39:22Z</dcterms:modified>
</cp:coreProperties>
</file>