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1" r:id="rId2"/>
    <p:sldId id="264" r:id="rId3"/>
    <p:sldId id="270" r:id="rId4"/>
    <p:sldId id="263" r:id="rId5"/>
    <p:sldId id="265" r:id="rId6"/>
    <p:sldId id="266" r:id="rId7"/>
    <p:sldId id="267" r:id="rId8"/>
    <p:sldId id="268" r:id="rId9"/>
    <p:sldId id="256" r:id="rId10"/>
    <p:sldId id="257" r:id="rId11"/>
    <p:sldId id="258" r:id="rId12"/>
    <p:sldId id="260" r:id="rId13"/>
    <p:sldId id="262" r:id="rId14"/>
    <p:sldId id="269" r:id="rId15"/>
  </p:sldIdLst>
  <p:sldSz cx="9144000" cy="6858000" type="screen4x3"/>
  <p:notesSz cx="6858000" cy="9144000"/>
  <p:defaultTextStyle>
    <a:defPPr>
      <a:defRPr lang="vi-VN"/>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900"/>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8934" autoAdjust="0"/>
  </p:normalViewPr>
  <p:slideViewPr>
    <p:cSldViewPr>
      <p:cViewPr varScale="1">
        <p:scale>
          <a:sx n="74" d="100"/>
          <a:sy n="74" d="100"/>
        </p:scale>
        <p:origin x="126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notesMaster" Target="notesMasters/notesMaster1.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F33E1CB-C018-4F4C-9BA5-8CDCFA2CD97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vi-VN"/>
          </a:p>
        </p:txBody>
      </p:sp>
      <p:sp>
        <p:nvSpPr>
          <p:cNvPr id="3" name="Date Placeholder 2">
            <a:extLst>
              <a:ext uri="{FF2B5EF4-FFF2-40B4-BE49-F238E27FC236}">
                <a16:creationId xmlns:a16="http://schemas.microsoft.com/office/drawing/2014/main" id="{AE62C652-2B91-4A8A-A7A4-F94CD2A9E052}"/>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5FD5C3D1-A590-4337-9642-98910172E64F}" type="datetimeFigureOut">
              <a:rPr lang="vi-VN"/>
              <a:pPr>
                <a:defRPr/>
              </a:pPr>
              <a:t>13/08/2021</a:t>
            </a:fld>
            <a:endParaRPr lang="vi-VN"/>
          </a:p>
        </p:txBody>
      </p:sp>
      <p:sp>
        <p:nvSpPr>
          <p:cNvPr id="4" name="Slide Image Placeholder 3">
            <a:extLst>
              <a:ext uri="{FF2B5EF4-FFF2-40B4-BE49-F238E27FC236}">
                <a16:creationId xmlns:a16="http://schemas.microsoft.com/office/drawing/2014/main" id="{59581785-86FB-4EE5-A0E8-6A002F05C82D}"/>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vi-VN" noProof="0"/>
          </a:p>
        </p:txBody>
      </p:sp>
      <p:sp>
        <p:nvSpPr>
          <p:cNvPr id="5" name="Notes Placeholder 4">
            <a:extLst>
              <a:ext uri="{FF2B5EF4-FFF2-40B4-BE49-F238E27FC236}">
                <a16:creationId xmlns:a16="http://schemas.microsoft.com/office/drawing/2014/main" id="{568897A0-A2D6-4866-B9E0-87A7D24A632C}"/>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vi-VN" noProof="0"/>
          </a:p>
        </p:txBody>
      </p:sp>
      <p:sp>
        <p:nvSpPr>
          <p:cNvPr id="6" name="Footer Placeholder 5">
            <a:extLst>
              <a:ext uri="{FF2B5EF4-FFF2-40B4-BE49-F238E27FC236}">
                <a16:creationId xmlns:a16="http://schemas.microsoft.com/office/drawing/2014/main" id="{E5128E83-688D-4F86-AC2B-C1CDB4E21AF3}"/>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vi-VN"/>
          </a:p>
        </p:txBody>
      </p:sp>
      <p:sp>
        <p:nvSpPr>
          <p:cNvPr id="7" name="Slide Number Placeholder 6">
            <a:extLst>
              <a:ext uri="{FF2B5EF4-FFF2-40B4-BE49-F238E27FC236}">
                <a16:creationId xmlns:a16="http://schemas.microsoft.com/office/drawing/2014/main" id="{37B8D47F-F42A-44CE-98E8-72B010FD36A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3F6B9F03-1D67-4AF0-AABA-43D3A6961C3E}" type="slidenum">
              <a:rPr lang="vi-VN" altLang="en-US"/>
              <a:pPr/>
              <a:t>‹#›</a:t>
            </a:fld>
            <a:endParaRPr lang="vi-V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70330C02-3F04-493F-B52C-0878B88631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38381DA2-6702-4D12-B89C-4295351F2B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ndParaRPr>
          </a:p>
        </p:txBody>
      </p:sp>
      <p:sp>
        <p:nvSpPr>
          <p:cNvPr id="13316" name="Slide Number Placeholder 3">
            <a:extLst>
              <a:ext uri="{FF2B5EF4-FFF2-40B4-BE49-F238E27FC236}">
                <a16:creationId xmlns:a16="http://schemas.microsoft.com/office/drawing/2014/main" id="{57AEB3D8-D242-48B8-A1AD-A30A60EB67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F46E94A-6048-43A2-B3EB-507865144179}" type="slidenum">
              <a:rPr lang="vi-VN" altLang="en-US"/>
              <a:pPr>
                <a:spcBef>
                  <a:spcPct val="0"/>
                </a:spcBef>
              </a:pPr>
              <a:t>10</a:t>
            </a:fld>
            <a:endParaRPr lang="vi-V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3606F00D-D9A5-4DBF-AD1B-EC9AA484BAE1}"/>
              </a:ext>
            </a:extLst>
          </p:cNvPr>
          <p:cNvSpPr>
            <a:spLocks noGrp="1"/>
          </p:cNvSpPr>
          <p:nvPr>
            <p:ph type="dt" sz="half" idx="10"/>
          </p:nvPr>
        </p:nvSpPr>
        <p:spPr/>
        <p:txBody>
          <a:bodyPr/>
          <a:lstStyle>
            <a:lvl1pPr>
              <a:defRPr/>
            </a:lvl1pPr>
          </a:lstStyle>
          <a:p>
            <a:pPr>
              <a:defRPr/>
            </a:pPr>
            <a:fld id="{D4AB53E5-7C53-4C85-89B3-3E7067C547B4}" type="datetimeFigureOut">
              <a:rPr lang="vi-VN"/>
              <a:pPr>
                <a:defRPr/>
              </a:pPr>
              <a:t>13/08/2021</a:t>
            </a:fld>
            <a:endParaRPr lang="vi-VN"/>
          </a:p>
        </p:txBody>
      </p:sp>
      <p:sp>
        <p:nvSpPr>
          <p:cNvPr id="5" name="Footer Placeholder 4">
            <a:extLst>
              <a:ext uri="{FF2B5EF4-FFF2-40B4-BE49-F238E27FC236}">
                <a16:creationId xmlns:a16="http://schemas.microsoft.com/office/drawing/2014/main" id="{339EBC7E-9FC8-4639-9FFF-DF2182204446}"/>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3A62D84B-C6F5-4372-BE0A-7808137AF8D9}"/>
              </a:ext>
            </a:extLst>
          </p:cNvPr>
          <p:cNvSpPr>
            <a:spLocks noGrp="1"/>
          </p:cNvSpPr>
          <p:nvPr>
            <p:ph type="sldNum" sz="quarter" idx="12"/>
          </p:nvPr>
        </p:nvSpPr>
        <p:spPr/>
        <p:txBody>
          <a:bodyPr/>
          <a:lstStyle>
            <a:lvl1pPr>
              <a:defRPr/>
            </a:lvl1pPr>
          </a:lstStyle>
          <a:p>
            <a:fld id="{B1042796-FE8E-4EBA-AE3C-E7D29D2F475A}" type="slidenum">
              <a:rPr lang="vi-VN" altLang="en-US"/>
              <a:pPr/>
              <a:t>‹#›</a:t>
            </a:fld>
            <a:endParaRPr lang="vi-VN" altLang="en-US"/>
          </a:p>
        </p:txBody>
      </p:sp>
    </p:spTree>
    <p:extLst>
      <p:ext uri="{BB962C8B-B14F-4D97-AF65-F5344CB8AC3E}">
        <p14:creationId xmlns:p14="http://schemas.microsoft.com/office/powerpoint/2010/main" val="1148923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9775BCEC-2079-4210-86DE-EA87B7B5D5EE}"/>
              </a:ext>
            </a:extLst>
          </p:cNvPr>
          <p:cNvSpPr>
            <a:spLocks noGrp="1"/>
          </p:cNvSpPr>
          <p:nvPr>
            <p:ph type="dt" sz="half" idx="10"/>
          </p:nvPr>
        </p:nvSpPr>
        <p:spPr/>
        <p:txBody>
          <a:bodyPr/>
          <a:lstStyle>
            <a:lvl1pPr>
              <a:defRPr/>
            </a:lvl1pPr>
          </a:lstStyle>
          <a:p>
            <a:pPr>
              <a:defRPr/>
            </a:pPr>
            <a:fld id="{A877A28A-175A-4F6C-8061-C3232A7A2CF1}" type="datetimeFigureOut">
              <a:rPr lang="vi-VN"/>
              <a:pPr>
                <a:defRPr/>
              </a:pPr>
              <a:t>13/08/2021</a:t>
            </a:fld>
            <a:endParaRPr lang="vi-VN"/>
          </a:p>
        </p:txBody>
      </p:sp>
      <p:sp>
        <p:nvSpPr>
          <p:cNvPr id="5" name="Footer Placeholder 4">
            <a:extLst>
              <a:ext uri="{FF2B5EF4-FFF2-40B4-BE49-F238E27FC236}">
                <a16:creationId xmlns:a16="http://schemas.microsoft.com/office/drawing/2014/main" id="{789762B2-1554-4F09-875F-88D1C51E7E6A}"/>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0EA79123-AA4F-4E8F-9906-5F2E937759CC}"/>
              </a:ext>
            </a:extLst>
          </p:cNvPr>
          <p:cNvSpPr>
            <a:spLocks noGrp="1"/>
          </p:cNvSpPr>
          <p:nvPr>
            <p:ph type="sldNum" sz="quarter" idx="12"/>
          </p:nvPr>
        </p:nvSpPr>
        <p:spPr/>
        <p:txBody>
          <a:bodyPr/>
          <a:lstStyle>
            <a:lvl1pPr>
              <a:defRPr/>
            </a:lvl1pPr>
          </a:lstStyle>
          <a:p>
            <a:fld id="{7C7640DD-57B0-4C08-8628-DA4E51A65486}" type="slidenum">
              <a:rPr lang="vi-VN" altLang="en-US"/>
              <a:pPr/>
              <a:t>‹#›</a:t>
            </a:fld>
            <a:endParaRPr lang="vi-VN" altLang="en-US"/>
          </a:p>
        </p:txBody>
      </p:sp>
    </p:spTree>
    <p:extLst>
      <p:ext uri="{BB962C8B-B14F-4D97-AF65-F5344CB8AC3E}">
        <p14:creationId xmlns:p14="http://schemas.microsoft.com/office/powerpoint/2010/main" val="3022598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9BB16848-EFE5-4F44-BFA7-2B5620384ED2}"/>
              </a:ext>
            </a:extLst>
          </p:cNvPr>
          <p:cNvSpPr>
            <a:spLocks noGrp="1"/>
          </p:cNvSpPr>
          <p:nvPr>
            <p:ph type="dt" sz="half" idx="10"/>
          </p:nvPr>
        </p:nvSpPr>
        <p:spPr/>
        <p:txBody>
          <a:bodyPr/>
          <a:lstStyle>
            <a:lvl1pPr>
              <a:defRPr/>
            </a:lvl1pPr>
          </a:lstStyle>
          <a:p>
            <a:pPr>
              <a:defRPr/>
            </a:pPr>
            <a:fld id="{BFCDFEDB-4846-45E0-AC2E-A7005ED95ED1}" type="datetimeFigureOut">
              <a:rPr lang="vi-VN"/>
              <a:pPr>
                <a:defRPr/>
              </a:pPr>
              <a:t>13/08/2021</a:t>
            </a:fld>
            <a:endParaRPr lang="vi-VN"/>
          </a:p>
        </p:txBody>
      </p:sp>
      <p:sp>
        <p:nvSpPr>
          <p:cNvPr id="5" name="Footer Placeholder 4">
            <a:extLst>
              <a:ext uri="{FF2B5EF4-FFF2-40B4-BE49-F238E27FC236}">
                <a16:creationId xmlns:a16="http://schemas.microsoft.com/office/drawing/2014/main" id="{B98CE18A-BA74-4262-A9D3-0A892F1A61F3}"/>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B057AFAF-C242-4206-A2BE-E28CF16B7E09}"/>
              </a:ext>
            </a:extLst>
          </p:cNvPr>
          <p:cNvSpPr>
            <a:spLocks noGrp="1"/>
          </p:cNvSpPr>
          <p:nvPr>
            <p:ph type="sldNum" sz="quarter" idx="12"/>
          </p:nvPr>
        </p:nvSpPr>
        <p:spPr/>
        <p:txBody>
          <a:bodyPr/>
          <a:lstStyle>
            <a:lvl1pPr>
              <a:defRPr/>
            </a:lvl1pPr>
          </a:lstStyle>
          <a:p>
            <a:fld id="{B6703D71-2212-47C7-B05F-3D48A0AF0DDD}" type="slidenum">
              <a:rPr lang="vi-VN" altLang="en-US"/>
              <a:pPr/>
              <a:t>‹#›</a:t>
            </a:fld>
            <a:endParaRPr lang="vi-VN" altLang="en-US"/>
          </a:p>
        </p:txBody>
      </p:sp>
    </p:spTree>
    <p:extLst>
      <p:ext uri="{BB962C8B-B14F-4D97-AF65-F5344CB8AC3E}">
        <p14:creationId xmlns:p14="http://schemas.microsoft.com/office/powerpoint/2010/main" val="3913878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D0E6291E-6B84-4614-84B0-90BD7A040D36}"/>
              </a:ext>
            </a:extLst>
          </p:cNvPr>
          <p:cNvSpPr>
            <a:spLocks noGrp="1"/>
          </p:cNvSpPr>
          <p:nvPr>
            <p:ph type="dt" sz="half" idx="10"/>
          </p:nvPr>
        </p:nvSpPr>
        <p:spPr/>
        <p:txBody>
          <a:bodyPr/>
          <a:lstStyle>
            <a:lvl1pPr>
              <a:defRPr/>
            </a:lvl1pPr>
          </a:lstStyle>
          <a:p>
            <a:pPr>
              <a:defRPr/>
            </a:pPr>
            <a:fld id="{AC1196E5-E159-4F0B-A31D-9DFBE76E9CBA}" type="datetimeFigureOut">
              <a:rPr lang="vi-VN"/>
              <a:pPr>
                <a:defRPr/>
              </a:pPr>
              <a:t>13/08/2021</a:t>
            </a:fld>
            <a:endParaRPr lang="vi-VN"/>
          </a:p>
        </p:txBody>
      </p:sp>
      <p:sp>
        <p:nvSpPr>
          <p:cNvPr id="5" name="Footer Placeholder 4">
            <a:extLst>
              <a:ext uri="{FF2B5EF4-FFF2-40B4-BE49-F238E27FC236}">
                <a16:creationId xmlns:a16="http://schemas.microsoft.com/office/drawing/2014/main" id="{4E4E77DD-BB77-462C-91EF-B9EEE1827DF6}"/>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869A60EC-BEA0-49DB-947E-3C7690A5C0F7}"/>
              </a:ext>
            </a:extLst>
          </p:cNvPr>
          <p:cNvSpPr>
            <a:spLocks noGrp="1"/>
          </p:cNvSpPr>
          <p:nvPr>
            <p:ph type="sldNum" sz="quarter" idx="12"/>
          </p:nvPr>
        </p:nvSpPr>
        <p:spPr/>
        <p:txBody>
          <a:bodyPr/>
          <a:lstStyle>
            <a:lvl1pPr>
              <a:defRPr/>
            </a:lvl1pPr>
          </a:lstStyle>
          <a:p>
            <a:fld id="{E0A4F6C3-C1C0-46E5-861B-84CAACA7A6D7}" type="slidenum">
              <a:rPr lang="vi-VN" altLang="en-US"/>
              <a:pPr/>
              <a:t>‹#›</a:t>
            </a:fld>
            <a:endParaRPr lang="vi-VN" altLang="en-US"/>
          </a:p>
        </p:txBody>
      </p:sp>
    </p:spTree>
    <p:extLst>
      <p:ext uri="{BB962C8B-B14F-4D97-AF65-F5344CB8AC3E}">
        <p14:creationId xmlns:p14="http://schemas.microsoft.com/office/powerpoint/2010/main" val="394460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9E54C0-9F8C-4D7D-8BDD-B893DF48F561}"/>
              </a:ext>
            </a:extLst>
          </p:cNvPr>
          <p:cNvSpPr>
            <a:spLocks noGrp="1"/>
          </p:cNvSpPr>
          <p:nvPr>
            <p:ph type="dt" sz="half" idx="10"/>
          </p:nvPr>
        </p:nvSpPr>
        <p:spPr/>
        <p:txBody>
          <a:bodyPr/>
          <a:lstStyle>
            <a:lvl1pPr>
              <a:defRPr/>
            </a:lvl1pPr>
          </a:lstStyle>
          <a:p>
            <a:pPr>
              <a:defRPr/>
            </a:pPr>
            <a:fld id="{F58584D0-4006-481B-A837-1D8250D1EA0D}" type="datetimeFigureOut">
              <a:rPr lang="vi-VN"/>
              <a:pPr>
                <a:defRPr/>
              </a:pPr>
              <a:t>13/08/2021</a:t>
            </a:fld>
            <a:endParaRPr lang="vi-VN"/>
          </a:p>
        </p:txBody>
      </p:sp>
      <p:sp>
        <p:nvSpPr>
          <p:cNvPr id="5" name="Footer Placeholder 4">
            <a:extLst>
              <a:ext uri="{FF2B5EF4-FFF2-40B4-BE49-F238E27FC236}">
                <a16:creationId xmlns:a16="http://schemas.microsoft.com/office/drawing/2014/main" id="{90F66BB7-48BF-45B2-BC9B-774FDA0DA02B}"/>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AA8025F0-1CD8-45E7-9EFE-3105FECD690B}"/>
              </a:ext>
            </a:extLst>
          </p:cNvPr>
          <p:cNvSpPr>
            <a:spLocks noGrp="1"/>
          </p:cNvSpPr>
          <p:nvPr>
            <p:ph type="sldNum" sz="quarter" idx="12"/>
          </p:nvPr>
        </p:nvSpPr>
        <p:spPr/>
        <p:txBody>
          <a:bodyPr/>
          <a:lstStyle>
            <a:lvl1pPr>
              <a:defRPr/>
            </a:lvl1pPr>
          </a:lstStyle>
          <a:p>
            <a:fld id="{5C7DB960-139D-4E6A-8C51-407D6F8F3A6B}" type="slidenum">
              <a:rPr lang="vi-VN" altLang="en-US"/>
              <a:pPr/>
              <a:t>‹#›</a:t>
            </a:fld>
            <a:endParaRPr lang="vi-VN" altLang="en-US"/>
          </a:p>
        </p:txBody>
      </p:sp>
    </p:spTree>
    <p:extLst>
      <p:ext uri="{BB962C8B-B14F-4D97-AF65-F5344CB8AC3E}">
        <p14:creationId xmlns:p14="http://schemas.microsoft.com/office/powerpoint/2010/main" val="1432018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3">
            <a:extLst>
              <a:ext uri="{FF2B5EF4-FFF2-40B4-BE49-F238E27FC236}">
                <a16:creationId xmlns:a16="http://schemas.microsoft.com/office/drawing/2014/main" id="{38A21C85-9014-46E5-AD0E-966A55D42514}"/>
              </a:ext>
            </a:extLst>
          </p:cNvPr>
          <p:cNvSpPr>
            <a:spLocks noGrp="1"/>
          </p:cNvSpPr>
          <p:nvPr>
            <p:ph type="dt" sz="half" idx="10"/>
          </p:nvPr>
        </p:nvSpPr>
        <p:spPr/>
        <p:txBody>
          <a:bodyPr/>
          <a:lstStyle>
            <a:lvl1pPr>
              <a:defRPr/>
            </a:lvl1pPr>
          </a:lstStyle>
          <a:p>
            <a:pPr>
              <a:defRPr/>
            </a:pPr>
            <a:fld id="{7F1DE09F-0E15-4C19-BC9A-41C27D9B1150}" type="datetimeFigureOut">
              <a:rPr lang="vi-VN"/>
              <a:pPr>
                <a:defRPr/>
              </a:pPr>
              <a:t>13/08/2021</a:t>
            </a:fld>
            <a:endParaRPr lang="vi-VN"/>
          </a:p>
        </p:txBody>
      </p:sp>
      <p:sp>
        <p:nvSpPr>
          <p:cNvPr id="6" name="Footer Placeholder 4">
            <a:extLst>
              <a:ext uri="{FF2B5EF4-FFF2-40B4-BE49-F238E27FC236}">
                <a16:creationId xmlns:a16="http://schemas.microsoft.com/office/drawing/2014/main" id="{F6A60D3C-484F-4AC6-AB61-C7C0B0128CCE}"/>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8AB7F022-6E39-400A-B05E-2E7EE8B3D989}"/>
              </a:ext>
            </a:extLst>
          </p:cNvPr>
          <p:cNvSpPr>
            <a:spLocks noGrp="1"/>
          </p:cNvSpPr>
          <p:nvPr>
            <p:ph type="sldNum" sz="quarter" idx="12"/>
          </p:nvPr>
        </p:nvSpPr>
        <p:spPr/>
        <p:txBody>
          <a:bodyPr/>
          <a:lstStyle>
            <a:lvl1pPr>
              <a:defRPr/>
            </a:lvl1pPr>
          </a:lstStyle>
          <a:p>
            <a:fld id="{2C8E7756-5C09-412D-99EE-5F4D28522316}" type="slidenum">
              <a:rPr lang="vi-VN" altLang="en-US"/>
              <a:pPr/>
              <a:t>‹#›</a:t>
            </a:fld>
            <a:endParaRPr lang="vi-VN" altLang="en-US"/>
          </a:p>
        </p:txBody>
      </p:sp>
    </p:spTree>
    <p:extLst>
      <p:ext uri="{BB962C8B-B14F-4D97-AF65-F5344CB8AC3E}">
        <p14:creationId xmlns:p14="http://schemas.microsoft.com/office/powerpoint/2010/main" val="2350224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3">
            <a:extLst>
              <a:ext uri="{FF2B5EF4-FFF2-40B4-BE49-F238E27FC236}">
                <a16:creationId xmlns:a16="http://schemas.microsoft.com/office/drawing/2014/main" id="{48020C22-3B36-40DD-B278-68DFF0BD8C34}"/>
              </a:ext>
            </a:extLst>
          </p:cNvPr>
          <p:cNvSpPr>
            <a:spLocks noGrp="1"/>
          </p:cNvSpPr>
          <p:nvPr>
            <p:ph type="dt" sz="half" idx="10"/>
          </p:nvPr>
        </p:nvSpPr>
        <p:spPr/>
        <p:txBody>
          <a:bodyPr/>
          <a:lstStyle>
            <a:lvl1pPr>
              <a:defRPr/>
            </a:lvl1pPr>
          </a:lstStyle>
          <a:p>
            <a:pPr>
              <a:defRPr/>
            </a:pPr>
            <a:fld id="{EBE844C0-AA6C-44EF-AF30-793260F304C0}" type="datetimeFigureOut">
              <a:rPr lang="vi-VN"/>
              <a:pPr>
                <a:defRPr/>
              </a:pPr>
              <a:t>13/08/2021</a:t>
            </a:fld>
            <a:endParaRPr lang="vi-VN"/>
          </a:p>
        </p:txBody>
      </p:sp>
      <p:sp>
        <p:nvSpPr>
          <p:cNvPr id="8" name="Footer Placeholder 4">
            <a:extLst>
              <a:ext uri="{FF2B5EF4-FFF2-40B4-BE49-F238E27FC236}">
                <a16:creationId xmlns:a16="http://schemas.microsoft.com/office/drawing/2014/main" id="{699CFF7A-C274-4460-885A-3FBD7A24066D}"/>
              </a:ext>
            </a:extLst>
          </p:cNvPr>
          <p:cNvSpPr>
            <a:spLocks noGrp="1"/>
          </p:cNvSpPr>
          <p:nvPr>
            <p:ph type="ftr" sz="quarter" idx="11"/>
          </p:nvPr>
        </p:nvSpPr>
        <p:spPr/>
        <p:txBody>
          <a:bodyPr/>
          <a:lstStyle>
            <a:lvl1pPr>
              <a:defRPr/>
            </a:lvl1pPr>
          </a:lstStyle>
          <a:p>
            <a:pPr>
              <a:defRPr/>
            </a:pPr>
            <a:endParaRPr lang="vi-VN"/>
          </a:p>
        </p:txBody>
      </p:sp>
      <p:sp>
        <p:nvSpPr>
          <p:cNvPr id="9" name="Slide Number Placeholder 5">
            <a:extLst>
              <a:ext uri="{FF2B5EF4-FFF2-40B4-BE49-F238E27FC236}">
                <a16:creationId xmlns:a16="http://schemas.microsoft.com/office/drawing/2014/main" id="{896B090E-1126-416C-8B1B-47227CFF6801}"/>
              </a:ext>
            </a:extLst>
          </p:cNvPr>
          <p:cNvSpPr>
            <a:spLocks noGrp="1"/>
          </p:cNvSpPr>
          <p:nvPr>
            <p:ph type="sldNum" sz="quarter" idx="12"/>
          </p:nvPr>
        </p:nvSpPr>
        <p:spPr/>
        <p:txBody>
          <a:bodyPr/>
          <a:lstStyle>
            <a:lvl1pPr>
              <a:defRPr/>
            </a:lvl1pPr>
          </a:lstStyle>
          <a:p>
            <a:fld id="{6297CDB7-34D2-4881-8404-22352007A642}" type="slidenum">
              <a:rPr lang="vi-VN" altLang="en-US"/>
              <a:pPr/>
              <a:t>‹#›</a:t>
            </a:fld>
            <a:endParaRPr lang="vi-VN" altLang="en-US"/>
          </a:p>
        </p:txBody>
      </p:sp>
    </p:spTree>
    <p:extLst>
      <p:ext uri="{BB962C8B-B14F-4D97-AF65-F5344CB8AC3E}">
        <p14:creationId xmlns:p14="http://schemas.microsoft.com/office/powerpoint/2010/main" val="3972592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3">
            <a:extLst>
              <a:ext uri="{FF2B5EF4-FFF2-40B4-BE49-F238E27FC236}">
                <a16:creationId xmlns:a16="http://schemas.microsoft.com/office/drawing/2014/main" id="{2D9B9E7A-EE58-4D2C-BB44-803EECE14714}"/>
              </a:ext>
            </a:extLst>
          </p:cNvPr>
          <p:cNvSpPr>
            <a:spLocks noGrp="1"/>
          </p:cNvSpPr>
          <p:nvPr>
            <p:ph type="dt" sz="half" idx="10"/>
          </p:nvPr>
        </p:nvSpPr>
        <p:spPr/>
        <p:txBody>
          <a:bodyPr/>
          <a:lstStyle>
            <a:lvl1pPr>
              <a:defRPr/>
            </a:lvl1pPr>
          </a:lstStyle>
          <a:p>
            <a:pPr>
              <a:defRPr/>
            </a:pPr>
            <a:fld id="{05358DC2-DB59-4A03-B37D-EFFC39F87D58}" type="datetimeFigureOut">
              <a:rPr lang="vi-VN"/>
              <a:pPr>
                <a:defRPr/>
              </a:pPr>
              <a:t>13/08/2021</a:t>
            </a:fld>
            <a:endParaRPr lang="vi-VN"/>
          </a:p>
        </p:txBody>
      </p:sp>
      <p:sp>
        <p:nvSpPr>
          <p:cNvPr id="4" name="Footer Placeholder 4">
            <a:extLst>
              <a:ext uri="{FF2B5EF4-FFF2-40B4-BE49-F238E27FC236}">
                <a16:creationId xmlns:a16="http://schemas.microsoft.com/office/drawing/2014/main" id="{AB5649B9-1B98-4257-923E-6DDCBE34C273}"/>
              </a:ext>
            </a:extLst>
          </p:cNvPr>
          <p:cNvSpPr>
            <a:spLocks noGrp="1"/>
          </p:cNvSpPr>
          <p:nvPr>
            <p:ph type="ftr" sz="quarter" idx="11"/>
          </p:nvPr>
        </p:nvSpPr>
        <p:spPr/>
        <p:txBody>
          <a:bodyPr/>
          <a:lstStyle>
            <a:lvl1pPr>
              <a:defRPr/>
            </a:lvl1pPr>
          </a:lstStyle>
          <a:p>
            <a:pPr>
              <a:defRPr/>
            </a:pPr>
            <a:endParaRPr lang="vi-VN"/>
          </a:p>
        </p:txBody>
      </p:sp>
      <p:sp>
        <p:nvSpPr>
          <p:cNvPr id="5" name="Slide Number Placeholder 5">
            <a:extLst>
              <a:ext uri="{FF2B5EF4-FFF2-40B4-BE49-F238E27FC236}">
                <a16:creationId xmlns:a16="http://schemas.microsoft.com/office/drawing/2014/main" id="{D768BB89-7048-4774-883D-FD496B4DBA81}"/>
              </a:ext>
            </a:extLst>
          </p:cNvPr>
          <p:cNvSpPr>
            <a:spLocks noGrp="1"/>
          </p:cNvSpPr>
          <p:nvPr>
            <p:ph type="sldNum" sz="quarter" idx="12"/>
          </p:nvPr>
        </p:nvSpPr>
        <p:spPr/>
        <p:txBody>
          <a:bodyPr/>
          <a:lstStyle>
            <a:lvl1pPr>
              <a:defRPr/>
            </a:lvl1pPr>
          </a:lstStyle>
          <a:p>
            <a:fld id="{70D63125-D730-4A6C-9D27-34A99CC4766E}" type="slidenum">
              <a:rPr lang="vi-VN" altLang="en-US"/>
              <a:pPr/>
              <a:t>‹#›</a:t>
            </a:fld>
            <a:endParaRPr lang="vi-VN" altLang="en-US"/>
          </a:p>
        </p:txBody>
      </p:sp>
    </p:spTree>
    <p:extLst>
      <p:ext uri="{BB962C8B-B14F-4D97-AF65-F5344CB8AC3E}">
        <p14:creationId xmlns:p14="http://schemas.microsoft.com/office/powerpoint/2010/main" val="3635211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BCFC186-225B-414A-91F8-27AC06975ED7}"/>
              </a:ext>
            </a:extLst>
          </p:cNvPr>
          <p:cNvSpPr>
            <a:spLocks noGrp="1"/>
          </p:cNvSpPr>
          <p:nvPr>
            <p:ph type="dt" sz="half" idx="10"/>
          </p:nvPr>
        </p:nvSpPr>
        <p:spPr/>
        <p:txBody>
          <a:bodyPr/>
          <a:lstStyle>
            <a:lvl1pPr>
              <a:defRPr/>
            </a:lvl1pPr>
          </a:lstStyle>
          <a:p>
            <a:pPr>
              <a:defRPr/>
            </a:pPr>
            <a:fld id="{1FB22511-AA93-46B6-9A77-CDEFF36A46C5}" type="datetimeFigureOut">
              <a:rPr lang="vi-VN"/>
              <a:pPr>
                <a:defRPr/>
              </a:pPr>
              <a:t>13/08/2021</a:t>
            </a:fld>
            <a:endParaRPr lang="vi-VN"/>
          </a:p>
        </p:txBody>
      </p:sp>
      <p:sp>
        <p:nvSpPr>
          <p:cNvPr id="3" name="Footer Placeholder 4">
            <a:extLst>
              <a:ext uri="{FF2B5EF4-FFF2-40B4-BE49-F238E27FC236}">
                <a16:creationId xmlns:a16="http://schemas.microsoft.com/office/drawing/2014/main" id="{845B38F2-6269-4797-8C0D-0B4EEB679F54}"/>
              </a:ext>
            </a:extLst>
          </p:cNvPr>
          <p:cNvSpPr>
            <a:spLocks noGrp="1"/>
          </p:cNvSpPr>
          <p:nvPr>
            <p:ph type="ftr" sz="quarter" idx="11"/>
          </p:nvPr>
        </p:nvSpPr>
        <p:spPr/>
        <p:txBody>
          <a:bodyPr/>
          <a:lstStyle>
            <a:lvl1pPr>
              <a:defRPr/>
            </a:lvl1pPr>
          </a:lstStyle>
          <a:p>
            <a:pPr>
              <a:defRPr/>
            </a:pPr>
            <a:endParaRPr lang="vi-VN"/>
          </a:p>
        </p:txBody>
      </p:sp>
      <p:sp>
        <p:nvSpPr>
          <p:cNvPr id="4" name="Slide Number Placeholder 5">
            <a:extLst>
              <a:ext uri="{FF2B5EF4-FFF2-40B4-BE49-F238E27FC236}">
                <a16:creationId xmlns:a16="http://schemas.microsoft.com/office/drawing/2014/main" id="{865F610E-152D-481E-9431-883D74860BB0}"/>
              </a:ext>
            </a:extLst>
          </p:cNvPr>
          <p:cNvSpPr>
            <a:spLocks noGrp="1"/>
          </p:cNvSpPr>
          <p:nvPr>
            <p:ph type="sldNum" sz="quarter" idx="12"/>
          </p:nvPr>
        </p:nvSpPr>
        <p:spPr/>
        <p:txBody>
          <a:bodyPr/>
          <a:lstStyle>
            <a:lvl1pPr>
              <a:defRPr/>
            </a:lvl1pPr>
          </a:lstStyle>
          <a:p>
            <a:fld id="{ADC005B9-46D2-4D99-ADAA-94A4C72BB44E}" type="slidenum">
              <a:rPr lang="vi-VN" altLang="en-US"/>
              <a:pPr/>
              <a:t>‹#›</a:t>
            </a:fld>
            <a:endParaRPr lang="vi-VN" altLang="en-US"/>
          </a:p>
        </p:txBody>
      </p:sp>
    </p:spTree>
    <p:extLst>
      <p:ext uri="{BB962C8B-B14F-4D97-AF65-F5344CB8AC3E}">
        <p14:creationId xmlns:p14="http://schemas.microsoft.com/office/powerpoint/2010/main" val="2805498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A75161C-67BE-4D03-9DE0-0E27461F8D9F}"/>
              </a:ext>
            </a:extLst>
          </p:cNvPr>
          <p:cNvSpPr>
            <a:spLocks noGrp="1"/>
          </p:cNvSpPr>
          <p:nvPr>
            <p:ph type="dt" sz="half" idx="10"/>
          </p:nvPr>
        </p:nvSpPr>
        <p:spPr/>
        <p:txBody>
          <a:bodyPr/>
          <a:lstStyle>
            <a:lvl1pPr>
              <a:defRPr/>
            </a:lvl1pPr>
          </a:lstStyle>
          <a:p>
            <a:pPr>
              <a:defRPr/>
            </a:pPr>
            <a:fld id="{213DA9C0-EFF8-4411-9D01-56EEB7B70DB6}" type="datetimeFigureOut">
              <a:rPr lang="vi-VN"/>
              <a:pPr>
                <a:defRPr/>
              </a:pPr>
              <a:t>13/08/2021</a:t>
            </a:fld>
            <a:endParaRPr lang="vi-VN"/>
          </a:p>
        </p:txBody>
      </p:sp>
      <p:sp>
        <p:nvSpPr>
          <p:cNvPr id="6" name="Footer Placeholder 4">
            <a:extLst>
              <a:ext uri="{FF2B5EF4-FFF2-40B4-BE49-F238E27FC236}">
                <a16:creationId xmlns:a16="http://schemas.microsoft.com/office/drawing/2014/main" id="{D2222A81-FDF1-4726-BA30-81E25F349C82}"/>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C727F18A-AFC2-46F5-8274-6D73A2EA907C}"/>
              </a:ext>
            </a:extLst>
          </p:cNvPr>
          <p:cNvSpPr>
            <a:spLocks noGrp="1"/>
          </p:cNvSpPr>
          <p:nvPr>
            <p:ph type="sldNum" sz="quarter" idx="12"/>
          </p:nvPr>
        </p:nvSpPr>
        <p:spPr/>
        <p:txBody>
          <a:bodyPr/>
          <a:lstStyle>
            <a:lvl1pPr>
              <a:defRPr/>
            </a:lvl1pPr>
          </a:lstStyle>
          <a:p>
            <a:fld id="{179C9377-42B7-467E-B2B0-EBBBDBD7FA21}" type="slidenum">
              <a:rPr lang="vi-VN" altLang="en-US"/>
              <a:pPr/>
              <a:t>‹#›</a:t>
            </a:fld>
            <a:endParaRPr lang="vi-VN" altLang="en-US"/>
          </a:p>
        </p:txBody>
      </p:sp>
    </p:spTree>
    <p:extLst>
      <p:ext uri="{BB962C8B-B14F-4D97-AF65-F5344CB8AC3E}">
        <p14:creationId xmlns:p14="http://schemas.microsoft.com/office/powerpoint/2010/main" val="2228982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61CDDB1-EA80-4EFE-B12D-7878216CB03C}"/>
              </a:ext>
            </a:extLst>
          </p:cNvPr>
          <p:cNvSpPr>
            <a:spLocks noGrp="1"/>
          </p:cNvSpPr>
          <p:nvPr>
            <p:ph type="dt" sz="half" idx="10"/>
          </p:nvPr>
        </p:nvSpPr>
        <p:spPr/>
        <p:txBody>
          <a:bodyPr/>
          <a:lstStyle>
            <a:lvl1pPr>
              <a:defRPr/>
            </a:lvl1pPr>
          </a:lstStyle>
          <a:p>
            <a:pPr>
              <a:defRPr/>
            </a:pPr>
            <a:fld id="{0ED93C32-53FA-4BDF-8B5A-B485A27E4D6A}" type="datetimeFigureOut">
              <a:rPr lang="vi-VN"/>
              <a:pPr>
                <a:defRPr/>
              </a:pPr>
              <a:t>13/08/2021</a:t>
            </a:fld>
            <a:endParaRPr lang="vi-VN"/>
          </a:p>
        </p:txBody>
      </p:sp>
      <p:sp>
        <p:nvSpPr>
          <p:cNvPr id="6" name="Footer Placeholder 4">
            <a:extLst>
              <a:ext uri="{FF2B5EF4-FFF2-40B4-BE49-F238E27FC236}">
                <a16:creationId xmlns:a16="http://schemas.microsoft.com/office/drawing/2014/main" id="{3EFE5F3F-6AA9-47DC-AC64-A14405BBA239}"/>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2A916361-90E7-4E1B-BFB3-A77624BDF786}"/>
              </a:ext>
            </a:extLst>
          </p:cNvPr>
          <p:cNvSpPr>
            <a:spLocks noGrp="1"/>
          </p:cNvSpPr>
          <p:nvPr>
            <p:ph type="sldNum" sz="quarter" idx="12"/>
          </p:nvPr>
        </p:nvSpPr>
        <p:spPr/>
        <p:txBody>
          <a:bodyPr/>
          <a:lstStyle>
            <a:lvl1pPr>
              <a:defRPr/>
            </a:lvl1pPr>
          </a:lstStyle>
          <a:p>
            <a:fld id="{5EF9FFA6-435A-4C6E-B9E2-FCC924A285AD}" type="slidenum">
              <a:rPr lang="vi-VN" altLang="en-US"/>
              <a:pPr/>
              <a:t>‹#›</a:t>
            </a:fld>
            <a:endParaRPr lang="vi-VN" altLang="en-US"/>
          </a:p>
        </p:txBody>
      </p:sp>
    </p:spTree>
    <p:extLst>
      <p:ext uri="{BB962C8B-B14F-4D97-AF65-F5344CB8AC3E}">
        <p14:creationId xmlns:p14="http://schemas.microsoft.com/office/powerpoint/2010/main" val="2277828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C8EC181-7881-40FE-A935-34B2DC11DCD7}"/>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vi-VN" altLang="en-US"/>
          </a:p>
        </p:txBody>
      </p:sp>
      <p:sp>
        <p:nvSpPr>
          <p:cNvPr id="1027" name="Text Placeholder 2">
            <a:extLst>
              <a:ext uri="{FF2B5EF4-FFF2-40B4-BE49-F238E27FC236}">
                <a16:creationId xmlns:a16="http://schemas.microsoft.com/office/drawing/2014/main" id="{69F8BFE0-ED33-4F76-8652-D0757C9B935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vi-VN" altLang="en-US"/>
          </a:p>
        </p:txBody>
      </p:sp>
      <p:sp>
        <p:nvSpPr>
          <p:cNvPr id="4" name="Date Placeholder 3">
            <a:extLst>
              <a:ext uri="{FF2B5EF4-FFF2-40B4-BE49-F238E27FC236}">
                <a16:creationId xmlns:a16="http://schemas.microsoft.com/office/drawing/2014/main" id="{E8041BC1-5F47-4F06-8B65-6A79907A756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E172E475-1609-42D5-BACC-22EE3CDD785E}" type="datetimeFigureOut">
              <a:rPr lang="vi-VN"/>
              <a:pPr>
                <a:defRPr/>
              </a:pPr>
              <a:t>13/08/2021</a:t>
            </a:fld>
            <a:endParaRPr lang="vi-VN"/>
          </a:p>
        </p:txBody>
      </p:sp>
      <p:sp>
        <p:nvSpPr>
          <p:cNvPr id="5" name="Footer Placeholder 4">
            <a:extLst>
              <a:ext uri="{FF2B5EF4-FFF2-40B4-BE49-F238E27FC236}">
                <a16:creationId xmlns:a16="http://schemas.microsoft.com/office/drawing/2014/main" id="{E81954EA-E91B-47A5-8FE5-D54303B4DCE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vi-VN"/>
          </a:p>
        </p:txBody>
      </p:sp>
      <p:sp>
        <p:nvSpPr>
          <p:cNvPr id="6" name="Slide Number Placeholder 5">
            <a:extLst>
              <a:ext uri="{FF2B5EF4-FFF2-40B4-BE49-F238E27FC236}">
                <a16:creationId xmlns:a16="http://schemas.microsoft.com/office/drawing/2014/main" id="{4C2D76F1-ED9F-4216-AE26-26D5FB859C33}"/>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Arial" panose="020B0604020202020204" pitchFamily="34" charset="0"/>
              </a:defRPr>
            </a:lvl1pPr>
          </a:lstStyle>
          <a:p>
            <a:fld id="{067C3855-8992-42BC-BE4F-DBD1CCD8B076}" type="slidenum">
              <a:rPr lang="vi-VN" altLang="en-US"/>
              <a:pPr/>
              <a:t>‹#›</a:t>
            </a:fld>
            <a:endParaRPr lang="vi-V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imes New Roman" pitchFamily="18" charset="0"/>
        </a:defRPr>
      </a:lvl2pPr>
      <a:lvl3pPr algn="ctr" rtl="0" eaLnBrk="0" fontAlgn="base" hangingPunct="0">
        <a:spcBef>
          <a:spcPct val="0"/>
        </a:spcBef>
        <a:spcAft>
          <a:spcPct val="0"/>
        </a:spcAft>
        <a:defRPr sz="4400">
          <a:solidFill>
            <a:schemeClr val="tx1"/>
          </a:solidFill>
          <a:latin typeface="Times New Roman" pitchFamily="18" charset="0"/>
        </a:defRPr>
      </a:lvl3pPr>
      <a:lvl4pPr algn="ctr" rtl="0" eaLnBrk="0" fontAlgn="base" hangingPunct="0">
        <a:spcBef>
          <a:spcPct val="0"/>
        </a:spcBef>
        <a:spcAft>
          <a:spcPct val="0"/>
        </a:spcAft>
        <a:defRPr sz="4400">
          <a:solidFill>
            <a:schemeClr val="tx1"/>
          </a:solidFill>
          <a:latin typeface="Times New Roman" pitchFamily="18" charset="0"/>
        </a:defRPr>
      </a:lvl4pPr>
      <a:lvl5pPr algn="ctr" rtl="0" eaLnBrk="0" fontAlgn="base" hangingPunct="0">
        <a:spcBef>
          <a:spcPct val="0"/>
        </a:spcBef>
        <a:spcAft>
          <a:spcPct val="0"/>
        </a:spcAft>
        <a:defRPr sz="4400">
          <a:solidFill>
            <a:schemeClr val="tx1"/>
          </a:solidFill>
          <a:latin typeface="Times New Roman" pitchFamily="18" charset="0"/>
        </a:defRPr>
      </a:lvl5pPr>
      <a:lvl6pPr marL="457200" algn="ctr" rtl="0" fontAlgn="base">
        <a:spcBef>
          <a:spcPct val="0"/>
        </a:spcBef>
        <a:spcAft>
          <a:spcPct val="0"/>
        </a:spcAft>
        <a:defRPr sz="4400">
          <a:solidFill>
            <a:schemeClr val="tx1"/>
          </a:solidFill>
          <a:latin typeface="Times New Roman" pitchFamily="18" charset="0"/>
        </a:defRPr>
      </a:lvl6pPr>
      <a:lvl7pPr marL="914400" algn="ctr" rtl="0" fontAlgn="base">
        <a:spcBef>
          <a:spcPct val="0"/>
        </a:spcBef>
        <a:spcAft>
          <a:spcPct val="0"/>
        </a:spcAft>
        <a:defRPr sz="4400">
          <a:solidFill>
            <a:schemeClr val="tx1"/>
          </a:solidFill>
          <a:latin typeface="Times New Roman" pitchFamily="18" charset="0"/>
        </a:defRPr>
      </a:lvl7pPr>
      <a:lvl8pPr marL="1371600" algn="ctr" rtl="0" fontAlgn="base">
        <a:spcBef>
          <a:spcPct val="0"/>
        </a:spcBef>
        <a:spcAft>
          <a:spcPct val="0"/>
        </a:spcAft>
        <a:defRPr sz="4400">
          <a:solidFill>
            <a:schemeClr val="tx1"/>
          </a:solidFill>
          <a:latin typeface="Times New Roman" pitchFamily="18" charset="0"/>
        </a:defRPr>
      </a:lvl8pPr>
      <a:lvl9pPr marL="1828800" algn="ctr" rtl="0" fontAlgn="base">
        <a:spcBef>
          <a:spcPct val="0"/>
        </a:spcBef>
        <a:spcAft>
          <a:spcPct val="0"/>
        </a:spcAft>
        <a:defRPr sz="4400">
          <a:solidFill>
            <a:schemeClr val="tx1"/>
          </a:solidFill>
          <a:latin typeface="Times New Roman" pitchFamily="18"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a:extLst>
              <a:ext uri="{FF2B5EF4-FFF2-40B4-BE49-F238E27FC236}">
                <a16:creationId xmlns:a16="http://schemas.microsoft.com/office/drawing/2014/main" id="{379A2256-26CE-4E68-9299-49350E3E9A5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70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Box 2">
            <a:extLst>
              <a:ext uri="{FF2B5EF4-FFF2-40B4-BE49-F238E27FC236}">
                <a16:creationId xmlns:a16="http://schemas.microsoft.com/office/drawing/2014/main" id="{43964033-B3FA-4C08-B70C-60C92143D32A}"/>
              </a:ext>
            </a:extLst>
          </p:cNvPr>
          <p:cNvSpPr txBox="1">
            <a:spLocks noChangeArrowheads="1"/>
          </p:cNvSpPr>
          <p:nvPr/>
        </p:nvSpPr>
        <p:spPr bwMode="auto">
          <a:xfrm>
            <a:off x="2484438" y="1196975"/>
            <a:ext cx="59753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4000" b="1">
                <a:solidFill>
                  <a:srgbClr val="0000FF"/>
                </a:solidFill>
                <a:latin typeface="Times New Roman" panose="02020603050405020304" pitchFamily="18" charset="0"/>
                <a:cs typeface="Times New Roman" panose="02020603050405020304" pitchFamily="18" charset="0"/>
              </a:rPr>
              <a:t>BÁO CÁO CHUYÊN ĐỀ</a:t>
            </a:r>
            <a:endParaRPr lang="vi-VN" altLang="en-US" sz="4000" b="1">
              <a:solidFill>
                <a:srgbClr val="0000FF"/>
              </a:solidFill>
              <a:latin typeface="Times New Roman" panose="02020603050405020304" pitchFamily="18" charset="0"/>
              <a:cs typeface="Times New Roman" panose="02020603050405020304" pitchFamily="18" charset="0"/>
            </a:endParaRPr>
          </a:p>
        </p:txBody>
      </p:sp>
      <p:sp>
        <p:nvSpPr>
          <p:cNvPr id="3076" name="TextBox 3">
            <a:extLst>
              <a:ext uri="{FF2B5EF4-FFF2-40B4-BE49-F238E27FC236}">
                <a16:creationId xmlns:a16="http://schemas.microsoft.com/office/drawing/2014/main" id="{931C63AA-97E4-48D8-A972-39776ED7D85E}"/>
              </a:ext>
            </a:extLst>
          </p:cNvPr>
          <p:cNvSpPr txBox="1">
            <a:spLocks noChangeArrowheads="1"/>
          </p:cNvSpPr>
          <p:nvPr/>
        </p:nvSpPr>
        <p:spPr bwMode="auto">
          <a:xfrm>
            <a:off x="1187450" y="249238"/>
            <a:ext cx="79216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eaLnBrk="1" hangingPunct="1">
              <a:spcBef>
                <a:spcPct val="0"/>
              </a:spcBef>
              <a:buFontTx/>
              <a:buNone/>
            </a:pPr>
            <a:r>
              <a:rPr lang="en-US" altLang="en-US" b="1">
                <a:solidFill>
                  <a:srgbClr val="0070C0"/>
                </a:solidFill>
                <a:latin typeface="Times New Roman" panose="02020603050405020304" pitchFamily="18" charset="0"/>
                <a:cs typeface="Times New Roman" panose="02020603050405020304" pitchFamily="18" charset="0"/>
              </a:rPr>
              <a:t>TRƯỜNG TIỂU HỌC XÃ MINH THUẬN</a:t>
            </a:r>
            <a:endParaRPr lang="vi-VN" altLang="en-US" b="1">
              <a:solidFill>
                <a:srgbClr val="0070C0"/>
              </a:solidFill>
              <a:latin typeface="Times New Roman" panose="02020603050405020304" pitchFamily="18" charset="0"/>
              <a:cs typeface="Times New Roman" panose="02020603050405020304" pitchFamily="18" charset="0"/>
            </a:endParaRPr>
          </a:p>
        </p:txBody>
      </p:sp>
      <p:cxnSp>
        <p:nvCxnSpPr>
          <p:cNvPr id="6" name="Straight Connector 5">
            <a:extLst>
              <a:ext uri="{FF2B5EF4-FFF2-40B4-BE49-F238E27FC236}">
                <a16:creationId xmlns:a16="http://schemas.microsoft.com/office/drawing/2014/main" id="{53C95092-6822-4EA4-9E85-4F9DC06F8F43}"/>
              </a:ext>
            </a:extLst>
          </p:cNvPr>
          <p:cNvCxnSpPr/>
          <p:nvPr/>
        </p:nvCxnSpPr>
        <p:spPr>
          <a:xfrm>
            <a:off x="2411413" y="819150"/>
            <a:ext cx="4968875" cy="0"/>
          </a:xfrm>
          <a:prstGeom prst="line">
            <a:avLst/>
          </a:prstGeom>
        </p:spPr>
        <p:style>
          <a:lnRef idx="2">
            <a:schemeClr val="accent1"/>
          </a:lnRef>
          <a:fillRef idx="0">
            <a:schemeClr val="accent1"/>
          </a:fillRef>
          <a:effectRef idx="1">
            <a:schemeClr val="accent1"/>
          </a:effectRef>
          <a:fontRef idx="minor">
            <a:schemeClr val="tx1"/>
          </a:fontRef>
        </p:style>
      </p:cxnSp>
      <p:sp>
        <p:nvSpPr>
          <p:cNvPr id="3078" name="TextBox 6">
            <a:extLst>
              <a:ext uri="{FF2B5EF4-FFF2-40B4-BE49-F238E27FC236}">
                <a16:creationId xmlns:a16="http://schemas.microsoft.com/office/drawing/2014/main" id="{73B9907F-3F24-4D60-83D0-5D9999D26C89}"/>
              </a:ext>
            </a:extLst>
          </p:cNvPr>
          <p:cNvSpPr txBox="1">
            <a:spLocks noChangeArrowheads="1"/>
          </p:cNvSpPr>
          <p:nvPr/>
        </p:nvSpPr>
        <p:spPr bwMode="auto">
          <a:xfrm>
            <a:off x="900113" y="1989138"/>
            <a:ext cx="8180387" cy="265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eaLnBrk="1" hangingPunct="1">
              <a:lnSpc>
                <a:spcPct val="130000"/>
              </a:lnSpc>
              <a:spcBef>
                <a:spcPct val="0"/>
              </a:spcBef>
              <a:buFontTx/>
              <a:buNone/>
            </a:pPr>
            <a:r>
              <a:rPr lang="en-US" altLang="en-US" b="1">
                <a:solidFill>
                  <a:srgbClr val="FF0000"/>
                </a:solidFill>
                <a:latin typeface="Times New Roman" panose="02020603050405020304" pitchFamily="18" charset="0"/>
                <a:cs typeface="Times New Roman" panose="02020603050405020304" pitchFamily="18" charset="0"/>
              </a:rPr>
              <a:t>NỘI DUNG </a:t>
            </a:r>
          </a:p>
          <a:p>
            <a:pPr algn="just" eaLnBrk="1" hangingPunct="1">
              <a:lnSpc>
                <a:spcPct val="130000"/>
              </a:lnSpc>
              <a:spcBef>
                <a:spcPct val="0"/>
              </a:spcBef>
              <a:buFontTx/>
              <a:buNone/>
            </a:pPr>
            <a:r>
              <a:rPr lang="en-US" altLang="en-US" b="1">
                <a:solidFill>
                  <a:srgbClr val="009900"/>
                </a:solidFill>
                <a:latin typeface="Times New Roman" panose="02020603050405020304" pitchFamily="18" charset="0"/>
                <a:cs typeface="Times New Roman" panose="02020603050405020304" pitchFamily="18" charset="0"/>
              </a:rPr>
              <a:t>-  CHƯƠNG TRÌNH GDPT 2018 </a:t>
            </a:r>
          </a:p>
          <a:p>
            <a:pPr algn="just" eaLnBrk="1" hangingPunct="1">
              <a:lnSpc>
                <a:spcPct val="130000"/>
              </a:lnSpc>
              <a:spcBef>
                <a:spcPct val="0"/>
              </a:spcBef>
              <a:buFontTx/>
              <a:buNone/>
            </a:pPr>
            <a:r>
              <a:rPr lang="en-US" altLang="en-US" b="1">
                <a:solidFill>
                  <a:srgbClr val="009900"/>
                </a:solidFill>
                <a:latin typeface="Times New Roman" panose="02020603050405020304" pitchFamily="18" charset="0"/>
                <a:cs typeface="Times New Roman" panose="02020603050405020304" pitchFamily="18" charset="0"/>
              </a:rPr>
              <a:t>             MÔN TIẾNG VIỆT </a:t>
            </a:r>
          </a:p>
          <a:p>
            <a:pPr algn="just" eaLnBrk="1" hangingPunct="1">
              <a:lnSpc>
                <a:spcPct val="130000"/>
              </a:lnSpc>
              <a:spcBef>
                <a:spcPct val="0"/>
              </a:spcBef>
              <a:buFontTx/>
              <a:buNone/>
            </a:pPr>
            <a:r>
              <a:rPr lang="en-US" altLang="en-US" b="1">
                <a:solidFill>
                  <a:srgbClr val="009900"/>
                </a:solidFill>
                <a:latin typeface="Times New Roman" panose="02020603050405020304" pitchFamily="18" charset="0"/>
                <a:cs typeface="Times New Roman" panose="02020603050405020304" pitchFamily="18" charset="0"/>
              </a:rPr>
              <a:t>-  CHƯƠNG TRÌNH MÔN TIẾNG VIỆT 2</a:t>
            </a:r>
            <a:endParaRPr lang="vi-VN" altLang="en-US" b="1">
              <a:solidFill>
                <a:srgbClr val="009900"/>
              </a:solidFill>
              <a:latin typeface="Times New Roman" panose="02020603050405020304" pitchFamily="18" charset="0"/>
              <a:cs typeface="Times New Roman" panose="02020603050405020304" pitchFamily="18" charset="0"/>
            </a:endParaRPr>
          </a:p>
        </p:txBody>
      </p:sp>
      <p:sp>
        <p:nvSpPr>
          <p:cNvPr id="3079" name="TextBox 7">
            <a:extLst>
              <a:ext uri="{FF2B5EF4-FFF2-40B4-BE49-F238E27FC236}">
                <a16:creationId xmlns:a16="http://schemas.microsoft.com/office/drawing/2014/main" id="{C08BE628-966D-4CA2-BAD8-D91A4947412B}"/>
              </a:ext>
            </a:extLst>
          </p:cNvPr>
          <p:cNvSpPr txBox="1">
            <a:spLocks noChangeArrowheads="1"/>
          </p:cNvSpPr>
          <p:nvPr/>
        </p:nvSpPr>
        <p:spPr bwMode="auto">
          <a:xfrm>
            <a:off x="5148263" y="4997450"/>
            <a:ext cx="33845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eaLnBrk="1" hangingPunct="1">
              <a:spcBef>
                <a:spcPct val="0"/>
              </a:spcBef>
              <a:buFontTx/>
              <a:buNone/>
            </a:pPr>
            <a:r>
              <a:rPr lang="en-US" altLang="en-US" b="1" i="1">
                <a:solidFill>
                  <a:srgbClr val="0000FF"/>
                </a:solidFill>
                <a:latin typeface="Times New Roman" panose="02020603050405020304" pitchFamily="18" charset="0"/>
                <a:cs typeface="Times New Roman" panose="02020603050405020304" pitchFamily="18" charset="0"/>
              </a:rPr>
              <a:t>GV: Vũ Thị Quy</a:t>
            </a:r>
            <a:endParaRPr lang="vi-VN" altLang="en-US" b="1" i="1">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0">
            <a:extLst>
              <a:ext uri="{FF2B5EF4-FFF2-40B4-BE49-F238E27FC236}">
                <a16:creationId xmlns:a16="http://schemas.microsoft.com/office/drawing/2014/main" id="{22F508C0-5825-455C-8168-E6FE93E919BA}"/>
              </a:ext>
            </a:extLst>
          </p:cNvPr>
          <p:cNvSpPr txBox="1">
            <a:spLocks noChangeArrowheads="1"/>
          </p:cNvSpPr>
          <p:nvPr/>
        </p:nvSpPr>
        <p:spPr bwMode="auto">
          <a:xfrm>
            <a:off x="4022725" y="1033463"/>
            <a:ext cx="3311525" cy="573087"/>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00FF"/>
                </a:solidFill>
                <a:latin typeface="Times New Roman" panose="02020603050405020304" pitchFamily="18" charset="0"/>
                <a:cs typeface="Times New Roman" panose="02020603050405020304" pitchFamily="18" charset="0"/>
              </a:rPr>
              <a:t>Giao nhiệm vụ cho HS</a:t>
            </a:r>
            <a:endParaRPr lang="vi-VN" altLang="en-US" sz="2400" b="1" i="1">
              <a:solidFill>
                <a:srgbClr val="0000FF"/>
              </a:solidFill>
              <a:latin typeface="Times New Roman" panose="02020603050405020304" pitchFamily="18" charset="0"/>
              <a:cs typeface="Times New Roman" panose="02020603050405020304" pitchFamily="18" charset="0"/>
            </a:endParaRPr>
          </a:p>
        </p:txBody>
      </p:sp>
      <p:sp>
        <p:nvSpPr>
          <p:cNvPr id="12291" name="TextBox 5">
            <a:extLst>
              <a:ext uri="{FF2B5EF4-FFF2-40B4-BE49-F238E27FC236}">
                <a16:creationId xmlns:a16="http://schemas.microsoft.com/office/drawing/2014/main" id="{60B80E07-20AF-4D5D-811B-10B37E5C890C}"/>
              </a:ext>
            </a:extLst>
          </p:cNvPr>
          <p:cNvSpPr txBox="1">
            <a:spLocks noChangeArrowheads="1"/>
          </p:cNvSpPr>
          <p:nvPr/>
        </p:nvSpPr>
        <p:spPr bwMode="auto">
          <a:xfrm>
            <a:off x="179388" y="6350"/>
            <a:ext cx="8856662"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eaLnBrk="1" hangingPunct="1">
              <a:lnSpc>
                <a:spcPct val="130000"/>
              </a:lnSpc>
              <a:spcBef>
                <a:spcPct val="0"/>
              </a:spcBef>
              <a:buFontTx/>
              <a:buNone/>
            </a:pPr>
            <a:r>
              <a:rPr lang="en-US" altLang="en-US" sz="2800" b="1">
                <a:solidFill>
                  <a:srgbClr val="FF0000"/>
                </a:solidFill>
                <a:latin typeface="Times New Roman" panose="02020603050405020304" pitchFamily="18" charset="0"/>
                <a:cs typeface="Times New Roman" panose="02020603050405020304" pitchFamily="18" charset="0"/>
              </a:rPr>
              <a:t>MÔN : TIẾNG VIỆT 2 </a:t>
            </a:r>
            <a:r>
              <a:rPr lang="en-US" altLang="en-US" sz="2800" b="1" i="1">
                <a:solidFill>
                  <a:srgbClr val="00B050"/>
                </a:solidFill>
                <a:latin typeface="Times New Roman" panose="02020603050405020304" pitchFamily="18" charset="0"/>
                <a:cs typeface="Times New Roman" panose="02020603050405020304" pitchFamily="18" charset="0"/>
              </a:rPr>
              <a:t>(Bộ sách Cánh Diều) </a:t>
            </a:r>
            <a:endParaRPr lang="vi-VN" altLang="en-US" sz="2800" b="1" i="1">
              <a:solidFill>
                <a:srgbClr val="00B050"/>
              </a:solidFill>
              <a:latin typeface="Times New Roman" panose="02020603050405020304" pitchFamily="18" charset="0"/>
              <a:cs typeface="Times New Roman" panose="02020603050405020304" pitchFamily="18" charset="0"/>
            </a:endParaRPr>
          </a:p>
        </p:txBody>
      </p:sp>
      <p:sp>
        <p:nvSpPr>
          <p:cNvPr id="4" name="TextBox 6">
            <a:extLst>
              <a:ext uri="{FF2B5EF4-FFF2-40B4-BE49-F238E27FC236}">
                <a16:creationId xmlns:a16="http://schemas.microsoft.com/office/drawing/2014/main" id="{737EFEB3-EB3F-43CA-85D7-12B1D37A7776}"/>
              </a:ext>
            </a:extLst>
          </p:cNvPr>
          <p:cNvSpPr txBox="1">
            <a:spLocks noChangeArrowheads="1"/>
          </p:cNvSpPr>
          <p:nvPr/>
        </p:nvSpPr>
        <p:spPr bwMode="auto">
          <a:xfrm>
            <a:off x="61913" y="1674813"/>
            <a:ext cx="3162300" cy="652462"/>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800" b="1">
                <a:solidFill>
                  <a:srgbClr val="FF0000"/>
                </a:solidFill>
                <a:latin typeface="Times New Roman" panose="02020603050405020304" pitchFamily="18" charset="0"/>
                <a:cs typeface="Times New Roman" panose="02020603050405020304" pitchFamily="18" charset="0"/>
              </a:rPr>
              <a:t>Hoạt động của GV</a:t>
            </a:r>
            <a:endParaRPr lang="vi-VN" altLang="en-US" sz="2800" b="1" i="1">
              <a:solidFill>
                <a:srgbClr val="FF0000"/>
              </a:solidFill>
              <a:latin typeface="Times New Roman" panose="02020603050405020304" pitchFamily="18" charset="0"/>
              <a:cs typeface="Times New Roman" panose="02020603050405020304" pitchFamily="18" charset="0"/>
            </a:endParaRPr>
          </a:p>
        </p:txBody>
      </p:sp>
      <p:sp>
        <p:nvSpPr>
          <p:cNvPr id="5" name="TextBox 10">
            <a:extLst>
              <a:ext uri="{FF2B5EF4-FFF2-40B4-BE49-F238E27FC236}">
                <a16:creationId xmlns:a16="http://schemas.microsoft.com/office/drawing/2014/main" id="{7EA4F523-5D46-485F-8386-AC0B1291F1A8}"/>
              </a:ext>
            </a:extLst>
          </p:cNvPr>
          <p:cNvSpPr txBox="1">
            <a:spLocks noChangeArrowheads="1"/>
          </p:cNvSpPr>
          <p:nvPr/>
        </p:nvSpPr>
        <p:spPr bwMode="auto">
          <a:xfrm>
            <a:off x="4027488" y="1754188"/>
            <a:ext cx="5008562" cy="573087"/>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00FF"/>
                </a:solidFill>
                <a:latin typeface="Times New Roman" panose="02020603050405020304" pitchFamily="18" charset="0"/>
                <a:cs typeface="Times New Roman" panose="02020603050405020304" pitchFamily="18" charset="0"/>
              </a:rPr>
              <a:t>Tổ chức cho HS thực hiện nhiệm vụ</a:t>
            </a:r>
            <a:endParaRPr lang="vi-VN" altLang="en-US" sz="2400" b="1" i="1">
              <a:solidFill>
                <a:srgbClr val="0000FF"/>
              </a:solidFill>
              <a:latin typeface="Times New Roman" panose="02020603050405020304" pitchFamily="18" charset="0"/>
              <a:cs typeface="Times New Roman" panose="02020603050405020304" pitchFamily="18" charset="0"/>
            </a:endParaRPr>
          </a:p>
        </p:txBody>
      </p:sp>
      <p:sp>
        <p:nvSpPr>
          <p:cNvPr id="6" name="TextBox 10">
            <a:extLst>
              <a:ext uri="{FF2B5EF4-FFF2-40B4-BE49-F238E27FC236}">
                <a16:creationId xmlns:a16="http://schemas.microsoft.com/office/drawing/2014/main" id="{09BEFBCC-8C4E-42BB-9DC5-6F31527057DC}"/>
              </a:ext>
            </a:extLst>
          </p:cNvPr>
          <p:cNvSpPr txBox="1">
            <a:spLocks noChangeArrowheads="1"/>
          </p:cNvSpPr>
          <p:nvPr/>
        </p:nvSpPr>
        <p:spPr bwMode="auto">
          <a:xfrm>
            <a:off x="4022725" y="2497138"/>
            <a:ext cx="4464050" cy="571500"/>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00FF"/>
                </a:solidFill>
                <a:latin typeface="Times New Roman" panose="02020603050405020304" pitchFamily="18" charset="0"/>
                <a:cs typeface="Times New Roman" panose="02020603050405020304" pitchFamily="18" charset="0"/>
              </a:rPr>
              <a:t>Tổ chức cho HS báo cáo kết quả</a:t>
            </a:r>
            <a:endParaRPr lang="vi-VN" altLang="en-US" sz="2400" b="1" i="1">
              <a:solidFill>
                <a:srgbClr val="0000FF"/>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1BAECA3-2C9E-4906-AB81-5B6CE4920519}"/>
              </a:ext>
            </a:extLst>
          </p:cNvPr>
          <p:cNvSpPr txBox="1">
            <a:spLocks noChangeArrowheads="1"/>
          </p:cNvSpPr>
          <p:nvPr/>
        </p:nvSpPr>
        <p:spPr bwMode="auto">
          <a:xfrm>
            <a:off x="487363" y="4610100"/>
            <a:ext cx="3163887" cy="652463"/>
          </a:xfrm>
          <a:prstGeom prst="rect">
            <a:avLst/>
          </a:prstGeom>
          <a:noFill/>
          <a:ln w="9525">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800" b="1">
                <a:solidFill>
                  <a:srgbClr val="FF0000"/>
                </a:solidFill>
                <a:latin typeface="Times New Roman" panose="02020603050405020304" pitchFamily="18" charset="0"/>
                <a:cs typeface="Times New Roman" panose="02020603050405020304" pitchFamily="18" charset="0"/>
              </a:rPr>
              <a:t>Hoạt động của HS</a:t>
            </a:r>
            <a:endParaRPr lang="vi-VN" altLang="en-US" sz="2800" b="1" i="1">
              <a:solidFill>
                <a:srgbClr val="FF0000"/>
              </a:solidFill>
              <a:latin typeface="Times New Roman" panose="02020603050405020304" pitchFamily="18" charset="0"/>
              <a:cs typeface="Times New Roman" panose="02020603050405020304" pitchFamily="18" charset="0"/>
            </a:endParaRPr>
          </a:p>
        </p:txBody>
      </p:sp>
      <p:cxnSp>
        <p:nvCxnSpPr>
          <p:cNvPr id="13" name="Straight Arrow Connector 12">
            <a:extLst>
              <a:ext uri="{FF2B5EF4-FFF2-40B4-BE49-F238E27FC236}">
                <a16:creationId xmlns:a16="http://schemas.microsoft.com/office/drawing/2014/main" id="{E6709849-9199-4619-9EA8-CB01B5B577B3}"/>
              </a:ext>
            </a:extLst>
          </p:cNvPr>
          <p:cNvCxnSpPr>
            <a:stCxn id="4" idx="3"/>
            <a:endCxn id="2" idx="1"/>
          </p:cNvCxnSpPr>
          <p:nvPr/>
        </p:nvCxnSpPr>
        <p:spPr>
          <a:xfrm flipV="1">
            <a:off x="3224213" y="1320800"/>
            <a:ext cx="798512" cy="679450"/>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8D40EB82-FF33-4E33-8ABA-E222EF0FCB0E}"/>
              </a:ext>
            </a:extLst>
          </p:cNvPr>
          <p:cNvCxnSpPr>
            <a:stCxn id="4" idx="3"/>
            <a:endCxn id="5" idx="1"/>
          </p:cNvCxnSpPr>
          <p:nvPr/>
        </p:nvCxnSpPr>
        <p:spPr>
          <a:xfrm>
            <a:off x="3224213" y="2000250"/>
            <a:ext cx="803275" cy="3968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622E865B-C899-4A0F-9D8E-33ECBFFB5E19}"/>
              </a:ext>
            </a:extLst>
          </p:cNvPr>
          <p:cNvCxnSpPr>
            <a:stCxn id="4" idx="3"/>
            <a:endCxn id="6" idx="1"/>
          </p:cNvCxnSpPr>
          <p:nvPr/>
        </p:nvCxnSpPr>
        <p:spPr>
          <a:xfrm>
            <a:off x="3224213" y="2000250"/>
            <a:ext cx="798512" cy="78263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id="{D7D4D6B6-6638-479B-B06A-1E5533971119}"/>
              </a:ext>
            </a:extLst>
          </p:cNvPr>
          <p:cNvGrpSpPr>
            <a:grpSpLocks/>
          </p:cNvGrpSpPr>
          <p:nvPr/>
        </p:nvGrpSpPr>
        <p:grpSpPr bwMode="auto">
          <a:xfrm>
            <a:off x="3651250" y="3716338"/>
            <a:ext cx="3224213" cy="2624137"/>
            <a:chOff x="3650707" y="3717032"/>
            <a:chExt cx="3225549" cy="2623465"/>
          </a:xfrm>
        </p:grpSpPr>
        <p:sp>
          <p:nvSpPr>
            <p:cNvPr id="12300" name="TextBox 10">
              <a:extLst>
                <a:ext uri="{FF2B5EF4-FFF2-40B4-BE49-F238E27FC236}">
                  <a16:creationId xmlns:a16="http://schemas.microsoft.com/office/drawing/2014/main" id="{ABBB35DB-FEA9-406C-AF40-D7B2C1C51429}"/>
                </a:ext>
              </a:extLst>
            </p:cNvPr>
            <p:cNvSpPr txBox="1">
              <a:spLocks noChangeArrowheads="1"/>
            </p:cNvSpPr>
            <p:nvPr/>
          </p:nvSpPr>
          <p:spPr bwMode="auto">
            <a:xfrm>
              <a:off x="5067353" y="3717032"/>
              <a:ext cx="1795008" cy="524567"/>
            </a:xfrm>
            <a:prstGeom prst="rect">
              <a:avLst/>
            </a:prstGeom>
            <a:noFill/>
            <a:ln w="9525">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9900"/>
                  </a:solidFill>
                  <a:latin typeface="Times New Roman" panose="02020603050405020304" pitchFamily="18" charset="0"/>
                  <a:cs typeface="Times New Roman" panose="02020603050405020304" pitchFamily="18" charset="0"/>
                </a:rPr>
                <a:t>Khởi động</a:t>
              </a:r>
              <a:endParaRPr lang="vi-VN" altLang="en-US" sz="2400" b="1" i="1">
                <a:solidFill>
                  <a:srgbClr val="009900"/>
                </a:solidFill>
                <a:latin typeface="Times New Roman" panose="02020603050405020304" pitchFamily="18" charset="0"/>
                <a:cs typeface="Times New Roman" panose="02020603050405020304" pitchFamily="18" charset="0"/>
              </a:endParaRPr>
            </a:p>
          </p:txBody>
        </p:sp>
        <p:sp>
          <p:nvSpPr>
            <p:cNvPr id="12301" name="TextBox 10">
              <a:extLst>
                <a:ext uri="{FF2B5EF4-FFF2-40B4-BE49-F238E27FC236}">
                  <a16:creationId xmlns:a16="http://schemas.microsoft.com/office/drawing/2014/main" id="{5C22365B-4A30-487F-A0F1-369428FFA39E}"/>
                </a:ext>
              </a:extLst>
            </p:cNvPr>
            <p:cNvSpPr txBox="1">
              <a:spLocks noChangeArrowheads="1"/>
            </p:cNvSpPr>
            <p:nvPr/>
          </p:nvSpPr>
          <p:spPr bwMode="auto">
            <a:xfrm>
              <a:off x="5067353" y="4411364"/>
              <a:ext cx="1795008" cy="524567"/>
            </a:xfrm>
            <a:prstGeom prst="rect">
              <a:avLst/>
            </a:prstGeom>
            <a:noFill/>
            <a:ln w="9525">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9900"/>
                  </a:solidFill>
                  <a:latin typeface="Times New Roman" panose="02020603050405020304" pitchFamily="18" charset="0"/>
                  <a:cs typeface="Times New Roman" panose="02020603050405020304" pitchFamily="18" charset="0"/>
                </a:rPr>
                <a:t>Khám phá</a:t>
              </a:r>
              <a:endParaRPr lang="vi-VN" altLang="en-US" sz="2400" b="1" i="1">
                <a:solidFill>
                  <a:srgbClr val="009900"/>
                </a:solidFill>
                <a:latin typeface="Times New Roman" panose="02020603050405020304" pitchFamily="18" charset="0"/>
                <a:cs typeface="Times New Roman" panose="02020603050405020304" pitchFamily="18" charset="0"/>
              </a:endParaRPr>
            </a:p>
          </p:txBody>
        </p:sp>
        <p:sp>
          <p:nvSpPr>
            <p:cNvPr id="12302" name="TextBox 10">
              <a:extLst>
                <a:ext uri="{FF2B5EF4-FFF2-40B4-BE49-F238E27FC236}">
                  <a16:creationId xmlns:a16="http://schemas.microsoft.com/office/drawing/2014/main" id="{2CF58EF9-58AB-444E-850D-636D693732B4}"/>
                </a:ext>
              </a:extLst>
            </p:cNvPr>
            <p:cNvSpPr txBox="1">
              <a:spLocks noChangeArrowheads="1"/>
            </p:cNvSpPr>
            <p:nvPr/>
          </p:nvSpPr>
          <p:spPr bwMode="auto">
            <a:xfrm>
              <a:off x="5067353" y="5137318"/>
              <a:ext cx="1795008" cy="524567"/>
            </a:xfrm>
            <a:prstGeom prst="rect">
              <a:avLst/>
            </a:prstGeom>
            <a:noFill/>
            <a:ln w="9525">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9900"/>
                  </a:solidFill>
                  <a:latin typeface="Times New Roman" panose="02020603050405020304" pitchFamily="18" charset="0"/>
                  <a:cs typeface="Times New Roman" panose="02020603050405020304" pitchFamily="18" charset="0"/>
                </a:rPr>
                <a:t>Luyện tập</a:t>
              </a:r>
              <a:endParaRPr lang="vi-VN" altLang="en-US" sz="2400" b="1" i="1">
                <a:solidFill>
                  <a:srgbClr val="009900"/>
                </a:solidFill>
                <a:latin typeface="Times New Roman" panose="02020603050405020304" pitchFamily="18" charset="0"/>
                <a:cs typeface="Times New Roman" panose="02020603050405020304" pitchFamily="18" charset="0"/>
              </a:endParaRPr>
            </a:p>
          </p:txBody>
        </p:sp>
        <p:sp>
          <p:nvSpPr>
            <p:cNvPr id="12303" name="TextBox 10">
              <a:extLst>
                <a:ext uri="{FF2B5EF4-FFF2-40B4-BE49-F238E27FC236}">
                  <a16:creationId xmlns:a16="http://schemas.microsoft.com/office/drawing/2014/main" id="{78EF4597-8739-4AE8-A316-46EE6930413D}"/>
                </a:ext>
              </a:extLst>
            </p:cNvPr>
            <p:cNvSpPr txBox="1">
              <a:spLocks noChangeArrowheads="1"/>
            </p:cNvSpPr>
            <p:nvPr/>
          </p:nvSpPr>
          <p:spPr bwMode="auto">
            <a:xfrm>
              <a:off x="5081248" y="5815930"/>
              <a:ext cx="1795008" cy="524567"/>
            </a:xfrm>
            <a:prstGeom prst="rect">
              <a:avLst/>
            </a:prstGeom>
            <a:noFill/>
            <a:ln w="9525">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9900"/>
                  </a:solidFill>
                  <a:latin typeface="Times New Roman" panose="02020603050405020304" pitchFamily="18" charset="0"/>
                  <a:cs typeface="Times New Roman" panose="02020603050405020304" pitchFamily="18" charset="0"/>
                </a:rPr>
                <a:t>Vận dụng</a:t>
              </a:r>
              <a:endParaRPr lang="vi-VN" altLang="en-US" sz="2400" b="1" i="1">
                <a:solidFill>
                  <a:srgbClr val="009900"/>
                </a:solidFill>
                <a:latin typeface="Times New Roman" panose="02020603050405020304" pitchFamily="18" charset="0"/>
                <a:cs typeface="Times New Roman" panose="02020603050405020304" pitchFamily="18" charset="0"/>
              </a:endParaRPr>
            </a:p>
          </p:txBody>
        </p:sp>
        <p:cxnSp>
          <p:nvCxnSpPr>
            <p:cNvPr id="19" name="Straight Arrow Connector 18">
              <a:extLst>
                <a:ext uri="{FF2B5EF4-FFF2-40B4-BE49-F238E27FC236}">
                  <a16:creationId xmlns:a16="http://schemas.microsoft.com/office/drawing/2014/main" id="{CCBCC48C-6734-4273-AE72-7ECDAD214711}"/>
                </a:ext>
              </a:extLst>
            </p:cNvPr>
            <p:cNvCxnSpPr>
              <a:stCxn id="7" idx="3"/>
              <a:endCxn id="12300" idx="1"/>
            </p:cNvCxnSpPr>
            <p:nvPr/>
          </p:nvCxnSpPr>
          <p:spPr>
            <a:xfrm flipV="1">
              <a:off x="3650707" y="3978902"/>
              <a:ext cx="1416637" cy="957018"/>
            </a:xfrm>
            <a:prstGeom prst="straightConnector1">
              <a:avLst/>
            </a:prstGeom>
            <a:ln w="28575">
              <a:solidFill>
                <a:srgbClr val="0099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4A55E4D-B1D2-4A39-A84B-738798F504A3}"/>
                </a:ext>
              </a:extLst>
            </p:cNvPr>
            <p:cNvCxnSpPr>
              <a:stCxn id="7" idx="3"/>
              <a:endCxn id="12301" idx="1"/>
            </p:cNvCxnSpPr>
            <p:nvPr/>
          </p:nvCxnSpPr>
          <p:spPr>
            <a:xfrm flipV="1">
              <a:off x="3650707" y="4674049"/>
              <a:ext cx="1416637" cy="261871"/>
            </a:xfrm>
            <a:prstGeom prst="straightConnector1">
              <a:avLst/>
            </a:prstGeom>
            <a:ln w="28575">
              <a:solidFill>
                <a:srgbClr val="0099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D5C040D-C7C9-48CC-8A54-14A251B39B9D}"/>
                </a:ext>
              </a:extLst>
            </p:cNvPr>
            <p:cNvCxnSpPr>
              <a:stCxn id="7" idx="3"/>
              <a:endCxn id="12302" idx="1"/>
            </p:cNvCxnSpPr>
            <p:nvPr/>
          </p:nvCxnSpPr>
          <p:spPr>
            <a:xfrm>
              <a:off x="3650707" y="4935920"/>
              <a:ext cx="1416637" cy="463431"/>
            </a:xfrm>
            <a:prstGeom prst="straightConnector1">
              <a:avLst/>
            </a:prstGeom>
            <a:ln w="28575">
              <a:solidFill>
                <a:srgbClr val="0099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DF93018D-43A2-4194-A77E-029F37A59850}"/>
                </a:ext>
              </a:extLst>
            </p:cNvPr>
            <p:cNvCxnSpPr>
              <a:stCxn id="7" idx="3"/>
              <a:endCxn id="12303" idx="1"/>
            </p:cNvCxnSpPr>
            <p:nvPr/>
          </p:nvCxnSpPr>
          <p:spPr>
            <a:xfrm>
              <a:off x="3650707" y="4935920"/>
              <a:ext cx="1430931" cy="1142707"/>
            </a:xfrm>
            <a:prstGeom prst="straightConnector1">
              <a:avLst/>
            </a:prstGeom>
            <a:ln w="28575">
              <a:solidFill>
                <a:srgbClr val="0099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heel(1)">
                                      <p:cBhvr>
                                        <p:cTn id="18" dur="500"/>
                                        <p:tgtEl>
                                          <p:spTgt spid="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1"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barn(inVertical)">
                                      <p:cBhvr>
                                        <p:cTn id="23" dur="500"/>
                                        <p:tgtEl>
                                          <p:spTgt spid="15"/>
                                        </p:tgtEl>
                                      </p:cBhvr>
                                    </p:animEffect>
                                  </p:childTnLst>
                                </p:cTn>
                              </p:par>
                              <p:par>
                                <p:cTn id="24" presetID="21" presetClass="entr" presetSubtype="1"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heel(1)">
                                      <p:cBhvr>
                                        <p:cTn id="26" dur="500"/>
                                        <p:tgtEl>
                                          <p:spTgt spid="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21"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barn(inVertical)">
                                      <p:cBhvr>
                                        <p:cTn id="31" dur="500"/>
                                        <p:tgtEl>
                                          <p:spTgt spid="17"/>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heel(1)">
                                      <p:cBhvr>
                                        <p:cTn id="34" dur="500"/>
                                        <p:tgtEl>
                                          <p:spTgt spid="6"/>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6" presetClass="entr" presetSubtype="21" fill="hold"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barn(inVertical)">
                                      <p:cBhvr>
                                        <p:cTn id="3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0">
            <a:extLst>
              <a:ext uri="{FF2B5EF4-FFF2-40B4-BE49-F238E27FC236}">
                <a16:creationId xmlns:a16="http://schemas.microsoft.com/office/drawing/2014/main" id="{4D2010B2-2DD8-4D31-A61A-E35C63C568E2}"/>
              </a:ext>
            </a:extLst>
          </p:cNvPr>
          <p:cNvSpPr txBox="1">
            <a:spLocks noChangeArrowheads="1"/>
          </p:cNvSpPr>
          <p:nvPr/>
        </p:nvSpPr>
        <p:spPr bwMode="auto">
          <a:xfrm>
            <a:off x="179388" y="1454150"/>
            <a:ext cx="4243387"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AutoNum type="arabicPeriod"/>
            </a:pPr>
            <a:r>
              <a:rPr lang="en-US" altLang="en-US" sz="2400" b="1">
                <a:solidFill>
                  <a:srgbClr val="0000FF"/>
                </a:solidFill>
                <a:latin typeface="Times New Roman" panose="02020603050405020304" pitchFamily="18" charset="0"/>
                <a:cs typeface="Times New Roman" panose="02020603050405020304" pitchFamily="18" charset="0"/>
              </a:rPr>
              <a:t>Bài đọc chính:</a:t>
            </a:r>
          </a:p>
        </p:txBody>
      </p:sp>
      <p:sp>
        <p:nvSpPr>
          <p:cNvPr id="14339" name="TextBox 5">
            <a:extLst>
              <a:ext uri="{FF2B5EF4-FFF2-40B4-BE49-F238E27FC236}">
                <a16:creationId xmlns:a16="http://schemas.microsoft.com/office/drawing/2014/main" id="{9BAD84CB-E12E-4367-A7A4-289C7B27872E}"/>
              </a:ext>
            </a:extLst>
          </p:cNvPr>
          <p:cNvSpPr txBox="1">
            <a:spLocks noChangeArrowheads="1"/>
          </p:cNvSpPr>
          <p:nvPr/>
        </p:nvSpPr>
        <p:spPr bwMode="auto">
          <a:xfrm>
            <a:off x="179388" y="6350"/>
            <a:ext cx="8856662"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eaLnBrk="1" hangingPunct="1">
              <a:lnSpc>
                <a:spcPct val="130000"/>
              </a:lnSpc>
              <a:spcBef>
                <a:spcPct val="0"/>
              </a:spcBef>
              <a:buFontTx/>
              <a:buNone/>
            </a:pPr>
            <a:r>
              <a:rPr lang="en-US" altLang="en-US" sz="2800" b="1">
                <a:solidFill>
                  <a:srgbClr val="FF0000"/>
                </a:solidFill>
                <a:latin typeface="Times New Roman" panose="02020603050405020304" pitchFamily="18" charset="0"/>
                <a:cs typeface="Times New Roman" panose="02020603050405020304" pitchFamily="18" charset="0"/>
              </a:rPr>
              <a:t>MÔN : TIẾNG VIỆT 2 </a:t>
            </a:r>
            <a:r>
              <a:rPr lang="en-US" altLang="en-US" sz="2800" b="1" i="1">
                <a:solidFill>
                  <a:srgbClr val="00B050"/>
                </a:solidFill>
                <a:latin typeface="Times New Roman" panose="02020603050405020304" pitchFamily="18" charset="0"/>
                <a:cs typeface="Times New Roman" panose="02020603050405020304" pitchFamily="18" charset="0"/>
              </a:rPr>
              <a:t>(Bộ sách Cánh Diều) </a:t>
            </a:r>
            <a:endParaRPr lang="vi-VN" altLang="en-US" sz="2800" b="1" i="1">
              <a:solidFill>
                <a:srgbClr val="00B050"/>
              </a:solidFill>
              <a:latin typeface="Times New Roman" panose="02020603050405020304" pitchFamily="18" charset="0"/>
              <a:cs typeface="Times New Roman" panose="02020603050405020304" pitchFamily="18" charset="0"/>
            </a:endParaRPr>
          </a:p>
        </p:txBody>
      </p:sp>
      <p:sp>
        <p:nvSpPr>
          <p:cNvPr id="4" name="TextBox 6">
            <a:extLst>
              <a:ext uri="{FF2B5EF4-FFF2-40B4-BE49-F238E27FC236}">
                <a16:creationId xmlns:a16="http://schemas.microsoft.com/office/drawing/2014/main" id="{D47543B9-F87C-43D4-B3B6-C87B7FF37E02}"/>
              </a:ext>
            </a:extLst>
          </p:cNvPr>
          <p:cNvSpPr txBox="1">
            <a:spLocks noChangeArrowheads="1"/>
          </p:cNvSpPr>
          <p:nvPr/>
        </p:nvSpPr>
        <p:spPr bwMode="auto">
          <a:xfrm>
            <a:off x="169863" y="620713"/>
            <a:ext cx="3322637"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800" b="1">
                <a:solidFill>
                  <a:srgbClr val="FF0000"/>
                </a:solidFill>
                <a:latin typeface="Times New Roman" panose="02020603050405020304" pitchFamily="18" charset="0"/>
                <a:cs typeface="Times New Roman" panose="02020603050405020304" pitchFamily="18" charset="0"/>
              </a:rPr>
              <a:t>Phần 1: ĐỌC</a:t>
            </a:r>
            <a:endParaRPr lang="vi-VN" altLang="en-US" sz="2800" b="1" i="1">
              <a:solidFill>
                <a:srgbClr val="FF0000"/>
              </a:solidFill>
              <a:latin typeface="Times New Roman" panose="02020603050405020304" pitchFamily="18" charset="0"/>
              <a:cs typeface="Times New Roman" panose="02020603050405020304" pitchFamily="18" charset="0"/>
            </a:endParaRPr>
          </a:p>
        </p:txBody>
      </p:sp>
      <p:sp>
        <p:nvSpPr>
          <p:cNvPr id="5" name="TextBox 10">
            <a:extLst>
              <a:ext uri="{FF2B5EF4-FFF2-40B4-BE49-F238E27FC236}">
                <a16:creationId xmlns:a16="http://schemas.microsoft.com/office/drawing/2014/main" id="{C6D3D593-6770-40FC-865B-795E1370C63B}"/>
              </a:ext>
            </a:extLst>
          </p:cNvPr>
          <p:cNvSpPr txBox="1">
            <a:spLocks noChangeArrowheads="1"/>
          </p:cNvSpPr>
          <p:nvPr/>
        </p:nvSpPr>
        <p:spPr bwMode="auto">
          <a:xfrm>
            <a:off x="395288" y="1989138"/>
            <a:ext cx="36004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latin typeface="Times New Roman" panose="02020603050405020304" pitchFamily="18" charset="0"/>
                <a:cs typeface="Times New Roman" panose="02020603050405020304" pitchFamily="18" charset="0"/>
              </a:rPr>
              <a:t>Hoạt động chính của HS:</a:t>
            </a:r>
          </a:p>
        </p:txBody>
      </p:sp>
      <p:sp>
        <p:nvSpPr>
          <p:cNvPr id="6" name="TextBox 10">
            <a:extLst>
              <a:ext uri="{FF2B5EF4-FFF2-40B4-BE49-F238E27FC236}">
                <a16:creationId xmlns:a16="http://schemas.microsoft.com/office/drawing/2014/main" id="{8DB0419B-2928-4DE1-A504-F8EB845B7E8F}"/>
              </a:ext>
            </a:extLst>
          </p:cNvPr>
          <p:cNvSpPr txBox="1">
            <a:spLocks noChangeArrowheads="1"/>
          </p:cNvSpPr>
          <p:nvPr/>
        </p:nvSpPr>
        <p:spPr bwMode="auto">
          <a:xfrm>
            <a:off x="179388" y="2492375"/>
            <a:ext cx="230505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9900"/>
                </a:solidFill>
                <a:latin typeface="Times New Roman" panose="02020603050405020304" pitchFamily="18" charset="0"/>
                <a:cs typeface="Times New Roman" panose="02020603050405020304" pitchFamily="18" charset="0"/>
              </a:rPr>
              <a:t>Đọc thành tiếng</a:t>
            </a:r>
          </a:p>
        </p:txBody>
      </p:sp>
      <p:sp>
        <p:nvSpPr>
          <p:cNvPr id="7" name="TextBox 10">
            <a:extLst>
              <a:ext uri="{FF2B5EF4-FFF2-40B4-BE49-F238E27FC236}">
                <a16:creationId xmlns:a16="http://schemas.microsoft.com/office/drawing/2014/main" id="{878E594E-FA3D-4F5C-AEE9-689DAB855F7E}"/>
              </a:ext>
            </a:extLst>
          </p:cNvPr>
          <p:cNvSpPr txBox="1">
            <a:spLocks noChangeArrowheads="1"/>
          </p:cNvSpPr>
          <p:nvPr/>
        </p:nvSpPr>
        <p:spPr bwMode="auto">
          <a:xfrm>
            <a:off x="3065463" y="2492375"/>
            <a:ext cx="27305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9900"/>
                </a:solidFill>
                <a:latin typeface="Times New Roman" panose="02020603050405020304" pitchFamily="18" charset="0"/>
                <a:cs typeface="Times New Roman" panose="02020603050405020304" pitchFamily="18" charset="0"/>
              </a:rPr>
              <a:t>Trả lời câu hỏi đọc</a:t>
            </a:r>
          </a:p>
        </p:txBody>
      </p:sp>
      <p:sp>
        <p:nvSpPr>
          <p:cNvPr id="8" name="TextBox 10">
            <a:extLst>
              <a:ext uri="{FF2B5EF4-FFF2-40B4-BE49-F238E27FC236}">
                <a16:creationId xmlns:a16="http://schemas.microsoft.com/office/drawing/2014/main" id="{2F058C9D-136E-4410-B591-0DD9686F33B8}"/>
              </a:ext>
            </a:extLst>
          </p:cNvPr>
          <p:cNvSpPr txBox="1">
            <a:spLocks noChangeArrowheads="1"/>
          </p:cNvSpPr>
          <p:nvPr/>
        </p:nvSpPr>
        <p:spPr bwMode="auto">
          <a:xfrm>
            <a:off x="6599238" y="2473325"/>
            <a:ext cx="24368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9900"/>
                </a:solidFill>
                <a:latin typeface="Times New Roman" panose="02020603050405020304" pitchFamily="18" charset="0"/>
                <a:cs typeface="Times New Roman" panose="02020603050405020304" pitchFamily="18" charset="0"/>
              </a:rPr>
              <a:t>Luyện tập về TV</a:t>
            </a:r>
          </a:p>
        </p:txBody>
      </p:sp>
      <p:sp>
        <p:nvSpPr>
          <p:cNvPr id="2" name="Right Arrow 1">
            <a:extLst>
              <a:ext uri="{FF2B5EF4-FFF2-40B4-BE49-F238E27FC236}">
                <a16:creationId xmlns:a16="http://schemas.microsoft.com/office/drawing/2014/main" id="{E750165D-EC7C-42CD-B242-0513D39040D6}"/>
              </a:ext>
            </a:extLst>
          </p:cNvPr>
          <p:cNvSpPr/>
          <p:nvPr/>
        </p:nvSpPr>
        <p:spPr>
          <a:xfrm>
            <a:off x="2484438" y="2779713"/>
            <a:ext cx="581025" cy="444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10" name="Right Arrow 9">
            <a:extLst>
              <a:ext uri="{FF2B5EF4-FFF2-40B4-BE49-F238E27FC236}">
                <a16:creationId xmlns:a16="http://schemas.microsoft.com/office/drawing/2014/main" id="{6BA7ABE4-14ED-47E6-9C7E-A2836DAD8838}"/>
              </a:ext>
            </a:extLst>
          </p:cNvPr>
          <p:cNvSpPr/>
          <p:nvPr/>
        </p:nvSpPr>
        <p:spPr>
          <a:xfrm>
            <a:off x="5862638" y="2755900"/>
            <a:ext cx="581025" cy="460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vi-VN"/>
          </a:p>
        </p:txBody>
      </p:sp>
      <p:sp>
        <p:nvSpPr>
          <p:cNvPr id="11" name="TextBox 10">
            <a:extLst>
              <a:ext uri="{FF2B5EF4-FFF2-40B4-BE49-F238E27FC236}">
                <a16:creationId xmlns:a16="http://schemas.microsoft.com/office/drawing/2014/main" id="{4290FECE-A3FA-41A6-890E-8898CDC72334}"/>
              </a:ext>
            </a:extLst>
          </p:cNvPr>
          <p:cNvSpPr txBox="1">
            <a:spLocks noChangeArrowheads="1"/>
          </p:cNvSpPr>
          <p:nvPr/>
        </p:nvSpPr>
        <p:spPr bwMode="auto">
          <a:xfrm>
            <a:off x="309563" y="3213100"/>
            <a:ext cx="27559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00FF"/>
                </a:solidFill>
                <a:latin typeface="Times New Roman" panose="02020603050405020304" pitchFamily="18" charset="0"/>
                <a:cs typeface="Times New Roman" panose="02020603050405020304" pitchFamily="18" charset="0"/>
              </a:rPr>
              <a:t>2. Tự đọc sách báo</a:t>
            </a:r>
          </a:p>
        </p:txBody>
      </p:sp>
      <p:sp>
        <p:nvSpPr>
          <p:cNvPr id="12" name="TextBox 11">
            <a:extLst>
              <a:ext uri="{FF2B5EF4-FFF2-40B4-BE49-F238E27FC236}">
                <a16:creationId xmlns:a16="http://schemas.microsoft.com/office/drawing/2014/main" id="{7C122BBF-5B5D-45A8-A704-1892DB45082B}"/>
              </a:ext>
            </a:extLst>
          </p:cNvPr>
          <p:cNvSpPr txBox="1">
            <a:spLocks noChangeArrowheads="1"/>
          </p:cNvSpPr>
          <p:nvPr/>
        </p:nvSpPr>
        <p:spPr bwMode="auto">
          <a:xfrm>
            <a:off x="395288" y="3789363"/>
            <a:ext cx="8280400"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latin typeface="Times New Roman" panose="02020603050405020304" pitchFamily="18" charset="0"/>
                <a:cs typeface="Times New Roman" panose="02020603050405020304" pitchFamily="18" charset="0"/>
              </a:rPr>
              <a:t>Nếu HS không mang sách báo đến lớp  thì GV hướng dẫn HS đọc bài  có kí hiệu M trong SGK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122"/>
                                        </p:tgtEl>
                                        <p:attrNameLst>
                                          <p:attrName>style.visibility</p:attrName>
                                        </p:attrNameLst>
                                      </p:cBhvr>
                                      <p:to>
                                        <p:strVal val="visible"/>
                                      </p:to>
                                    </p:set>
                                    <p:animEffect transition="in" filter="circle(in)">
                                      <p:cBhvr>
                                        <p:cTn id="12" dur="1000"/>
                                        <p:tgtEl>
                                          <p:spTgt spid="512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10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ircle(in)">
                                      <p:cBhvr>
                                        <p:cTn id="22" dur="10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ircle(in)">
                                      <p:cBhvr>
                                        <p:cTn id="27" dur="500"/>
                                        <p:tgtEl>
                                          <p:spTgt spid="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circle(in)">
                                      <p:cBhvr>
                                        <p:cTn id="32" dur="1000"/>
                                        <p:tgtEl>
                                          <p:spTgt spid="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ircle(in)">
                                      <p:cBhvr>
                                        <p:cTn id="37" dur="1000"/>
                                        <p:tgtEl>
                                          <p:spTgt spid="1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circle(in)">
                                      <p:cBhvr>
                                        <p:cTn id="42" dur="1000"/>
                                        <p:tgtEl>
                                          <p:spTgt spid="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mph" presetSubtype="2" repeatCount="indefinite" fill="hold" grpId="1" nodeType="clickEffect">
                                  <p:stCondLst>
                                    <p:cond delay="0"/>
                                  </p:stCondLst>
                                  <p:childTnLst>
                                    <p:animClr clrSpc="rgb" dir="cw">
                                      <p:cBhvr override="childStyle">
                                        <p:cTn id="46" dur="1000" fill="hold"/>
                                        <p:tgtEl>
                                          <p:spTgt spid="8"/>
                                        </p:tgtEl>
                                        <p:attrNameLst>
                                          <p:attrName>style.color</p:attrName>
                                        </p:attrNameLst>
                                      </p:cBhvr>
                                      <p:to>
                                        <a:schemeClr val="accent2"/>
                                      </p:to>
                                    </p:animClr>
                                  </p:childTnLst>
                                </p:cTn>
                              </p:par>
                            </p:childTnLst>
                          </p:cTn>
                        </p:par>
                      </p:childTnLst>
                    </p:cTn>
                  </p:par>
                  <p:par>
                    <p:cTn id="47" fill="hold" nodeType="clickPar">
                      <p:stCondLst>
                        <p:cond delay="indefinite"/>
                      </p:stCondLst>
                      <p:childTnLst>
                        <p:par>
                          <p:cTn id="48" fill="hold" nodeType="withGroup">
                            <p:stCondLst>
                              <p:cond delay="0"/>
                            </p:stCondLst>
                            <p:childTnLst>
                              <p:par>
                                <p:cTn id="49" presetID="6" presetClass="entr" presetSubtype="16"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circle(in)">
                                      <p:cBhvr>
                                        <p:cTn id="51" dur="1000"/>
                                        <p:tgtEl>
                                          <p:spTgt spid="11"/>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6" presetClass="entr" presetSubtype="16"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circle(in)">
                                      <p:cBhvr>
                                        <p:cTn id="5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4" grpId="0"/>
      <p:bldP spid="5" grpId="0"/>
      <p:bldP spid="6" grpId="0"/>
      <p:bldP spid="7" grpId="0"/>
      <p:bldP spid="8" grpId="0"/>
      <p:bldP spid="8" grpId="1"/>
      <p:bldP spid="2" grpId="0" animBg="1"/>
      <p:bldP spid="10" grpId="0" animBg="1"/>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5">
            <a:extLst>
              <a:ext uri="{FF2B5EF4-FFF2-40B4-BE49-F238E27FC236}">
                <a16:creationId xmlns:a16="http://schemas.microsoft.com/office/drawing/2014/main" id="{E210B04F-4A45-4A30-9335-FC13E2B05B1A}"/>
              </a:ext>
            </a:extLst>
          </p:cNvPr>
          <p:cNvSpPr txBox="1">
            <a:spLocks noChangeArrowheads="1"/>
          </p:cNvSpPr>
          <p:nvPr/>
        </p:nvSpPr>
        <p:spPr bwMode="auto">
          <a:xfrm>
            <a:off x="179388" y="6350"/>
            <a:ext cx="8856662"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eaLnBrk="1" hangingPunct="1">
              <a:lnSpc>
                <a:spcPct val="130000"/>
              </a:lnSpc>
              <a:spcBef>
                <a:spcPct val="0"/>
              </a:spcBef>
              <a:buFontTx/>
              <a:buNone/>
            </a:pPr>
            <a:r>
              <a:rPr lang="en-US" altLang="en-US" sz="2800" b="1">
                <a:solidFill>
                  <a:srgbClr val="FF0000"/>
                </a:solidFill>
                <a:latin typeface="Times New Roman" panose="02020603050405020304" pitchFamily="18" charset="0"/>
                <a:cs typeface="Times New Roman" panose="02020603050405020304" pitchFamily="18" charset="0"/>
              </a:rPr>
              <a:t>MÔN : TIẾNG VIỆT 2 </a:t>
            </a:r>
            <a:r>
              <a:rPr lang="en-US" altLang="en-US" sz="2800" b="1" i="1">
                <a:solidFill>
                  <a:srgbClr val="00B050"/>
                </a:solidFill>
                <a:latin typeface="Times New Roman" panose="02020603050405020304" pitchFamily="18" charset="0"/>
                <a:cs typeface="Times New Roman" panose="02020603050405020304" pitchFamily="18" charset="0"/>
              </a:rPr>
              <a:t>(Bộ sách Cánh Diều) </a:t>
            </a:r>
            <a:endParaRPr lang="vi-VN" altLang="en-US" sz="2800" b="1" i="1">
              <a:solidFill>
                <a:srgbClr val="00B050"/>
              </a:solidFill>
              <a:latin typeface="Times New Roman" panose="02020603050405020304" pitchFamily="18" charset="0"/>
              <a:cs typeface="Times New Roman" panose="02020603050405020304" pitchFamily="18" charset="0"/>
            </a:endParaRPr>
          </a:p>
        </p:txBody>
      </p:sp>
      <p:sp>
        <p:nvSpPr>
          <p:cNvPr id="3" name="TextBox 6">
            <a:extLst>
              <a:ext uri="{FF2B5EF4-FFF2-40B4-BE49-F238E27FC236}">
                <a16:creationId xmlns:a16="http://schemas.microsoft.com/office/drawing/2014/main" id="{3B4DE3A1-E430-4D2C-A736-5261745F1C3E}"/>
              </a:ext>
            </a:extLst>
          </p:cNvPr>
          <p:cNvSpPr txBox="1">
            <a:spLocks noChangeArrowheads="1"/>
          </p:cNvSpPr>
          <p:nvPr/>
        </p:nvSpPr>
        <p:spPr bwMode="auto">
          <a:xfrm>
            <a:off x="314325" y="760413"/>
            <a:ext cx="3321050"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800" b="1">
                <a:solidFill>
                  <a:srgbClr val="FF0000"/>
                </a:solidFill>
                <a:latin typeface="Times New Roman" panose="02020603050405020304" pitchFamily="18" charset="0"/>
                <a:cs typeface="Times New Roman" panose="02020603050405020304" pitchFamily="18" charset="0"/>
              </a:rPr>
              <a:t>Phần 2: VIẾT</a:t>
            </a:r>
            <a:endParaRPr lang="vi-VN" altLang="en-US" sz="2800" b="1" i="1">
              <a:solidFill>
                <a:srgbClr val="FF0000"/>
              </a:solidFill>
              <a:latin typeface="Times New Roman" panose="02020603050405020304" pitchFamily="18" charset="0"/>
              <a:cs typeface="Times New Roman" panose="02020603050405020304" pitchFamily="18" charset="0"/>
            </a:endParaRPr>
          </a:p>
        </p:txBody>
      </p:sp>
      <p:sp>
        <p:nvSpPr>
          <p:cNvPr id="4" name="TextBox 10">
            <a:extLst>
              <a:ext uri="{FF2B5EF4-FFF2-40B4-BE49-F238E27FC236}">
                <a16:creationId xmlns:a16="http://schemas.microsoft.com/office/drawing/2014/main" id="{A5CEB65F-14A9-4684-8ED4-A05DDC3F998D}"/>
              </a:ext>
            </a:extLst>
          </p:cNvPr>
          <p:cNvSpPr txBox="1">
            <a:spLocks noChangeArrowheads="1"/>
          </p:cNvSpPr>
          <p:nvPr/>
        </p:nvSpPr>
        <p:spPr bwMode="auto">
          <a:xfrm>
            <a:off x="179388" y="1454150"/>
            <a:ext cx="4968875"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AutoNum type="arabicPeriod"/>
            </a:pPr>
            <a:r>
              <a:rPr lang="en-US" altLang="en-US" sz="2400" b="1">
                <a:solidFill>
                  <a:srgbClr val="0000FF"/>
                </a:solidFill>
                <a:latin typeface="Times New Roman" panose="02020603050405020304" pitchFamily="18" charset="0"/>
                <a:cs typeface="Times New Roman" panose="02020603050405020304" pitchFamily="18" charset="0"/>
              </a:rPr>
              <a:t>Bài viết 1(chính tả và tập viết)</a:t>
            </a:r>
          </a:p>
        </p:txBody>
      </p:sp>
      <p:sp>
        <p:nvSpPr>
          <p:cNvPr id="5" name="TextBox 10">
            <a:extLst>
              <a:ext uri="{FF2B5EF4-FFF2-40B4-BE49-F238E27FC236}">
                <a16:creationId xmlns:a16="http://schemas.microsoft.com/office/drawing/2014/main" id="{07C0ECA4-62FE-4176-9F13-AF824488D0F2}"/>
              </a:ext>
            </a:extLst>
          </p:cNvPr>
          <p:cNvSpPr txBox="1">
            <a:spLocks noChangeArrowheads="1"/>
          </p:cNvSpPr>
          <p:nvPr/>
        </p:nvSpPr>
        <p:spPr bwMode="auto">
          <a:xfrm>
            <a:off x="395288" y="1989138"/>
            <a:ext cx="8497887"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latin typeface="Times New Roman" panose="02020603050405020304" pitchFamily="18" charset="0"/>
                <a:cs typeface="Times New Roman" panose="02020603050405020304" pitchFamily="18" charset="0"/>
              </a:rPr>
              <a:t>Nội dung: Viết chính tả, làm bài tập chính tả, Tập viết chữ hoa</a:t>
            </a:r>
          </a:p>
        </p:txBody>
      </p:sp>
      <p:sp>
        <p:nvSpPr>
          <p:cNvPr id="11" name="TextBox 10">
            <a:extLst>
              <a:ext uri="{FF2B5EF4-FFF2-40B4-BE49-F238E27FC236}">
                <a16:creationId xmlns:a16="http://schemas.microsoft.com/office/drawing/2014/main" id="{940EE6A3-D3DB-4208-B15D-3827FD3DF8E9}"/>
              </a:ext>
            </a:extLst>
          </p:cNvPr>
          <p:cNvSpPr txBox="1">
            <a:spLocks noChangeArrowheads="1"/>
          </p:cNvSpPr>
          <p:nvPr/>
        </p:nvSpPr>
        <p:spPr bwMode="auto">
          <a:xfrm>
            <a:off x="309563" y="2492375"/>
            <a:ext cx="3757612"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00FF"/>
                </a:solidFill>
                <a:latin typeface="Times New Roman" panose="02020603050405020304" pitchFamily="18" charset="0"/>
                <a:cs typeface="Times New Roman" panose="02020603050405020304" pitchFamily="18" charset="0"/>
              </a:rPr>
              <a:t>2. Bài viết 2 (Tập làm văn)</a:t>
            </a:r>
          </a:p>
        </p:txBody>
      </p:sp>
      <p:sp>
        <p:nvSpPr>
          <p:cNvPr id="12" name="TextBox 11">
            <a:extLst>
              <a:ext uri="{FF2B5EF4-FFF2-40B4-BE49-F238E27FC236}">
                <a16:creationId xmlns:a16="http://schemas.microsoft.com/office/drawing/2014/main" id="{D28556B2-C6FE-406E-96DA-76BA7ED7C712}"/>
              </a:ext>
            </a:extLst>
          </p:cNvPr>
          <p:cNvSpPr txBox="1">
            <a:spLocks noChangeArrowheads="1"/>
          </p:cNvSpPr>
          <p:nvPr/>
        </p:nvSpPr>
        <p:spPr bwMode="auto">
          <a:xfrm>
            <a:off x="395288" y="2997200"/>
            <a:ext cx="60483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latin typeface="Times New Roman" panose="02020603050405020304" pitchFamily="18" charset="0"/>
                <a:cs typeface="Times New Roman" panose="02020603050405020304" pitchFamily="18" charset="0"/>
              </a:rPr>
              <a:t>Mức độ yêu cầu: Từ 4-5 câu hoặc nhiều hơn.</a:t>
            </a:r>
          </a:p>
        </p:txBody>
      </p:sp>
      <p:sp>
        <p:nvSpPr>
          <p:cNvPr id="13" name="TextBox 12">
            <a:extLst>
              <a:ext uri="{FF2B5EF4-FFF2-40B4-BE49-F238E27FC236}">
                <a16:creationId xmlns:a16="http://schemas.microsoft.com/office/drawing/2014/main" id="{995DB359-F7B0-486A-9038-E841A382824B}"/>
              </a:ext>
            </a:extLst>
          </p:cNvPr>
          <p:cNvSpPr txBox="1">
            <a:spLocks noChangeArrowheads="1"/>
          </p:cNvSpPr>
          <p:nvPr/>
        </p:nvSpPr>
        <p:spPr bwMode="auto">
          <a:xfrm>
            <a:off x="309563" y="3721100"/>
            <a:ext cx="8583612"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latin typeface="Times New Roman" panose="02020603050405020304" pitchFamily="18" charset="0"/>
                <a:cs typeface="Times New Roman" panose="02020603050405020304" pitchFamily="18" charset="0"/>
              </a:rPr>
              <a:t>Dạng bài : TLV có phần  ĐỌC – VIẾT : Tổ chức cho hs đọc bài mẫu, sau đó viết bài</a:t>
            </a:r>
          </a:p>
        </p:txBody>
      </p:sp>
      <p:sp>
        <p:nvSpPr>
          <p:cNvPr id="14" name="TextBox 13">
            <a:extLst>
              <a:ext uri="{FF2B5EF4-FFF2-40B4-BE49-F238E27FC236}">
                <a16:creationId xmlns:a16="http://schemas.microsoft.com/office/drawing/2014/main" id="{8567399C-4A3E-46EE-8F1D-9D58DAE16D0E}"/>
              </a:ext>
            </a:extLst>
          </p:cNvPr>
          <p:cNvSpPr txBox="1">
            <a:spLocks noChangeArrowheads="1"/>
          </p:cNvSpPr>
          <p:nvPr/>
        </p:nvSpPr>
        <p:spPr bwMode="auto">
          <a:xfrm>
            <a:off x="309563" y="4797425"/>
            <a:ext cx="8583612"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latin typeface="Times New Roman" panose="02020603050405020304" pitchFamily="18" charset="0"/>
                <a:cs typeface="Times New Roman" panose="02020603050405020304" pitchFamily="18" charset="0"/>
              </a:rPr>
              <a:t>Dạng bài : TLV có phần NÓI – VIẾT : Tổ chức cho hs nói theo yêu cầu, sau đó viết bài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10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10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circle(in)">
                                      <p:cBhvr>
                                        <p:cTn id="22" dur="1000"/>
                                        <p:tgtEl>
                                          <p:spTgt spid="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circle(in)">
                                      <p:cBhvr>
                                        <p:cTn id="27" dur="500"/>
                                        <p:tgtEl>
                                          <p:spTgt spid="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circle(in)">
                                      <p:cBhvr>
                                        <p:cTn id="32" dur="1000"/>
                                        <p:tgtEl>
                                          <p:spTgt spid="1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circle(in)">
                                      <p:cBhvr>
                                        <p:cTn id="3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11" grpId="0"/>
      <p:bldP spid="12"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5">
            <a:extLst>
              <a:ext uri="{FF2B5EF4-FFF2-40B4-BE49-F238E27FC236}">
                <a16:creationId xmlns:a16="http://schemas.microsoft.com/office/drawing/2014/main" id="{ABE31A19-4FD4-423C-821A-2AC25281B4A4}"/>
              </a:ext>
            </a:extLst>
          </p:cNvPr>
          <p:cNvSpPr txBox="1">
            <a:spLocks noChangeArrowheads="1"/>
          </p:cNvSpPr>
          <p:nvPr/>
        </p:nvSpPr>
        <p:spPr bwMode="auto">
          <a:xfrm>
            <a:off x="179388" y="6350"/>
            <a:ext cx="8856662"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eaLnBrk="1" hangingPunct="1">
              <a:lnSpc>
                <a:spcPct val="130000"/>
              </a:lnSpc>
              <a:spcBef>
                <a:spcPct val="0"/>
              </a:spcBef>
              <a:buFontTx/>
              <a:buNone/>
            </a:pPr>
            <a:r>
              <a:rPr lang="en-US" altLang="en-US" sz="2800" b="1">
                <a:solidFill>
                  <a:srgbClr val="FF0000"/>
                </a:solidFill>
                <a:latin typeface="Times New Roman" panose="02020603050405020304" pitchFamily="18" charset="0"/>
                <a:cs typeface="Times New Roman" panose="02020603050405020304" pitchFamily="18" charset="0"/>
              </a:rPr>
              <a:t>MÔN : TIẾNG VIỆT 2 </a:t>
            </a:r>
            <a:r>
              <a:rPr lang="en-US" altLang="en-US" sz="2800" b="1" i="1">
                <a:solidFill>
                  <a:srgbClr val="00B050"/>
                </a:solidFill>
                <a:latin typeface="Times New Roman" panose="02020603050405020304" pitchFamily="18" charset="0"/>
                <a:cs typeface="Times New Roman" panose="02020603050405020304" pitchFamily="18" charset="0"/>
              </a:rPr>
              <a:t>(Bộ sách Cánh Diều) </a:t>
            </a:r>
            <a:endParaRPr lang="vi-VN" altLang="en-US" sz="2800" b="1" i="1">
              <a:solidFill>
                <a:srgbClr val="00B050"/>
              </a:solidFill>
              <a:latin typeface="Times New Roman" panose="02020603050405020304" pitchFamily="18" charset="0"/>
              <a:cs typeface="Times New Roman" panose="02020603050405020304" pitchFamily="18" charset="0"/>
            </a:endParaRPr>
          </a:p>
        </p:txBody>
      </p:sp>
      <p:sp>
        <p:nvSpPr>
          <p:cNvPr id="3" name="TextBox 6">
            <a:extLst>
              <a:ext uri="{FF2B5EF4-FFF2-40B4-BE49-F238E27FC236}">
                <a16:creationId xmlns:a16="http://schemas.microsoft.com/office/drawing/2014/main" id="{A9F5CFA8-423B-42AC-8C1B-51587B52A0DB}"/>
              </a:ext>
            </a:extLst>
          </p:cNvPr>
          <p:cNvSpPr txBox="1">
            <a:spLocks noChangeArrowheads="1"/>
          </p:cNvSpPr>
          <p:nvPr/>
        </p:nvSpPr>
        <p:spPr bwMode="auto">
          <a:xfrm>
            <a:off x="179388" y="620713"/>
            <a:ext cx="4294187"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800" b="1">
                <a:solidFill>
                  <a:srgbClr val="FF0000"/>
                </a:solidFill>
                <a:latin typeface="Times New Roman" panose="02020603050405020304" pitchFamily="18" charset="0"/>
                <a:cs typeface="Times New Roman" panose="02020603050405020304" pitchFamily="18" charset="0"/>
              </a:rPr>
              <a:t>Phần 3: GÓC SÁNG TẠO</a:t>
            </a:r>
            <a:endParaRPr lang="vi-VN" altLang="en-US" sz="2800" b="1" i="1">
              <a:solidFill>
                <a:srgbClr val="FF0000"/>
              </a:solidFill>
              <a:latin typeface="Times New Roman" panose="02020603050405020304" pitchFamily="18" charset="0"/>
              <a:cs typeface="Times New Roman" panose="02020603050405020304" pitchFamily="18" charset="0"/>
            </a:endParaRPr>
          </a:p>
        </p:txBody>
      </p:sp>
      <p:sp>
        <p:nvSpPr>
          <p:cNvPr id="4" name="TextBox 6">
            <a:extLst>
              <a:ext uri="{FF2B5EF4-FFF2-40B4-BE49-F238E27FC236}">
                <a16:creationId xmlns:a16="http://schemas.microsoft.com/office/drawing/2014/main" id="{6C24C5DB-2BA7-4E13-9D9E-A1E245DAD082}"/>
              </a:ext>
            </a:extLst>
          </p:cNvPr>
          <p:cNvSpPr txBox="1">
            <a:spLocks noChangeArrowheads="1"/>
          </p:cNvSpPr>
          <p:nvPr/>
        </p:nvSpPr>
        <p:spPr bwMode="auto">
          <a:xfrm>
            <a:off x="304800" y="615950"/>
            <a:ext cx="4294188"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800" b="1">
                <a:solidFill>
                  <a:srgbClr val="FF0000"/>
                </a:solidFill>
                <a:latin typeface="Times New Roman" panose="02020603050405020304" pitchFamily="18" charset="0"/>
                <a:cs typeface="Times New Roman" panose="02020603050405020304" pitchFamily="18" charset="0"/>
              </a:rPr>
              <a:t>Phần 4: TỰ ĐÁNH GIÁ</a:t>
            </a:r>
            <a:endParaRPr lang="vi-VN" altLang="en-US" sz="2800" b="1" i="1">
              <a:solidFill>
                <a:srgbClr val="FF0000"/>
              </a:solidFill>
              <a:latin typeface="Times New Roman" panose="02020603050405020304" pitchFamily="18" charset="0"/>
              <a:cs typeface="Times New Roman" panose="02020603050405020304" pitchFamily="18" charset="0"/>
            </a:endParaRPr>
          </a:p>
        </p:txBody>
      </p:sp>
      <p:sp>
        <p:nvSpPr>
          <p:cNvPr id="5" name="TextBox 6">
            <a:extLst>
              <a:ext uri="{FF2B5EF4-FFF2-40B4-BE49-F238E27FC236}">
                <a16:creationId xmlns:a16="http://schemas.microsoft.com/office/drawing/2014/main" id="{E44E5977-688B-4781-9C69-4960AF21490B}"/>
              </a:ext>
            </a:extLst>
          </p:cNvPr>
          <p:cNvSpPr txBox="1">
            <a:spLocks noChangeArrowheads="1"/>
          </p:cNvSpPr>
          <p:nvPr/>
        </p:nvSpPr>
        <p:spPr bwMode="auto">
          <a:xfrm>
            <a:off x="179388" y="1773238"/>
            <a:ext cx="3313112"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800" b="1">
                <a:solidFill>
                  <a:srgbClr val="0000FF"/>
                </a:solidFill>
                <a:latin typeface="Times New Roman" panose="02020603050405020304" pitchFamily="18" charset="0"/>
                <a:cs typeface="Times New Roman" panose="02020603050405020304" pitchFamily="18" charset="0"/>
              </a:rPr>
              <a:t>Đã ghi nhớ </a:t>
            </a:r>
            <a:r>
              <a:rPr lang="en-US" altLang="en-US" sz="2800" b="1">
                <a:solidFill>
                  <a:srgbClr val="FF0000"/>
                </a:solidFill>
                <a:latin typeface="Times New Roman" panose="02020603050405020304" pitchFamily="18" charset="0"/>
                <a:cs typeface="Times New Roman" panose="02020603050405020304" pitchFamily="18" charset="0"/>
              </a:rPr>
              <a:t>(đã biết)</a:t>
            </a:r>
            <a:endParaRPr lang="vi-VN" altLang="en-US" sz="2800" b="1" i="1">
              <a:solidFill>
                <a:srgbClr val="FF0000"/>
              </a:solidFill>
              <a:latin typeface="Times New Roman" panose="02020603050405020304" pitchFamily="18" charset="0"/>
              <a:cs typeface="Times New Roman" panose="02020603050405020304" pitchFamily="18" charset="0"/>
            </a:endParaRPr>
          </a:p>
        </p:txBody>
      </p:sp>
      <p:sp>
        <p:nvSpPr>
          <p:cNvPr id="6" name="TextBox 6">
            <a:extLst>
              <a:ext uri="{FF2B5EF4-FFF2-40B4-BE49-F238E27FC236}">
                <a16:creationId xmlns:a16="http://schemas.microsoft.com/office/drawing/2014/main" id="{83418E21-8827-400C-AC3F-7688B5A79FE3}"/>
              </a:ext>
            </a:extLst>
          </p:cNvPr>
          <p:cNvSpPr txBox="1">
            <a:spLocks noChangeArrowheads="1"/>
          </p:cNvSpPr>
          <p:nvPr/>
        </p:nvSpPr>
        <p:spPr bwMode="auto">
          <a:xfrm>
            <a:off x="3851275" y="1773238"/>
            <a:ext cx="5184775"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800" b="1">
                <a:solidFill>
                  <a:srgbClr val="0000FF"/>
                </a:solidFill>
                <a:latin typeface="Times New Roman" panose="02020603050405020304" pitchFamily="18" charset="0"/>
                <a:cs typeface="Times New Roman" panose="02020603050405020304" pitchFamily="18" charset="0"/>
              </a:rPr>
              <a:t>Đã thực hành, vận dụng</a:t>
            </a:r>
            <a:r>
              <a:rPr lang="en-US" altLang="en-US" sz="2800" b="1">
                <a:solidFill>
                  <a:srgbClr val="FF0000"/>
                </a:solidFill>
                <a:latin typeface="Times New Roman" panose="02020603050405020304" pitchFamily="18" charset="0"/>
                <a:cs typeface="Times New Roman" panose="02020603050405020304" pitchFamily="18" charset="0"/>
              </a:rPr>
              <a:t>(đã làm)</a:t>
            </a:r>
            <a:endParaRPr lang="vi-VN" altLang="en-US" sz="2800" b="1" i="1">
              <a:solidFill>
                <a:srgbClr val="FF0000"/>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3ED2D15-27AB-41D9-84D7-456FA000AD57}"/>
              </a:ext>
            </a:extLst>
          </p:cNvPr>
          <p:cNvSpPr txBox="1">
            <a:spLocks noChangeArrowheads="1"/>
          </p:cNvSpPr>
          <p:nvPr/>
        </p:nvSpPr>
        <p:spPr bwMode="auto">
          <a:xfrm>
            <a:off x="3386138" y="1679575"/>
            <a:ext cx="4318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3600" b="1">
                <a:solidFill>
                  <a:srgbClr val="0000FF"/>
                </a:solidFill>
                <a:latin typeface="Times New Roman" panose="02020603050405020304" pitchFamily="18" charset="0"/>
                <a:cs typeface="Times New Roman" panose="02020603050405020304" pitchFamily="18" charset="0"/>
              </a:rPr>
              <a:t>+</a:t>
            </a:r>
            <a:endParaRPr lang="vi-VN" altLang="en-US" sz="3600" b="1" i="1">
              <a:solidFill>
                <a:srgbClr val="0000FF"/>
              </a:solidFill>
              <a:latin typeface="Times New Roman" panose="02020603050405020304" pitchFamily="18" charset="0"/>
              <a:cs typeface="Times New Roman" panose="02020603050405020304" pitchFamily="18" charset="0"/>
            </a:endParaRPr>
          </a:p>
        </p:txBody>
      </p:sp>
      <p:sp>
        <p:nvSpPr>
          <p:cNvPr id="8" name="TextBox 6">
            <a:extLst>
              <a:ext uri="{FF2B5EF4-FFF2-40B4-BE49-F238E27FC236}">
                <a16:creationId xmlns:a16="http://schemas.microsoft.com/office/drawing/2014/main" id="{FD504355-3423-421A-A953-9D5B9F3254A4}"/>
              </a:ext>
            </a:extLst>
          </p:cNvPr>
          <p:cNvSpPr txBox="1">
            <a:spLocks noChangeArrowheads="1"/>
          </p:cNvSpPr>
          <p:nvPr/>
        </p:nvSpPr>
        <p:spPr bwMode="auto">
          <a:xfrm>
            <a:off x="3203575" y="1196975"/>
            <a:ext cx="2111375"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800" b="1">
                <a:solidFill>
                  <a:srgbClr val="0000FF"/>
                </a:solidFill>
                <a:latin typeface="Times New Roman" panose="02020603050405020304" pitchFamily="18" charset="0"/>
                <a:cs typeface="Times New Roman" panose="02020603050405020304" pitchFamily="18" charset="0"/>
              </a:rPr>
              <a:t>Tự tổng kết</a:t>
            </a:r>
            <a:endParaRPr lang="vi-VN" altLang="en-US" sz="2800" b="1" i="1">
              <a:solidFill>
                <a:srgbClr val="0000FF"/>
              </a:solidFill>
              <a:latin typeface="Times New Roman" panose="02020603050405020304" pitchFamily="18" charset="0"/>
              <a:cs typeface="Times New Roman" panose="02020603050405020304" pitchFamily="18" charset="0"/>
            </a:endParaRPr>
          </a:p>
        </p:txBody>
      </p:sp>
      <p:sp>
        <p:nvSpPr>
          <p:cNvPr id="9" name="TextBox 6">
            <a:extLst>
              <a:ext uri="{FF2B5EF4-FFF2-40B4-BE49-F238E27FC236}">
                <a16:creationId xmlns:a16="http://schemas.microsoft.com/office/drawing/2014/main" id="{7A4FC1A2-CDAD-47C3-975C-459816BEF3AF}"/>
              </a:ext>
            </a:extLst>
          </p:cNvPr>
          <p:cNvSpPr txBox="1">
            <a:spLocks noChangeArrowheads="1"/>
          </p:cNvSpPr>
          <p:nvPr/>
        </p:nvSpPr>
        <p:spPr bwMode="auto">
          <a:xfrm>
            <a:off x="179388" y="2276475"/>
            <a:ext cx="4824412"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800" b="1">
                <a:latin typeface="Times New Roman" panose="02020603050405020304" pitchFamily="18" charset="0"/>
                <a:cs typeface="Times New Roman" panose="02020603050405020304" pitchFamily="18" charset="0"/>
              </a:rPr>
              <a:t>Cách điền vào bảng đánh giá</a:t>
            </a:r>
            <a:endParaRPr lang="vi-VN" altLang="en-US" sz="2800" b="1" i="1">
              <a:latin typeface="Times New Roman" panose="02020603050405020304" pitchFamily="18" charset="0"/>
              <a:cs typeface="Times New Roman" panose="02020603050405020304" pitchFamily="18" charset="0"/>
            </a:endParaRPr>
          </a:p>
        </p:txBody>
      </p:sp>
      <p:graphicFrame>
        <p:nvGraphicFramePr>
          <p:cNvPr id="10" name="Table 9">
            <a:extLst>
              <a:ext uri="{FF2B5EF4-FFF2-40B4-BE49-F238E27FC236}">
                <a16:creationId xmlns:a16="http://schemas.microsoft.com/office/drawing/2014/main" id="{6E8A0D40-C8E6-44C2-B8D4-D5F2BAD75FF7}"/>
              </a:ext>
            </a:extLst>
          </p:cNvPr>
          <p:cNvGraphicFramePr>
            <a:graphicFrameLocks noGrp="1"/>
          </p:cNvGraphicFramePr>
          <p:nvPr/>
        </p:nvGraphicFramePr>
        <p:xfrm>
          <a:off x="276225" y="3068638"/>
          <a:ext cx="8472488" cy="3455987"/>
        </p:xfrm>
        <a:graphic>
          <a:graphicData uri="http://schemas.openxmlformats.org/drawingml/2006/table">
            <a:tbl>
              <a:tblPr firstRow="1" firstCol="1" bandRow="1">
                <a:tableStyleId>{5C22544A-7EE6-4342-B048-85BDC9FD1C3A}</a:tableStyleId>
              </a:tblPr>
              <a:tblGrid>
                <a:gridCol w="4235787">
                  <a:extLst>
                    <a:ext uri="{9D8B030D-6E8A-4147-A177-3AD203B41FA5}">
                      <a16:colId xmlns:a16="http://schemas.microsoft.com/office/drawing/2014/main" val="20000"/>
                    </a:ext>
                  </a:extLst>
                </a:gridCol>
                <a:gridCol w="4236701">
                  <a:extLst>
                    <a:ext uri="{9D8B030D-6E8A-4147-A177-3AD203B41FA5}">
                      <a16:colId xmlns:a16="http://schemas.microsoft.com/office/drawing/2014/main" val="20001"/>
                    </a:ext>
                  </a:extLst>
                </a:gridCol>
              </a:tblGrid>
              <a:tr h="336717">
                <a:tc>
                  <a:txBody>
                    <a:bodyPr/>
                    <a:lstStyle/>
                    <a:p>
                      <a:pPr marL="457200" algn="ctr">
                        <a:lnSpc>
                          <a:spcPct val="130000"/>
                        </a:lnSpc>
                        <a:spcAft>
                          <a:spcPts val="0"/>
                        </a:spcAft>
                      </a:pPr>
                      <a:r>
                        <a:rPr lang="en-US" sz="1400">
                          <a:effectLst/>
                        </a:rPr>
                        <a:t>Đã biết những gì?</a:t>
                      </a:r>
                      <a:endParaRPr lang="vi-VN" sz="1100">
                        <a:effectLst/>
                        <a:latin typeface="Calibri"/>
                        <a:ea typeface="Calibri"/>
                        <a:cs typeface="Times New Roman"/>
                      </a:endParaRPr>
                    </a:p>
                  </a:txBody>
                  <a:tcPr marL="68577" marR="68577" marT="0" marB="0"/>
                </a:tc>
                <a:tc>
                  <a:txBody>
                    <a:bodyPr/>
                    <a:lstStyle/>
                    <a:p>
                      <a:pPr marL="457200" algn="ctr">
                        <a:lnSpc>
                          <a:spcPct val="130000"/>
                        </a:lnSpc>
                        <a:spcAft>
                          <a:spcPts val="0"/>
                        </a:spcAft>
                      </a:pPr>
                      <a:r>
                        <a:rPr lang="en-US" sz="1400">
                          <a:effectLst/>
                        </a:rPr>
                        <a:t>Đã làm được những gì?</a:t>
                      </a:r>
                      <a:endParaRPr lang="vi-VN" sz="1100">
                        <a:effectLst/>
                        <a:latin typeface="Calibri"/>
                        <a:ea typeface="Calibri"/>
                        <a:cs typeface="Times New Roman"/>
                      </a:endParaRPr>
                    </a:p>
                  </a:txBody>
                  <a:tcPr marL="68577" marR="68577" marT="0" marB="0"/>
                </a:tc>
                <a:extLst>
                  <a:ext uri="{0D108BD9-81ED-4DB2-BD59-A6C34878D82A}">
                    <a16:rowId xmlns:a16="http://schemas.microsoft.com/office/drawing/2014/main" val="10000"/>
                  </a:ext>
                </a:extLst>
              </a:tr>
              <a:tr h="336717">
                <a:tc>
                  <a:txBody>
                    <a:bodyPr/>
                    <a:lstStyle/>
                    <a:p>
                      <a:pPr marL="457200" algn="just">
                        <a:lnSpc>
                          <a:spcPct val="130000"/>
                        </a:lnSpc>
                        <a:spcAft>
                          <a:spcPts val="0"/>
                        </a:spcAft>
                      </a:pPr>
                      <a:r>
                        <a:rPr lang="en-US" sz="1400">
                          <a:effectLst/>
                        </a:rPr>
                        <a:t>a. Các chữ hoa A, Ă, Â</a:t>
                      </a:r>
                      <a:endParaRPr lang="vi-VN" sz="1100">
                        <a:effectLst/>
                        <a:latin typeface="Calibri"/>
                        <a:ea typeface="Calibri"/>
                        <a:cs typeface="Times New Roman"/>
                      </a:endParaRPr>
                    </a:p>
                  </a:txBody>
                  <a:tcPr marL="68577" marR="68577" marT="0" marB="0"/>
                </a:tc>
                <a:tc>
                  <a:txBody>
                    <a:bodyPr/>
                    <a:lstStyle/>
                    <a:p>
                      <a:pPr marL="457200" algn="just">
                        <a:lnSpc>
                          <a:spcPct val="130000"/>
                        </a:lnSpc>
                        <a:spcAft>
                          <a:spcPts val="0"/>
                        </a:spcAft>
                      </a:pPr>
                      <a:r>
                        <a:rPr lang="en-US" sz="1400">
                          <a:effectLst/>
                        </a:rPr>
                        <a:t>a. Viết được các chữ hoa A, Ă, Â</a:t>
                      </a:r>
                      <a:endParaRPr lang="vi-VN" sz="1100">
                        <a:effectLst/>
                        <a:latin typeface="Calibri"/>
                        <a:ea typeface="Calibri"/>
                        <a:cs typeface="Times New Roman"/>
                      </a:endParaRPr>
                    </a:p>
                  </a:txBody>
                  <a:tcPr marL="68577" marR="68577" marT="0" marB="0"/>
                </a:tc>
                <a:extLst>
                  <a:ext uri="{0D108BD9-81ED-4DB2-BD59-A6C34878D82A}">
                    <a16:rowId xmlns:a16="http://schemas.microsoft.com/office/drawing/2014/main" val="10001"/>
                  </a:ext>
                </a:extLst>
              </a:tr>
              <a:tr h="336717">
                <a:tc>
                  <a:txBody>
                    <a:bodyPr/>
                    <a:lstStyle/>
                    <a:p>
                      <a:pPr marL="457200" algn="just">
                        <a:lnSpc>
                          <a:spcPct val="130000"/>
                        </a:lnSpc>
                        <a:spcAft>
                          <a:spcPts val="0"/>
                        </a:spcAft>
                      </a:pPr>
                      <a:r>
                        <a:rPr lang="en-US" sz="1400">
                          <a:effectLst/>
                        </a:rPr>
                        <a:t>b. Từ chỉ sự vật</a:t>
                      </a:r>
                      <a:endParaRPr lang="vi-VN" sz="1100">
                        <a:effectLst/>
                        <a:latin typeface="Calibri"/>
                        <a:ea typeface="Calibri"/>
                        <a:cs typeface="Times New Roman"/>
                      </a:endParaRPr>
                    </a:p>
                  </a:txBody>
                  <a:tcPr marL="68577" marR="68577" marT="0" marB="0"/>
                </a:tc>
                <a:tc>
                  <a:txBody>
                    <a:bodyPr/>
                    <a:lstStyle/>
                    <a:p>
                      <a:pPr marL="457200" algn="just">
                        <a:lnSpc>
                          <a:spcPct val="130000"/>
                        </a:lnSpc>
                        <a:spcAft>
                          <a:spcPts val="0"/>
                        </a:spcAft>
                      </a:pPr>
                      <a:r>
                        <a:rPr lang="en-US" sz="1400">
                          <a:effectLst/>
                        </a:rPr>
                        <a:t>b. Sử dụng từ chỉ sự vật</a:t>
                      </a:r>
                      <a:endParaRPr lang="vi-VN" sz="1100">
                        <a:effectLst/>
                        <a:latin typeface="Calibri"/>
                        <a:ea typeface="Calibri"/>
                        <a:cs typeface="Times New Roman"/>
                      </a:endParaRPr>
                    </a:p>
                  </a:txBody>
                  <a:tcPr marL="68577" marR="68577" marT="0" marB="0"/>
                </a:tc>
                <a:extLst>
                  <a:ext uri="{0D108BD9-81ED-4DB2-BD59-A6C34878D82A}">
                    <a16:rowId xmlns:a16="http://schemas.microsoft.com/office/drawing/2014/main" val="10002"/>
                  </a:ext>
                </a:extLst>
              </a:tr>
              <a:tr h="336717">
                <a:tc>
                  <a:txBody>
                    <a:bodyPr/>
                    <a:lstStyle/>
                    <a:p>
                      <a:pPr marL="457200" algn="just">
                        <a:lnSpc>
                          <a:spcPct val="130000"/>
                        </a:lnSpc>
                        <a:spcAft>
                          <a:spcPts val="0"/>
                        </a:spcAft>
                      </a:pPr>
                      <a:r>
                        <a:rPr lang="en-US" sz="1400">
                          <a:effectLst/>
                        </a:rPr>
                        <a:t>c. Câu giới thiệu: Ai là gì?</a:t>
                      </a:r>
                      <a:endParaRPr lang="vi-VN" sz="1100">
                        <a:effectLst/>
                        <a:latin typeface="Calibri"/>
                        <a:ea typeface="Calibri"/>
                        <a:cs typeface="Times New Roman"/>
                      </a:endParaRPr>
                    </a:p>
                  </a:txBody>
                  <a:tcPr marL="68577" marR="68577" marT="0" marB="0"/>
                </a:tc>
                <a:tc>
                  <a:txBody>
                    <a:bodyPr/>
                    <a:lstStyle/>
                    <a:p>
                      <a:pPr marL="457200" algn="just">
                        <a:lnSpc>
                          <a:spcPct val="130000"/>
                        </a:lnSpc>
                        <a:spcAft>
                          <a:spcPts val="0"/>
                        </a:spcAft>
                      </a:pPr>
                      <a:r>
                        <a:rPr lang="en-US" sz="1400">
                          <a:effectLst/>
                        </a:rPr>
                        <a:t>c. Tự giới thiệu</a:t>
                      </a:r>
                      <a:endParaRPr lang="vi-VN" sz="1100">
                        <a:effectLst/>
                        <a:latin typeface="Calibri"/>
                        <a:ea typeface="Calibri"/>
                        <a:cs typeface="Times New Roman"/>
                      </a:endParaRPr>
                    </a:p>
                  </a:txBody>
                  <a:tcPr marL="68577" marR="68577" marT="0" marB="0"/>
                </a:tc>
                <a:extLst>
                  <a:ext uri="{0D108BD9-81ED-4DB2-BD59-A6C34878D82A}">
                    <a16:rowId xmlns:a16="http://schemas.microsoft.com/office/drawing/2014/main" val="10003"/>
                  </a:ext>
                </a:extLst>
              </a:tr>
              <a:tr h="703040">
                <a:tc>
                  <a:txBody>
                    <a:bodyPr/>
                    <a:lstStyle/>
                    <a:p>
                      <a:pPr marL="457200" algn="just">
                        <a:lnSpc>
                          <a:spcPct val="130000"/>
                        </a:lnSpc>
                        <a:spcAft>
                          <a:spcPts val="0"/>
                        </a:spcAft>
                      </a:pPr>
                      <a:r>
                        <a:rPr lang="en-US" sz="1400">
                          <a:effectLst/>
                        </a:rPr>
                        <a:t>d. Bảng chữ cái</a:t>
                      </a:r>
                      <a:endParaRPr lang="vi-VN" sz="1100">
                        <a:effectLst/>
                        <a:latin typeface="Calibri"/>
                        <a:ea typeface="Calibri"/>
                        <a:cs typeface="Times New Roman"/>
                      </a:endParaRPr>
                    </a:p>
                  </a:txBody>
                  <a:tcPr marL="68577" marR="68577" marT="0" marB="0"/>
                </a:tc>
                <a:tc>
                  <a:txBody>
                    <a:bodyPr/>
                    <a:lstStyle/>
                    <a:p>
                      <a:pPr marL="457200" algn="just">
                        <a:lnSpc>
                          <a:spcPct val="130000"/>
                        </a:lnSpc>
                        <a:spcAft>
                          <a:spcPts val="0"/>
                        </a:spcAft>
                      </a:pPr>
                      <a:r>
                        <a:rPr lang="en-US" sz="1400">
                          <a:effectLst/>
                        </a:rPr>
                        <a:t>d. Thuộc bảng chữ cái(19 chữ cái đầu)</a:t>
                      </a:r>
                      <a:endParaRPr lang="vi-VN" sz="1100">
                        <a:effectLst/>
                        <a:latin typeface="Calibri"/>
                        <a:ea typeface="Calibri"/>
                        <a:cs typeface="Times New Roman"/>
                      </a:endParaRPr>
                    </a:p>
                  </a:txBody>
                  <a:tcPr marL="68577" marR="68577" marT="0" marB="0"/>
                </a:tc>
                <a:extLst>
                  <a:ext uri="{0D108BD9-81ED-4DB2-BD59-A6C34878D82A}">
                    <a16:rowId xmlns:a16="http://schemas.microsoft.com/office/drawing/2014/main" val="10004"/>
                  </a:ext>
                </a:extLst>
              </a:tr>
              <a:tr h="336717">
                <a:tc>
                  <a:txBody>
                    <a:bodyPr/>
                    <a:lstStyle/>
                    <a:p>
                      <a:pPr marL="457200" algn="just">
                        <a:lnSpc>
                          <a:spcPct val="130000"/>
                        </a:lnSpc>
                        <a:spcAft>
                          <a:spcPts val="0"/>
                        </a:spcAft>
                      </a:pPr>
                      <a:r>
                        <a:rPr lang="en-US" sz="1400">
                          <a:effectLst/>
                        </a:rPr>
                        <a:t>e. Mục lục sách</a:t>
                      </a:r>
                      <a:endParaRPr lang="vi-VN" sz="1100">
                        <a:effectLst/>
                        <a:latin typeface="Calibri"/>
                        <a:ea typeface="Calibri"/>
                        <a:cs typeface="Times New Roman"/>
                      </a:endParaRPr>
                    </a:p>
                  </a:txBody>
                  <a:tcPr marL="68577" marR="68577" marT="0" marB="0"/>
                </a:tc>
                <a:tc>
                  <a:txBody>
                    <a:bodyPr/>
                    <a:lstStyle/>
                    <a:p>
                      <a:pPr marL="457200" algn="just">
                        <a:lnSpc>
                          <a:spcPct val="130000"/>
                        </a:lnSpc>
                        <a:spcAft>
                          <a:spcPts val="0"/>
                        </a:spcAft>
                      </a:pPr>
                      <a:r>
                        <a:rPr lang="en-US" sz="1400">
                          <a:effectLst/>
                        </a:rPr>
                        <a:t>e. Tra mục lục sách</a:t>
                      </a:r>
                      <a:endParaRPr lang="vi-VN" sz="1100">
                        <a:effectLst/>
                        <a:latin typeface="Calibri"/>
                        <a:ea typeface="Calibri"/>
                        <a:cs typeface="Times New Roman"/>
                      </a:endParaRPr>
                    </a:p>
                  </a:txBody>
                  <a:tcPr marL="68577" marR="68577" marT="0" marB="0"/>
                </a:tc>
                <a:extLst>
                  <a:ext uri="{0D108BD9-81ED-4DB2-BD59-A6C34878D82A}">
                    <a16:rowId xmlns:a16="http://schemas.microsoft.com/office/drawing/2014/main" val="10005"/>
                  </a:ext>
                </a:extLst>
              </a:tr>
              <a:tr h="1069361">
                <a:tc>
                  <a:txBody>
                    <a:bodyPr/>
                    <a:lstStyle/>
                    <a:p>
                      <a:pPr marL="457200" algn="just">
                        <a:lnSpc>
                          <a:spcPct val="130000"/>
                        </a:lnSpc>
                        <a:spcAft>
                          <a:spcPts val="0"/>
                        </a:spcAft>
                      </a:pPr>
                      <a:r>
                        <a:rPr lang="en-US" sz="1400">
                          <a:effectLst/>
                        </a:rPr>
                        <a:t>g. Truyện, thơ, văn miêu tả về thiếu nhi; tranh ảnh về người, vật</a:t>
                      </a:r>
                      <a:endParaRPr lang="vi-VN" sz="1100">
                        <a:effectLst/>
                        <a:latin typeface="Calibri"/>
                        <a:ea typeface="Calibri"/>
                        <a:cs typeface="Times New Roman"/>
                      </a:endParaRPr>
                    </a:p>
                  </a:txBody>
                  <a:tcPr marL="68577" marR="68577" marT="0" marB="0"/>
                </a:tc>
                <a:tc>
                  <a:txBody>
                    <a:bodyPr/>
                    <a:lstStyle/>
                    <a:p>
                      <a:pPr marL="457200" algn="just">
                        <a:lnSpc>
                          <a:spcPct val="130000"/>
                        </a:lnSpc>
                        <a:spcAft>
                          <a:spcPts val="0"/>
                        </a:spcAft>
                      </a:pPr>
                      <a:r>
                        <a:rPr lang="en-US" sz="1400">
                          <a:effectLst/>
                        </a:rPr>
                        <a:t>g. – Kể lại câu chuyện đã học</a:t>
                      </a:r>
                      <a:endParaRPr lang="vi-VN" sz="1100">
                        <a:effectLst/>
                      </a:endParaRPr>
                    </a:p>
                    <a:p>
                      <a:pPr marL="457200" algn="just">
                        <a:lnSpc>
                          <a:spcPct val="130000"/>
                        </a:lnSpc>
                        <a:spcAft>
                          <a:spcPts val="0"/>
                        </a:spcAft>
                      </a:pPr>
                      <a:r>
                        <a:rPr lang="en-US" sz="1400">
                          <a:effectLst/>
                        </a:rPr>
                        <a:t>- Quan sát, nhận xét về tranh ảnh, trang trí bài viết.</a:t>
                      </a:r>
                      <a:endParaRPr lang="vi-VN" sz="1100">
                        <a:effectLst/>
                        <a:latin typeface="Calibri"/>
                        <a:ea typeface="Calibri"/>
                        <a:cs typeface="Times New Roman"/>
                      </a:endParaRPr>
                    </a:p>
                  </a:txBody>
                  <a:tcPr marL="68577" marR="68577" marT="0" marB="0"/>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xit" presetSubtype="4" fill="hold" grpId="1" nodeType="clickEffect">
                                  <p:stCondLst>
                                    <p:cond delay="0"/>
                                  </p:stCondLst>
                                  <p:childTnLst>
                                    <p:anim calcmode="lin" valueType="num">
                                      <p:cBhvr additive="base">
                                        <p:cTn id="11" dur="500"/>
                                        <p:tgtEl>
                                          <p:spTgt spid="3"/>
                                        </p:tgtEl>
                                        <p:attrNameLst>
                                          <p:attrName>ppt_x</p:attrName>
                                        </p:attrNameLst>
                                      </p:cBhvr>
                                      <p:tavLst>
                                        <p:tav tm="0">
                                          <p:val>
                                            <p:strVal val="ppt_x"/>
                                          </p:val>
                                        </p:tav>
                                        <p:tav tm="100000">
                                          <p:val>
                                            <p:strVal val="ppt_x"/>
                                          </p:val>
                                        </p:tav>
                                      </p:tavLst>
                                    </p:anim>
                                    <p:anim calcmode="lin" valueType="num">
                                      <p:cBhvr additive="base">
                                        <p:cTn id="12" dur="500"/>
                                        <p:tgtEl>
                                          <p:spTgt spid="3"/>
                                        </p:tgtEl>
                                        <p:attrNameLst>
                                          <p:attrName>ppt_y</p:attrName>
                                        </p:attrNameLst>
                                      </p:cBhvr>
                                      <p:tavLst>
                                        <p:tav tm="0">
                                          <p:val>
                                            <p:strVal val="ppt_y"/>
                                          </p:val>
                                        </p:tav>
                                        <p:tav tm="100000">
                                          <p:val>
                                            <p:strVal val="1+ppt_h/2"/>
                                          </p:val>
                                        </p:tav>
                                      </p:tavLst>
                                    </p:anim>
                                    <p:set>
                                      <p:cBhvr>
                                        <p:cTn id="13" dur="1" fill="hold">
                                          <p:stCondLst>
                                            <p:cond delay="499"/>
                                          </p:stCondLst>
                                        </p:cTn>
                                        <p:tgtEl>
                                          <p:spTgt spid="3"/>
                                        </p:tgtEl>
                                        <p:attrNameLst>
                                          <p:attrName>style.visibility</p:attrName>
                                        </p:attrNameLst>
                                      </p:cBhvr>
                                      <p:to>
                                        <p:strVal val="hidden"/>
                                      </p:to>
                                    </p:set>
                                  </p:childTnLst>
                                </p:cTn>
                              </p:par>
                              <p:par>
                                <p:cTn id="14" presetID="22" presetClass="entr" presetSubtype="4"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down)">
                                      <p:cBhvr>
                                        <p:cTn id="16" dur="500"/>
                                        <p:tgtEl>
                                          <p:spTgt spid="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500"/>
                                        <p:tgtEl>
                                          <p:spTgt spid="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down)">
                                      <p:cBhvr>
                                        <p:cTn id="26" dur="500"/>
                                        <p:tgtEl>
                                          <p:spTgt spid="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wipe(down)">
                                      <p:cBhvr>
                                        <p:cTn id="36" dur="500"/>
                                        <p:tgtEl>
                                          <p:spTgt spid="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ipe(down)">
                                      <p:cBhvr>
                                        <p:cTn id="41" dur="500"/>
                                        <p:tgtEl>
                                          <p:spTgt spid="9"/>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6" presetClass="entr" presetSubtype="16" fill="hold"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circle(in)">
                                      <p:cBhvr>
                                        <p:cTn id="46"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5" grpId="0"/>
      <p:bldP spid="6" grpId="0"/>
      <p:bldP spid="7"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a:extLst>
              <a:ext uri="{FF2B5EF4-FFF2-40B4-BE49-F238E27FC236}">
                <a16:creationId xmlns:a16="http://schemas.microsoft.com/office/drawing/2014/main" id="{31450B80-D7E4-42AE-A356-B67BE19E6B5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38125"/>
            <a:ext cx="9144000" cy="638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6">
            <a:extLst>
              <a:ext uri="{FF2B5EF4-FFF2-40B4-BE49-F238E27FC236}">
                <a16:creationId xmlns:a16="http://schemas.microsoft.com/office/drawing/2014/main" id="{764CA688-C9FB-4337-8B29-49F8B1FC0B6B}"/>
              </a:ext>
            </a:extLst>
          </p:cNvPr>
          <p:cNvSpPr txBox="1">
            <a:spLocks noChangeArrowheads="1"/>
          </p:cNvSpPr>
          <p:nvPr/>
        </p:nvSpPr>
        <p:spPr bwMode="auto">
          <a:xfrm>
            <a:off x="1331913" y="2600325"/>
            <a:ext cx="6985000" cy="9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4400" b="1">
                <a:solidFill>
                  <a:srgbClr val="FF0000"/>
                </a:solidFill>
                <a:latin typeface="Times New Roman" panose="02020603050405020304" pitchFamily="18" charset="0"/>
                <a:cs typeface="Times New Roman" panose="02020603050405020304" pitchFamily="18" charset="0"/>
              </a:rPr>
              <a:t>TRÂN TRỌNG CẢM ƠN !</a:t>
            </a:r>
            <a:endParaRPr lang="vi-VN" altLang="en-US" sz="4400" b="1" i="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mph" presetSubtype="0" repeatCount="indefinite" fill="hold" grpId="0" nodeType="clickEffect">
                                  <p:stCondLst>
                                    <p:cond delay="0"/>
                                  </p:stCondLst>
                                  <p:iterate type="lt">
                                    <p:tmPct val="10000"/>
                                  </p:iterate>
                                  <p:childTnLst>
                                    <p:animMotion origin="layout" path="M -4.16667E-6 0.01852 L -4.16667E-6 -0.13657 " pathEditMode="relative" rAng="0" ptsTypes="AA">
                                      <p:cBhvr>
                                        <p:cTn id="6" dur="1000" accel="50000" decel="50000" autoRev="1" fill="hold">
                                          <p:stCondLst>
                                            <p:cond delay="0"/>
                                          </p:stCondLst>
                                        </p:cTn>
                                        <p:tgtEl>
                                          <p:spTgt spid="5"/>
                                        </p:tgtEl>
                                        <p:attrNameLst>
                                          <p:attrName>ppt_x</p:attrName>
                                          <p:attrName>ppt_y</p:attrName>
                                        </p:attrNameLst>
                                      </p:cBhvr>
                                      <p:rCtr x="0" y="-7755"/>
                                    </p:animMotion>
                                    <p:animRot by="1500000">
                                      <p:cBhvr>
                                        <p:cTn id="7" dur="500" fill="hold">
                                          <p:stCondLst>
                                            <p:cond delay="0"/>
                                          </p:stCondLst>
                                        </p:cTn>
                                        <p:tgtEl>
                                          <p:spTgt spid="5"/>
                                        </p:tgtEl>
                                        <p:attrNameLst>
                                          <p:attrName>r</p:attrName>
                                        </p:attrNameLst>
                                      </p:cBhvr>
                                    </p:animRot>
                                    <p:animRot by="-1500000">
                                      <p:cBhvr>
                                        <p:cTn id="8" dur="500" fill="hold">
                                          <p:stCondLst>
                                            <p:cond delay="500"/>
                                          </p:stCondLst>
                                        </p:cTn>
                                        <p:tgtEl>
                                          <p:spTgt spid="5"/>
                                        </p:tgtEl>
                                        <p:attrNameLst>
                                          <p:attrName>r</p:attrName>
                                        </p:attrNameLst>
                                      </p:cBhvr>
                                    </p:animRot>
                                    <p:animRot by="-1500000">
                                      <p:cBhvr>
                                        <p:cTn id="9" dur="500" fill="hold">
                                          <p:stCondLst>
                                            <p:cond delay="1000"/>
                                          </p:stCondLst>
                                        </p:cTn>
                                        <p:tgtEl>
                                          <p:spTgt spid="5"/>
                                        </p:tgtEl>
                                        <p:attrNameLst>
                                          <p:attrName>r</p:attrName>
                                        </p:attrNameLst>
                                      </p:cBhvr>
                                    </p:animRot>
                                    <p:animRot by="1500000">
                                      <p:cBhvr>
                                        <p:cTn id="10" dur="500" fill="hold">
                                          <p:stCondLst>
                                            <p:cond delay="150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94;p2">
            <a:extLst>
              <a:ext uri="{FF2B5EF4-FFF2-40B4-BE49-F238E27FC236}">
                <a16:creationId xmlns:a16="http://schemas.microsoft.com/office/drawing/2014/main" id="{9A6B1D36-1694-4B06-A513-366A2ABFE8A7}"/>
              </a:ext>
            </a:extLst>
          </p:cNvPr>
          <p:cNvSpPr>
            <a:spLocks noGrp="1"/>
          </p:cNvSpPr>
          <p:nvPr>
            <p:ph type="title"/>
          </p:nvPr>
        </p:nvSpPr>
        <p:spPr>
          <a:xfrm>
            <a:off x="457200" y="1133475"/>
            <a:ext cx="8229600" cy="1143000"/>
          </a:xfrm>
        </p:spPr>
        <p:txBody>
          <a:bodyPr lIns="91425" tIns="45700" rIns="91425" bIns="45700"/>
          <a:lstStyle/>
          <a:p>
            <a:pPr>
              <a:buClr>
                <a:srgbClr val="000000"/>
              </a:buClr>
              <a:buSzPts val="4400"/>
              <a:buFont typeface="Calibri" panose="020F0502020204030204" pitchFamily="34" charset="0"/>
              <a:buNone/>
            </a:pPr>
            <a:r>
              <a:rPr lang="en-US" altLang="en-US"/>
              <a:t>Quan điểm xây dựng CTGDPT 2018</a:t>
            </a:r>
          </a:p>
        </p:txBody>
      </p:sp>
      <p:sp>
        <p:nvSpPr>
          <p:cNvPr id="5" name="Google Shape;95;p2">
            <a:extLst>
              <a:ext uri="{FF2B5EF4-FFF2-40B4-BE49-F238E27FC236}">
                <a16:creationId xmlns:a16="http://schemas.microsoft.com/office/drawing/2014/main" id="{6BB2E4E5-D0BB-4447-BBB0-914E1DABA52D}"/>
              </a:ext>
            </a:extLst>
          </p:cNvPr>
          <p:cNvSpPr txBox="1">
            <a:spLocks/>
          </p:cNvSpPr>
          <p:nvPr/>
        </p:nvSpPr>
        <p:spPr bwMode="auto">
          <a:xfrm>
            <a:off x="457200" y="2608263"/>
            <a:ext cx="8229600" cy="305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lIns="91425" tIns="45700" rIns="91425" bIns="45700">
            <a:norm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spcBef>
                <a:spcPts val="0"/>
              </a:spcBef>
              <a:spcAft>
                <a:spcPts val="0"/>
              </a:spcAft>
              <a:buClr>
                <a:schemeClr val="dk1"/>
              </a:buClr>
              <a:buSzPts val="3200"/>
              <a:buFont typeface="Arial" charset="0"/>
              <a:buNone/>
              <a:defRPr/>
            </a:pPr>
            <a:r>
              <a:rPr lang="vi-VN">
                <a:latin typeface="+mj-lt"/>
              </a:rPr>
              <a:t>Quan điểm đối với môn Tiếng Việt:</a:t>
            </a:r>
          </a:p>
          <a:p>
            <a:pPr algn="just">
              <a:spcBef>
                <a:spcPts val="640"/>
              </a:spcBef>
              <a:spcAft>
                <a:spcPts val="0"/>
              </a:spcAft>
              <a:buClr>
                <a:schemeClr val="dk1"/>
              </a:buClr>
              <a:buSzPts val="3200"/>
              <a:buFont typeface="Calibri"/>
              <a:buChar char="-"/>
              <a:defRPr/>
            </a:pPr>
            <a:r>
              <a:rPr lang="vi-VN">
                <a:latin typeface="+mj-lt"/>
              </a:rPr>
              <a:t>Lấy các </a:t>
            </a:r>
            <a:r>
              <a:rPr lang="vi-VN" b="1">
                <a:latin typeface="+mj-lt"/>
              </a:rPr>
              <a:t>kỹ năng giao tiếp </a:t>
            </a:r>
            <a:r>
              <a:rPr lang="vi-VN">
                <a:latin typeface="+mj-lt"/>
              </a:rPr>
              <a:t>làm trục chính</a:t>
            </a:r>
          </a:p>
          <a:p>
            <a:pPr algn="just">
              <a:spcBef>
                <a:spcPts val="640"/>
              </a:spcBef>
              <a:spcAft>
                <a:spcPts val="0"/>
              </a:spcAft>
              <a:buClr>
                <a:schemeClr val="dk1"/>
              </a:buClr>
              <a:buSzPts val="3200"/>
              <a:buFont typeface="Calibri"/>
              <a:buChar char="-"/>
              <a:defRPr/>
            </a:pPr>
            <a:r>
              <a:rPr lang="vi-VN">
                <a:latin typeface="+mj-lt"/>
              </a:rPr>
              <a:t>Xây dựng theo </a:t>
            </a:r>
            <a:r>
              <a:rPr lang="vi-VN" b="1">
                <a:latin typeface="+mj-lt"/>
              </a:rPr>
              <a:t>hướng mở</a:t>
            </a:r>
          </a:p>
          <a:p>
            <a:pPr algn="just">
              <a:spcBef>
                <a:spcPts val="640"/>
              </a:spcBef>
              <a:spcAft>
                <a:spcPts val="0"/>
              </a:spcAft>
              <a:buClr>
                <a:schemeClr val="dk1"/>
              </a:buClr>
              <a:buSzPts val="3200"/>
              <a:buFont typeface="Calibri"/>
              <a:buChar char="-"/>
              <a:defRPr/>
            </a:pPr>
            <a:r>
              <a:rPr lang="vi-VN">
                <a:latin typeface="+mj-lt"/>
              </a:rPr>
              <a:t>Vừa đáp ứng yêu cầu đổi mới vừa chú trọng kế thừa và phát huy</a:t>
            </a:r>
            <a:endParaRPr lang="vi-VN" dirty="0">
              <a:latin typeface="+mj-lt"/>
            </a:endParaRPr>
          </a:p>
        </p:txBody>
      </p:sp>
      <p:sp>
        <p:nvSpPr>
          <p:cNvPr id="4100" name="Rectangle 3">
            <a:extLst>
              <a:ext uri="{FF2B5EF4-FFF2-40B4-BE49-F238E27FC236}">
                <a16:creationId xmlns:a16="http://schemas.microsoft.com/office/drawing/2014/main" id="{25601EFE-CCF0-4080-AC3D-18B098480FBA}"/>
              </a:ext>
            </a:extLst>
          </p:cNvPr>
          <p:cNvSpPr>
            <a:spLocks noChangeArrowheads="1"/>
          </p:cNvSpPr>
          <p:nvPr/>
        </p:nvSpPr>
        <p:spPr bwMode="auto">
          <a:xfrm>
            <a:off x="457200" y="44450"/>
            <a:ext cx="8507413"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eaLnBrk="1" hangingPunct="1">
              <a:lnSpc>
                <a:spcPct val="130000"/>
              </a:lnSpc>
              <a:spcBef>
                <a:spcPct val="0"/>
              </a:spcBef>
              <a:buFontTx/>
              <a:buNone/>
            </a:pPr>
            <a:r>
              <a:rPr lang="en-US" altLang="en-US" sz="2800" b="1">
                <a:solidFill>
                  <a:srgbClr val="009900"/>
                </a:solidFill>
                <a:latin typeface="Times New Roman" panose="02020603050405020304" pitchFamily="18" charset="0"/>
                <a:cs typeface="Times New Roman" panose="02020603050405020304" pitchFamily="18" charset="0"/>
              </a:rPr>
              <a:t>CHƯƠNG TRÌNH GDPT 2018  MÔN TIẾNG VIỆT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B69A31-C06F-4DB1-B162-15AAD52EAB4F}"/>
              </a:ext>
            </a:extLst>
          </p:cNvPr>
          <p:cNvSpPr/>
          <p:nvPr/>
        </p:nvSpPr>
        <p:spPr>
          <a:xfrm>
            <a:off x="1979613" y="260350"/>
            <a:ext cx="4610100" cy="708025"/>
          </a:xfrm>
          <a:prstGeom prst="rect">
            <a:avLst/>
          </a:prstGeom>
        </p:spPr>
        <p:txBody>
          <a:bodyPr>
            <a:spAutoFit/>
          </a:bodyPr>
          <a:lstStyle/>
          <a:p>
            <a:pPr marL="166688" indent="342900" algn="ctr" eaLnBrk="1" fontAlgn="auto" hangingPunct="1">
              <a:spcBef>
                <a:spcPts val="0"/>
              </a:spcBef>
              <a:spcAft>
                <a:spcPts val="0"/>
              </a:spcAft>
              <a:defRPr/>
            </a:pPr>
            <a:r>
              <a:rPr lang="en-US" sz="4000" b="1" kern="0" dirty="0">
                <a:solidFill>
                  <a:srgbClr val="C00000"/>
                </a:solidFill>
                <a:latin typeface="Times New Roman" panose="02020603050405020304" pitchFamily="18" charset="0"/>
                <a:ea typeface="MS Mincho" panose="02020609040205080304" pitchFamily="49" charset="-128"/>
                <a:cs typeface="Arial" charset="0"/>
              </a:rPr>
              <a:t>THẢO LUẬN</a:t>
            </a:r>
          </a:p>
        </p:txBody>
      </p:sp>
      <p:sp>
        <p:nvSpPr>
          <p:cNvPr id="5" name="Rectangle 4">
            <a:extLst>
              <a:ext uri="{FF2B5EF4-FFF2-40B4-BE49-F238E27FC236}">
                <a16:creationId xmlns:a16="http://schemas.microsoft.com/office/drawing/2014/main" id="{B0217AFC-4A72-4E2D-904C-39C8D2F03903}"/>
              </a:ext>
            </a:extLst>
          </p:cNvPr>
          <p:cNvSpPr/>
          <p:nvPr/>
        </p:nvSpPr>
        <p:spPr>
          <a:xfrm>
            <a:off x="0" y="1243013"/>
            <a:ext cx="3024188" cy="584200"/>
          </a:xfrm>
          <a:prstGeom prst="rect">
            <a:avLst/>
          </a:prstGeom>
        </p:spPr>
        <p:txBody>
          <a:bodyPr>
            <a:spAutoFit/>
          </a:bodyPr>
          <a:lstStyle/>
          <a:p>
            <a:pPr marL="166688" indent="342900" algn="ctr" eaLnBrk="1" fontAlgn="auto" hangingPunct="1">
              <a:spcBef>
                <a:spcPts val="0"/>
              </a:spcBef>
              <a:spcAft>
                <a:spcPts val="0"/>
              </a:spcAft>
              <a:defRPr/>
            </a:pPr>
            <a:r>
              <a:rPr lang="en-US" sz="3200" b="1" kern="0" dirty="0">
                <a:solidFill>
                  <a:srgbClr val="0070C0"/>
                </a:solidFill>
                <a:latin typeface="Times New Roman" panose="02020603050405020304" pitchFamily="18" charset="0"/>
                <a:ea typeface="MS Mincho" panose="02020609040205080304" pitchFamily="49" charset="-128"/>
                <a:cs typeface="Arial" charset="0"/>
              </a:rPr>
              <a:t>1. </a:t>
            </a:r>
            <a:r>
              <a:rPr lang="en-US" sz="3200" b="1" kern="0" dirty="0" err="1">
                <a:solidFill>
                  <a:srgbClr val="0070C0"/>
                </a:solidFill>
                <a:latin typeface="Times New Roman" panose="02020603050405020304" pitchFamily="18" charset="0"/>
                <a:ea typeface="MS Mincho" panose="02020609040205080304" pitchFamily="49" charset="-128"/>
                <a:cs typeface="Arial" charset="0"/>
              </a:rPr>
              <a:t>Mục</a:t>
            </a:r>
            <a:r>
              <a:rPr lang="en-US" sz="3200" b="1" kern="0" dirty="0">
                <a:solidFill>
                  <a:srgbClr val="0070C0"/>
                </a:solidFill>
                <a:latin typeface="Times New Roman" panose="02020603050405020304" pitchFamily="18" charset="0"/>
                <a:ea typeface="MS Mincho" panose="02020609040205080304" pitchFamily="49" charset="-128"/>
                <a:cs typeface="Arial" charset="0"/>
              </a:rPr>
              <a:t> </a:t>
            </a:r>
            <a:r>
              <a:rPr lang="en-US" sz="3200" b="1" kern="0" dirty="0" err="1">
                <a:solidFill>
                  <a:srgbClr val="0070C0"/>
                </a:solidFill>
                <a:latin typeface="Times New Roman" panose="02020603050405020304" pitchFamily="18" charset="0"/>
                <a:ea typeface="MS Mincho" panose="02020609040205080304" pitchFamily="49" charset="-128"/>
                <a:cs typeface="Arial" charset="0"/>
              </a:rPr>
              <a:t>tiêu</a:t>
            </a:r>
            <a:endParaRPr lang="en-US" sz="3200" b="1" kern="0" dirty="0">
              <a:solidFill>
                <a:srgbClr val="0070C0"/>
              </a:solidFill>
              <a:latin typeface="Times New Roman" panose="02020603050405020304" pitchFamily="18" charset="0"/>
              <a:ea typeface="MS Mincho" panose="02020609040205080304" pitchFamily="49" charset="-128"/>
              <a:cs typeface="Arial" charset="0"/>
            </a:endParaRPr>
          </a:p>
        </p:txBody>
      </p:sp>
      <p:sp>
        <p:nvSpPr>
          <p:cNvPr id="5124" name="Rectangle 5">
            <a:extLst>
              <a:ext uri="{FF2B5EF4-FFF2-40B4-BE49-F238E27FC236}">
                <a16:creationId xmlns:a16="http://schemas.microsoft.com/office/drawing/2014/main" id="{BFDA15C9-3561-4B99-9219-B68D2A54C3FB}"/>
              </a:ext>
            </a:extLst>
          </p:cNvPr>
          <p:cNvSpPr>
            <a:spLocks noChangeArrowheads="1"/>
          </p:cNvSpPr>
          <p:nvPr/>
        </p:nvSpPr>
        <p:spPr bwMode="auto">
          <a:xfrm>
            <a:off x="684213" y="1844675"/>
            <a:ext cx="80645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85800">
              <a:defRPr>
                <a:solidFill>
                  <a:schemeClr val="tx1"/>
                </a:solidFill>
                <a:latin typeface="Calibri" panose="020F0502020204030204" pitchFamily="34" charset="0"/>
                <a:cs typeface="Arial" panose="020B0604020202020204" pitchFamily="34" charset="0"/>
              </a:defRPr>
            </a:lvl1pPr>
            <a:lvl2pPr marL="742950" indent="-285750" defTabSz="685800">
              <a:defRPr>
                <a:solidFill>
                  <a:schemeClr val="tx1"/>
                </a:solidFill>
                <a:latin typeface="Calibri" panose="020F0502020204030204" pitchFamily="34" charset="0"/>
                <a:cs typeface="Arial" panose="020B0604020202020204" pitchFamily="34" charset="0"/>
              </a:defRPr>
            </a:lvl2pPr>
            <a:lvl3pPr marL="1143000" indent="-228600" defTabSz="685800">
              <a:defRPr>
                <a:solidFill>
                  <a:schemeClr val="tx1"/>
                </a:solidFill>
                <a:latin typeface="Calibri" panose="020F0502020204030204" pitchFamily="34" charset="0"/>
                <a:cs typeface="Arial" panose="020B0604020202020204" pitchFamily="34" charset="0"/>
              </a:defRPr>
            </a:lvl3pPr>
            <a:lvl4pPr marL="1600200" indent="-228600" defTabSz="685800">
              <a:defRPr>
                <a:solidFill>
                  <a:schemeClr val="tx1"/>
                </a:solidFill>
                <a:latin typeface="Calibri" panose="020F0502020204030204" pitchFamily="34" charset="0"/>
                <a:cs typeface="Arial" panose="020B0604020202020204" pitchFamily="34" charset="0"/>
              </a:defRPr>
            </a:lvl4pPr>
            <a:lvl5pPr marL="2057400" indent="-228600" defTabSz="685800">
              <a:defRPr>
                <a:solidFill>
                  <a:schemeClr val="tx1"/>
                </a:solidFill>
                <a:latin typeface="Calibri" panose="020F0502020204030204" pitchFamily="34" charset="0"/>
                <a:cs typeface="Arial" panose="020B0604020202020204" pitchFamily="34" charset="0"/>
              </a:defRPr>
            </a:lvl5pPr>
            <a:lvl6pPr marL="25146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r>
              <a:rPr lang="en-US" altLang="en-US" sz="3200" b="1">
                <a:solidFill>
                  <a:srgbClr val="0070C0"/>
                </a:solidFill>
                <a:latin typeface="Times New Roman" panose="02020603050405020304" pitchFamily="18" charset="0"/>
              </a:rPr>
              <a:t>2. </a:t>
            </a:r>
            <a:r>
              <a:rPr lang="vi-VN" altLang="en-US" sz="3200" b="1">
                <a:solidFill>
                  <a:srgbClr val="0070C0"/>
                </a:solidFill>
                <a:latin typeface="Times New Roman" panose="02020603050405020304" pitchFamily="18" charset="0"/>
              </a:rPr>
              <a:t>Điểm mới về yêu cầu cần đạt cho NL chung, NL đặc thù trong môn Tiếng Việt theo CT Ngữ văn 2018</a:t>
            </a:r>
          </a:p>
        </p:txBody>
      </p:sp>
      <p:sp>
        <p:nvSpPr>
          <p:cNvPr id="8" name="Rectangle 7">
            <a:extLst>
              <a:ext uri="{FF2B5EF4-FFF2-40B4-BE49-F238E27FC236}">
                <a16:creationId xmlns:a16="http://schemas.microsoft.com/office/drawing/2014/main" id="{BCC30E23-5231-4198-B1B1-03FC8877D760}"/>
              </a:ext>
            </a:extLst>
          </p:cNvPr>
          <p:cNvSpPr/>
          <p:nvPr/>
        </p:nvSpPr>
        <p:spPr>
          <a:xfrm>
            <a:off x="738188" y="3500438"/>
            <a:ext cx="7937500" cy="1077912"/>
          </a:xfrm>
          <a:prstGeom prst="rect">
            <a:avLst/>
          </a:prstGeom>
        </p:spPr>
        <p:txBody>
          <a:bodyPr>
            <a:spAutoFit/>
          </a:bodyPr>
          <a:lstStyle/>
          <a:p>
            <a:pPr algn="just" eaLnBrk="1" fontAlgn="auto" hangingPunct="1">
              <a:spcBef>
                <a:spcPts val="0"/>
              </a:spcBef>
              <a:spcAft>
                <a:spcPts val="0"/>
              </a:spcAft>
              <a:defRPr/>
            </a:pPr>
            <a:r>
              <a:rPr lang="en-US" sz="3200" b="1" kern="0" dirty="0">
                <a:solidFill>
                  <a:srgbClr val="0070C0"/>
                </a:solidFill>
                <a:latin typeface="Times New Roman" panose="02020603050405020304" pitchFamily="18" charset="0"/>
                <a:cs typeface="Times New Roman" panose="02020603050405020304" pitchFamily="18" charset="0"/>
              </a:rPr>
              <a:t>3. </a:t>
            </a:r>
            <a:r>
              <a:rPr lang="vi-VN" sz="3200" b="1" kern="0" dirty="0">
                <a:solidFill>
                  <a:srgbClr val="0070C0"/>
                </a:solidFill>
                <a:latin typeface="Times New Roman" panose="02020603050405020304" pitchFamily="18" charset="0"/>
                <a:cs typeface="Times New Roman" panose="02020603050405020304" pitchFamily="18" charset="0"/>
              </a:rPr>
              <a:t>Điểm mới về phương pháp giáo dục theo CT Ngữ văn 2018</a:t>
            </a:r>
          </a:p>
        </p:txBody>
      </p:sp>
      <p:sp>
        <p:nvSpPr>
          <p:cNvPr id="5126" name="Rectangle 9">
            <a:extLst>
              <a:ext uri="{FF2B5EF4-FFF2-40B4-BE49-F238E27FC236}">
                <a16:creationId xmlns:a16="http://schemas.microsoft.com/office/drawing/2014/main" id="{D2266F0D-BB0D-47E6-95B7-0D1263E1A902}"/>
              </a:ext>
            </a:extLst>
          </p:cNvPr>
          <p:cNvSpPr>
            <a:spLocks noChangeArrowheads="1"/>
          </p:cNvSpPr>
          <p:nvPr/>
        </p:nvSpPr>
        <p:spPr bwMode="auto">
          <a:xfrm>
            <a:off x="827088" y="4691063"/>
            <a:ext cx="792162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r>
              <a:rPr lang="en-US" altLang="en-US" sz="3200" b="1">
                <a:solidFill>
                  <a:srgbClr val="0070C0"/>
                </a:solidFill>
                <a:latin typeface="Times New Roman" panose="02020603050405020304" pitchFamily="18" charset="0"/>
                <a:cs typeface="Times New Roman" panose="02020603050405020304" pitchFamily="18" charset="0"/>
              </a:rPr>
              <a:t>4. </a:t>
            </a:r>
            <a:r>
              <a:rPr lang="vi-VN" altLang="en-US" sz="3200" b="1">
                <a:solidFill>
                  <a:srgbClr val="0070C0"/>
                </a:solidFill>
                <a:latin typeface="Times New Roman" panose="02020603050405020304" pitchFamily="18" charset="0"/>
                <a:cs typeface="Times New Roman" panose="02020603050405020304" pitchFamily="18" charset="0"/>
              </a:rPr>
              <a:t>Điểm mới về đánh giá </a:t>
            </a:r>
            <a:r>
              <a:rPr lang="en-US" altLang="en-US" sz="3200" b="1">
                <a:solidFill>
                  <a:srgbClr val="0070C0"/>
                </a:solidFill>
                <a:latin typeface="Times New Roman" panose="02020603050405020304" pitchFamily="18" charset="0"/>
                <a:cs typeface="Times New Roman" panose="02020603050405020304" pitchFamily="18" charset="0"/>
              </a:rPr>
              <a:t>PC </a:t>
            </a:r>
            <a:r>
              <a:rPr lang="vi-VN" altLang="en-US" sz="3200" b="1">
                <a:solidFill>
                  <a:srgbClr val="0070C0"/>
                </a:solidFill>
                <a:latin typeface="Times New Roman" panose="02020603050405020304" pitchFamily="18" charset="0"/>
                <a:cs typeface="Times New Roman" panose="02020603050405020304" pitchFamily="18" charset="0"/>
              </a:rPr>
              <a:t>và</a:t>
            </a:r>
            <a:r>
              <a:rPr lang="en-US" altLang="en-US" sz="3200" b="1">
                <a:solidFill>
                  <a:srgbClr val="0070C0"/>
                </a:solidFill>
                <a:latin typeface="Times New Roman" panose="02020603050405020304" pitchFamily="18" charset="0"/>
                <a:cs typeface="Times New Roman" panose="02020603050405020304" pitchFamily="18" charset="0"/>
              </a:rPr>
              <a:t> NL </a:t>
            </a:r>
            <a:r>
              <a:rPr lang="vi-VN" altLang="en-US" sz="3200" b="1">
                <a:solidFill>
                  <a:srgbClr val="0070C0"/>
                </a:solidFill>
                <a:latin typeface="Times New Roman" panose="02020603050405020304" pitchFamily="18" charset="0"/>
                <a:cs typeface="Times New Roman" panose="02020603050405020304" pitchFamily="18" charset="0"/>
              </a:rPr>
              <a:t>theo CT Ngữ văn 2018</a:t>
            </a:r>
            <a:endParaRPr lang="en-US" altLang="en-US" sz="3200" b="1">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FD2B9EF-A122-4B31-AF01-BE0DE6374B2B}"/>
              </a:ext>
            </a:extLst>
          </p:cNvPr>
          <p:cNvSpPr/>
          <p:nvPr/>
        </p:nvSpPr>
        <p:spPr>
          <a:xfrm>
            <a:off x="250825" y="4763"/>
            <a:ext cx="8569325" cy="400050"/>
          </a:xfrm>
          <a:prstGeom prst="rect">
            <a:avLst/>
          </a:prstGeom>
        </p:spPr>
        <p:txBody>
          <a:bodyPr>
            <a:spAutoFit/>
          </a:bodyPr>
          <a:lstStyle/>
          <a:p>
            <a:pPr marL="166688" indent="342900" algn="ctr" eaLnBrk="1" fontAlgn="auto" hangingPunct="1">
              <a:spcBef>
                <a:spcPts val="0"/>
              </a:spcBef>
              <a:spcAft>
                <a:spcPts val="0"/>
              </a:spcAft>
              <a:defRPr/>
            </a:pPr>
            <a:r>
              <a:rPr lang="en-US" sz="2000" b="1" kern="0" dirty="0">
                <a:solidFill>
                  <a:srgbClr val="C00000"/>
                </a:solidFill>
                <a:latin typeface="Times New Roman" panose="02020603050405020304" pitchFamily="18" charset="0"/>
                <a:ea typeface="MS Mincho" panose="02020609040205080304" pitchFamily="49" charset="-128"/>
                <a:cs typeface="Arial" charset="0"/>
              </a:rPr>
              <a:t>NHỮNG ĐIỂM MỚI CẦN LƯU Ý TRONG MÔN TIẾNG CT 2018</a:t>
            </a:r>
          </a:p>
        </p:txBody>
      </p:sp>
      <p:grpSp>
        <p:nvGrpSpPr>
          <p:cNvPr id="47" name="Group 46">
            <a:extLst>
              <a:ext uri="{FF2B5EF4-FFF2-40B4-BE49-F238E27FC236}">
                <a16:creationId xmlns:a16="http://schemas.microsoft.com/office/drawing/2014/main" id="{69F543D7-3E89-4BC3-983D-9C07D6F5CD23}"/>
              </a:ext>
            </a:extLst>
          </p:cNvPr>
          <p:cNvGrpSpPr>
            <a:grpSpLocks/>
          </p:cNvGrpSpPr>
          <p:nvPr/>
        </p:nvGrpSpPr>
        <p:grpSpPr bwMode="auto">
          <a:xfrm>
            <a:off x="34925" y="1073150"/>
            <a:ext cx="4824413" cy="5451475"/>
            <a:chOff x="35498" y="1073246"/>
            <a:chExt cx="4824535" cy="5452097"/>
          </a:xfrm>
        </p:grpSpPr>
        <p:sp>
          <p:nvSpPr>
            <p:cNvPr id="8" name="Rectangle 7">
              <a:extLst>
                <a:ext uri="{FF2B5EF4-FFF2-40B4-BE49-F238E27FC236}">
                  <a16:creationId xmlns:a16="http://schemas.microsoft.com/office/drawing/2014/main" id="{9800F6B0-4182-472D-A93F-FE627A55AC94}"/>
                </a:ext>
              </a:extLst>
            </p:cNvPr>
            <p:cNvSpPr/>
            <p:nvPr/>
          </p:nvSpPr>
          <p:spPr>
            <a:xfrm>
              <a:off x="1484923" y="1073246"/>
              <a:ext cx="3375110" cy="1851236"/>
            </a:xfrm>
            <a:prstGeom prst="rect">
              <a:avLst/>
            </a:prstGeom>
            <a:ln w="28575">
              <a:solidFill>
                <a:srgbClr val="0070C0"/>
              </a:solidFill>
            </a:ln>
          </p:spPr>
          <p:style>
            <a:lnRef idx="2">
              <a:schemeClr val="dk1"/>
            </a:lnRef>
            <a:fillRef idx="1">
              <a:schemeClr val="lt1"/>
            </a:fillRef>
            <a:effectRef idx="0">
              <a:schemeClr val="dk1"/>
            </a:effectRef>
            <a:fontRef idx="minor">
              <a:schemeClr val="dk1"/>
            </a:fontRef>
          </p:style>
          <p:txBody>
            <a:bodyPr lIns="68580" tIns="34290" rIns="68580" bIns="34290" anchor="ctr"/>
            <a:lstStyle/>
            <a:p>
              <a:pPr algn="just" defTabSz="342900" eaLnBrk="1" hangingPunct="1">
                <a:defRPr/>
              </a:pPr>
              <a:r>
                <a:rPr lang="vi-VN" sz="1500" b="1" dirty="0">
                  <a:solidFill>
                    <a:prstClr val="black"/>
                  </a:solidFill>
                  <a:latin typeface="Times New Roman" charset="0"/>
                  <a:ea typeface="Calibri" charset="0"/>
                  <a:cs typeface="Times New Roman" charset="0"/>
                </a:rPr>
                <a:t>Kiến thức:</a:t>
              </a:r>
              <a:r>
                <a:rPr lang="vi-VN"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Cung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cấp</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cho</a:t>
              </a:r>
              <a:r>
                <a:rPr lang="en-US" sz="1500" dirty="0">
                  <a:solidFill>
                    <a:prstClr val="black"/>
                  </a:solidFill>
                  <a:latin typeface="Times New Roman" charset="0"/>
                  <a:ea typeface="Calibri" charset="0"/>
                  <a:cs typeface="Times New Roman" charset="0"/>
                </a:rPr>
                <a:t> HS </a:t>
              </a:r>
              <a:r>
                <a:rPr lang="en-US" sz="1500" dirty="0" err="1">
                  <a:solidFill>
                    <a:prstClr val="black"/>
                  </a:solidFill>
                  <a:latin typeface="Times New Roman" charset="0"/>
                  <a:ea typeface="Calibri" charset="0"/>
                  <a:cs typeface="Times New Roman" charset="0"/>
                </a:rPr>
                <a:t>những</a:t>
              </a:r>
              <a:r>
                <a:rPr lang="en-US" sz="1500" dirty="0">
                  <a:solidFill>
                    <a:prstClr val="black"/>
                  </a:solidFill>
                  <a:latin typeface="Times New Roman" charset="0"/>
                  <a:ea typeface="Calibri" charset="0"/>
                  <a:cs typeface="Times New Roman" charset="0"/>
                </a:rPr>
                <a:t> </a:t>
              </a:r>
              <a:r>
                <a:rPr lang="en-US" sz="1500" b="1" dirty="0" err="1">
                  <a:solidFill>
                    <a:prstClr val="black"/>
                  </a:solidFill>
                  <a:latin typeface="Times New Roman" charset="0"/>
                  <a:ea typeface="Calibri" charset="0"/>
                  <a:cs typeface="Times New Roman" charset="0"/>
                </a:rPr>
                <a:t>kiến</a:t>
              </a:r>
              <a:r>
                <a:rPr lang="en-US" sz="1500" b="1" dirty="0">
                  <a:solidFill>
                    <a:prstClr val="black"/>
                  </a:solidFill>
                  <a:latin typeface="Times New Roman" charset="0"/>
                  <a:ea typeface="Calibri" charset="0"/>
                  <a:cs typeface="Times New Roman" charset="0"/>
                </a:rPr>
                <a:t> </a:t>
              </a:r>
              <a:r>
                <a:rPr lang="en-US" sz="1500" b="1" dirty="0" err="1">
                  <a:solidFill>
                    <a:prstClr val="black"/>
                  </a:solidFill>
                  <a:latin typeface="Times New Roman" charset="0"/>
                  <a:ea typeface="Calibri" charset="0"/>
                  <a:cs typeface="Times New Roman" charset="0"/>
                </a:rPr>
                <a:t>thức</a:t>
              </a:r>
              <a:r>
                <a:rPr lang="en-US" sz="1500" b="1"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phổ</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thông</a:t>
              </a:r>
              <a:r>
                <a:rPr lang="en-US" sz="1500" dirty="0">
                  <a:solidFill>
                    <a:prstClr val="black"/>
                  </a:solidFill>
                  <a:latin typeface="Times New Roman" charset="0"/>
                  <a:ea typeface="Calibri" charset="0"/>
                  <a:cs typeface="Times New Roman" charset="0"/>
                </a:rPr>
                <a:t>, </a:t>
              </a:r>
              <a:r>
                <a:rPr lang="en-US" sz="1500" b="1" dirty="0" err="1">
                  <a:solidFill>
                    <a:prstClr val="black"/>
                  </a:solidFill>
                  <a:latin typeface="Times New Roman" charset="0"/>
                  <a:ea typeface="Calibri" charset="0"/>
                  <a:cs typeface="Times New Roman" charset="0"/>
                </a:rPr>
                <a:t>cơ</a:t>
              </a:r>
              <a:r>
                <a:rPr lang="en-US" sz="1500" b="1" dirty="0">
                  <a:solidFill>
                    <a:prstClr val="black"/>
                  </a:solidFill>
                  <a:latin typeface="Times New Roman" charset="0"/>
                  <a:ea typeface="Calibri" charset="0"/>
                  <a:cs typeface="Times New Roman" charset="0"/>
                </a:rPr>
                <a:t> </a:t>
              </a:r>
              <a:r>
                <a:rPr lang="en-US" sz="1500" b="1" dirty="0" err="1">
                  <a:solidFill>
                    <a:prstClr val="black"/>
                  </a:solidFill>
                  <a:latin typeface="Times New Roman" charset="0"/>
                  <a:ea typeface="Calibri" charset="0"/>
                  <a:cs typeface="Times New Roman" charset="0"/>
                </a:rPr>
                <a:t>bản</a:t>
              </a:r>
              <a:r>
                <a:rPr lang="en-US" sz="1500" b="1" dirty="0">
                  <a:solidFill>
                    <a:prstClr val="black"/>
                  </a:solidFill>
                  <a:latin typeface="Times New Roman" charset="0"/>
                  <a:ea typeface="Calibri" charset="0"/>
                  <a:cs typeface="Times New Roman" charset="0"/>
                </a:rPr>
                <a:t>, </a:t>
              </a:r>
              <a:r>
                <a:rPr lang="en-US" sz="1500" b="1" dirty="0" err="1">
                  <a:solidFill>
                    <a:prstClr val="black"/>
                  </a:solidFill>
                  <a:latin typeface="Times New Roman" charset="0"/>
                  <a:ea typeface="Calibri" charset="0"/>
                  <a:cs typeface="Times New Roman" charset="0"/>
                </a:rPr>
                <a:t>hiện</a:t>
              </a:r>
              <a:r>
                <a:rPr lang="en-US" sz="1500" b="1" dirty="0">
                  <a:solidFill>
                    <a:prstClr val="black"/>
                  </a:solidFill>
                  <a:latin typeface="Times New Roman" charset="0"/>
                  <a:ea typeface="Calibri" charset="0"/>
                  <a:cs typeface="Times New Roman" charset="0"/>
                </a:rPr>
                <a:t> </a:t>
              </a:r>
              <a:r>
                <a:rPr lang="en-US" sz="1500" b="1" dirty="0" err="1">
                  <a:solidFill>
                    <a:prstClr val="black"/>
                  </a:solidFill>
                  <a:latin typeface="Times New Roman" charset="0"/>
                  <a:ea typeface="Calibri" charset="0"/>
                  <a:cs typeface="Times New Roman" charset="0"/>
                </a:rPr>
                <a:t>đại</a:t>
              </a:r>
              <a:r>
                <a:rPr lang="en-US" sz="1500" b="1" dirty="0">
                  <a:solidFill>
                    <a:prstClr val="black"/>
                  </a:solidFill>
                  <a:latin typeface="Times New Roman" charset="0"/>
                  <a:ea typeface="Calibri" charset="0"/>
                  <a:cs typeface="Times New Roman" charset="0"/>
                </a:rPr>
                <a:t>,</a:t>
              </a:r>
              <a:r>
                <a:rPr lang="en-US" sz="1500" dirty="0">
                  <a:solidFill>
                    <a:prstClr val="black"/>
                  </a:solidFill>
                  <a:latin typeface="Times New Roman" charset="0"/>
                  <a:ea typeface="Calibri" charset="0"/>
                  <a:cs typeface="Times New Roman" charset="0"/>
                </a:rPr>
                <a:t> </a:t>
              </a:r>
              <a:r>
                <a:rPr lang="en-US" sz="1500" b="1" dirty="0" err="1">
                  <a:solidFill>
                    <a:prstClr val="black"/>
                  </a:solidFill>
                  <a:latin typeface="Times New Roman" charset="0"/>
                  <a:ea typeface="Calibri" charset="0"/>
                  <a:cs typeface="Times New Roman" charset="0"/>
                </a:rPr>
                <a:t>có</a:t>
              </a:r>
              <a:r>
                <a:rPr lang="en-US" sz="1500" b="1" dirty="0">
                  <a:solidFill>
                    <a:prstClr val="black"/>
                  </a:solidFill>
                  <a:latin typeface="Times New Roman" charset="0"/>
                  <a:ea typeface="Calibri" charset="0"/>
                  <a:cs typeface="Times New Roman" charset="0"/>
                </a:rPr>
                <a:t> </a:t>
              </a:r>
              <a:r>
                <a:rPr lang="en-US" sz="1500" b="1" dirty="0" err="1">
                  <a:solidFill>
                    <a:prstClr val="black"/>
                  </a:solidFill>
                  <a:latin typeface="Times New Roman" charset="0"/>
                  <a:ea typeface="Calibri" charset="0"/>
                  <a:cs typeface="Times New Roman" charset="0"/>
                </a:rPr>
                <a:t>tính</a:t>
              </a:r>
              <a:r>
                <a:rPr lang="en-US" sz="1500" b="1" dirty="0">
                  <a:solidFill>
                    <a:prstClr val="black"/>
                  </a:solidFill>
                  <a:latin typeface="Times New Roman" charset="0"/>
                  <a:ea typeface="Calibri" charset="0"/>
                  <a:cs typeface="Times New Roman" charset="0"/>
                </a:rPr>
                <a:t> </a:t>
              </a:r>
              <a:r>
                <a:rPr lang="en-US" sz="1500" b="1" dirty="0" err="1">
                  <a:solidFill>
                    <a:prstClr val="black"/>
                  </a:solidFill>
                  <a:latin typeface="Times New Roman" charset="0"/>
                  <a:ea typeface="Calibri" charset="0"/>
                  <a:cs typeface="Times New Roman" charset="0"/>
                </a:rPr>
                <a:t>hệ</a:t>
              </a:r>
              <a:r>
                <a:rPr lang="en-US" sz="1500" b="1" dirty="0">
                  <a:solidFill>
                    <a:prstClr val="black"/>
                  </a:solidFill>
                  <a:latin typeface="Times New Roman" charset="0"/>
                  <a:ea typeface="Calibri" charset="0"/>
                  <a:cs typeface="Times New Roman" charset="0"/>
                </a:rPr>
                <a:t> </a:t>
              </a:r>
              <a:r>
                <a:rPr lang="en-US" sz="1500" b="1" dirty="0" err="1">
                  <a:solidFill>
                    <a:prstClr val="black"/>
                  </a:solidFill>
                  <a:latin typeface="Times New Roman" charset="0"/>
                  <a:ea typeface="Calibri" charset="0"/>
                  <a:cs typeface="Times New Roman" charset="0"/>
                </a:rPr>
                <a:t>thống</a:t>
              </a:r>
              <a:r>
                <a:rPr lang="en-US" sz="1500" b="1" dirty="0">
                  <a:solidFill>
                    <a:prstClr val="black"/>
                  </a:solidFill>
                  <a:latin typeface="Times New Roman" charset="0"/>
                  <a:ea typeface="Calibri" charset="0"/>
                  <a:cs typeface="Times New Roman" charset="0"/>
                </a:rPr>
                <a:t> </a:t>
              </a:r>
              <a:r>
                <a:rPr lang="en-US" sz="1500" b="1" dirty="0" err="1">
                  <a:solidFill>
                    <a:prstClr val="black"/>
                  </a:solidFill>
                  <a:latin typeface="Times New Roman" charset="0"/>
                  <a:ea typeface="Calibri" charset="0"/>
                  <a:cs typeface="Times New Roman" charset="0"/>
                </a:rPr>
                <a:t>về</a:t>
              </a:r>
              <a:r>
                <a:rPr lang="en-US" sz="1500" b="1" dirty="0">
                  <a:solidFill>
                    <a:prstClr val="black"/>
                  </a:solidFill>
                  <a:latin typeface="Times New Roman" charset="0"/>
                  <a:ea typeface="Calibri" charset="0"/>
                  <a:cs typeface="Times New Roman" charset="0"/>
                </a:rPr>
                <a:t> </a:t>
              </a:r>
              <a:r>
                <a:rPr lang="en-US" sz="1500" b="1" dirty="0" err="1">
                  <a:solidFill>
                    <a:prstClr val="black"/>
                  </a:solidFill>
                  <a:latin typeface="Times New Roman" charset="0"/>
                  <a:ea typeface="Calibri" charset="0"/>
                  <a:cs typeface="Times New Roman" charset="0"/>
                </a:rPr>
                <a:t>ngôn</a:t>
              </a:r>
              <a:r>
                <a:rPr lang="en-US" sz="1500" b="1" dirty="0">
                  <a:solidFill>
                    <a:prstClr val="black"/>
                  </a:solidFill>
                  <a:latin typeface="Times New Roman" charset="0"/>
                  <a:ea typeface="Calibri" charset="0"/>
                  <a:cs typeface="Times New Roman" charset="0"/>
                </a:rPr>
                <a:t> </a:t>
              </a:r>
              <a:r>
                <a:rPr lang="en-US" sz="1500" b="1" dirty="0" err="1">
                  <a:solidFill>
                    <a:prstClr val="black"/>
                  </a:solidFill>
                  <a:latin typeface="Times New Roman" charset="0"/>
                  <a:ea typeface="Calibri" charset="0"/>
                  <a:cs typeface="Times New Roman" charset="0"/>
                </a:rPr>
                <a:t>ngữ</a:t>
              </a:r>
              <a:r>
                <a:rPr lang="en-US" sz="1500" b="1" dirty="0">
                  <a:solidFill>
                    <a:prstClr val="black"/>
                  </a:solidFill>
                  <a:latin typeface="Times New Roman" charset="0"/>
                  <a:ea typeface="Calibri" charset="0"/>
                  <a:cs typeface="Times New Roman" charset="0"/>
                </a:rPr>
                <a:t> </a:t>
              </a:r>
              <a:r>
                <a:rPr lang="en-US" sz="1500" dirty="0">
                  <a:solidFill>
                    <a:prstClr val="black"/>
                  </a:solidFill>
                  <a:latin typeface="Times New Roman" charset="0"/>
                  <a:ea typeface="Calibri" charset="0"/>
                  <a:cs typeface="Times New Roman" charset="0"/>
                </a:rPr>
                <a:t>(</a:t>
              </a:r>
              <a:r>
                <a:rPr lang="en-US" sz="1500" dirty="0" err="1">
                  <a:solidFill>
                    <a:prstClr val="black"/>
                  </a:solidFill>
                  <a:latin typeface="Times New Roman" charset="0"/>
                  <a:ea typeface="Calibri" charset="0"/>
                  <a:cs typeface="Times New Roman" charset="0"/>
                </a:rPr>
                <a:t>trọng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tâm</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là</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tiếng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Việt</a:t>
              </a:r>
              <a:r>
                <a:rPr lang="en-US" sz="1500" dirty="0">
                  <a:solidFill>
                    <a:prstClr val="black"/>
                  </a:solidFill>
                  <a:latin typeface="Times New Roman" charset="0"/>
                  <a:ea typeface="Calibri" charset="0"/>
                  <a:cs typeface="Times New Roman" charset="0"/>
                </a:rPr>
                <a:t>) </a:t>
              </a:r>
              <a:r>
                <a:rPr lang="en-US" sz="1500" b="1" dirty="0" err="1">
                  <a:solidFill>
                    <a:prstClr val="black"/>
                  </a:solidFill>
                  <a:latin typeface="Times New Roman" charset="0"/>
                  <a:ea typeface="Calibri" charset="0"/>
                  <a:cs typeface="Times New Roman" charset="0"/>
                </a:rPr>
                <a:t>và</a:t>
              </a:r>
              <a:r>
                <a:rPr lang="en-US" sz="1500" b="1" dirty="0">
                  <a:solidFill>
                    <a:prstClr val="black"/>
                  </a:solidFill>
                  <a:latin typeface="Times New Roman" charset="0"/>
                  <a:ea typeface="Calibri" charset="0"/>
                  <a:cs typeface="Times New Roman" charset="0"/>
                </a:rPr>
                <a:t> </a:t>
              </a:r>
              <a:r>
                <a:rPr lang="en-US" sz="1500" b="1" dirty="0" err="1">
                  <a:solidFill>
                    <a:prstClr val="black"/>
                  </a:solidFill>
                  <a:latin typeface="Times New Roman" charset="0"/>
                  <a:ea typeface="Calibri" charset="0"/>
                  <a:cs typeface="Times New Roman" charset="0"/>
                </a:rPr>
                <a:t>văn</a:t>
              </a:r>
              <a:r>
                <a:rPr lang="en-US" sz="1500" b="1" dirty="0">
                  <a:solidFill>
                    <a:prstClr val="black"/>
                  </a:solidFill>
                  <a:latin typeface="Times New Roman" charset="0"/>
                  <a:ea typeface="Calibri" charset="0"/>
                  <a:cs typeface="Times New Roman" charset="0"/>
                </a:rPr>
                <a:t> </a:t>
              </a:r>
              <a:r>
                <a:rPr lang="en-US" sz="1500" b="1" dirty="0" err="1">
                  <a:solidFill>
                    <a:prstClr val="black"/>
                  </a:solidFill>
                  <a:latin typeface="Times New Roman" charset="0"/>
                  <a:ea typeface="Calibri" charset="0"/>
                  <a:cs typeface="Times New Roman" charset="0"/>
                </a:rPr>
                <a:t>học</a:t>
              </a:r>
              <a:r>
                <a:rPr lang="en-US" sz="1500" b="1" dirty="0">
                  <a:solidFill>
                    <a:prstClr val="black"/>
                  </a:solidFill>
                  <a:latin typeface="Times New Roman" charset="0"/>
                  <a:ea typeface="Calibri" charset="0"/>
                  <a:cs typeface="Times New Roman" charset="0"/>
                </a:rPr>
                <a:t> </a:t>
              </a:r>
              <a:r>
                <a:rPr lang="en-US" sz="1500" dirty="0">
                  <a:solidFill>
                    <a:prstClr val="black"/>
                  </a:solidFill>
                  <a:latin typeface="Times New Roman" charset="0"/>
                  <a:ea typeface="Calibri" charset="0"/>
                  <a:cs typeface="Times New Roman" charset="0"/>
                </a:rPr>
                <a:t>(</a:t>
              </a:r>
              <a:r>
                <a:rPr lang="en-US" sz="1500" dirty="0" err="1">
                  <a:solidFill>
                    <a:prstClr val="black"/>
                  </a:solidFill>
                  <a:latin typeface="Times New Roman" charset="0"/>
                  <a:ea typeface="Calibri" charset="0"/>
                  <a:cs typeface="Times New Roman" charset="0"/>
                </a:rPr>
                <a:t>trọng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tâm</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là</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văn</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học</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Việt</a:t>
              </a:r>
              <a:r>
                <a:rPr lang="en-US" sz="1500" dirty="0">
                  <a:solidFill>
                    <a:prstClr val="black"/>
                  </a:solidFill>
                  <a:latin typeface="Times New Roman" charset="0"/>
                  <a:ea typeface="Calibri" charset="0"/>
                  <a:cs typeface="Times New Roman" charset="0"/>
                </a:rPr>
                <a:t> Nam), </a:t>
              </a:r>
              <a:r>
                <a:rPr lang="en-US" sz="1500" dirty="0" err="1">
                  <a:solidFill>
                    <a:prstClr val="black"/>
                  </a:solidFill>
                  <a:latin typeface="Times New Roman" charset="0"/>
                  <a:ea typeface="Calibri" charset="0"/>
                  <a:cs typeface="Times New Roman" charset="0"/>
                </a:rPr>
                <a:t>phù</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hợp</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với</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trình</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độ</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phát</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triển</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của</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lứa</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tuổi</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và</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yêu</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cầu</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đào</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tạo</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nguồn</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nhân</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lực</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trong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thời</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kì</a:t>
              </a:r>
              <a:r>
                <a:rPr lang="en-US" sz="1500" dirty="0">
                  <a:solidFill>
                    <a:prstClr val="black"/>
                  </a:solidFill>
                  <a:latin typeface="Times New Roman" charset="0"/>
                  <a:ea typeface="Calibri" charset="0"/>
                  <a:cs typeface="Times New Roman" charset="0"/>
                </a:rPr>
                <a:t> </a:t>
              </a:r>
              <a:r>
                <a:rPr lang="vi-VN" sz="1500" dirty="0">
                  <a:solidFill>
                    <a:prstClr val="black"/>
                  </a:solidFill>
                  <a:latin typeface="Times New Roman" charset="0"/>
                  <a:ea typeface="Calibri" charset="0"/>
                  <a:cs typeface="Times New Roman" charset="0"/>
                </a:rPr>
                <a:t>CNH</a:t>
              </a:r>
              <a:r>
                <a:rPr lang="en-US" sz="1500" dirty="0">
                  <a:solidFill>
                    <a:prstClr val="black"/>
                  </a:solidFill>
                  <a:latin typeface="Times New Roman" charset="0"/>
                  <a:ea typeface="Calibri" charset="0"/>
                  <a:cs typeface="Times New Roman" charset="0"/>
                </a:rPr>
                <a:t>, </a:t>
              </a:r>
              <a:r>
                <a:rPr lang="vi-VN" sz="1500" dirty="0">
                  <a:solidFill>
                    <a:prstClr val="black"/>
                  </a:solidFill>
                  <a:latin typeface="Times New Roman" charset="0"/>
                  <a:ea typeface="Calibri" charset="0"/>
                  <a:cs typeface="Times New Roman" charset="0"/>
                </a:rPr>
                <a:t>HĐH </a:t>
              </a:r>
              <a:r>
                <a:rPr lang="en-US" sz="1500" dirty="0" err="1">
                  <a:solidFill>
                    <a:prstClr val="black"/>
                  </a:solidFill>
                  <a:latin typeface="Times New Roman" charset="0"/>
                  <a:ea typeface="Calibri" charset="0"/>
                  <a:cs typeface="Times New Roman" charset="0"/>
                </a:rPr>
                <a:t>đất</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nước</a:t>
              </a:r>
              <a:r>
                <a:rPr lang="en-US" sz="1500" dirty="0">
                  <a:solidFill>
                    <a:prstClr val="black"/>
                  </a:solidFill>
                  <a:latin typeface="Times New Roman" charset="0"/>
                  <a:ea typeface="Calibri" charset="0"/>
                  <a:cs typeface="Times New Roman" charset="0"/>
                </a:rPr>
                <a:t>.</a:t>
              </a:r>
            </a:p>
          </p:txBody>
        </p:sp>
        <p:sp>
          <p:nvSpPr>
            <p:cNvPr id="9" name="Rectangle 8">
              <a:extLst>
                <a:ext uri="{FF2B5EF4-FFF2-40B4-BE49-F238E27FC236}">
                  <a16:creationId xmlns:a16="http://schemas.microsoft.com/office/drawing/2014/main" id="{DBADCD9E-D317-4252-9BA2-CD2EB44FCB3A}"/>
                </a:ext>
              </a:extLst>
            </p:cNvPr>
            <p:cNvSpPr/>
            <p:nvPr/>
          </p:nvSpPr>
          <p:spPr>
            <a:xfrm>
              <a:off x="1484923" y="2997516"/>
              <a:ext cx="3375110" cy="1354293"/>
            </a:xfrm>
            <a:prstGeom prst="rect">
              <a:avLst/>
            </a:prstGeom>
            <a:ln w="28575">
              <a:solidFill>
                <a:srgbClr val="0070C0"/>
              </a:solidFill>
            </a:ln>
          </p:spPr>
          <p:style>
            <a:lnRef idx="2">
              <a:schemeClr val="dk1"/>
            </a:lnRef>
            <a:fillRef idx="1">
              <a:schemeClr val="lt1"/>
            </a:fillRef>
            <a:effectRef idx="0">
              <a:schemeClr val="dk1"/>
            </a:effectRef>
            <a:fontRef idx="minor">
              <a:schemeClr val="dk1"/>
            </a:fontRef>
          </p:style>
          <p:txBody>
            <a:bodyPr lIns="68580" tIns="34290" rIns="68580" bIns="34290" anchor="ctr"/>
            <a:lstStyle/>
            <a:p>
              <a:pPr algn="just" defTabSz="342900" eaLnBrk="1" hangingPunct="1">
                <a:defRPr/>
              </a:pPr>
              <a:r>
                <a:rPr lang="vi-VN" sz="1500" b="1" dirty="0">
                  <a:solidFill>
                    <a:prstClr val="black"/>
                  </a:solidFill>
                  <a:latin typeface="Times New Roman" charset="0"/>
                  <a:ea typeface="Calibri" charset="0"/>
                  <a:cs typeface="Times New Roman" charset="0"/>
                </a:rPr>
                <a:t>Kĩ năng:</a:t>
              </a:r>
              <a:r>
                <a:rPr lang="vi-VN"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Hình</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thành</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và</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phát</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triển</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ở</a:t>
              </a:r>
              <a:r>
                <a:rPr lang="en-US" sz="1500" dirty="0">
                  <a:solidFill>
                    <a:prstClr val="black"/>
                  </a:solidFill>
                  <a:latin typeface="Times New Roman" charset="0"/>
                  <a:ea typeface="Calibri" charset="0"/>
                  <a:cs typeface="Times New Roman" charset="0"/>
                </a:rPr>
                <a:t> HS </a:t>
              </a:r>
              <a:r>
                <a:rPr lang="en-US" sz="1500" dirty="0" err="1">
                  <a:solidFill>
                    <a:prstClr val="black"/>
                  </a:solidFill>
                  <a:latin typeface="Times New Roman" charset="0"/>
                  <a:ea typeface="Calibri" charset="0"/>
                  <a:cs typeface="Times New Roman" charset="0"/>
                </a:rPr>
                <a:t>các</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năng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lực</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sử</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dụng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tiếng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Việt</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tiếp</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nhận</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văn</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học</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cảm</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thụ</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thẩm</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mĩ</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phương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pháp</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học</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tập</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tư</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duy</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đặc</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biệt</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là</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phương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pháp</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tự</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học</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năng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lực</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ứng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dụng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những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điều</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đã</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học</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vào</a:t>
              </a:r>
              <a:r>
                <a:rPr lang="en-US" sz="1500" dirty="0">
                  <a:solidFill>
                    <a:prstClr val="black"/>
                  </a:solidFill>
                  <a:latin typeface="Times New Roman" charset="0"/>
                  <a:ea typeface="Calibri" charset="0"/>
                  <a:cs typeface="Times New Roman" charset="0"/>
                </a:rPr>
                <a:t> CS.</a:t>
              </a:r>
            </a:p>
          </p:txBody>
        </p:sp>
        <p:sp>
          <p:nvSpPr>
            <p:cNvPr id="10" name="Rectangle 9">
              <a:extLst>
                <a:ext uri="{FF2B5EF4-FFF2-40B4-BE49-F238E27FC236}">
                  <a16:creationId xmlns:a16="http://schemas.microsoft.com/office/drawing/2014/main" id="{877A2F1E-9975-4D0C-A7E2-A560C906CB42}"/>
                </a:ext>
              </a:extLst>
            </p:cNvPr>
            <p:cNvSpPr/>
            <p:nvPr/>
          </p:nvSpPr>
          <p:spPr>
            <a:xfrm>
              <a:off x="1484923" y="4434367"/>
              <a:ext cx="3375110" cy="2090976"/>
            </a:xfrm>
            <a:prstGeom prst="rect">
              <a:avLst/>
            </a:prstGeom>
            <a:ln w="28575">
              <a:solidFill>
                <a:srgbClr val="0070C0"/>
              </a:solidFill>
            </a:ln>
          </p:spPr>
          <p:style>
            <a:lnRef idx="2">
              <a:schemeClr val="dk1"/>
            </a:lnRef>
            <a:fillRef idx="1">
              <a:schemeClr val="lt1"/>
            </a:fillRef>
            <a:effectRef idx="0">
              <a:schemeClr val="dk1"/>
            </a:effectRef>
            <a:fontRef idx="minor">
              <a:schemeClr val="dk1"/>
            </a:fontRef>
          </p:style>
          <p:txBody>
            <a:bodyPr lIns="68580" tIns="34290" rIns="68580" bIns="34290" anchor="ctr"/>
            <a:lstStyle/>
            <a:p>
              <a:pPr algn="just" defTabSz="342900" eaLnBrk="1" hangingPunct="1">
                <a:defRPr/>
              </a:pPr>
              <a:r>
                <a:rPr lang="vi-VN" sz="1500" b="1" dirty="0">
                  <a:solidFill>
                    <a:prstClr val="black"/>
                  </a:solidFill>
                  <a:latin typeface="Times New Roman" charset="0"/>
                  <a:ea typeface="Calibri" charset="0"/>
                  <a:cs typeface="Times New Roman" charset="0"/>
                </a:rPr>
                <a:t>Thái độ:</a:t>
              </a:r>
              <a:r>
                <a:rPr lang="vi-VN"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Bồi</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dưỡng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cho</a:t>
              </a:r>
              <a:r>
                <a:rPr lang="en-US" sz="1500" dirty="0">
                  <a:solidFill>
                    <a:prstClr val="black"/>
                  </a:solidFill>
                  <a:latin typeface="Times New Roman" charset="0"/>
                  <a:ea typeface="Calibri" charset="0"/>
                  <a:cs typeface="Times New Roman" charset="0"/>
                </a:rPr>
                <a:t> HS </a:t>
              </a:r>
              <a:r>
                <a:rPr lang="en-US" sz="1500" dirty="0" err="1">
                  <a:solidFill>
                    <a:prstClr val="black"/>
                  </a:solidFill>
                  <a:latin typeface="Times New Roman" charset="0"/>
                  <a:ea typeface="Calibri" charset="0"/>
                  <a:cs typeface="Times New Roman" charset="0"/>
                </a:rPr>
                <a:t>tình</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yêu</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tiếng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Việt</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văn</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học</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văn</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hoá</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tình</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yêu</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gia</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đình</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thiên</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nhiên</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đất</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nước</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lòng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tự</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hào</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dân</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tộc</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ý</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chí</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tự</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lập</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tự</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cường</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lí</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tưởng</a:t>
              </a:r>
              <a:r>
                <a:rPr lang="en-US" sz="1500" dirty="0">
                  <a:solidFill>
                    <a:prstClr val="black"/>
                  </a:solidFill>
                  <a:latin typeface="Times New Roman" charset="0"/>
                  <a:ea typeface="Calibri" charset="0"/>
                  <a:cs typeface="Times New Roman" charset="0"/>
                </a:rPr>
                <a:t> XHCN; </a:t>
              </a:r>
              <a:r>
                <a:rPr lang="en-US" sz="1500" dirty="0" err="1">
                  <a:solidFill>
                    <a:prstClr val="black"/>
                  </a:solidFill>
                  <a:latin typeface="Times New Roman" charset="0"/>
                  <a:ea typeface="Calibri" charset="0"/>
                  <a:cs typeface="Times New Roman" charset="0"/>
                </a:rPr>
                <a:t>tinh</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thần</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dân</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chủ</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nhân</a:t>
              </a:r>
              <a:r>
                <a:rPr lang="en-US" sz="1500" dirty="0">
                  <a:solidFill>
                    <a:prstClr val="black"/>
                  </a:solidFill>
                  <a:latin typeface="Times New Roman" charset="0"/>
                  <a:ea typeface="Calibri" charset="0"/>
                  <a:cs typeface="Times New Roman" charset="0"/>
                </a:rPr>
                <a:t> </a:t>
              </a:r>
              <a:r>
                <a:rPr lang="en-US" sz="1500" dirty="0" err="1">
                  <a:solidFill>
                    <a:prstClr val="black"/>
                  </a:solidFill>
                  <a:latin typeface="Times New Roman" charset="0"/>
                  <a:ea typeface="Calibri" charset="0"/>
                  <a:cs typeface="Times New Roman" charset="0"/>
                </a:rPr>
                <a:t>văn</a:t>
              </a:r>
              <a:r>
                <a:rPr lang="en-US" sz="1500" dirty="0">
                  <a:solidFill>
                    <a:prstClr val="black"/>
                  </a:solidFill>
                  <a:latin typeface="Times New Roman" charset="0"/>
                  <a:ea typeface="Calibri" charset="0"/>
                  <a:cs typeface="Times New Roman" charset="0"/>
                </a:rPr>
                <a:t>; </a:t>
              </a:r>
              <a:r>
                <a:rPr lang="vi-VN" sz="1500" dirty="0">
                  <a:solidFill>
                    <a:prstClr val="black"/>
                  </a:solidFill>
                  <a:latin typeface="Times New Roman" charset="0"/>
                  <a:ea typeface="Calibri" charset="0"/>
                  <a:cs typeface="Times New Roman" charset="0"/>
                </a:rPr>
                <a:t>giáo dục cho HS trách nhiệm công dân, tinh thần hữu nghị và hợp tác quốc tế; ý thức tôn trọng và phát huy các giá trị văn hoá dân tộc</a:t>
              </a:r>
              <a:endParaRPr lang="en-US" sz="1500" dirty="0">
                <a:solidFill>
                  <a:prstClr val="black"/>
                </a:solidFill>
                <a:latin typeface="Times New Roman" charset="0"/>
                <a:ea typeface="Calibri" charset="0"/>
                <a:cs typeface="Times New Roman" charset="0"/>
              </a:endParaRPr>
            </a:p>
          </p:txBody>
        </p:sp>
        <p:sp>
          <p:nvSpPr>
            <p:cNvPr id="11" name="Rectangle 10">
              <a:extLst>
                <a:ext uri="{FF2B5EF4-FFF2-40B4-BE49-F238E27FC236}">
                  <a16:creationId xmlns:a16="http://schemas.microsoft.com/office/drawing/2014/main" id="{3A8DBE5E-F3EA-442C-B67E-F5B7600884E9}"/>
                </a:ext>
              </a:extLst>
            </p:cNvPr>
            <p:cNvSpPr/>
            <p:nvPr/>
          </p:nvSpPr>
          <p:spPr>
            <a:xfrm>
              <a:off x="35498" y="2348154"/>
              <a:ext cx="1001738" cy="2003654"/>
            </a:xfrm>
            <a:prstGeom prst="rect">
              <a:avLst/>
            </a:prstGeom>
            <a:noFill/>
            <a:ln w="28575">
              <a:solidFill>
                <a:srgbClr val="0070C0"/>
              </a:solidFill>
            </a:ln>
          </p:spPr>
          <p:style>
            <a:lnRef idx="2">
              <a:schemeClr val="dk1"/>
            </a:lnRef>
            <a:fillRef idx="1">
              <a:schemeClr val="lt1"/>
            </a:fillRef>
            <a:effectRef idx="0">
              <a:schemeClr val="dk1"/>
            </a:effectRef>
            <a:fontRef idx="minor">
              <a:schemeClr val="dk1"/>
            </a:fontRef>
          </p:style>
          <p:txBody>
            <a:bodyPr lIns="68580" tIns="34290" rIns="68580" bIns="34290" anchor="ctr"/>
            <a:lstStyle/>
            <a:p>
              <a:pPr algn="ctr" defTabSz="342900" eaLnBrk="1" hangingPunct="1">
                <a:lnSpc>
                  <a:spcPct val="150000"/>
                </a:lnSpc>
                <a:defRPr/>
              </a:pPr>
              <a:r>
                <a:rPr lang="vi-VN" sz="1200" b="1" dirty="0">
                  <a:solidFill>
                    <a:prstClr val="black"/>
                  </a:solidFill>
                  <a:latin typeface="Times New Roman" charset="0"/>
                  <a:ea typeface="Calibri" charset="0"/>
                  <a:cs typeface="Times New Roman" charset="0"/>
                </a:rPr>
                <a:t>MỤC </a:t>
              </a:r>
              <a:endParaRPr lang="en-US" sz="1200" dirty="0">
                <a:solidFill>
                  <a:prstClr val="black"/>
                </a:solidFill>
                <a:latin typeface="Times New Roman" charset="0"/>
                <a:ea typeface="Calibri" charset="0"/>
                <a:cs typeface="Times New Roman" charset="0"/>
              </a:endParaRPr>
            </a:p>
            <a:p>
              <a:pPr algn="ctr" defTabSz="342900" eaLnBrk="1" hangingPunct="1">
                <a:lnSpc>
                  <a:spcPct val="150000"/>
                </a:lnSpc>
                <a:defRPr/>
              </a:pPr>
              <a:r>
                <a:rPr lang="vi-VN" sz="1200" b="1" dirty="0">
                  <a:solidFill>
                    <a:prstClr val="black"/>
                  </a:solidFill>
                  <a:latin typeface="Times New Roman" charset="0"/>
                  <a:ea typeface="Calibri" charset="0"/>
                  <a:cs typeface="Times New Roman" charset="0"/>
                </a:rPr>
                <a:t>TIÊU</a:t>
              </a:r>
              <a:endParaRPr lang="en-US" sz="1200" dirty="0">
                <a:solidFill>
                  <a:prstClr val="black"/>
                </a:solidFill>
                <a:latin typeface="Times New Roman" charset="0"/>
                <a:ea typeface="Calibri" charset="0"/>
                <a:cs typeface="Times New Roman" charset="0"/>
              </a:endParaRPr>
            </a:p>
            <a:p>
              <a:pPr algn="ctr" defTabSz="342900" eaLnBrk="1" hangingPunct="1">
                <a:lnSpc>
                  <a:spcPct val="150000"/>
                </a:lnSpc>
                <a:defRPr/>
              </a:pPr>
              <a:r>
                <a:rPr lang="vi-VN" sz="1200" b="1" dirty="0">
                  <a:solidFill>
                    <a:prstClr val="black"/>
                  </a:solidFill>
                  <a:latin typeface="Times New Roman" charset="0"/>
                  <a:ea typeface="Calibri" charset="0"/>
                  <a:cs typeface="Times New Roman" charset="0"/>
                </a:rPr>
                <a:t>CHƯƠNG TRÌNH</a:t>
              </a:r>
              <a:endParaRPr lang="en-US" sz="1200" b="1" dirty="0">
                <a:solidFill>
                  <a:prstClr val="black"/>
                </a:solidFill>
                <a:latin typeface="Times New Roman" charset="0"/>
                <a:ea typeface="Calibri" charset="0"/>
                <a:cs typeface="Times New Roman" charset="0"/>
              </a:endParaRPr>
            </a:p>
            <a:p>
              <a:pPr algn="ctr" defTabSz="342900" eaLnBrk="1" hangingPunct="1">
                <a:lnSpc>
                  <a:spcPct val="150000"/>
                </a:lnSpc>
                <a:defRPr/>
              </a:pPr>
              <a:r>
                <a:rPr lang="vi-VN" sz="1200" b="1" dirty="0">
                  <a:solidFill>
                    <a:prstClr val="black"/>
                  </a:solidFill>
                  <a:latin typeface="Times New Roman" charset="0"/>
                  <a:ea typeface="Calibri" charset="0"/>
                  <a:cs typeface="Times New Roman" charset="0"/>
                </a:rPr>
                <a:t>NGỮ VĂN </a:t>
              </a:r>
              <a:endParaRPr lang="en-US" sz="1200" dirty="0">
                <a:solidFill>
                  <a:prstClr val="black"/>
                </a:solidFill>
                <a:latin typeface="Times New Roman" charset="0"/>
                <a:ea typeface="Calibri" charset="0"/>
                <a:cs typeface="Times New Roman" charset="0"/>
              </a:endParaRPr>
            </a:p>
            <a:p>
              <a:pPr algn="ctr" defTabSz="342900" eaLnBrk="1" hangingPunct="1">
                <a:lnSpc>
                  <a:spcPct val="150000"/>
                </a:lnSpc>
                <a:defRPr/>
              </a:pPr>
              <a:r>
                <a:rPr lang="vi-VN" sz="1200" b="1" dirty="0">
                  <a:solidFill>
                    <a:prstClr val="black"/>
                  </a:solidFill>
                  <a:latin typeface="Times New Roman" charset="0"/>
                  <a:ea typeface="Calibri" charset="0"/>
                  <a:cs typeface="Times New Roman" charset="0"/>
                </a:rPr>
                <a:t>2006</a:t>
              </a:r>
              <a:endParaRPr lang="en-US" sz="1200" dirty="0">
                <a:solidFill>
                  <a:prstClr val="black"/>
                </a:solidFill>
                <a:latin typeface="Times New Roman" charset="0"/>
                <a:ea typeface="Calibri" charset="0"/>
                <a:cs typeface="Times New Roman" charset="0"/>
              </a:endParaRPr>
            </a:p>
          </p:txBody>
        </p:sp>
        <p:cxnSp>
          <p:nvCxnSpPr>
            <p:cNvPr id="12" name="Straight Arrow Connector 11">
              <a:extLst>
                <a:ext uri="{FF2B5EF4-FFF2-40B4-BE49-F238E27FC236}">
                  <a16:creationId xmlns:a16="http://schemas.microsoft.com/office/drawing/2014/main" id="{8E534B04-D883-4BD4-836F-F86FB8896BC0}"/>
                </a:ext>
              </a:extLst>
            </p:cNvPr>
            <p:cNvCxnSpPr>
              <a:cxnSpLocks/>
              <a:stCxn id="11" idx="3"/>
            </p:cNvCxnSpPr>
            <p:nvPr/>
          </p:nvCxnSpPr>
          <p:spPr>
            <a:xfrm flipV="1">
              <a:off x="1037236" y="1735310"/>
              <a:ext cx="447686" cy="1614671"/>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0F491AF5-6DE2-40B1-B37D-9B51B249DD68}"/>
                </a:ext>
              </a:extLst>
            </p:cNvPr>
            <p:cNvCxnSpPr>
              <a:cxnSpLocks/>
              <a:stCxn id="11" idx="3"/>
              <a:endCxn id="9" idx="1"/>
            </p:cNvCxnSpPr>
            <p:nvPr/>
          </p:nvCxnSpPr>
          <p:spPr>
            <a:xfrm>
              <a:off x="1037236" y="3349981"/>
              <a:ext cx="447686" cy="325475"/>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E2E9A49D-995D-4D48-9E16-1443BB19FC48}"/>
                </a:ext>
              </a:extLst>
            </p:cNvPr>
            <p:cNvCxnSpPr>
              <a:cxnSpLocks/>
              <a:stCxn id="11" idx="3"/>
              <a:endCxn id="10" idx="1"/>
            </p:cNvCxnSpPr>
            <p:nvPr/>
          </p:nvCxnSpPr>
          <p:spPr>
            <a:xfrm>
              <a:off x="1037236" y="3349981"/>
              <a:ext cx="447686" cy="2129081"/>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996E112D-37D5-4E4F-8830-74BD1F6EAA56}"/>
              </a:ext>
            </a:extLst>
          </p:cNvPr>
          <p:cNvGrpSpPr>
            <a:grpSpLocks/>
          </p:cNvGrpSpPr>
          <p:nvPr/>
        </p:nvGrpSpPr>
        <p:grpSpPr bwMode="auto">
          <a:xfrm>
            <a:off x="4984750" y="1052513"/>
            <a:ext cx="4124325" cy="5256212"/>
            <a:chOff x="4984028" y="1052736"/>
            <a:chExt cx="4124476" cy="5256584"/>
          </a:xfrm>
        </p:grpSpPr>
        <p:sp>
          <p:nvSpPr>
            <p:cNvPr id="37" name="Rectangle 36">
              <a:extLst>
                <a:ext uri="{FF2B5EF4-FFF2-40B4-BE49-F238E27FC236}">
                  <a16:creationId xmlns:a16="http://schemas.microsoft.com/office/drawing/2014/main" id="{B44A4F5A-76FE-4BC2-BA43-2FA63B542810}"/>
                </a:ext>
              </a:extLst>
            </p:cNvPr>
            <p:cNvSpPr/>
            <p:nvPr/>
          </p:nvSpPr>
          <p:spPr>
            <a:xfrm>
              <a:off x="4984028" y="1052736"/>
              <a:ext cx="2971909" cy="2787847"/>
            </a:xfrm>
            <a:prstGeom prst="rect">
              <a:avLst/>
            </a:prstGeom>
            <a:ln w="28575">
              <a:solidFill>
                <a:srgbClr val="0070C0"/>
              </a:solidFill>
            </a:ln>
          </p:spPr>
          <p:style>
            <a:lnRef idx="2">
              <a:schemeClr val="dk1"/>
            </a:lnRef>
            <a:fillRef idx="1">
              <a:schemeClr val="lt1"/>
            </a:fillRef>
            <a:effectRef idx="0">
              <a:schemeClr val="dk1"/>
            </a:effectRef>
            <a:fontRef idx="minor">
              <a:schemeClr val="dk1"/>
            </a:fontRef>
          </p:style>
          <p:txBody>
            <a:bodyPr lIns="68580" tIns="34290" rIns="68580" bIns="34290" anchor="ctr"/>
            <a:lstStyle/>
            <a:p>
              <a:pPr algn="just" defTabSz="342900" eaLnBrk="1" hangingPunct="1">
                <a:defRPr/>
              </a:pPr>
              <a:r>
                <a:rPr lang="vi-VN" sz="1600" dirty="0">
                  <a:solidFill>
                    <a:prstClr val="black"/>
                  </a:solidFill>
                  <a:latin typeface="Times New Roman" charset="0"/>
                  <a:ea typeface="Calibri" charset="0"/>
                  <a:cs typeface="Times New Roman" charset="0"/>
                </a:rPr>
                <a:t>Hình thành và </a:t>
              </a:r>
              <a:r>
                <a:rPr lang="en-US" sz="1600" dirty="0" err="1">
                  <a:solidFill>
                    <a:prstClr val="black"/>
                  </a:solidFill>
                  <a:latin typeface="Times New Roman" charset="0"/>
                  <a:ea typeface="Calibri" charset="0"/>
                  <a:cs typeface="Times New Roman" charset="0"/>
                </a:rPr>
                <a:t>phát</a:t>
              </a:r>
              <a:r>
                <a:rPr lang="en-US" sz="1600" dirty="0">
                  <a:solidFill>
                    <a:prstClr val="black"/>
                  </a:solidFill>
                  <a:latin typeface="Times New Roman" charset="0"/>
                  <a:ea typeface="Calibri" charset="0"/>
                  <a:cs typeface="Times New Roman" charset="0"/>
                </a:rPr>
                <a:t> </a:t>
              </a:r>
              <a:r>
                <a:rPr lang="en-US" sz="1600" dirty="0" err="1">
                  <a:solidFill>
                    <a:prstClr val="black"/>
                  </a:solidFill>
                  <a:latin typeface="Times New Roman" charset="0"/>
                  <a:ea typeface="Calibri" charset="0"/>
                  <a:cs typeface="Times New Roman" charset="0"/>
                </a:rPr>
                <a:t>triển</a:t>
              </a:r>
              <a:r>
                <a:rPr lang="en-US" sz="1600" dirty="0">
                  <a:solidFill>
                    <a:prstClr val="black"/>
                  </a:solidFill>
                  <a:latin typeface="Times New Roman" charset="0"/>
                  <a:ea typeface="Calibri" charset="0"/>
                  <a:cs typeface="Times New Roman" charset="0"/>
                </a:rPr>
                <a:t> </a:t>
              </a:r>
              <a:r>
                <a:rPr lang="vi-VN" sz="1600" dirty="0">
                  <a:solidFill>
                    <a:prstClr val="black"/>
                  </a:solidFill>
                  <a:latin typeface="Times New Roman" charset="0"/>
                  <a:ea typeface="Calibri" charset="0"/>
                  <a:cs typeface="Times New Roman" charset="0"/>
                </a:rPr>
                <a:t>cho HS</a:t>
              </a:r>
              <a:r>
                <a:rPr lang="en-US" sz="1600" dirty="0">
                  <a:solidFill>
                    <a:prstClr val="black"/>
                  </a:solidFill>
                  <a:latin typeface="Times New Roman" charset="0"/>
                  <a:ea typeface="Calibri" charset="0"/>
                  <a:cs typeface="Times New Roman" charset="0"/>
                </a:rPr>
                <a:t> </a:t>
              </a:r>
              <a:r>
                <a:rPr lang="en-US" sz="1600" b="1" dirty="0" err="1">
                  <a:solidFill>
                    <a:prstClr val="black"/>
                  </a:solidFill>
                  <a:latin typeface="Times New Roman" charset="0"/>
                  <a:ea typeface="Calibri" charset="0"/>
                  <a:cs typeface="Times New Roman" charset="0"/>
                </a:rPr>
                <a:t>những</a:t>
              </a:r>
              <a:r>
                <a:rPr lang="en-US" sz="1600" b="1" dirty="0">
                  <a:solidFill>
                    <a:prstClr val="black"/>
                  </a:solidFill>
                  <a:latin typeface="Times New Roman" charset="0"/>
                  <a:ea typeface="Calibri" charset="0"/>
                  <a:cs typeface="Times New Roman" charset="0"/>
                </a:rPr>
                <a:t> </a:t>
              </a:r>
              <a:r>
                <a:rPr lang="en-US" sz="1600" b="1" dirty="0" err="1">
                  <a:solidFill>
                    <a:srgbClr val="FF0000"/>
                  </a:solidFill>
                  <a:latin typeface="Times New Roman" charset="0"/>
                  <a:ea typeface="Calibri" charset="0"/>
                  <a:cs typeface="Times New Roman" charset="0"/>
                </a:rPr>
                <a:t>phẩm</a:t>
              </a:r>
              <a:r>
                <a:rPr lang="en-US" sz="1600" b="1" dirty="0">
                  <a:solidFill>
                    <a:srgbClr val="FF0000"/>
                  </a:solidFill>
                  <a:latin typeface="Times New Roman" charset="0"/>
                  <a:ea typeface="Calibri" charset="0"/>
                  <a:cs typeface="Times New Roman" charset="0"/>
                </a:rPr>
                <a:t> </a:t>
              </a:r>
              <a:r>
                <a:rPr lang="en-US" sz="1600" b="1" dirty="0" err="1">
                  <a:solidFill>
                    <a:srgbClr val="FF0000"/>
                  </a:solidFill>
                  <a:latin typeface="Times New Roman" charset="0"/>
                  <a:ea typeface="Calibri" charset="0"/>
                  <a:cs typeface="Times New Roman" charset="0"/>
                </a:rPr>
                <a:t>chất</a:t>
              </a:r>
              <a:r>
                <a:rPr lang="en-US" sz="1600" b="1" dirty="0">
                  <a:solidFill>
                    <a:srgbClr val="FF0000"/>
                  </a:solidFill>
                  <a:latin typeface="Times New Roman" charset="0"/>
                  <a:ea typeface="Calibri" charset="0"/>
                  <a:cs typeface="Times New Roman" charset="0"/>
                </a:rPr>
                <a:t> </a:t>
              </a:r>
              <a:r>
                <a:rPr lang="vi-VN" sz="1600" b="1" dirty="0">
                  <a:solidFill>
                    <a:prstClr val="black"/>
                  </a:solidFill>
                  <a:latin typeface="Times New Roman" charset="0"/>
                  <a:ea typeface="Calibri" charset="0"/>
                  <a:cs typeface="Times New Roman" charset="0"/>
                </a:rPr>
                <a:t>tốt đẹp: yêu nước, nhân ái, chăm chỉ, trung thực, trách nhiệm</a:t>
              </a:r>
              <a:r>
                <a:rPr lang="en-US" sz="1600" dirty="0">
                  <a:solidFill>
                    <a:prstClr val="black"/>
                  </a:solidFill>
                  <a:latin typeface="Times New Roman" charset="0"/>
                  <a:ea typeface="Calibri" charset="0"/>
                  <a:cs typeface="Times New Roman" charset="0"/>
                </a:rPr>
                <a:t>; </a:t>
              </a:r>
              <a:r>
                <a:rPr lang="vi-VN" sz="1600" dirty="0">
                  <a:solidFill>
                    <a:prstClr val="black"/>
                  </a:solidFill>
                  <a:latin typeface="Times New Roman" charset="0"/>
                  <a:ea typeface="Calibri" charset="0"/>
                  <a:cs typeface="Times New Roman" charset="0"/>
                </a:rPr>
                <a:t>bồi dưỡng tâm hồn, hình thành nhân cách và phát triển cá tính thông qua những hoạt động khám phá, tiếp nhận các </a:t>
              </a:r>
              <a:r>
                <a:rPr lang="vi-VN" sz="1600" b="1" dirty="0">
                  <a:solidFill>
                    <a:prstClr val="black"/>
                  </a:solidFill>
                  <a:latin typeface="Times New Roman" charset="0"/>
                  <a:ea typeface="Calibri" charset="0"/>
                  <a:cs typeface="Times New Roman" charset="0"/>
                </a:rPr>
                <a:t>VB ngôn từ (đặc biệt là VB </a:t>
              </a:r>
              <a:r>
                <a:rPr lang="en-US" sz="1600" b="1" dirty="0">
                  <a:solidFill>
                    <a:prstClr val="black"/>
                  </a:solidFill>
                  <a:latin typeface="Times New Roman" charset="0"/>
                  <a:ea typeface="Calibri" charset="0"/>
                  <a:cs typeface="Times New Roman" charset="0"/>
                </a:rPr>
                <a:t>VH</a:t>
              </a:r>
              <a:r>
                <a:rPr lang="vi-VN" sz="1600" b="1" dirty="0">
                  <a:solidFill>
                    <a:prstClr val="black"/>
                  </a:solidFill>
                  <a:latin typeface="Times New Roman" charset="0"/>
                  <a:ea typeface="Calibri" charset="0"/>
                  <a:cs typeface="Times New Roman" charset="0"/>
                </a:rPr>
                <a:t>) </a:t>
              </a:r>
              <a:r>
                <a:rPr lang="vi-VN" sz="1600" dirty="0">
                  <a:solidFill>
                    <a:prstClr val="black"/>
                  </a:solidFill>
                  <a:latin typeface="Times New Roman" charset="0"/>
                  <a:ea typeface="Calibri" charset="0"/>
                  <a:cs typeface="Times New Roman" charset="0"/>
                </a:rPr>
                <a:t>và các hoạt động rèn luyện nghe, nói và thực hành tạo lập </a:t>
              </a:r>
              <a:r>
                <a:rPr lang="vi-VN" sz="1600" b="1" dirty="0">
                  <a:solidFill>
                    <a:prstClr val="black"/>
                  </a:solidFill>
                  <a:latin typeface="Times New Roman" charset="0"/>
                  <a:ea typeface="Calibri" charset="0"/>
                  <a:cs typeface="Times New Roman" charset="0"/>
                </a:rPr>
                <a:t>các kiểu văn bản thông dụng</a:t>
              </a:r>
              <a:r>
                <a:rPr lang="vi-VN" sz="1600" dirty="0">
                  <a:solidFill>
                    <a:prstClr val="black"/>
                  </a:solidFill>
                  <a:latin typeface="Times New Roman" charset="0"/>
                  <a:ea typeface="Calibri" charset="0"/>
                  <a:cs typeface="Times New Roman" charset="0"/>
                </a:rPr>
                <a:t>.</a:t>
              </a:r>
              <a:endParaRPr lang="en-US" sz="1600" dirty="0">
                <a:solidFill>
                  <a:prstClr val="black"/>
                </a:solidFill>
                <a:latin typeface="Times New Roman" charset="0"/>
                <a:ea typeface="Calibri" charset="0"/>
                <a:cs typeface="Times New Roman" charset="0"/>
              </a:endParaRPr>
            </a:p>
          </p:txBody>
        </p:sp>
        <p:sp>
          <p:nvSpPr>
            <p:cNvPr id="38" name="Rectangle 37">
              <a:extLst>
                <a:ext uri="{FF2B5EF4-FFF2-40B4-BE49-F238E27FC236}">
                  <a16:creationId xmlns:a16="http://schemas.microsoft.com/office/drawing/2014/main" id="{73799F33-470F-4D58-A94C-D3A23710F36D}"/>
                </a:ext>
              </a:extLst>
            </p:cNvPr>
            <p:cNvSpPr/>
            <p:nvPr/>
          </p:nvSpPr>
          <p:spPr>
            <a:xfrm>
              <a:off x="4984028" y="4270826"/>
              <a:ext cx="2971909" cy="2038494"/>
            </a:xfrm>
            <a:prstGeom prst="rect">
              <a:avLst/>
            </a:prstGeom>
            <a:ln w="28575">
              <a:solidFill>
                <a:srgbClr val="0070C0"/>
              </a:solidFill>
            </a:ln>
          </p:spPr>
          <p:style>
            <a:lnRef idx="2">
              <a:schemeClr val="dk1"/>
            </a:lnRef>
            <a:fillRef idx="1">
              <a:schemeClr val="lt1"/>
            </a:fillRef>
            <a:effectRef idx="0">
              <a:schemeClr val="dk1"/>
            </a:effectRef>
            <a:fontRef idx="minor">
              <a:schemeClr val="dk1"/>
            </a:fontRef>
          </p:style>
          <p:txBody>
            <a:bodyPr lIns="68580" tIns="34290" rIns="68580" bIns="34290" anchor="ctr"/>
            <a:lstStyle>
              <a:lvl1pPr defTabSz="342900" eaLnBrk="0" hangingPunct="0">
                <a:defRPr>
                  <a:solidFill>
                    <a:schemeClr val="tx1"/>
                  </a:solidFill>
                  <a:latin typeface="Calibri" panose="020F0502020204030204" pitchFamily="34" charset="0"/>
                  <a:cs typeface="Arial" panose="020B0604020202020204" pitchFamily="34" charset="0"/>
                </a:defRPr>
              </a:lvl1pPr>
              <a:lvl2pPr marL="742950" indent="-285750" defTabSz="342900" eaLnBrk="0" hangingPunct="0">
                <a:defRPr>
                  <a:solidFill>
                    <a:schemeClr val="tx1"/>
                  </a:solidFill>
                  <a:latin typeface="Calibri" panose="020F0502020204030204" pitchFamily="34" charset="0"/>
                  <a:cs typeface="Arial" panose="020B0604020202020204" pitchFamily="34" charset="0"/>
                </a:defRPr>
              </a:lvl2pPr>
              <a:lvl3pPr marL="1143000" indent="-228600" defTabSz="342900" eaLnBrk="0" hangingPunct="0">
                <a:defRPr>
                  <a:solidFill>
                    <a:schemeClr val="tx1"/>
                  </a:solidFill>
                  <a:latin typeface="Calibri" panose="020F0502020204030204" pitchFamily="34" charset="0"/>
                  <a:cs typeface="Arial" panose="020B0604020202020204" pitchFamily="34" charset="0"/>
                </a:defRPr>
              </a:lvl3pPr>
              <a:lvl4pPr marL="1600200" indent="-228600" defTabSz="342900" eaLnBrk="0" hangingPunct="0">
                <a:defRPr>
                  <a:solidFill>
                    <a:schemeClr val="tx1"/>
                  </a:solidFill>
                  <a:latin typeface="Calibri" panose="020F0502020204030204" pitchFamily="34" charset="0"/>
                  <a:cs typeface="Arial" panose="020B0604020202020204" pitchFamily="34" charset="0"/>
                </a:defRPr>
              </a:lvl4pPr>
              <a:lvl5pPr marL="2057400" indent="-228600" defTabSz="342900" eaLnBrk="0" hangingPunct="0">
                <a:defRPr>
                  <a:solidFill>
                    <a:schemeClr val="tx1"/>
                  </a:solidFill>
                  <a:latin typeface="Calibri" panose="020F0502020204030204" pitchFamily="34" charset="0"/>
                  <a:cs typeface="Arial" panose="020B0604020202020204" pitchFamily="34" charset="0"/>
                </a:defRPr>
              </a:lvl5pPr>
              <a:lvl6pPr marL="2514600" indent="-228600" defTabSz="3429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3429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3429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3429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defRPr/>
              </a:pPr>
              <a:r>
                <a:rPr lang="vi-VN" altLang="en-US">
                  <a:solidFill>
                    <a:srgbClr val="000000"/>
                  </a:solidFill>
                  <a:latin typeface="Times New Roman" panose="02020603050405020304" pitchFamily="18" charset="0"/>
                  <a:cs typeface="Calibri" panose="020F0502020204030204" pitchFamily="34" charset="0"/>
                </a:rPr>
                <a:t>Phát triển cho HS các</a:t>
              </a:r>
              <a:r>
                <a:rPr lang="vi-VN" altLang="en-US" b="1">
                  <a:solidFill>
                    <a:srgbClr val="000000"/>
                  </a:solidFill>
                  <a:latin typeface="Times New Roman" panose="02020603050405020304" pitchFamily="18" charset="0"/>
                  <a:cs typeface="Calibri" panose="020F0502020204030204" pitchFamily="34" charset="0"/>
                </a:rPr>
                <a:t> NL chung, NL ngôn ngữ, NL văn học </a:t>
              </a:r>
              <a:r>
                <a:rPr lang="vi-VN" altLang="en-US">
                  <a:solidFill>
                    <a:srgbClr val="000000"/>
                  </a:solidFill>
                  <a:latin typeface="Times New Roman" panose="02020603050405020304" pitchFamily="18" charset="0"/>
                  <a:cs typeface="Calibri" panose="020F0502020204030204" pitchFamily="34" charset="0"/>
                </a:rPr>
                <a:t>thông qua hệ thống kiến thức phổ thông cơ bản về văn học, tiếng Việt và các kĩ năng đọc, viết, nói và nghe</a:t>
              </a:r>
              <a:endParaRPr lang="en-US" altLang="en-US">
                <a:solidFill>
                  <a:srgbClr val="000000"/>
                </a:solidFill>
                <a:latin typeface="Times New Roman" panose="02020603050405020304" pitchFamily="18" charset="0"/>
                <a:ea typeface="MS Mincho" panose="02020609040205080304" pitchFamily="49" charset="-128"/>
              </a:endParaRPr>
            </a:p>
          </p:txBody>
        </p:sp>
        <p:sp>
          <p:nvSpPr>
            <p:cNvPr id="39" name="Rectangle 38">
              <a:extLst>
                <a:ext uri="{FF2B5EF4-FFF2-40B4-BE49-F238E27FC236}">
                  <a16:creationId xmlns:a16="http://schemas.microsoft.com/office/drawing/2014/main" id="{4D6843BD-AF3D-4F21-990A-DD6F81969A88}"/>
                </a:ext>
              </a:extLst>
            </p:cNvPr>
            <p:cNvSpPr/>
            <p:nvPr/>
          </p:nvSpPr>
          <p:spPr>
            <a:xfrm>
              <a:off x="8168670" y="2522865"/>
              <a:ext cx="939834" cy="2130576"/>
            </a:xfrm>
            <a:prstGeom prst="rect">
              <a:avLst/>
            </a:prstGeom>
            <a:noFill/>
            <a:ln w="28575"/>
          </p:spPr>
          <p:style>
            <a:lnRef idx="1">
              <a:schemeClr val="accent5"/>
            </a:lnRef>
            <a:fillRef idx="2">
              <a:schemeClr val="accent5"/>
            </a:fillRef>
            <a:effectRef idx="1">
              <a:schemeClr val="accent5"/>
            </a:effectRef>
            <a:fontRef idx="minor">
              <a:schemeClr val="dk1"/>
            </a:fontRef>
          </p:style>
          <p:txBody>
            <a:bodyPr lIns="68580" tIns="34290" rIns="68580" bIns="34290" anchor="ctr"/>
            <a:lstStyle/>
            <a:p>
              <a:pPr algn="ctr" defTabSz="342900" eaLnBrk="1" hangingPunct="1">
                <a:lnSpc>
                  <a:spcPct val="150000"/>
                </a:lnSpc>
                <a:defRPr/>
              </a:pPr>
              <a:r>
                <a:rPr lang="vi-VN" sz="1200" b="1" dirty="0">
                  <a:solidFill>
                    <a:prstClr val="black"/>
                  </a:solidFill>
                  <a:latin typeface="Times New Roman" charset="0"/>
                  <a:ea typeface="Calibri" charset="0"/>
                  <a:cs typeface="Times New Roman" charset="0"/>
                </a:rPr>
                <a:t>MỤC </a:t>
              </a:r>
              <a:endParaRPr lang="en-US" sz="1200" dirty="0">
                <a:solidFill>
                  <a:prstClr val="black"/>
                </a:solidFill>
                <a:latin typeface="Times New Roman" charset="0"/>
                <a:ea typeface="Calibri" charset="0"/>
                <a:cs typeface="Times New Roman" charset="0"/>
              </a:endParaRPr>
            </a:p>
            <a:p>
              <a:pPr algn="ctr" defTabSz="342900" eaLnBrk="1" hangingPunct="1">
                <a:lnSpc>
                  <a:spcPct val="150000"/>
                </a:lnSpc>
                <a:defRPr/>
              </a:pPr>
              <a:r>
                <a:rPr lang="vi-VN" sz="1200" b="1" dirty="0">
                  <a:solidFill>
                    <a:prstClr val="black"/>
                  </a:solidFill>
                  <a:latin typeface="Times New Roman" charset="0"/>
                  <a:ea typeface="Calibri" charset="0"/>
                  <a:cs typeface="Times New Roman" charset="0"/>
                </a:rPr>
                <a:t>TIÊU</a:t>
              </a:r>
              <a:endParaRPr lang="en-US" sz="1200" dirty="0">
                <a:solidFill>
                  <a:prstClr val="black"/>
                </a:solidFill>
                <a:latin typeface="Times New Roman" charset="0"/>
                <a:ea typeface="Calibri" charset="0"/>
                <a:cs typeface="Times New Roman" charset="0"/>
              </a:endParaRPr>
            </a:p>
            <a:p>
              <a:pPr algn="ctr" defTabSz="342900" eaLnBrk="1" hangingPunct="1">
                <a:lnSpc>
                  <a:spcPct val="150000"/>
                </a:lnSpc>
                <a:defRPr/>
              </a:pPr>
              <a:r>
                <a:rPr lang="vi-VN" sz="1200" b="1" dirty="0">
                  <a:solidFill>
                    <a:prstClr val="black"/>
                  </a:solidFill>
                  <a:latin typeface="Times New Roman" charset="0"/>
                  <a:ea typeface="Calibri" charset="0"/>
                  <a:cs typeface="Times New Roman" charset="0"/>
                </a:rPr>
                <a:t>CHƯƠNG TRÌNH</a:t>
              </a:r>
              <a:endParaRPr lang="en-US" sz="1200" dirty="0">
                <a:solidFill>
                  <a:prstClr val="black"/>
                </a:solidFill>
                <a:latin typeface="Times New Roman" charset="0"/>
                <a:ea typeface="Calibri" charset="0"/>
                <a:cs typeface="Times New Roman" charset="0"/>
              </a:endParaRPr>
            </a:p>
            <a:p>
              <a:pPr algn="ctr" defTabSz="342900" eaLnBrk="1" hangingPunct="1">
                <a:lnSpc>
                  <a:spcPct val="150000"/>
                </a:lnSpc>
                <a:defRPr/>
              </a:pPr>
              <a:r>
                <a:rPr lang="vi-VN" sz="1200" b="1" dirty="0">
                  <a:solidFill>
                    <a:prstClr val="black"/>
                  </a:solidFill>
                  <a:latin typeface="Times New Roman" charset="0"/>
                  <a:ea typeface="Calibri" charset="0"/>
                  <a:cs typeface="Times New Roman" charset="0"/>
                </a:rPr>
                <a:t>NGỮ VĂN 2018 </a:t>
              </a:r>
            </a:p>
          </p:txBody>
        </p:sp>
        <p:cxnSp>
          <p:nvCxnSpPr>
            <p:cNvPr id="44" name="Straight Arrow Connector 43">
              <a:extLst>
                <a:ext uri="{FF2B5EF4-FFF2-40B4-BE49-F238E27FC236}">
                  <a16:creationId xmlns:a16="http://schemas.microsoft.com/office/drawing/2014/main" id="{F081EFDA-1EA4-497A-A3C4-630137774717}"/>
                </a:ext>
              </a:extLst>
            </p:cNvPr>
            <p:cNvCxnSpPr>
              <a:stCxn id="39" idx="1"/>
              <a:endCxn id="37" idx="3"/>
            </p:cNvCxnSpPr>
            <p:nvPr/>
          </p:nvCxnSpPr>
          <p:spPr>
            <a:xfrm flipH="1" flipV="1">
              <a:off x="7955937" y="2446660"/>
              <a:ext cx="212733" cy="114149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407CC6C6-F175-45FF-A275-DB2B2A713550}"/>
                </a:ext>
              </a:extLst>
            </p:cNvPr>
            <p:cNvCxnSpPr>
              <a:stCxn id="39" idx="1"/>
              <a:endCxn id="38" idx="3"/>
            </p:cNvCxnSpPr>
            <p:nvPr/>
          </p:nvCxnSpPr>
          <p:spPr>
            <a:xfrm flipH="1">
              <a:off x="7955937" y="3588152"/>
              <a:ext cx="212733" cy="170192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sp>
        <p:nvSpPr>
          <p:cNvPr id="50" name="TextBox 49">
            <a:extLst>
              <a:ext uri="{FF2B5EF4-FFF2-40B4-BE49-F238E27FC236}">
                <a16:creationId xmlns:a16="http://schemas.microsoft.com/office/drawing/2014/main" id="{C9572C91-80BC-4120-845A-8ECF996C436A}"/>
              </a:ext>
            </a:extLst>
          </p:cNvPr>
          <p:cNvSpPr txBox="1"/>
          <p:nvPr/>
        </p:nvSpPr>
        <p:spPr>
          <a:xfrm>
            <a:off x="252413" y="423863"/>
            <a:ext cx="4606925" cy="585787"/>
          </a:xfrm>
          <a:prstGeom prst="rect">
            <a:avLst/>
          </a:prstGeom>
          <a:solidFill>
            <a:srgbClr val="FFFF00"/>
          </a:solidFill>
          <a:ln>
            <a:solidFill>
              <a:schemeClr val="tx1"/>
            </a:solidFill>
          </a:ln>
        </p:spPr>
        <p:style>
          <a:lnRef idx="2">
            <a:schemeClr val="accent3"/>
          </a:lnRef>
          <a:fillRef idx="1">
            <a:schemeClr val="lt1"/>
          </a:fillRef>
          <a:effectRef idx="0">
            <a:schemeClr val="accent3"/>
          </a:effectRef>
          <a:fontRef idx="minor">
            <a:schemeClr val="dk1"/>
          </a:fontRef>
        </p:style>
        <p:txBody>
          <a:bodyPr>
            <a:spAutoFit/>
          </a:bodyPr>
          <a:lstStyle/>
          <a:p>
            <a:pPr algn="just" defTabSz="685800" eaLnBrk="1" hangingPunct="1">
              <a:defRPr/>
            </a:pPr>
            <a:r>
              <a:rPr lang="vi-VN" sz="3200" b="1">
                <a:solidFill>
                  <a:prstClr val="black"/>
                </a:solidFill>
                <a:latin typeface="Times New Roman" panose="02020603050405020304" pitchFamily="18" charset="0"/>
              </a:rPr>
              <a:t>Điểm mới về mục tiêu</a:t>
            </a:r>
            <a:endParaRPr lang="vi-VN" sz="3200" b="1" dirty="0">
              <a:solidFill>
                <a:prstClr val="black"/>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circle(in)">
                                      <p:cBhvr>
                                        <p:cTn id="7" dur="500"/>
                                        <p:tgtEl>
                                          <p:spTgt spid="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wipe(down)">
                                      <p:cBhvr>
                                        <p:cTn id="12" dur="500"/>
                                        <p:tgtEl>
                                          <p:spTgt spid="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circle(in)">
                                      <p:cBhvr>
                                        <p:cTn id="17" dur="20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oogle Shape;112;p5">
            <a:extLst>
              <a:ext uri="{FF2B5EF4-FFF2-40B4-BE49-F238E27FC236}">
                <a16:creationId xmlns:a16="http://schemas.microsoft.com/office/drawing/2014/main" id="{491EA9FB-2187-4120-B160-FC9D72EA7A02}"/>
              </a:ext>
            </a:extLst>
          </p:cNvPr>
          <p:cNvGrpSpPr>
            <a:grpSpLocks/>
          </p:cNvGrpSpPr>
          <p:nvPr/>
        </p:nvGrpSpPr>
        <p:grpSpPr bwMode="auto">
          <a:xfrm>
            <a:off x="1187450" y="692150"/>
            <a:ext cx="6480175" cy="5014913"/>
            <a:chOff x="609599" y="1602634"/>
            <a:chExt cx="5448302" cy="2867238"/>
          </a:xfrm>
        </p:grpSpPr>
        <p:sp>
          <p:nvSpPr>
            <p:cNvPr id="7171" name="Google Shape;114;p5">
              <a:extLst>
                <a:ext uri="{FF2B5EF4-FFF2-40B4-BE49-F238E27FC236}">
                  <a16:creationId xmlns:a16="http://schemas.microsoft.com/office/drawing/2014/main" id="{09F80E05-2AB2-4A84-8309-41F9EB70C4AC}"/>
                </a:ext>
              </a:extLst>
            </p:cNvPr>
            <p:cNvSpPr>
              <a:spLocks noChangeArrowheads="1"/>
            </p:cNvSpPr>
            <p:nvPr/>
          </p:nvSpPr>
          <p:spPr bwMode="auto">
            <a:xfrm>
              <a:off x="609599" y="1602634"/>
              <a:ext cx="5448302" cy="1285220"/>
            </a:xfrm>
            <a:prstGeom prst="rect">
              <a:avLst/>
            </a:prstGeom>
            <a:noFill/>
            <a:ln w="38100">
              <a:solidFill>
                <a:srgbClr val="FFC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45700" rIns="91425" bIns="45700">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800" b="1">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rPr>
                <a:t>Mục tiêu chương trình 2006: </a:t>
              </a:r>
              <a:r>
                <a:rPr lang="en-US" alt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rPr>
                <a:t>Hình thành: </a:t>
              </a:r>
              <a:endParaRPr lang="en-US" altLang="en-US" sz="240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eaLnBrk="1" hangingPunct="1">
                <a:spcBef>
                  <a:spcPct val="0"/>
                </a:spcBef>
                <a:buClr>
                  <a:srgbClr val="000000"/>
                </a:buClr>
                <a:buSzPts val="2000"/>
                <a:buFont typeface="Calibri" panose="020F0502020204030204" pitchFamily="34" charset="0"/>
                <a:buChar char="-"/>
              </a:pPr>
              <a:r>
                <a:rPr lang="en-US" altLang="en-US" sz="2800" b="1">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rPr>
                <a:t>Kiến thức</a:t>
              </a:r>
              <a:endParaRPr lang="en-US" altLang="en-US" sz="240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eaLnBrk="1" hangingPunct="1">
                <a:spcBef>
                  <a:spcPct val="0"/>
                </a:spcBef>
                <a:buClr>
                  <a:srgbClr val="000000"/>
                </a:buClr>
                <a:buSzPts val="2000"/>
                <a:buFont typeface="Calibri" panose="020F0502020204030204" pitchFamily="34" charset="0"/>
                <a:buChar char="-"/>
              </a:pPr>
              <a:r>
                <a:rPr lang="en-US" altLang="en-US" sz="2800" b="1">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rPr>
                <a:t>Kĩ năng</a:t>
              </a:r>
              <a:endParaRPr lang="en-US" altLang="en-US" sz="240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eaLnBrk="1" hangingPunct="1">
                <a:spcBef>
                  <a:spcPct val="0"/>
                </a:spcBef>
                <a:buClr>
                  <a:srgbClr val="000000"/>
                </a:buClr>
                <a:buSzPts val="2000"/>
                <a:buFont typeface="Calibri" panose="020F0502020204030204" pitchFamily="34" charset="0"/>
                <a:buChar char="-"/>
              </a:pPr>
              <a:r>
                <a:rPr lang="en-US" altLang="en-US" sz="2800" b="1">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rPr>
                <a:t>Thái độ</a:t>
              </a:r>
              <a:endParaRPr lang="en-US" altLang="en-US" sz="240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eaLnBrk="1" hangingPunct="1">
                <a:spcBef>
                  <a:spcPct val="0"/>
                </a:spcBef>
                <a:buFontTx/>
                <a:buNone/>
              </a:pPr>
              <a:r>
                <a:rPr lang="en-US" alt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rPr>
                <a:t> </a:t>
              </a:r>
              <a:r>
                <a:rPr lang="en-US" alt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rPr>
                <a:t>NỘI DUNG </a:t>
              </a:r>
              <a:r>
                <a:rPr lang="en-US" alt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rPr>
                <a:t>đặt lên hàng đầu</a:t>
              </a:r>
            </a:p>
          </p:txBody>
        </p:sp>
        <p:sp>
          <p:nvSpPr>
            <p:cNvPr id="7172" name="Google Shape;115;p5">
              <a:extLst>
                <a:ext uri="{FF2B5EF4-FFF2-40B4-BE49-F238E27FC236}">
                  <a16:creationId xmlns:a16="http://schemas.microsoft.com/office/drawing/2014/main" id="{C7D48E85-20B8-4F37-B0AE-95E2B5687806}"/>
                </a:ext>
              </a:extLst>
            </p:cNvPr>
            <p:cNvSpPr>
              <a:spLocks noChangeArrowheads="1"/>
            </p:cNvSpPr>
            <p:nvPr/>
          </p:nvSpPr>
          <p:spPr bwMode="auto">
            <a:xfrm>
              <a:off x="609599" y="3431531"/>
              <a:ext cx="5448302" cy="1038341"/>
            </a:xfrm>
            <a:prstGeom prst="rect">
              <a:avLst/>
            </a:prstGeom>
            <a:noFill/>
            <a:ln w="38100">
              <a:solidFill>
                <a:srgbClr val="FFC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45700" rIns="91425" bIns="45700">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800" b="1">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rPr>
                <a:t>Mục tiêu chương trình 2018: </a:t>
              </a:r>
              <a:r>
                <a:rPr lang="en-US" alt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rPr>
                <a:t>Hình thành </a:t>
              </a:r>
            </a:p>
            <a:p>
              <a:pPr algn="just" eaLnBrk="1" hangingPunct="1">
                <a:spcBef>
                  <a:spcPct val="0"/>
                </a:spcBef>
                <a:buClr>
                  <a:srgbClr val="000000"/>
                </a:buClr>
                <a:buSzPts val="2000"/>
                <a:buFont typeface="Calibri" panose="020F0502020204030204" pitchFamily="34" charset="0"/>
                <a:buChar char="-"/>
              </a:pPr>
              <a:r>
                <a:rPr lang="en-US" alt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rPr>
                <a:t>Phẩm chất và năng lực chung</a:t>
              </a:r>
              <a:endParaRPr lang="en-US" alt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eaLnBrk="1" hangingPunct="1">
                <a:spcBef>
                  <a:spcPct val="0"/>
                </a:spcBef>
                <a:buClr>
                  <a:srgbClr val="000000"/>
                </a:buClr>
                <a:buSzPts val="2000"/>
                <a:buFont typeface="Calibri" panose="020F0502020204030204" pitchFamily="34" charset="0"/>
                <a:buChar char="-"/>
              </a:pPr>
              <a:r>
                <a:rPr lang="en-US" alt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rPr>
                <a:t>Năng lực đặc thù</a:t>
              </a:r>
              <a:endParaRPr lang="en-US" alt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eaLnBrk="1" hangingPunct="1">
                <a:spcBef>
                  <a:spcPct val="0"/>
                </a:spcBef>
                <a:buFontTx/>
                <a:buNone/>
              </a:pPr>
              <a:r>
                <a:rPr lang="en-US" alt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rPr>
                <a:t> </a:t>
              </a:r>
              <a:r>
                <a:rPr lang="en-US" alt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rPr>
                <a:t>PHẨM CHẤT </a:t>
              </a:r>
              <a:r>
                <a:rPr lang="en-US" altLang="en-US" sz="2800">
                  <a:solidFill>
                    <a:srgbClr val="FF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rPr>
                <a:t>+</a:t>
              </a:r>
              <a:r>
                <a:rPr lang="en-US" alt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rPr>
                <a:t> </a:t>
              </a:r>
              <a:r>
                <a:rPr lang="en-US" alt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rPr>
                <a:t>NĂNG LỰC </a:t>
              </a:r>
              <a:endParaRPr lang="en-US" alt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Calibri" panose="020F0502020204030204" pitchFamily="34" charset="0"/>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a:extLst>
              <a:ext uri="{FF2B5EF4-FFF2-40B4-BE49-F238E27FC236}">
                <a16:creationId xmlns:a16="http://schemas.microsoft.com/office/drawing/2014/main" id="{D792224F-71A5-4666-BC26-D603D04F1D7F}"/>
              </a:ext>
            </a:extLst>
          </p:cNvPr>
          <p:cNvSpPr>
            <a:spLocks noGrp="1"/>
          </p:cNvSpPr>
          <p:nvPr>
            <p:ph type="sldNum" sz="quarter" idx="12"/>
          </p:nvPr>
        </p:nvSpPr>
        <p:spPr bwMode="auto">
          <a:xfrm>
            <a:off x="6478588" y="5453063"/>
            <a:ext cx="2205037"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defTabSz="68580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defTabSz="6858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defTabSz="6858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defTabSz="6858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fld id="{47DCCF0A-0516-47FD-9CAB-ABBD6ABF2C14}" type="slidenum">
              <a:rPr lang="en-US" altLang="en-US" sz="900">
                <a:solidFill>
                  <a:srgbClr val="045C75"/>
                </a:solidFill>
                <a:latin typeface="Constantia" panose="02030602050306030303" pitchFamily="18" charset="0"/>
              </a:rPr>
              <a:pPr>
                <a:spcBef>
                  <a:spcPct val="0"/>
                </a:spcBef>
                <a:buFontTx/>
                <a:buNone/>
              </a:pPr>
              <a:t>6</a:t>
            </a:fld>
            <a:endParaRPr lang="en-US" altLang="en-US" sz="900">
              <a:solidFill>
                <a:srgbClr val="045C75"/>
              </a:solidFill>
              <a:latin typeface="Constantia" panose="02030602050306030303" pitchFamily="18" charset="0"/>
            </a:endParaRPr>
          </a:p>
        </p:txBody>
      </p:sp>
      <p:sp>
        <p:nvSpPr>
          <p:cNvPr id="5" name="TextBox 4">
            <a:extLst>
              <a:ext uri="{FF2B5EF4-FFF2-40B4-BE49-F238E27FC236}">
                <a16:creationId xmlns:a16="http://schemas.microsoft.com/office/drawing/2014/main" id="{97F5B042-598E-401F-9D7A-2834DB5EC999}"/>
              </a:ext>
            </a:extLst>
          </p:cNvPr>
          <p:cNvSpPr txBox="1"/>
          <p:nvPr/>
        </p:nvSpPr>
        <p:spPr>
          <a:xfrm>
            <a:off x="252413" y="188913"/>
            <a:ext cx="8640762" cy="769937"/>
          </a:xfrm>
          <a:prstGeom prst="rect">
            <a:avLst/>
          </a:prstGeom>
          <a:solidFill>
            <a:srgbClr val="FFFF00"/>
          </a:solidFill>
          <a:ln>
            <a:solidFill>
              <a:schemeClr val="tx1"/>
            </a:solidFill>
          </a:ln>
        </p:spPr>
        <p:style>
          <a:lnRef idx="2">
            <a:schemeClr val="accent3"/>
          </a:lnRef>
          <a:fillRef idx="1">
            <a:schemeClr val="lt1"/>
          </a:fillRef>
          <a:effectRef idx="0">
            <a:schemeClr val="accent3"/>
          </a:effectRef>
          <a:fontRef idx="minor">
            <a:schemeClr val="dk1"/>
          </a:fontRef>
        </p:style>
        <p:txBody>
          <a:bodyPr>
            <a:spAutoFit/>
          </a:bodyPr>
          <a:lstStyle/>
          <a:p>
            <a:pPr algn="just" defTabSz="685800" eaLnBrk="1" hangingPunct="1">
              <a:defRPr/>
            </a:pPr>
            <a:r>
              <a:rPr lang="vi-VN" sz="2200" dirty="0">
                <a:solidFill>
                  <a:prstClr val="black"/>
                </a:solidFill>
                <a:latin typeface="Times New Roman" panose="02020603050405020304" pitchFamily="18" charset="0"/>
              </a:rPr>
              <a:t>Điểm mới về yêu cầu cần đạt cho NL chung, NL đặc thù trong môn Tiếng Việt theo CT Ngữ văn 2018</a:t>
            </a:r>
          </a:p>
        </p:txBody>
      </p:sp>
      <p:sp>
        <p:nvSpPr>
          <p:cNvPr id="6" name="TextBox 5">
            <a:extLst>
              <a:ext uri="{FF2B5EF4-FFF2-40B4-BE49-F238E27FC236}">
                <a16:creationId xmlns:a16="http://schemas.microsoft.com/office/drawing/2014/main" id="{6D6D9F3F-3C98-49DF-8CE0-F675092A1E26}"/>
              </a:ext>
            </a:extLst>
          </p:cNvPr>
          <p:cNvSpPr txBox="1">
            <a:spLocks noChangeArrowheads="1"/>
          </p:cNvSpPr>
          <p:nvPr/>
        </p:nvSpPr>
        <p:spPr bwMode="auto">
          <a:xfrm>
            <a:off x="220663" y="908050"/>
            <a:ext cx="8748712" cy="573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42900" defTabSz="685800">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defTabSz="68580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defTabSz="6858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defTabSz="6858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defTabSz="6858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defTabSz="6858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pt-BR" altLang="en-US" sz="1600" b="1">
                <a:solidFill>
                  <a:srgbClr val="000000"/>
                </a:solidFill>
                <a:latin typeface="Times New Roman" panose="02020603050405020304" pitchFamily="18" charset="0"/>
                <a:cs typeface="Calibri" panose="020F0502020204030204" pitchFamily="34" charset="0"/>
              </a:rPr>
              <a:t>- Góp phần hình thành, phát triển ở HS những phẩm chất chủ yếu và NL chung </a:t>
            </a:r>
            <a:endParaRPr lang="en-US" altLang="en-US" sz="1600">
              <a:solidFill>
                <a:srgbClr val="000000"/>
              </a:solidFill>
              <a:latin typeface="Times New Roman" panose="02020603050405020304" pitchFamily="18" charset="0"/>
              <a:cs typeface="Times New Roman" panose="02020603050405020304" pitchFamily="18" charset="0"/>
            </a:endParaRPr>
          </a:p>
          <a:p>
            <a:pPr algn="just" eaLnBrk="1" hangingPunct="1">
              <a:lnSpc>
                <a:spcPct val="130000"/>
              </a:lnSpc>
              <a:spcBef>
                <a:spcPct val="0"/>
              </a:spcBef>
              <a:buFontTx/>
              <a:buNone/>
            </a:pPr>
            <a:r>
              <a:rPr lang="pt-BR" altLang="en-US" sz="1600" b="1">
                <a:solidFill>
                  <a:srgbClr val="000000"/>
                </a:solidFill>
                <a:latin typeface="Times New Roman" panose="02020603050405020304" pitchFamily="18" charset="0"/>
                <a:cs typeface="Calibri" panose="020F0502020204030204" pitchFamily="34" charset="0"/>
              </a:rPr>
              <a:t>- Góp phần hình thành, phát triển ở HS gồm NL ngôn ngữ và NL văn học. </a:t>
            </a:r>
            <a:endParaRPr lang="en-US" altLang="en-US" sz="1600">
              <a:solidFill>
                <a:srgbClr val="000000"/>
              </a:solidFill>
              <a:latin typeface="Times New Roman" panose="02020603050405020304" pitchFamily="18" charset="0"/>
              <a:cs typeface="Times New Roman" panose="02020603050405020304" pitchFamily="18" charset="0"/>
            </a:endParaRPr>
          </a:p>
          <a:p>
            <a:pPr algn="just" eaLnBrk="1" hangingPunct="1">
              <a:lnSpc>
                <a:spcPct val="130000"/>
              </a:lnSpc>
              <a:spcBef>
                <a:spcPct val="0"/>
              </a:spcBef>
              <a:buFontTx/>
              <a:buNone/>
            </a:pPr>
            <a:r>
              <a:rPr lang="pt-BR" altLang="en-US" sz="1600" b="1" i="1" u="sng">
                <a:solidFill>
                  <a:srgbClr val="000000"/>
                </a:solidFill>
                <a:latin typeface="Times New Roman" panose="02020603050405020304" pitchFamily="18" charset="0"/>
                <a:cs typeface="Calibri" panose="020F0502020204030204" pitchFamily="34" charset="0"/>
              </a:rPr>
              <a:t>NL ngôn ngữ:</a:t>
            </a:r>
            <a:endParaRPr lang="en-US" altLang="en-US" sz="1600">
              <a:solidFill>
                <a:srgbClr val="000000"/>
              </a:solidFill>
              <a:latin typeface="Times New Roman" panose="02020603050405020304" pitchFamily="18" charset="0"/>
              <a:cs typeface="Times New Roman" panose="02020603050405020304" pitchFamily="18" charset="0"/>
            </a:endParaRPr>
          </a:p>
          <a:p>
            <a:pPr algn="just" eaLnBrk="1" hangingPunct="1">
              <a:lnSpc>
                <a:spcPct val="130000"/>
              </a:lnSpc>
              <a:spcBef>
                <a:spcPct val="0"/>
              </a:spcBef>
              <a:buFontTx/>
              <a:buNone/>
            </a:pPr>
            <a:r>
              <a:rPr lang="pt-BR" altLang="en-US" sz="1800" b="1">
                <a:solidFill>
                  <a:srgbClr val="000000"/>
                </a:solidFill>
                <a:latin typeface="Times New Roman" panose="02020603050405020304" pitchFamily="18" charset="0"/>
                <a:cs typeface="Calibri" panose="020F0502020204030204" pitchFamily="34" charset="0"/>
              </a:rPr>
              <a:t>+ Đọc:</a:t>
            </a:r>
            <a:r>
              <a:rPr lang="pt-BR" altLang="en-US" sz="1800">
                <a:solidFill>
                  <a:srgbClr val="000000"/>
                </a:solidFill>
                <a:latin typeface="Times New Roman" panose="02020603050405020304" pitchFamily="18" charset="0"/>
                <a:cs typeface="Calibri" panose="020F0502020204030204" pitchFamily="34" charset="0"/>
              </a:rPr>
              <a:t> Kĩ thuật đọc và kĩ năng đọc hiểu. </a:t>
            </a:r>
            <a:endParaRPr lang="vi-VN" altLang="en-US" sz="1800">
              <a:solidFill>
                <a:srgbClr val="000000"/>
              </a:solidFill>
              <a:latin typeface="Times New Roman" panose="02020603050405020304" pitchFamily="18" charset="0"/>
              <a:cs typeface="Calibri" panose="020F0502020204030204" pitchFamily="34" charset="0"/>
            </a:endParaRPr>
          </a:p>
          <a:p>
            <a:pPr algn="just" eaLnBrk="1" hangingPunct="1">
              <a:lnSpc>
                <a:spcPct val="130000"/>
              </a:lnSpc>
              <a:spcBef>
                <a:spcPct val="0"/>
              </a:spcBef>
              <a:buFontTx/>
              <a:buNone/>
            </a:pPr>
            <a:r>
              <a:rPr lang="pt-BR" altLang="en-US" sz="1800">
                <a:solidFill>
                  <a:srgbClr val="000000"/>
                </a:solidFill>
                <a:latin typeface="Times New Roman" panose="02020603050405020304" pitchFamily="18" charset="0"/>
                <a:cs typeface="Calibri" panose="020F0502020204030204" pitchFamily="34" charset="0"/>
              </a:rPr>
              <a:t>+ </a:t>
            </a:r>
            <a:r>
              <a:rPr lang="pt-BR" altLang="en-US" sz="1800" b="1">
                <a:solidFill>
                  <a:srgbClr val="000000"/>
                </a:solidFill>
                <a:latin typeface="Times New Roman" panose="02020603050405020304" pitchFamily="18" charset="0"/>
                <a:cs typeface="Calibri" panose="020F0502020204030204" pitchFamily="34" charset="0"/>
              </a:rPr>
              <a:t>Viết</a:t>
            </a:r>
            <a:r>
              <a:rPr lang="pt-BR" altLang="en-US" sz="1800">
                <a:solidFill>
                  <a:srgbClr val="000000"/>
                </a:solidFill>
                <a:latin typeface="Times New Roman" panose="02020603050405020304" pitchFamily="18" charset="0"/>
                <a:cs typeface="Calibri" panose="020F0502020204030204" pitchFamily="34" charset="0"/>
              </a:rPr>
              <a:t>: Bước đầu viết được </a:t>
            </a:r>
            <a:r>
              <a:rPr lang="vi-VN" altLang="en-US" sz="1800">
                <a:solidFill>
                  <a:srgbClr val="000000"/>
                </a:solidFill>
                <a:latin typeface="Times New Roman" panose="02020603050405020304" pitchFamily="18" charset="0"/>
                <a:cs typeface="Calibri" panose="020F0502020204030204" pitchFamily="34" charset="0"/>
              </a:rPr>
              <a:t>câu, đoạn văn, </a:t>
            </a:r>
            <a:r>
              <a:rPr lang="pt-BR" altLang="en-US" sz="1800">
                <a:solidFill>
                  <a:srgbClr val="000000"/>
                </a:solidFill>
                <a:latin typeface="Times New Roman" panose="02020603050405020304" pitchFamily="18" charset="0"/>
                <a:cs typeface="Calibri" panose="020F0502020204030204" pitchFamily="34" charset="0"/>
              </a:rPr>
              <a:t>bài văn ngắn hoàn chỉnh</a:t>
            </a:r>
            <a:r>
              <a:rPr lang="vi-VN" altLang="en-US" sz="1800">
                <a:solidFill>
                  <a:srgbClr val="000000"/>
                </a:solidFill>
                <a:latin typeface="Times New Roman" panose="02020603050405020304" pitchFamily="18" charset="0"/>
                <a:cs typeface="Calibri" panose="020F0502020204030204" pitchFamily="34" charset="0"/>
              </a:rPr>
              <a:t>.</a:t>
            </a:r>
            <a:endParaRPr lang="en-US" altLang="en-US" sz="1800">
              <a:solidFill>
                <a:srgbClr val="000000"/>
              </a:solidFill>
              <a:latin typeface="Times New Roman" panose="02020603050405020304" pitchFamily="18" charset="0"/>
              <a:cs typeface="Times New Roman" panose="02020603050405020304" pitchFamily="18" charset="0"/>
            </a:endParaRPr>
          </a:p>
          <a:p>
            <a:pPr algn="just" eaLnBrk="1" hangingPunct="1">
              <a:lnSpc>
                <a:spcPct val="130000"/>
              </a:lnSpc>
              <a:spcBef>
                <a:spcPct val="0"/>
              </a:spcBef>
              <a:buFontTx/>
              <a:buNone/>
            </a:pPr>
            <a:r>
              <a:rPr lang="pt-BR" altLang="en-US" sz="1800">
                <a:solidFill>
                  <a:srgbClr val="000000"/>
                </a:solidFill>
                <a:latin typeface="Times New Roman" panose="02020603050405020304" pitchFamily="18" charset="0"/>
                <a:cs typeface="Calibri" panose="020F0502020204030204" pitchFamily="34" charset="0"/>
              </a:rPr>
              <a:t>+ </a:t>
            </a:r>
            <a:r>
              <a:rPr lang="pt-BR" altLang="en-US" sz="1800" b="1">
                <a:solidFill>
                  <a:srgbClr val="000000"/>
                </a:solidFill>
                <a:latin typeface="Times New Roman" panose="02020603050405020304" pitchFamily="18" charset="0"/>
                <a:cs typeface="Calibri" panose="020F0502020204030204" pitchFamily="34" charset="0"/>
              </a:rPr>
              <a:t>Nói</a:t>
            </a:r>
            <a:r>
              <a:rPr lang="pt-BR" altLang="en-US" sz="1800">
                <a:solidFill>
                  <a:srgbClr val="000000"/>
                </a:solidFill>
                <a:latin typeface="Times New Roman" panose="02020603050405020304" pitchFamily="18" charset="0"/>
                <a:cs typeface="Calibri" panose="020F0502020204030204" pitchFamily="34" charset="0"/>
              </a:rPr>
              <a:t>: Trình bày dễ hiểu các ý tưởng và cảm xúc; bước đầu biết sử dụng cử chỉ, điệu bộ thích hợp; kể lại được một cách rõ ràng câu chuyện đã đọc, đã nghe; biết chia sẻ, trao đổi những cảm xúc, thái độ, suy nghĩ của mình đối với những vấn đề được nói đến; biết thuyết minh về một đối tượng hay quy trình đơn giản.</a:t>
            </a:r>
            <a:endParaRPr lang="en-US" altLang="en-US" sz="1800">
              <a:solidFill>
                <a:srgbClr val="000000"/>
              </a:solidFill>
              <a:latin typeface="Times New Roman" panose="02020603050405020304" pitchFamily="18" charset="0"/>
              <a:cs typeface="Times New Roman" panose="02020603050405020304" pitchFamily="18" charset="0"/>
            </a:endParaRPr>
          </a:p>
          <a:p>
            <a:pPr algn="just" eaLnBrk="1" hangingPunct="1">
              <a:lnSpc>
                <a:spcPct val="130000"/>
              </a:lnSpc>
              <a:spcBef>
                <a:spcPct val="0"/>
              </a:spcBef>
              <a:buFontTx/>
              <a:buNone/>
            </a:pPr>
            <a:r>
              <a:rPr lang="pt-BR" altLang="en-US" sz="1800">
                <a:solidFill>
                  <a:srgbClr val="000000"/>
                </a:solidFill>
                <a:latin typeface="Times New Roman" panose="02020603050405020304" pitchFamily="18" charset="0"/>
                <a:cs typeface="Calibri" panose="020F0502020204030204" pitchFamily="34" charset="0"/>
              </a:rPr>
              <a:t>+ </a:t>
            </a:r>
            <a:r>
              <a:rPr lang="pt-BR" altLang="en-US" sz="1800" b="1">
                <a:solidFill>
                  <a:srgbClr val="000000"/>
                </a:solidFill>
                <a:latin typeface="Times New Roman" panose="02020603050405020304" pitchFamily="18" charset="0"/>
                <a:cs typeface="Calibri" panose="020F0502020204030204" pitchFamily="34" charset="0"/>
              </a:rPr>
              <a:t>Nghe hiểu</a:t>
            </a:r>
            <a:r>
              <a:rPr lang="pt-BR" altLang="en-US" sz="1800">
                <a:solidFill>
                  <a:srgbClr val="000000"/>
                </a:solidFill>
                <a:latin typeface="Times New Roman" panose="02020603050405020304" pitchFamily="18" charset="0"/>
                <a:cs typeface="Calibri" panose="020F0502020204030204" pitchFamily="34" charset="0"/>
              </a:rPr>
              <a:t>: Thái độ phù hợp và nắm được nội dung cơ bản; nhận biết được cảm xúc của người nói...</a:t>
            </a:r>
          </a:p>
          <a:p>
            <a:pPr algn="just" eaLnBrk="1" hangingPunct="1">
              <a:lnSpc>
                <a:spcPct val="130000"/>
              </a:lnSpc>
              <a:spcBef>
                <a:spcPct val="0"/>
              </a:spcBef>
              <a:buFontTx/>
              <a:buNone/>
            </a:pPr>
            <a:r>
              <a:rPr lang="pt-BR" altLang="en-US" sz="1800" b="1" i="1" u="sng">
                <a:solidFill>
                  <a:srgbClr val="000000"/>
                </a:solidFill>
                <a:latin typeface="Times New Roman" panose="02020603050405020304" pitchFamily="18" charset="0"/>
                <a:cs typeface="Calibri" panose="020F0502020204030204" pitchFamily="34" charset="0"/>
              </a:rPr>
              <a:t>NL văn học</a:t>
            </a:r>
            <a:r>
              <a:rPr lang="pt-BR" altLang="en-US" sz="1800" b="1" i="1">
                <a:solidFill>
                  <a:srgbClr val="000000"/>
                </a:solidFill>
                <a:latin typeface="Times New Roman" panose="02020603050405020304" pitchFamily="18" charset="0"/>
                <a:cs typeface="Calibri" panose="020F0502020204030204" pitchFamily="34" charset="0"/>
              </a:rPr>
              <a:t>:</a:t>
            </a:r>
            <a:endParaRPr lang="en-US" altLang="en-US" sz="1800">
              <a:solidFill>
                <a:srgbClr val="000000"/>
              </a:solidFill>
              <a:latin typeface="Times New Roman" panose="02020603050405020304" pitchFamily="18" charset="0"/>
              <a:cs typeface="Times New Roman" panose="02020603050405020304" pitchFamily="18" charset="0"/>
            </a:endParaRPr>
          </a:p>
          <a:p>
            <a:pPr algn="just" eaLnBrk="1" hangingPunct="1">
              <a:lnSpc>
                <a:spcPct val="130000"/>
              </a:lnSpc>
              <a:spcBef>
                <a:spcPct val="0"/>
              </a:spcBef>
              <a:buFontTx/>
              <a:buNone/>
            </a:pPr>
            <a:r>
              <a:rPr lang="pt-BR" altLang="en-US" sz="1800">
                <a:solidFill>
                  <a:srgbClr val="000000"/>
                </a:solidFill>
                <a:latin typeface="Times New Roman" panose="02020603050405020304" pitchFamily="18" charset="0"/>
                <a:cs typeface="Calibri" panose="020F0502020204030204" pitchFamily="34" charset="0"/>
              </a:rPr>
              <a:t>Phân biệt văn bản truyện và thơ; nhận biết được nội dung văn bản và thái độ, tình cảm của người viết; bước đầu hiểu được tác dụng của một số yếu tố hình thức của văn bản văn học (ngôn từ, nhân vật, cốt truyện, vần thơ, so sánh, nhân hoá). Biết liên tưởng, tưởng tượng và diễn đạt có tính văn học trong viết và nói</a:t>
            </a:r>
            <a:endParaRPr lang="en-US" altLang="en-US" sz="180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651FF01-0ED2-4C52-842D-6D5600D8479F}"/>
              </a:ext>
            </a:extLst>
          </p:cNvPr>
          <p:cNvSpPr txBox="1"/>
          <p:nvPr/>
        </p:nvSpPr>
        <p:spPr>
          <a:xfrm>
            <a:off x="179388" y="44450"/>
            <a:ext cx="8893175" cy="461963"/>
          </a:xfrm>
          <a:prstGeom prst="rect">
            <a:avLst/>
          </a:prstGeom>
          <a:solidFill>
            <a:srgbClr val="FFFF00"/>
          </a:solidFill>
          <a:ln w="25400" cap="flat" cmpd="sng" algn="ctr">
            <a:solidFill>
              <a:srgbClr val="000000"/>
            </a:solidFill>
            <a:prstDash val="solid"/>
          </a:ln>
          <a:effectLst/>
        </p:spPr>
        <p:txBody>
          <a:bodyPr>
            <a:spAutoFit/>
          </a:bodyPr>
          <a:lstStyle/>
          <a:p>
            <a:pPr eaLnBrk="1" fontAlgn="auto" hangingPunct="1">
              <a:spcBef>
                <a:spcPts val="0"/>
              </a:spcBef>
              <a:spcAft>
                <a:spcPts val="0"/>
              </a:spcAft>
              <a:defRPr/>
            </a:pPr>
            <a:r>
              <a:rPr lang="vi-VN" sz="2400" b="1" kern="0" dirty="0">
                <a:solidFill>
                  <a:srgbClr val="000000"/>
                </a:solidFill>
                <a:latin typeface="Arial"/>
                <a:cs typeface="+mn-cs"/>
              </a:rPr>
              <a:t>Điểm mới về phương pháp giáo dục theo CT Ngữ văn 2018</a:t>
            </a:r>
          </a:p>
        </p:txBody>
      </p:sp>
      <p:sp>
        <p:nvSpPr>
          <p:cNvPr id="13" name="TextBox 16">
            <a:extLst>
              <a:ext uri="{FF2B5EF4-FFF2-40B4-BE49-F238E27FC236}">
                <a16:creationId xmlns:a16="http://schemas.microsoft.com/office/drawing/2014/main" id="{A00660C1-BE49-46DE-800C-8D5F4CBCEB2D}"/>
              </a:ext>
            </a:extLst>
          </p:cNvPr>
          <p:cNvSpPr txBox="1">
            <a:spLocks noChangeArrowheads="1"/>
          </p:cNvSpPr>
          <p:nvPr/>
        </p:nvSpPr>
        <p:spPr bwMode="auto">
          <a:xfrm>
            <a:off x="784225" y="771525"/>
            <a:ext cx="3716338" cy="733425"/>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b="1">
                <a:solidFill>
                  <a:srgbClr val="0000FF"/>
                </a:solidFill>
                <a:latin typeface="Times New Roman" panose="02020603050405020304" pitchFamily="18" charset="0"/>
                <a:cs typeface="Times New Roman" panose="02020603050405020304" pitchFamily="18" charset="0"/>
              </a:rPr>
              <a:t>- Dạy học tích hợp</a:t>
            </a:r>
            <a:endParaRPr lang="vi-VN" altLang="en-US" b="1" i="1">
              <a:solidFill>
                <a:srgbClr val="0000FF"/>
              </a:solidFill>
              <a:latin typeface="Times New Roman" panose="02020603050405020304" pitchFamily="18" charset="0"/>
              <a:cs typeface="Times New Roman" panose="02020603050405020304" pitchFamily="18" charset="0"/>
            </a:endParaRPr>
          </a:p>
        </p:txBody>
      </p:sp>
      <p:sp>
        <p:nvSpPr>
          <p:cNvPr id="14" name="TextBox 16">
            <a:extLst>
              <a:ext uri="{FF2B5EF4-FFF2-40B4-BE49-F238E27FC236}">
                <a16:creationId xmlns:a16="http://schemas.microsoft.com/office/drawing/2014/main" id="{76EC81A5-7D00-4286-81B4-640784D7EE80}"/>
              </a:ext>
            </a:extLst>
          </p:cNvPr>
          <p:cNvSpPr txBox="1">
            <a:spLocks noChangeArrowheads="1"/>
          </p:cNvSpPr>
          <p:nvPr/>
        </p:nvSpPr>
        <p:spPr bwMode="auto">
          <a:xfrm>
            <a:off x="784225" y="1963738"/>
            <a:ext cx="3716338" cy="733425"/>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b="1">
                <a:solidFill>
                  <a:srgbClr val="0000FF"/>
                </a:solidFill>
                <a:latin typeface="Times New Roman" panose="02020603050405020304" pitchFamily="18" charset="0"/>
                <a:cs typeface="Times New Roman" panose="02020603050405020304" pitchFamily="18" charset="0"/>
              </a:rPr>
              <a:t>- Dạy học tích cực</a:t>
            </a:r>
            <a:endParaRPr lang="vi-VN" altLang="en-US" b="1" i="1">
              <a:solidFill>
                <a:srgbClr val="0000FF"/>
              </a:solidFill>
              <a:latin typeface="Times New Roman" panose="02020603050405020304" pitchFamily="18" charset="0"/>
              <a:cs typeface="Times New Roman" panose="02020603050405020304" pitchFamily="18" charset="0"/>
            </a:endParaRPr>
          </a:p>
        </p:txBody>
      </p:sp>
      <p:sp>
        <p:nvSpPr>
          <p:cNvPr id="15" name="TextBox 16">
            <a:extLst>
              <a:ext uri="{FF2B5EF4-FFF2-40B4-BE49-F238E27FC236}">
                <a16:creationId xmlns:a16="http://schemas.microsoft.com/office/drawing/2014/main" id="{93CCC604-8BE6-4DAE-A2F3-94A302D16CD9}"/>
              </a:ext>
            </a:extLst>
          </p:cNvPr>
          <p:cNvSpPr txBox="1">
            <a:spLocks noChangeArrowheads="1"/>
          </p:cNvSpPr>
          <p:nvPr/>
        </p:nvSpPr>
        <p:spPr bwMode="auto">
          <a:xfrm>
            <a:off x="827088" y="3128963"/>
            <a:ext cx="3714750" cy="731837"/>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b="1">
                <a:solidFill>
                  <a:srgbClr val="0000FF"/>
                </a:solidFill>
                <a:latin typeface="Times New Roman" panose="02020603050405020304" pitchFamily="18" charset="0"/>
                <a:cs typeface="Times New Roman" panose="02020603050405020304" pitchFamily="18" charset="0"/>
              </a:rPr>
              <a:t>- Dạy học phân hóa</a:t>
            </a:r>
            <a:endParaRPr lang="vi-VN" altLang="en-US" b="1" i="1">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1F105A7-70F0-4CD3-BDC5-F9BA98BDDF09}"/>
              </a:ext>
            </a:extLst>
          </p:cNvPr>
          <p:cNvSpPr txBox="1"/>
          <p:nvPr/>
        </p:nvSpPr>
        <p:spPr>
          <a:xfrm>
            <a:off x="295275" y="188913"/>
            <a:ext cx="8662988" cy="492125"/>
          </a:xfrm>
          <a:prstGeom prst="rect">
            <a:avLst/>
          </a:prstGeom>
          <a:solidFill>
            <a:srgbClr val="FFFF00"/>
          </a:solidFill>
          <a:ln>
            <a:solidFill>
              <a:schemeClr val="tx1"/>
            </a:solidFill>
          </a:ln>
        </p:spPr>
        <p:style>
          <a:lnRef idx="2">
            <a:schemeClr val="accent3"/>
          </a:lnRef>
          <a:fillRef idx="1">
            <a:schemeClr val="lt1"/>
          </a:fillRef>
          <a:effectRef idx="0">
            <a:schemeClr val="accent3"/>
          </a:effectRef>
          <a:fontRef idx="minor">
            <a:schemeClr val="dk1"/>
          </a:fontRef>
        </p:style>
        <p:txBody>
          <a:bodyPr>
            <a:spAutoFit/>
          </a:bodyPr>
          <a:lstStyle/>
          <a:p>
            <a:pPr algn="just" eaLnBrk="1" hangingPunct="1">
              <a:defRPr/>
            </a:pPr>
            <a:r>
              <a:rPr lang="vi-VN" sz="2600"/>
              <a:t>Điểm </a:t>
            </a:r>
            <a:r>
              <a:rPr lang="vi-VN" sz="2600" dirty="0"/>
              <a:t>mới về đánh giá </a:t>
            </a:r>
            <a:r>
              <a:rPr lang="en-US" sz="2600" dirty="0"/>
              <a:t>PC </a:t>
            </a:r>
            <a:r>
              <a:rPr lang="vi-VN" sz="2600" dirty="0"/>
              <a:t>và</a:t>
            </a:r>
            <a:r>
              <a:rPr lang="en-US" sz="2600" dirty="0"/>
              <a:t> NL </a:t>
            </a:r>
            <a:r>
              <a:rPr lang="vi-VN" sz="2600" dirty="0"/>
              <a:t>theo CT Ngữ văn 2018</a:t>
            </a:r>
            <a:endParaRPr lang="en-US" sz="2600" dirty="0"/>
          </a:p>
        </p:txBody>
      </p:sp>
      <p:sp>
        <p:nvSpPr>
          <p:cNvPr id="5" name="TextBox 4">
            <a:extLst>
              <a:ext uri="{FF2B5EF4-FFF2-40B4-BE49-F238E27FC236}">
                <a16:creationId xmlns:a16="http://schemas.microsoft.com/office/drawing/2014/main" id="{1FBB1314-95D4-4364-BA6A-9A0A5911C321}"/>
              </a:ext>
            </a:extLst>
          </p:cNvPr>
          <p:cNvSpPr txBox="1">
            <a:spLocks noChangeArrowheads="1"/>
          </p:cNvSpPr>
          <p:nvPr/>
        </p:nvSpPr>
        <p:spPr bwMode="auto">
          <a:xfrm>
            <a:off x="601663" y="1096963"/>
            <a:ext cx="8175625" cy="5110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14000"/>
              </a:lnSpc>
              <a:spcBef>
                <a:spcPct val="0"/>
              </a:spcBef>
              <a:buFontTx/>
              <a:buNone/>
            </a:pPr>
            <a:r>
              <a:rPr lang="pt-BR" altLang="en-US" sz="2400" b="1">
                <a:latin typeface="Times New Roman" panose="02020603050405020304" pitchFamily="18" charset="0"/>
                <a:cs typeface="Calibri" panose="020F0502020204030204" pitchFamily="34" charset="0"/>
              </a:rPr>
              <a:t>Chương trình 2018 xác định mục tiêu đánh giá để đánh giá </a:t>
            </a:r>
            <a:r>
              <a:rPr lang="en-US" altLang="en-US" sz="2400" b="1">
                <a:latin typeface="Times New Roman" panose="02020603050405020304" pitchFamily="18" charset="0"/>
                <a:cs typeface="Times New Roman" panose="02020603050405020304" pitchFamily="18" charset="0"/>
              </a:rPr>
              <a:t>mức độ đáp ứng yêu cầu cần đạt của học sinh để điều chỉnh cách học, cách dạy và các yếu tố khác trong quá trình giáo dục.</a:t>
            </a:r>
          </a:p>
          <a:p>
            <a:pPr algn="just" eaLnBrk="1" hangingPunct="1">
              <a:lnSpc>
                <a:spcPct val="114000"/>
              </a:lnSpc>
              <a:spcBef>
                <a:spcPct val="0"/>
              </a:spcBef>
            </a:pPr>
            <a:r>
              <a:rPr lang="en-US" altLang="en-US" sz="2400" b="1">
                <a:solidFill>
                  <a:srgbClr val="002060"/>
                </a:solidFill>
                <a:latin typeface="Times New Roman" panose="02020603050405020304" pitchFamily="18" charset="0"/>
                <a:cs typeface="Times New Roman" panose="02020603050405020304" pitchFamily="18" charset="0"/>
              </a:rPr>
              <a:t>Chương trình 2018 chú trọng cả hai loại đánh giá gồm</a:t>
            </a:r>
            <a:r>
              <a:rPr lang="en-US" altLang="en-US" sz="2400">
                <a:solidFill>
                  <a:srgbClr val="002060"/>
                </a:solidFill>
                <a:latin typeface="Times New Roman" panose="02020603050405020304" pitchFamily="18" charset="0"/>
                <a:cs typeface="Times New Roman" panose="02020603050405020304" pitchFamily="18" charset="0"/>
              </a:rPr>
              <a:t>: đánh giá thường xuyên, đánh giá định kì. Trong đó tập trung nhấn mạnh đánh giá thường xuyên.</a:t>
            </a:r>
          </a:p>
          <a:p>
            <a:pPr algn="just" eaLnBrk="1" hangingPunct="1">
              <a:lnSpc>
                <a:spcPct val="114000"/>
              </a:lnSpc>
              <a:spcBef>
                <a:spcPct val="0"/>
              </a:spcBef>
            </a:pPr>
            <a:r>
              <a:rPr lang="en-US" altLang="en-US" sz="2400" b="1">
                <a:solidFill>
                  <a:srgbClr val="002060"/>
                </a:solidFill>
                <a:latin typeface="Times New Roman" panose="02020603050405020304" pitchFamily="18" charset="0"/>
                <a:cs typeface="Times New Roman" panose="02020603050405020304" pitchFamily="18" charset="0"/>
              </a:rPr>
              <a:t>Các đối tượng đánh giá: </a:t>
            </a:r>
            <a:r>
              <a:rPr lang="en-US" altLang="en-US" sz="2400">
                <a:solidFill>
                  <a:srgbClr val="002060"/>
                </a:solidFill>
                <a:latin typeface="Times New Roman" panose="02020603050405020304" pitchFamily="18" charset="0"/>
                <a:cs typeface="Times New Roman" panose="02020603050405020304" pitchFamily="18" charset="0"/>
              </a:rPr>
              <a:t>bài viết; bài nói; các kết quả thực hiện nhiệm vụ học tập khác</a:t>
            </a:r>
          </a:p>
          <a:p>
            <a:pPr algn="just" eaLnBrk="1" hangingPunct="1">
              <a:lnSpc>
                <a:spcPct val="114000"/>
              </a:lnSpc>
              <a:spcBef>
                <a:spcPct val="0"/>
              </a:spcBef>
            </a:pPr>
            <a:r>
              <a:rPr lang="en-US" altLang="en-US" sz="2400" b="1">
                <a:solidFill>
                  <a:srgbClr val="002060"/>
                </a:solidFill>
                <a:latin typeface="Times New Roman" panose="02020603050405020304" pitchFamily="18" charset="0"/>
                <a:cs typeface="Times New Roman" panose="02020603050405020304" pitchFamily="18" charset="0"/>
              </a:rPr>
              <a:t>Chủ </a:t>
            </a:r>
            <a:r>
              <a:rPr lang="en-US" altLang="en-US" sz="2400" b="1">
                <a:solidFill>
                  <a:srgbClr val="002060"/>
                </a:solidFill>
                <a:latin typeface="Times New Roman" panose="02020603050405020304" pitchFamily="18" charset="0"/>
              </a:rPr>
              <a:t>thể tham gia đánh giá</a:t>
            </a:r>
            <a:r>
              <a:rPr lang="en-US" altLang="en-US" sz="2400" b="1">
                <a:solidFill>
                  <a:srgbClr val="002060"/>
                </a:solidFill>
                <a:latin typeface="Times New Roman" panose="02020603050405020304" pitchFamily="18" charset="0"/>
                <a:cs typeface="Times New Roman" panose="02020603050405020304" pitchFamily="18" charset="0"/>
              </a:rPr>
              <a:t> gồm 3 chủ thể: </a:t>
            </a:r>
            <a:r>
              <a:rPr lang="en-US" altLang="en-US" sz="2400">
                <a:solidFill>
                  <a:srgbClr val="002060"/>
                </a:solidFill>
                <a:latin typeface="Times New Roman" panose="02020603050405020304" pitchFamily="18" charset="0"/>
                <a:cs typeface="Times New Roman" panose="02020603050405020304" pitchFamily="18" charset="0"/>
              </a:rPr>
              <a:t>giáo viên, học sinh, cha mẹ học sinh</a:t>
            </a:r>
          </a:p>
          <a:p>
            <a:pPr algn="just" eaLnBrk="1" hangingPunct="1">
              <a:lnSpc>
                <a:spcPct val="114000"/>
              </a:lnSpc>
              <a:spcBef>
                <a:spcPct val="0"/>
              </a:spcBef>
            </a:pPr>
            <a:r>
              <a:rPr lang="en-US" altLang="en-US" sz="2400" b="1">
                <a:solidFill>
                  <a:srgbClr val="002060"/>
                </a:solidFill>
                <a:latin typeface="Times New Roman" panose="02020603050405020304" pitchFamily="18" charset="0"/>
              </a:rPr>
              <a:t>Chuẩn đánh giá</a:t>
            </a:r>
            <a:r>
              <a:rPr lang="en-US" altLang="en-US" sz="2400">
                <a:solidFill>
                  <a:srgbClr val="002060"/>
                </a:solidFill>
                <a:latin typeface="Times New Roman" panose="02020603050405020304" pitchFamily="18" charset="0"/>
              </a:rPr>
              <a:t>: các yêu cầu cần đạt của môn </a:t>
            </a:r>
            <a:r>
              <a:rPr lang="en-US" altLang="en-US" sz="2400">
                <a:solidFill>
                  <a:srgbClr val="002060"/>
                </a:solidFill>
                <a:latin typeface="Times New Roman" panose="02020603050405020304" pitchFamily="18" charset="0"/>
                <a:cs typeface="Times New Roman" panose="02020603050405020304" pitchFamily="18" charset="0"/>
              </a:rPr>
              <a:t>học</a:t>
            </a:r>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5">
            <a:extLst>
              <a:ext uri="{FF2B5EF4-FFF2-40B4-BE49-F238E27FC236}">
                <a16:creationId xmlns:a16="http://schemas.microsoft.com/office/drawing/2014/main" id="{822A6ECF-8A7F-4A8A-996B-BE16FD6EBCA8}"/>
              </a:ext>
            </a:extLst>
          </p:cNvPr>
          <p:cNvSpPr txBox="1">
            <a:spLocks noChangeArrowheads="1"/>
          </p:cNvSpPr>
          <p:nvPr/>
        </p:nvSpPr>
        <p:spPr bwMode="auto">
          <a:xfrm>
            <a:off x="179388" y="6350"/>
            <a:ext cx="914400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eaLnBrk="1" hangingPunct="1">
              <a:lnSpc>
                <a:spcPct val="130000"/>
              </a:lnSpc>
              <a:spcBef>
                <a:spcPct val="0"/>
              </a:spcBef>
              <a:buFontTx/>
              <a:buNone/>
            </a:pPr>
            <a:r>
              <a:rPr lang="en-US" altLang="en-US" sz="2800" b="1">
                <a:solidFill>
                  <a:srgbClr val="FF0000"/>
                </a:solidFill>
                <a:latin typeface="Times New Roman" panose="02020603050405020304" pitchFamily="18" charset="0"/>
                <a:cs typeface="Times New Roman" panose="02020603050405020304" pitchFamily="18" charset="0"/>
              </a:rPr>
              <a:t>MÔN : TIẾNG VIỆT 2 </a:t>
            </a:r>
            <a:r>
              <a:rPr lang="en-US" altLang="en-US" sz="2800" b="1" i="1">
                <a:solidFill>
                  <a:srgbClr val="00B050"/>
                </a:solidFill>
                <a:latin typeface="Times New Roman" panose="02020603050405020304" pitchFamily="18" charset="0"/>
                <a:cs typeface="Times New Roman" panose="02020603050405020304" pitchFamily="18" charset="0"/>
              </a:rPr>
              <a:t>(Bộ sách Cánh Diều) </a:t>
            </a:r>
            <a:endParaRPr lang="vi-VN" altLang="en-US" sz="2800" b="1" i="1">
              <a:solidFill>
                <a:srgbClr val="00B050"/>
              </a:solidFill>
              <a:latin typeface="Times New Roman" panose="02020603050405020304" pitchFamily="18" charset="0"/>
              <a:cs typeface="Times New Roman" panose="02020603050405020304" pitchFamily="18" charset="0"/>
            </a:endParaRPr>
          </a:p>
        </p:txBody>
      </p:sp>
      <p:sp>
        <p:nvSpPr>
          <p:cNvPr id="3075" name="TextBox 6">
            <a:extLst>
              <a:ext uri="{FF2B5EF4-FFF2-40B4-BE49-F238E27FC236}">
                <a16:creationId xmlns:a16="http://schemas.microsoft.com/office/drawing/2014/main" id="{A0438DE8-BF74-4D60-9F8F-FB647AC258F3}"/>
              </a:ext>
            </a:extLst>
          </p:cNvPr>
          <p:cNvSpPr txBox="1">
            <a:spLocks noChangeArrowheads="1"/>
          </p:cNvSpPr>
          <p:nvPr/>
        </p:nvSpPr>
        <p:spPr bwMode="auto">
          <a:xfrm>
            <a:off x="-30163" y="611188"/>
            <a:ext cx="3898901"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eaLnBrk="1" hangingPunct="1">
              <a:lnSpc>
                <a:spcPct val="130000"/>
              </a:lnSpc>
              <a:spcBef>
                <a:spcPct val="0"/>
              </a:spcBef>
              <a:buFontTx/>
              <a:buNone/>
            </a:pPr>
            <a:r>
              <a:rPr lang="en-US" altLang="en-US" sz="2800" b="1">
                <a:solidFill>
                  <a:srgbClr val="FF0000"/>
                </a:solidFill>
                <a:latin typeface="Times New Roman" panose="02020603050405020304" pitchFamily="18" charset="0"/>
                <a:cs typeface="Times New Roman" panose="02020603050405020304" pitchFamily="18" charset="0"/>
              </a:rPr>
              <a:t>Cấu trúc 1 bài học</a:t>
            </a:r>
            <a:endParaRPr lang="vi-VN" altLang="en-US" sz="2800" b="1" i="1">
              <a:solidFill>
                <a:srgbClr val="FF0000"/>
              </a:solidFill>
              <a:latin typeface="Times New Roman" panose="02020603050405020304" pitchFamily="18" charset="0"/>
              <a:cs typeface="Times New Roman" panose="02020603050405020304" pitchFamily="18" charset="0"/>
            </a:endParaRPr>
          </a:p>
        </p:txBody>
      </p:sp>
      <p:grpSp>
        <p:nvGrpSpPr>
          <p:cNvPr id="3076" name="Group 9">
            <a:extLst>
              <a:ext uri="{FF2B5EF4-FFF2-40B4-BE49-F238E27FC236}">
                <a16:creationId xmlns:a16="http://schemas.microsoft.com/office/drawing/2014/main" id="{2459B508-294B-485B-BBBC-FB0ECAD14EDB}"/>
              </a:ext>
            </a:extLst>
          </p:cNvPr>
          <p:cNvGrpSpPr>
            <a:grpSpLocks/>
          </p:cNvGrpSpPr>
          <p:nvPr/>
        </p:nvGrpSpPr>
        <p:grpSpPr bwMode="auto">
          <a:xfrm>
            <a:off x="179388" y="2492375"/>
            <a:ext cx="1512887" cy="1512888"/>
            <a:chOff x="1187624" y="2492896"/>
            <a:chExt cx="1512168" cy="1512168"/>
          </a:xfrm>
        </p:grpSpPr>
        <p:sp>
          <p:nvSpPr>
            <p:cNvPr id="8" name="Oval 7">
              <a:extLst>
                <a:ext uri="{FF2B5EF4-FFF2-40B4-BE49-F238E27FC236}">
                  <a16:creationId xmlns:a16="http://schemas.microsoft.com/office/drawing/2014/main" id="{F9329E79-80BA-4A75-AA67-92B334E347B5}"/>
                </a:ext>
              </a:extLst>
            </p:cNvPr>
            <p:cNvSpPr/>
            <p:nvPr/>
          </p:nvSpPr>
          <p:spPr>
            <a:xfrm>
              <a:off x="1187624" y="2492896"/>
              <a:ext cx="1512168" cy="1512168"/>
            </a:xfrm>
            <a:prstGeom prst="ellipse">
              <a:avLst/>
            </a:prstGeom>
            <a:no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11288" name="TextBox 8">
              <a:extLst>
                <a:ext uri="{FF2B5EF4-FFF2-40B4-BE49-F238E27FC236}">
                  <a16:creationId xmlns:a16="http://schemas.microsoft.com/office/drawing/2014/main" id="{64B93A48-D1D1-4296-ADD4-D62511261276}"/>
                </a:ext>
              </a:extLst>
            </p:cNvPr>
            <p:cNvSpPr txBox="1">
              <a:spLocks noChangeArrowheads="1"/>
            </p:cNvSpPr>
            <p:nvPr/>
          </p:nvSpPr>
          <p:spPr bwMode="auto">
            <a:xfrm>
              <a:off x="1243621" y="2880646"/>
              <a:ext cx="1400173" cy="596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eaLnBrk="1" hangingPunct="1">
                <a:lnSpc>
                  <a:spcPct val="130000"/>
                </a:lnSpc>
                <a:spcBef>
                  <a:spcPct val="0"/>
                </a:spcBef>
                <a:buFontTx/>
                <a:buNone/>
              </a:pPr>
              <a:r>
                <a:rPr lang="en-US" altLang="en-US" sz="2800" b="1">
                  <a:solidFill>
                    <a:srgbClr val="0000FF"/>
                  </a:solidFill>
                  <a:latin typeface="Times New Roman" panose="02020603050405020304" pitchFamily="18" charset="0"/>
                  <a:cs typeface="Times New Roman" panose="02020603050405020304" pitchFamily="18" charset="0"/>
                </a:rPr>
                <a:t>10 tiết</a:t>
              </a:r>
              <a:endParaRPr lang="vi-VN" altLang="en-US" sz="2800" b="1" i="1">
                <a:solidFill>
                  <a:srgbClr val="0000FF"/>
                </a:solidFill>
                <a:latin typeface="Times New Roman" panose="02020603050405020304" pitchFamily="18" charset="0"/>
                <a:cs typeface="Times New Roman" panose="02020603050405020304" pitchFamily="18" charset="0"/>
              </a:endParaRPr>
            </a:p>
          </p:txBody>
        </p:sp>
      </p:grpSp>
      <p:sp>
        <p:nvSpPr>
          <p:cNvPr id="3077" name="TextBox 10">
            <a:extLst>
              <a:ext uri="{FF2B5EF4-FFF2-40B4-BE49-F238E27FC236}">
                <a16:creationId xmlns:a16="http://schemas.microsoft.com/office/drawing/2014/main" id="{26F656BD-38C5-45D3-A398-74A47D7BACD1}"/>
              </a:ext>
            </a:extLst>
          </p:cNvPr>
          <p:cNvSpPr txBox="1">
            <a:spLocks noChangeArrowheads="1"/>
          </p:cNvSpPr>
          <p:nvPr/>
        </p:nvSpPr>
        <p:spPr bwMode="auto">
          <a:xfrm>
            <a:off x="2843213" y="1217613"/>
            <a:ext cx="3151187" cy="573087"/>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00FF"/>
                </a:solidFill>
                <a:latin typeface="Times New Roman" panose="02020603050405020304" pitchFamily="18" charset="0"/>
                <a:cs typeface="Times New Roman" panose="02020603050405020304" pitchFamily="18" charset="0"/>
              </a:rPr>
              <a:t>Bài đọc 1 :  2 tiết </a:t>
            </a:r>
            <a:r>
              <a:rPr lang="en-US" altLang="en-US" sz="2400" b="1" i="1">
                <a:solidFill>
                  <a:srgbClr val="0000FF"/>
                </a:solidFill>
                <a:latin typeface="Times New Roman" panose="02020603050405020304" pitchFamily="18" charset="0"/>
                <a:cs typeface="Times New Roman" panose="02020603050405020304" pitchFamily="18" charset="0"/>
              </a:rPr>
              <a:t>(thơ)</a:t>
            </a:r>
            <a:endParaRPr lang="vi-VN" altLang="en-US" sz="2400" b="1" i="1">
              <a:solidFill>
                <a:srgbClr val="0000FF"/>
              </a:solidFill>
              <a:latin typeface="Times New Roman" panose="02020603050405020304" pitchFamily="18" charset="0"/>
              <a:cs typeface="Times New Roman" panose="02020603050405020304" pitchFamily="18" charset="0"/>
            </a:endParaRPr>
          </a:p>
        </p:txBody>
      </p:sp>
      <p:sp>
        <p:nvSpPr>
          <p:cNvPr id="3078" name="TextBox 11">
            <a:extLst>
              <a:ext uri="{FF2B5EF4-FFF2-40B4-BE49-F238E27FC236}">
                <a16:creationId xmlns:a16="http://schemas.microsoft.com/office/drawing/2014/main" id="{8623599C-DF0C-410B-AEF7-4C04BA1EFA52}"/>
              </a:ext>
            </a:extLst>
          </p:cNvPr>
          <p:cNvSpPr txBox="1">
            <a:spLocks noChangeArrowheads="1"/>
          </p:cNvSpPr>
          <p:nvPr/>
        </p:nvSpPr>
        <p:spPr bwMode="auto">
          <a:xfrm>
            <a:off x="2832100" y="1854200"/>
            <a:ext cx="4764088" cy="573088"/>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00FF"/>
                </a:solidFill>
                <a:latin typeface="Times New Roman" panose="02020603050405020304" pitchFamily="18" charset="0"/>
                <a:cs typeface="Times New Roman" panose="02020603050405020304" pitchFamily="18" charset="0"/>
              </a:rPr>
              <a:t>Bài viết 1 :  2 tiết </a:t>
            </a:r>
            <a:r>
              <a:rPr lang="en-US" altLang="en-US" sz="2400" b="1" i="1">
                <a:solidFill>
                  <a:srgbClr val="0000FF"/>
                </a:solidFill>
                <a:latin typeface="Times New Roman" panose="02020603050405020304" pitchFamily="18" charset="0"/>
                <a:cs typeface="Times New Roman" panose="02020603050405020304" pitchFamily="18" charset="0"/>
              </a:rPr>
              <a:t>(chính tả, tập viết)</a:t>
            </a:r>
            <a:endParaRPr lang="vi-VN" altLang="en-US" sz="2400" b="1" i="1">
              <a:solidFill>
                <a:srgbClr val="0000FF"/>
              </a:solidFill>
              <a:latin typeface="Times New Roman" panose="02020603050405020304" pitchFamily="18" charset="0"/>
              <a:cs typeface="Times New Roman" panose="02020603050405020304" pitchFamily="18" charset="0"/>
            </a:endParaRPr>
          </a:p>
        </p:txBody>
      </p:sp>
      <p:sp>
        <p:nvSpPr>
          <p:cNvPr id="3079" name="TextBox 12">
            <a:extLst>
              <a:ext uri="{FF2B5EF4-FFF2-40B4-BE49-F238E27FC236}">
                <a16:creationId xmlns:a16="http://schemas.microsoft.com/office/drawing/2014/main" id="{BADB9C76-64F4-4F05-BC80-96520263364A}"/>
              </a:ext>
            </a:extLst>
          </p:cNvPr>
          <p:cNvSpPr txBox="1">
            <a:spLocks noChangeArrowheads="1"/>
          </p:cNvSpPr>
          <p:nvPr/>
        </p:nvSpPr>
        <p:spPr bwMode="auto">
          <a:xfrm>
            <a:off x="2820988" y="2500313"/>
            <a:ext cx="3838575" cy="573087"/>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00FF"/>
                </a:solidFill>
                <a:latin typeface="Times New Roman" panose="02020603050405020304" pitchFamily="18" charset="0"/>
                <a:cs typeface="Times New Roman" panose="02020603050405020304" pitchFamily="18" charset="0"/>
              </a:rPr>
              <a:t>Bài đọc 2 :  2 tiết (văn xuôi)</a:t>
            </a:r>
            <a:endParaRPr lang="vi-VN" altLang="en-US" sz="2400" b="1" i="1">
              <a:solidFill>
                <a:srgbClr val="0000FF"/>
              </a:solidFill>
              <a:latin typeface="Times New Roman" panose="02020603050405020304" pitchFamily="18" charset="0"/>
              <a:cs typeface="Times New Roman" panose="02020603050405020304" pitchFamily="18" charset="0"/>
            </a:endParaRPr>
          </a:p>
        </p:txBody>
      </p:sp>
      <p:sp>
        <p:nvSpPr>
          <p:cNvPr id="3080" name="TextBox 13">
            <a:extLst>
              <a:ext uri="{FF2B5EF4-FFF2-40B4-BE49-F238E27FC236}">
                <a16:creationId xmlns:a16="http://schemas.microsoft.com/office/drawing/2014/main" id="{C24FCC30-0DCB-4932-A097-4247BC0D8EB0}"/>
              </a:ext>
            </a:extLst>
          </p:cNvPr>
          <p:cNvSpPr txBox="1">
            <a:spLocks noChangeArrowheads="1"/>
          </p:cNvSpPr>
          <p:nvPr/>
        </p:nvSpPr>
        <p:spPr bwMode="auto">
          <a:xfrm>
            <a:off x="2803525" y="3744913"/>
            <a:ext cx="6300788" cy="460375"/>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0000FF"/>
                </a:solidFill>
                <a:latin typeface="Times New Roman" panose="02020603050405020304" pitchFamily="18" charset="0"/>
                <a:cs typeface="Times New Roman" panose="02020603050405020304" pitchFamily="18" charset="0"/>
              </a:rPr>
              <a:t>Luyện nói và nghe:  1 tiết </a:t>
            </a:r>
            <a:r>
              <a:rPr lang="en-US" altLang="en-US" sz="2400" b="1" i="1">
                <a:solidFill>
                  <a:srgbClr val="0000FF"/>
                </a:solidFill>
                <a:latin typeface="Times New Roman" panose="02020603050405020304" pitchFamily="18" charset="0"/>
                <a:cs typeface="Times New Roman" panose="02020603050405020304" pitchFamily="18" charset="0"/>
              </a:rPr>
              <a:t>(kể chuyện, trao đổi)</a:t>
            </a:r>
            <a:endParaRPr lang="vi-VN" altLang="en-US" sz="2400" b="1" i="1">
              <a:solidFill>
                <a:srgbClr val="0000FF"/>
              </a:solidFill>
              <a:latin typeface="Times New Roman" panose="02020603050405020304" pitchFamily="18" charset="0"/>
              <a:cs typeface="Times New Roman" panose="02020603050405020304" pitchFamily="18" charset="0"/>
            </a:endParaRPr>
          </a:p>
        </p:txBody>
      </p:sp>
      <p:sp>
        <p:nvSpPr>
          <p:cNvPr id="3081" name="TextBox 14">
            <a:extLst>
              <a:ext uri="{FF2B5EF4-FFF2-40B4-BE49-F238E27FC236}">
                <a16:creationId xmlns:a16="http://schemas.microsoft.com/office/drawing/2014/main" id="{08ACF80F-4B59-487F-A958-9980EFEFFEF3}"/>
              </a:ext>
            </a:extLst>
          </p:cNvPr>
          <p:cNvSpPr txBox="1">
            <a:spLocks noChangeArrowheads="1"/>
          </p:cNvSpPr>
          <p:nvPr/>
        </p:nvSpPr>
        <p:spPr bwMode="auto">
          <a:xfrm>
            <a:off x="2820988" y="3141663"/>
            <a:ext cx="4271962" cy="573087"/>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00FF"/>
                </a:solidFill>
                <a:latin typeface="Times New Roman" panose="02020603050405020304" pitchFamily="18" charset="0"/>
                <a:cs typeface="Times New Roman" panose="02020603050405020304" pitchFamily="18" charset="0"/>
              </a:rPr>
              <a:t>Bài viết 2 :  1 tiết </a:t>
            </a:r>
            <a:r>
              <a:rPr lang="en-US" altLang="en-US" sz="2400" b="1" i="1">
                <a:solidFill>
                  <a:srgbClr val="0000FF"/>
                </a:solidFill>
                <a:latin typeface="Times New Roman" panose="02020603050405020304" pitchFamily="18" charset="0"/>
                <a:cs typeface="Times New Roman" panose="02020603050405020304" pitchFamily="18" charset="0"/>
              </a:rPr>
              <a:t>(tập làm văn)</a:t>
            </a:r>
            <a:endParaRPr lang="vi-VN" altLang="en-US" sz="2400" b="1" i="1">
              <a:solidFill>
                <a:srgbClr val="0000FF"/>
              </a:solidFill>
              <a:latin typeface="Times New Roman" panose="02020603050405020304" pitchFamily="18" charset="0"/>
              <a:cs typeface="Times New Roman" panose="02020603050405020304" pitchFamily="18" charset="0"/>
            </a:endParaRPr>
          </a:p>
        </p:txBody>
      </p:sp>
      <p:sp>
        <p:nvSpPr>
          <p:cNvPr id="3082" name="TextBox 16">
            <a:extLst>
              <a:ext uri="{FF2B5EF4-FFF2-40B4-BE49-F238E27FC236}">
                <a16:creationId xmlns:a16="http://schemas.microsoft.com/office/drawing/2014/main" id="{C4AD1B97-1284-4C8C-944D-A9211BC8FE3A}"/>
              </a:ext>
            </a:extLst>
          </p:cNvPr>
          <p:cNvSpPr txBox="1">
            <a:spLocks noChangeArrowheads="1"/>
          </p:cNvSpPr>
          <p:nvPr/>
        </p:nvSpPr>
        <p:spPr bwMode="auto">
          <a:xfrm>
            <a:off x="2832100" y="4900613"/>
            <a:ext cx="4619625" cy="573087"/>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00FF"/>
                </a:solidFill>
                <a:latin typeface="Times New Roman" panose="02020603050405020304" pitchFamily="18" charset="0"/>
                <a:cs typeface="Times New Roman" panose="02020603050405020304" pitchFamily="18" charset="0"/>
              </a:rPr>
              <a:t>Góc sáng tạo:  1,5 tiết </a:t>
            </a:r>
            <a:r>
              <a:rPr lang="en-US" altLang="en-US" sz="2400" b="1" i="1">
                <a:solidFill>
                  <a:srgbClr val="0000FF"/>
                </a:solidFill>
                <a:latin typeface="Times New Roman" panose="02020603050405020304" pitchFamily="18" charset="0"/>
                <a:cs typeface="Times New Roman" panose="02020603050405020304" pitchFamily="18" charset="0"/>
              </a:rPr>
              <a:t>(tuần chẵn)</a:t>
            </a:r>
            <a:endParaRPr lang="vi-VN" altLang="en-US" sz="2400" b="1" i="1">
              <a:solidFill>
                <a:srgbClr val="0000FF"/>
              </a:solidFill>
              <a:latin typeface="Times New Roman" panose="02020603050405020304" pitchFamily="18" charset="0"/>
              <a:cs typeface="Times New Roman" panose="02020603050405020304" pitchFamily="18" charset="0"/>
            </a:endParaRPr>
          </a:p>
        </p:txBody>
      </p:sp>
      <p:sp>
        <p:nvSpPr>
          <p:cNvPr id="3083" name="TextBox 17">
            <a:extLst>
              <a:ext uri="{FF2B5EF4-FFF2-40B4-BE49-F238E27FC236}">
                <a16:creationId xmlns:a16="http://schemas.microsoft.com/office/drawing/2014/main" id="{136A745A-22D3-431B-A87F-605173B66D2A}"/>
              </a:ext>
            </a:extLst>
          </p:cNvPr>
          <p:cNvSpPr txBox="1">
            <a:spLocks noChangeArrowheads="1"/>
          </p:cNvSpPr>
          <p:nvPr/>
        </p:nvSpPr>
        <p:spPr bwMode="auto">
          <a:xfrm>
            <a:off x="2808288" y="5549900"/>
            <a:ext cx="6227762" cy="831850"/>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400" b="1">
                <a:solidFill>
                  <a:srgbClr val="0000FF"/>
                </a:solidFill>
                <a:latin typeface="Times New Roman" panose="02020603050405020304" pitchFamily="18" charset="0"/>
                <a:cs typeface="Times New Roman" panose="02020603050405020304" pitchFamily="18" charset="0"/>
              </a:rPr>
              <a:t>Tự đánh giá:  0,5 tiết </a:t>
            </a:r>
            <a:r>
              <a:rPr lang="en-US" altLang="en-US" sz="2400" b="1" i="1">
                <a:solidFill>
                  <a:srgbClr val="0000FF"/>
                </a:solidFill>
                <a:latin typeface="Times New Roman" panose="02020603050405020304" pitchFamily="18" charset="0"/>
                <a:cs typeface="Times New Roman" panose="02020603050405020304" pitchFamily="18" charset="0"/>
              </a:rPr>
              <a:t>(tuần chẵn hoặc kết thúc chủ điểm)</a:t>
            </a:r>
            <a:endParaRPr lang="vi-VN" altLang="en-US" sz="2400" b="1" i="1">
              <a:solidFill>
                <a:srgbClr val="0000FF"/>
              </a:solidFill>
              <a:latin typeface="Times New Roman" panose="02020603050405020304" pitchFamily="18" charset="0"/>
              <a:cs typeface="Times New Roman" panose="02020603050405020304" pitchFamily="18" charset="0"/>
            </a:endParaRPr>
          </a:p>
        </p:txBody>
      </p:sp>
      <p:sp>
        <p:nvSpPr>
          <p:cNvPr id="3084" name="TextBox 18">
            <a:extLst>
              <a:ext uri="{FF2B5EF4-FFF2-40B4-BE49-F238E27FC236}">
                <a16:creationId xmlns:a16="http://schemas.microsoft.com/office/drawing/2014/main" id="{B3D7AB72-61D2-474C-980E-721C81040F1F}"/>
              </a:ext>
            </a:extLst>
          </p:cNvPr>
          <p:cNvSpPr txBox="1">
            <a:spLocks noChangeArrowheads="1"/>
          </p:cNvSpPr>
          <p:nvPr/>
        </p:nvSpPr>
        <p:spPr bwMode="auto">
          <a:xfrm>
            <a:off x="2843213" y="4275138"/>
            <a:ext cx="4465637" cy="573087"/>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400" b="1">
                <a:solidFill>
                  <a:srgbClr val="0000FF"/>
                </a:solidFill>
                <a:latin typeface="Times New Roman" panose="02020603050405020304" pitchFamily="18" charset="0"/>
                <a:cs typeface="Times New Roman" panose="02020603050405020304" pitchFamily="18" charset="0"/>
              </a:rPr>
              <a:t>Tự đọc sách báo: 2 tiết </a:t>
            </a:r>
            <a:r>
              <a:rPr lang="en-US" altLang="en-US" sz="2400" b="1" i="1">
                <a:solidFill>
                  <a:srgbClr val="0000FF"/>
                </a:solidFill>
                <a:latin typeface="Times New Roman" panose="02020603050405020304" pitchFamily="18" charset="0"/>
                <a:cs typeface="Times New Roman" panose="02020603050405020304" pitchFamily="18" charset="0"/>
              </a:rPr>
              <a:t>(tuần lẻ)</a:t>
            </a:r>
            <a:endParaRPr lang="vi-VN" altLang="en-US" sz="2400" b="1" i="1">
              <a:solidFill>
                <a:srgbClr val="0000FF"/>
              </a:solidFill>
              <a:latin typeface="Times New Roman" panose="02020603050405020304" pitchFamily="18" charset="0"/>
              <a:cs typeface="Times New Roman" panose="02020603050405020304" pitchFamily="18" charset="0"/>
            </a:endParaRPr>
          </a:p>
        </p:txBody>
      </p:sp>
      <p:cxnSp>
        <p:nvCxnSpPr>
          <p:cNvPr id="3" name="Straight Arrow Connector 2">
            <a:extLst>
              <a:ext uri="{FF2B5EF4-FFF2-40B4-BE49-F238E27FC236}">
                <a16:creationId xmlns:a16="http://schemas.microsoft.com/office/drawing/2014/main" id="{F2BFB577-3CAE-4BC9-A098-75C0562001CE}"/>
              </a:ext>
            </a:extLst>
          </p:cNvPr>
          <p:cNvCxnSpPr>
            <a:stCxn id="8" idx="6"/>
            <a:endCxn id="3077" idx="1"/>
          </p:cNvCxnSpPr>
          <p:nvPr/>
        </p:nvCxnSpPr>
        <p:spPr>
          <a:xfrm flipV="1">
            <a:off x="1692275" y="1504950"/>
            <a:ext cx="1150938" cy="1744663"/>
          </a:xfrm>
          <a:prstGeom prst="straightConnector1">
            <a:avLst/>
          </a:prstGeom>
          <a:ln w="28575">
            <a:solidFill>
              <a:srgbClr val="FF3399"/>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2169506F-2ED4-47A1-9A38-01BBEEEB2CBB}"/>
              </a:ext>
            </a:extLst>
          </p:cNvPr>
          <p:cNvCxnSpPr>
            <a:stCxn id="8" idx="6"/>
            <a:endCxn id="3078" idx="1"/>
          </p:cNvCxnSpPr>
          <p:nvPr/>
        </p:nvCxnSpPr>
        <p:spPr>
          <a:xfrm flipV="1">
            <a:off x="1692275" y="2141538"/>
            <a:ext cx="1139825" cy="1108075"/>
          </a:xfrm>
          <a:prstGeom prst="straightConnector1">
            <a:avLst/>
          </a:prstGeom>
          <a:ln w="28575">
            <a:solidFill>
              <a:srgbClr val="FF3399"/>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EE7D7A3E-1709-4512-94F9-A9C7F2341390}"/>
              </a:ext>
            </a:extLst>
          </p:cNvPr>
          <p:cNvCxnSpPr>
            <a:stCxn id="8" idx="6"/>
            <a:endCxn id="3079" idx="1"/>
          </p:cNvCxnSpPr>
          <p:nvPr/>
        </p:nvCxnSpPr>
        <p:spPr>
          <a:xfrm flipV="1">
            <a:off x="1692275" y="2787650"/>
            <a:ext cx="1128713" cy="461963"/>
          </a:xfrm>
          <a:prstGeom prst="straightConnector1">
            <a:avLst/>
          </a:prstGeom>
          <a:ln w="28575">
            <a:solidFill>
              <a:srgbClr val="FF3399"/>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7DEC864-A408-4428-AEAB-9361EFE3D58E}"/>
              </a:ext>
            </a:extLst>
          </p:cNvPr>
          <p:cNvCxnSpPr>
            <a:stCxn id="8" idx="6"/>
            <a:endCxn id="3081" idx="1"/>
          </p:cNvCxnSpPr>
          <p:nvPr/>
        </p:nvCxnSpPr>
        <p:spPr>
          <a:xfrm>
            <a:off x="1692275" y="3249613"/>
            <a:ext cx="1128713" cy="179387"/>
          </a:xfrm>
          <a:prstGeom prst="straightConnector1">
            <a:avLst/>
          </a:prstGeom>
          <a:ln w="28575">
            <a:solidFill>
              <a:srgbClr val="FF3399"/>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0FD02EFD-2922-4364-BB2D-7D8C68CDCAC9}"/>
              </a:ext>
            </a:extLst>
          </p:cNvPr>
          <p:cNvCxnSpPr>
            <a:stCxn id="8" idx="6"/>
            <a:endCxn id="3080" idx="1"/>
          </p:cNvCxnSpPr>
          <p:nvPr/>
        </p:nvCxnSpPr>
        <p:spPr>
          <a:xfrm>
            <a:off x="1692275" y="3249613"/>
            <a:ext cx="1111250" cy="725487"/>
          </a:xfrm>
          <a:prstGeom prst="straightConnector1">
            <a:avLst/>
          </a:prstGeom>
          <a:ln w="28575">
            <a:solidFill>
              <a:srgbClr val="FF3399"/>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D078CEA-9F45-4FA7-8960-3FAEC89EEC28}"/>
              </a:ext>
            </a:extLst>
          </p:cNvPr>
          <p:cNvCxnSpPr>
            <a:stCxn id="8" idx="6"/>
            <a:endCxn id="3084" idx="1"/>
          </p:cNvCxnSpPr>
          <p:nvPr/>
        </p:nvCxnSpPr>
        <p:spPr>
          <a:xfrm>
            <a:off x="1692275" y="3249613"/>
            <a:ext cx="1150938" cy="1312862"/>
          </a:xfrm>
          <a:prstGeom prst="straightConnector1">
            <a:avLst/>
          </a:prstGeom>
          <a:ln w="28575">
            <a:solidFill>
              <a:srgbClr val="FF3399"/>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FAFC4BB5-DD9D-48FD-BC58-44F9B4C3AC5A}"/>
              </a:ext>
            </a:extLst>
          </p:cNvPr>
          <p:cNvCxnSpPr>
            <a:stCxn id="8" idx="6"/>
            <a:endCxn id="3082" idx="1"/>
          </p:cNvCxnSpPr>
          <p:nvPr/>
        </p:nvCxnSpPr>
        <p:spPr>
          <a:xfrm>
            <a:off x="1692275" y="3249613"/>
            <a:ext cx="1139825" cy="1938337"/>
          </a:xfrm>
          <a:prstGeom prst="straightConnector1">
            <a:avLst/>
          </a:prstGeom>
          <a:ln w="28575">
            <a:solidFill>
              <a:srgbClr val="FF3399"/>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D2566C00-5FD6-4CFF-980D-ED9861ED8526}"/>
              </a:ext>
            </a:extLst>
          </p:cNvPr>
          <p:cNvCxnSpPr>
            <a:stCxn id="8" idx="6"/>
            <a:endCxn id="3083" idx="1"/>
          </p:cNvCxnSpPr>
          <p:nvPr/>
        </p:nvCxnSpPr>
        <p:spPr>
          <a:xfrm>
            <a:off x="1692275" y="3249613"/>
            <a:ext cx="1116013" cy="2716212"/>
          </a:xfrm>
          <a:prstGeom prst="straightConnector1">
            <a:avLst/>
          </a:prstGeom>
          <a:ln w="28575">
            <a:solidFill>
              <a:srgbClr val="FF3399"/>
            </a:solidFill>
            <a:tailEnd type="arrow"/>
          </a:ln>
        </p:spPr>
        <p:style>
          <a:lnRef idx="1">
            <a:schemeClr val="accent1"/>
          </a:lnRef>
          <a:fillRef idx="0">
            <a:schemeClr val="accent1"/>
          </a:fillRef>
          <a:effectRef idx="0">
            <a:schemeClr val="accent1"/>
          </a:effectRef>
          <a:fontRef idx="minor">
            <a:schemeClr val="tx1"/>
          </a:fontRef>
        </p:style>
      </p:cxnSp>
      <p:sp>
        <p:nvSpPr>
          <p:cNvPr id="23" name="TextBox 6">
            <a:extLst>
              <a:ext uri="{FF2B5EF4-FFF2-40B4-BE49-F238E27FC236}">
                <a16:creationId xmlns:a16="http://schemas.microsoft.com/office/drawing/2014/main" id="{03934708-CD1C-4943-8311-210CDCAA8A77}"/>
              </a:ext>
            </a:extLst>
          </p:cNvPr>
          <p:cNvSpPr txBox="1">
            <a:spLocks noChangeArrowheads="1"/>
          </p:cNvSpPr>
          <p:nvPr/>
        </p:nvSpPr>
        <p:spPr bwMode="auto">
          <a:xfrm>
            <a:off x="395288" y="620713"/>
            <a:ext cx="3322637"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800" b="1">
                <a:solidFill>
                  <a:srgbClr val="FF0000"/>
                </a:solidFill>
                <a:latin typeface="Times New Roman" panose="02020603050405020304" pitchFamily="18" charset="0"/>
                <a:cs typeface="Times New Roman" panose="02020603050405020304" pitchFamily="18" charset="0"/>
              </a:rPr>
              <a:t>Cấu trúc SGK:</a:t>
            </a:r>
            <a:endParaRPr lang="vi-VN" altLang="en-US" sz="2800" b="1" i="1">
              <a:solidFill>
                <a:srgbClr val="FF0000"/>
              </a:solidFill>
              <a:latin typeface="Times New Roman" panose="02020603050405020304" pitchFamily="18" charset="0"/>
              <a:cs typeface="Times New Roman" panose="02020603050405020304" pitchFamily="18" charset="0"/>
            </a:endParaRPr>
          </a:p>
        </p:txBody>
      </p:sp>
      <p:sp>
        <p:nvSpPr>
          <p:cNvPr id="24" name="TextBox 10">
            <a:extLst>
              <a:ext uri="{FF2B5EF4-FFF2-40B4-BE49-F238E27FC236}">
                <a16:creationId xmlns:a16="http://schemas.microsoft.com/office/drawing/2014/main" id="{B261E59B-2B66-4A15-A8F6-3019C71E281C}"/>
              </a:ext>
            </a:extLst>
          </p:cNvPr>
          <p:cNvSpPr txBox="1">
            <a:spLocks noChangeArrowheads="1"/>
          </p:cNvSpPr>
          <p:nvPr/>
        </p:nvSpPr>
        <p:spPr bwMode="auto">
          <a:xfrm>
            <a:off x="2124075" y="1700213"/>
            <a:ext cx="4243388" cy="2973387"/>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457200" indent="-457200" algn="just" eaLnBrk="1" hangingPunct="1">
              <a:lnSpc>
                <a:spcPct val="130000"/>
              </a:lnSpc>
              <a:buFontTx/>
              <a:buAutoNum type="arabicPeriod"/>
              <a:defRPr/>
            </a:pPr>
            <a:r>
              <a:rPr lang="en-US" sz="2400" b="1">
                <a:solidFill>
                  <a:srgbClr val="0000FF"/>
                </a:solidFill>
                <a:latin typeface="Times New Roman" pitchFamily="18" charset="0"/>
                <a:cs typeface="Times New Roman" pitchFamily="18" charset="0"/>
              </a:rPr>
              <a:t>Em là búp măng non</a:t>
            </a:r>
          </a:p>
          <a:p>
            <a:pPr marL="457200" indent="-457200" algn="just" eaLnBrk="1" hangingPunct="1">
              <a:lnSpc>
                <a:spcPct val="130000"/>
              </a:lnSpc>
              <a:buFontTx/>
              <a:buAutoNum type="arabicPeriod"/>
              <a:defRPr/>
            </a:pPr>
            <a:r>
              <a:rPr lang="en-US" sz="2400" b="1">
                <a:solidFill>
                  <a:srgbClr val="0000FF"/>
                </a:solidFill>
                <a:latin typeface="Times New Roman" pitchFamily="18" charset="0"/>
                <a:cs typeface="Times New Roman" pitchFamily="18" charset="0"/>
              </a:rPr>
              <a:t>Em đi học</a:t>
            </a:r>
          </a:p>
          <a:p>
            <a:pPr marL="457200" indent="-457200" algn="just" eaLnBrk="1" hangingPunct="1">
              <a:lnSpc>
                <a:spcPct val="130000"/>
              </a:lnSpc>
              <a:buFontTx/>
              <a:buAutoNum type="arabicPeriod"/>
              <a:defRPr/>
            </a:pPr>
            <a:r>
              <a:rPr lang="en-US" sz="2400" b="1">
                <a:solidFill>
                  <a:srgbClr val="0000FF"/>
                </a:solidFill>
                <a:latin typeface="Times New Roman" pitchFamily="18" charset="0"/>
                <a:cs typeface="Times New Roman" pitchFamily="18" charset="0"/>
              </a:rPr>
              <a:t>Em ở nhà</a:t>
            </a:r>
          </a:p>
          <a:p>
            <a:pPr marL="457200" indent="-457200" algn="just" eaLnBrk="1" hangingPunct="1">
              <a:lnSpc>
                <a:spcPct val="130000"/>
              </a:lnSpc>
              <a:buFontTx/>
              <a:buAutoNum type="arabicPeriod"/>
              <a:defRPr/>
            </a:pPr>
            <a:r>
              <a:rPr lang="en-US" sz="2400" b="1">
                <a:solidFill>
                  <a:srgbClr val="0000FF"/>
                </a:solidFill>
                <a:latin typeface="Times New Roman" pitchFamily="18" charset="0"/>
                <a:cs typeface="Times New Roman" pitchFamily="18" charset="0"/>
              </a:rPr>
              <a:t>Em yêu thiên nhiên</a:t>
            </a:r>
          </a:p>
          <a:p>
            <a:pPr marL="457200" indent="-457200" algn="just" eaLnBrk="1" hangingPunct="1">
              <a:lnSpc>
                <a:spcPct val="130000"/>
              </a:lnSpc>
              <a:buFontTx/>
              <a:buAutoNum type="arabicPeriod"/>
              <a:defRPr/>
            </a:pPr>
            <a:r>
              <a:rPr lang="en-US" sz="2400" b="1">
                <a:solidFill>
                  <a:srgbClr val="0000FF"/>
                </a:solidFill>
                <a:latin typeface="Times New Roman" pitchFamily="18" charset="0"/>
                <a:cs typeface="Times New Roman" pitchFamily="18" charset="0"/>
              </a:rPr>
              <a:t>Em yêu Tổ quốc Việt Nam</a:t>
            </a:r>
          </a:p>
          <a:p>
            <a:pPr algn="just" eaLnBrk="1" hangingPunct="1">
              <a:lnSpc>
                <a:spcPct val="130000"/>
              </a:lnSpc>
              <a:defRPr/>
            </a:pPr>
            <a:endParaRPr lang="vi-VN" sz="2400" b="1" i="1">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00"/>
                                        <p:tgtEl>
                                          <p:spTgt spid="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circle(in)">
                                      <p:cBhvr>
                                        <p:cTn id="12" dur="1000"/>
                                        <p:tgtEl>
                                          <p:spTgt spid="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xit" presetSubtype="4" fill="hold" grpId="1" nodeType="clickEffect">
                                  <p:stCondLst>
                                    <p:cond delay="0"/>
                                  </p:stCondLst>
                                  <p:childTnLst>
                                    <p:anim calcmode="lin" valueType="num">
                                      <p:cBhvr additive="base">
                                        <p:cTn id="16" dur="500"/>
                                        <p:tgtEl>
                                          <p:spTgt spid="23"/>
                                        </p:tgtEl>
                                        <p:attrNameLst>
                                          <p:attrName>ppt_x</p:attrName>
                                        </p:attrNameLst>
                                      </p:cBhvr>
                                      <p:tavLst>
                                        <p:tav tm="0">
                                          <p:val>
                                            <p:strVal val="ppt_x"/>
                                          </p:val>
                                        </p:tav>
                                        <p:tav tm="100000">
                                          <p:val>
                                            <p:strVal val="ppt_x"/>
                                          </p:val>
                                        </p:tav>
                                      </p:tavLst>
                                    </p:anim>
                                    <p:anim calcmode="lin" valueType="num">
                                      <p:cBhvr additive="base">
                                        <p:cTn id="17" dur="500"/>
                                        <p:tgtEl>
                                          <p:spTgt spid="23"/>
                                        </p:tgtEl>
                                        <p:attrNameLst>
                                          <p:attrName>ppt_y</p:attrName>
                                        </p:attrNameLst>
                                      </p:cBhvr>
                                      <p:tavLst>
                                        <p:tav tm="0">
                                          <p:val>
                                            <p:strVal val="ppt_y"/>
                                          </p:val>
                                        </p:tav>
                                        <p:tav tm="100000">
                                          <p:val>
                                            <p:strVal val="1+ppt_h/2"/>
                                          </p:val>
                                        </p:tav>
                                      </p:tavLst>
                                    </p:anim>
                                    <p:set>
                                      <p:cBhvr>
                                        <p:cTn id="18" dur="1" fill="hold">
                                          <p:stCondLst>
                                            <p:cond delay="499"/>
                                          </p:stCondLst>
                                        </p:cTn>
                                        <p:tgtEl>
                                          <p:spTgt spid="23"/>
                                        </p:tgtEl>
                                        <p:attrNameLst>
                                          <p:attrName>style.visibility</p:attrName>
                                        </p:attrNameLst>
                                      </p:cBhvr>
                                      <p:to>
                                        <p:strVal val="hidden"/>
                                      </p:to>
                                    </p:set>
                                  </p:childTnLst>
                                </p:cTn>
                              </p:par>
                              <p:par>
                                <p:cTn id="19" presetID="2" presetClass="exit" presetSubtype="4" fill="hold" grpId="1" nodeType="withEffect">
                                  <p:stCondLst>
                                    <p:cond delay="0"/>
                                  </p:stCondLst>
                                  <p:childTnLst>
                                    <p:anim calcmode="lin" valueType="num">
                                      <p:cBhvr additive="base">
                                        <p:cTn id="20" dur="500"/>
                                        <p:tgtEl>
                                          <p:spTgt spid="24"/>
                                        </p:tgtEl>
                                        <p:attrNameLst>
                                          <p:attrName>ppt_x</p:attrName>
                                        </p:attrNameLst>
                                      </p:cBhvr>
                                      <p:tavLst>
                                        <p:tav tm="0">
                                          <p:val>
                                            <p:strVal val="ppt_x"/>
                                          </p:val>
                                        </p:tav>
                                        <p:tav tm="100000">
                                          <p:val>
                                            <p:strVal val="ppt_x"/>
                                          </p:val>
                                        </p:tav>
                                      </p:tavLst>
                                    </p:anim>
                                    <p:anim calcmode="lin" valueType="num">
                                      <p:cBhvr additive="base">
                                        <p:cTn id="21" dur="500"/>
                                        <p:tgtEl>
                                          <p:spTgt spid="24"/>
                                        </p:tgtEl>
                                        <p:attrNameLst>
                                          <p:attrName>ppt_y</p:attrName>
                                        </p:attrNameLst>
                                      </p:cBhvr>
                                      <p:tavLst>
                                        <p:tav tm="0">
                                          <p:val>
                                            <p:strVal val="ppt_y"/>
                                          </p:val>
                                        </p:tav>
                                        <p:tav tm="100000">
                                          <p:val>
                                            <p:strVal val="1+ppt_h/2"/>
                                          </p:val>
                                        </p:tav>
                                      </p:tavLst>
                                    </p:anim>
                                    <p:set>
                                      <p:cBhvr>
                                        <p:cTn id="22" dur="1" fill="hold">
                                          <p:stCondLst>
                                            <p:cond delay="499"/>
                                          </p:stCondLst>
                                        </p:cTn>
                                        <p:tgtEl>
                                          <p:spTgt spid="24"/>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075"/>
                                        </p:tgtEl>
                                        <p:attrNameLst>
                                          <p:attrName>style.visibility</p:attrName>
                                        </p:attrNameLst>
                                      </p:cBhvr>
                                      <p:to>
                                        <p:strVal val="visible"/>
                                      </p:to>
                                    </p:set>
                                    <p:animEffect transition="in" filter="barn(inVertical)">
                                      <p:cBhvr>
                                        <p:cTn id="27" dur="500"/>
                                        <p:tgtEl>
                                          <p:spTgt spid="307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1" presetClass="entr" presetSubtype="1" fill="hold" nodeType="clickEffect">
                                  <p:stCondLst>
                                    <p:cond delay="0"/>
                                  </p:stCondLst>
                                  <p:childTnLst>
                                    <p:set>
                                      <p:cBhvr>
                                        <p:cTn id="31" dur="1" fill="hold">
                                          <p:stCondLst>
                                            <p:cond delay="0"/>
                                          </p:stCondLst>
                                        </p:cTn>
                                        <p:tgtEl>
                                          <p:spTgt spid="3076"/>
                                        </p:tgtEl>
                                        <p:attrNameLst>
                                          <p:attrName>style.visibility</p:attrName>
                                        </p:attrNameLst>
                                      </p:cBhvr>
                                      <p:to>
                                        <p:strVal val="visible"/>
                                      </p:to>
                                    </p:set>
                                    <p:animEffect transition="in" filter="wheel(1)">
                                      <p:cBhvr>
                                        <p:cTn id="32" dur="500"/>
                                        <p:tgtEl>
                                          <p:spTgt spid="307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077"/>
                                        </p:tgtEl>
                                        <p:attrNameLst>
                                          <p:attrName>style.visibility</p:attrName>
                                        </p:attrNameLst>
                                      </p:cBhvr>
                                      <p:to>
                                        <p:strVal val="visible"/>
                                      </p:to>
                                    </p:set>
                                    <p:animEffect transition="in" filter="circle(in)">
                                      <p:cBhvr>
                                        <p:cTn id="37" dur="2000"/>
                                        <p:tgtEl>
                                          <p:spTgt spid="3077"/>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3078"/>
                                        </p:tgtEl>
                                        <p:attrNameLst>
                                          <p:attrName>style.visibility</p:attrName>
                                        </p:attrNameLst>
                                      </p:cBhvr>
                                      <p:to>
                                        <p:strVal val="visible"/>
                                      </p:to>
                                    </p:set>
                                    <p:animEffect transition="in" filter="circle(in)">
                                      <p:cBhvr>
                                        <p:cTn id="40" dur="2000"/>
                                        <p:tgtEl>
                                          <p:spTgt spid="3078"/>
                                        </p:tgtEl>
                                      </p:cBhvr>
                                    </p:animEffect>
                                  </p:childTnLst>
                                </p:cTn>
                              </p:par>
                              <p:par>
                                <p:cTn id="41" presetID="6" presetClass="entr" presetSubtype="16" fill="hold" grpId="0" nodeType="withEffect">
                                  <p:stCondLst>
                                    <p:cond delay="0"/>
                                  </p:stCondLst>
                                  <p:childTnLst>
                                    <p:set>
                                      <p:cBhvr>
                                        <p:cTn id="42" dur="1" fill="hold">
                                          <p:stCondLst>
                                            <p:cond delay="0"/>
                                          </p:stCondLst>
                                        </p:cTn>
                                        <p:tgtEl>
                                          <p:spTgt spid="3079"/>
                                        </p:tgtEl>
                                        <p:attrNameLst>
                                          <p:attrName>style.visibility</p:attrName>
                                        </p:attrNameLst>
                                      </p:cBhvr>
                                      <p:to>
                                        <p:strVal val="visible"/>
                                      </p:to>
                                    </p:set>
                                    <p:animEffect transition="in" filter="circle(in)">
                                      <p:cBhvr>
                                        <p:cTn id="43" dur="2000"/>
                                        <p:tgtEl>
                                          <p:spTgt spid="3079"/>
                                        </p:tgtEl>
                                      </p:cBhvr>
                                    </p:animEffect>
                                  </p:childTnLst>
                                </p:cTn>
                              </p:par>
                              <p:par>
                                <p:cTn id="44" presetID="6" presetClass="entr" presetSubtype="16" fill="hold" grpId="0" nodeType="withEffect">
                                  <p:stCondLst>
                                    <p:cond delay="0"/>
                                  </p:stCondLst>
                                  <p:childTnLst>
                                    <p:set>
                                      <p:cBhvr>
                                        <p:cTn id="45" dur="1" fill="hold">
                                          <p:stCondLst>
                                            <p:cond delay="0"/>
                                          </p:stCondLst>
                                        </p:cTn>
                                        <p:tgtEl>
                                          <p:spTgt spid="3080"/>
                                        </p:tgtEl>
                                        <p:attrNameLst>
                                          <p:attrName>style.visibility</p:attrName>
                                        </p:attrNameLst>
                                      </p:cBhvr>
                                      <p:to>
                                        <p:strVal val="visible"/>
                                      </p:to>
                                    </p:set>
                                    <p:animEffect transition="in" filter="circle(in)">
                                      <p:cBhvr>
                                        <p:cTn id="46" dur="2000"/>
                                        <p:tgtEl>
                                          <p:spTgt spid="3080"/>
                                        </p:tgtEl>
                                      </p:cBhvr>
                                    </p:animEffect>
                                  </p:childTnLst>
                                </p:cTn>
                              </p:par>
                              <p:par>
                                <p:cTn id="47" presetID="6" presetClass="entr" presetSubtype="16" fill="hold" grpId="0" nodeType="withEffect">
                                  <p:stCondLst>
                                    <p:cond delay="0"/>
                                  </p:stCondLst>
                                  <p:childTnLst>
                                    <p:set>
                                      <p:cBhvr>
                                        <p:cTn id="48" dur="1" fill="hold">
                                          <p:stCondLst>
                                            <p:cond delay="0"/>
                                          </p:stCondLst>
                                        </p:cTn>
                                        <p:tgtEl>
                                          <p:spTgt spid="3081"/>
                                        </p:tgtEl>
                                        <p:attrNameLst>
                                          <p:attrName>style.visibility</p:attrName>
                                        </p:attrNameLst>
                                      </p:cBhvr>
                                      <p:to>
                                        <p:strVal val="visible"/>
                                      </p:to>
                                    </p:set>
                                    <p:animEffect transition="in" filter="circle(in)">
                                      <p:cBhvr>
                                        <p:cTn id="49" dur="2000"/>
                                        <p:tgtEl>
                                          <p:spTgt spid="3081"/>
                                        </p:tgtEl>
                                      </p:cBhvr>
                                    </p:animEffect>
                                  </p:childTnLst>
                                </p:cTn>
                              </p:par>
                              <p:par>
                                <p:cTn id="50" presetID="6" presetClass="entr" presetSubtype="16" fill="hold" grpId="0" nodeType="withEffect">
                                  <p:stCondLst>
                                    <p:cond delay="0"/>
                                  </p:stCondLst>
                                  <p:childTnLst>
                                    <p:set>
                                      <p:cBhvr>
                                        <p:cTn id="51" dur="1" fill="hold">
                                          <p:stCondLst>
                                            <p:cond delay="0"/>
                                          </p:stCondLst>
                                        </p:cTn>
                                        <p:tgtEl>
                                          <p:spTgt spid="3082"/>
                                        </p:tgtEl>
                                        <p:attrNameLst>
                                          <p:attrName>style.visibility</p:attrName>
                                        </p:attrNameLst>
                                      </p:cBhvr>
                                      <p:to>
                                        <p:strVal val="visible"/>
                                      </p:to>
                                    </p:set>
                                    <p:animEffect transition="in" filter="circle(in)">
                                      <p:cBhvr>
                                        <p:cTn id="52" dur="2000"/>
                                        <p:tgtEl>
                                          <p:spTgt spid="3082"/>
                                        </p:tgtEl>
                                      </p:cBhvr>
                                    </p:animEffect>
                                  </p:childTnLst>
                                </p:cTn>
                              </p:par>
                              <p:par>
                                <p:cTn id="53" presetID="6" presetClass="entr" presetSubtype="16" fill="hold" grpId="0" nodeType="withEffect">
                                  <p:stCondLst>
                                    <p:cond delay="0"/>
                                  </p:stCondLst>
                                  <p:childTnLst>
                                    <p:set>
                                      <p:cBhvr>
                                        <p:cTn id="54" dur="1" fill="hold">
                                          <p:stCondLst>
                                            <p:cond delay="0"/>
                                          </p:stCondLst>
                                        </p:cTn>
                                        <p:tgtEl>
                                          <p:spTgt spid="3083"/>
                                        </p:tgtEl>
                                        <p:attrNameLst>
                                          <p:attrName>style.visibility</p:attrName>
                                        </p:attrNameLst>
                                      </p:cBhvr>
                                      <p:to>
                                        <p:strVal val="visible"/>
                                      </p:to>
                                    </p:set>
                                    <p:animEffect transition="in" filter="circle(in)">
                                      <p:cBhvr>
                                        <p:cTn id="55" dur="2000"/>
                                        <p:tgtEl>
                                          <p:spTgt spid="3083"/>
                                        </p:tgtEl>
                                      </p:cBhvr>
                                    </p:animEffect>
                                  </p:childTnLst>
                                </p:cTn>
                              </p:par>
                              <p:par>
                                <p:cTn id="56" presetID="6" presetClass="entr" presetSubtype="16" fill="hold" grpId="0" nodeType="withEffect">
                                  <p:stCondLst>
                                    <p:cond delay="0"/>
                                  </p:stCondLst>
                                  <p:childTnLst>
                                    <p:set>
                                      <p:cBhvr>
                                        <p:cTn id="57" dur="1" fill="hold">
                                          <p:stCondLst>
                                            <p:cond delay="0"/>
                                          </p:stCondLst>
                                        </p:cTn>
                                        <p:tgtEl>
                                          <p:spTgt spid="3084"/>
                                        </p:tgtEl>
                                        <p:attrNameLst>
                                          <p:attrName>style.visibility</p:attrName>
                                        </p:attrNameLst>
                                      </p:cBhvr>
                                      <p:to>
                                        <p:strVal val="visible"/>
                                      </p:to>
                                    </p:set>
                                    <p:animEffect transition="in" filter="circle(in)">
                                      <p:cBhvr>
                                        <p:cTn id="58" dur="2000"/>
                                        <p:tgtEl>
                                          <p:spTgt spid="3084"/>
                                        </p:tgtEl>
                                      </p:cBhvr>
                                    </p:animEffect>
                                  </p:childTnLst>
                                </p:cTn>
                              </p:par>
                              <p:par>
                                <p:cTn id="59" presetID="6" presetClass="entr" presetSubtype="16" fill="hold" nodeType="with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circle(in)">
                                      <p:cBhvr>
                                        <p:cTn id="61" dur="2000"/>
                                        <p:tgtEl>
                                          <p:spTgt spid="3"/>
                                        </p:tgtEl>
                                      </p:cBhvr>
                                    </p:animEffect>
                                  </p:childTnLst>
                                </p:cTn>
                              </p:par>
                              <p:par>
                                <p:cTn id="62" presetID="6" presetClass="entr" presetSubtype="16" fill="hold" nodeType="withEffect">
                                  <p:stCondLst>
                                    <p:cond delay="0"/>
                                  </p:stCondLst>
                                  <p:childTnLst>
                                    <p:set>
                                      <p:cBhvr>
                                        <p:cTn id="63" dur="1" fill="hold">
                                          <p:stCondLst>
                                            <p:cond delay="0"/>
                                          </p:stCondLst>
                                        </p:cTn>
                                        <p:tgtEl>
                                          <p:spTgt spid="5"/>
                                        </p:tgtEl>
                                        <p:attrNameLst>
                                          <p:attrName>style.visibility</p:attrName>
                                        </p:attrNameLst>
                                      </p:cBhvr>
                                      <p:to>
                                        <p:strVal val="visible"/>
                                      </p:to>
                                    </p:set>
                                    <p:animEffect transition="in" filter="circle(in)">
                                      <p:cBhvr>
                                        <p:cTn id="64" dur="2000"/>
                                        <p:tgtEl>
                                          <p:spTgt spid="5"/>
                                        </p:tgtEl>
                                      </p:cBhvr>
                                    </p:animEffect>
                                  </p:childTnLst>
                                </p:cTn>
                              </p:par>
                              <p:par>
                                <p:cTn id="65" presetID="6" presetClass="entr" presetSubtype="16" fill="hold" nodeType="with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circle(in)">
                                      <p:cBhvr>
                                        <p:cTn id="67" dur="2000"/>
                                        <p:tgtEl>
                                          <p:spTgt spid="7"/>
                                        </p:tgtEl>
                                      </p:cBhvr>
                                    </p:animEffect>
                                  </p:childTnLst>
                                </p:cTn>
                              </p:par>
                              <p:par>
                                <p:cTn id="68" presetID="6" presetClass="entr" presetSubtype="16" fill="hold" nodeType="withEffect">
                                  <p:stCondLst>
                                    <p:cond delay="0"/>
                                  </p:stCondLst>
                                  <p:childTnLst>
                                    <p:set>
                                      <p:cBhvr>
                                        <p:cTn id="69" dur="1" fill="hold">
                                          <p:stCondLst>
                                            <p:cond delay="0"/>
                                          </p:stCondLst>
                                        </p:cTn>
                                        <p:tgtEl>
                                          <p:spTgt spid="10"/>
                                        </p:tgtEl>
                                        <p:attrNameLst>
                                          <p:attrName>style.visibility</p:attrName>
                                        </p:attrNameLst>
                                      </p:cBhvr>
                                      <p:to>
                                        <p:strVal val="visible"/>
                                      </p:to>
                                    </p:set>
                                    <p:animEffect transition="in" filter="circle(in)">
                                      <p:cBhvr>
                                        <p:cTn id="70" dur="2000"/>
                                        <p:tgtEl>
                                          <p:spTgt spid="10"/>
                                        </p:tgtEl>
                                      </p:cBhvr>
                                    </p:animEffect>
                                  </p:childTnLst>
                                </p:cTn>
                              </p:par>
                              <p:par>
                                <p:cTn id="71" presetID="6" presetClass="entr" presetSubtype="16" fill="hold" nodeType="withEffect">
                                  <p:stCondLst>
                                    <p:cond delay="0"/>
                                  </p:stCondLst>
                                  <p:childTnLst>
                                    <p:set>
                                      <p:cBhvr>
                                        <p:cTn id="72" dur="1" fill="hold">
                                          <p:stCondLst>
                                            <p:cond delay="0"/>
                                          </p:stCondLst>
                                        </p:cTn>
                                        <p:tgtEl>
                                          <p:spTgt spid="12"/>
                                        </p:tgtEl>
                                        <p:attrNameLst>
                                          <p:attrName>style.visibility</p:attrName>
                                        </p:attrNameLst>
                                      </p:cBhvr>
                                      <p:to>
                                        <p:strVal val="visible"/>
                                      </p:to>
                                    </p:set>
                                    <p:animEffect transition="in" filter="circle(in)">
                                      <p:cBhvr>
                                        <p:cTn id="73" dur="2000"/>
                                        <p:tgtEl>
                                          <p:spTgt spid="12"/>
                                        </p:tgtEl>
                                      </p:cBhvr>
                                    </p:animEffect>
                                  </p:childTnLst>
                                </p:cTn>
                              </p:par>
                              <p:par>
                                <p:cTn id="74" presetID="6" presetClass="entr" presetSubtype="16" fill="hold" nodeType="withEffect">
                                  <p:stCondLst>
                                    <p:cond delay="0"/>
                                  </p:stCondLst>
                                  <p:childTnLst>
                                    <p:set>
                                      <p:cBhvr>
                                        <p:cTn id="75" dur="1" fill="hold">
                                          <p:stCondLst>
                                            <p:cond delay="0"/>
                                          </p:stCondLst>
                                        </p:cTn>
                                        <p:tgtEl>
                                          <p:spTgt spid="14"/>
                                        </p:tgtEl>
                                        <p:attrNameLst>
                                          <p:attrName>style.visibility</p:attrName>
                                        </p:attrNameLst>
                                      </p:cBhvr>
                                      <p:to>
                                        <p:strVal val="visible"/>
                                      </p:to>
                                    </p:set>
                                    <p:animEffect transition="in" filter="circle(in)">
                                      <p:cBhvr>
                                        <p:cTn id="76" dur="2000"/>
                                        <p:tgtEl>
                                          <p:spTgt spid="14"/>
                                        </p:tgtEl>
                                      </p:cBhvr>
                                    </p:animEffect>
                                  </p:childTnLst>
                                </p:cTn>
                              </p:par>
                              <p:par>
                                <p:cTn id="77" presetID="6" presetClass="entr" presetSubtype="16" fill="hold" nodeType="withEffect">
                                  <p:stCondLst>
                                    <p:cond delay="0"/>
                                  </p:stCondLst>
                                  <p:childTnLst>
                                    <p:set>
                                      <p:cBhvr>
                                        <p:cTn id="78" dur="1" fill="hold">
                                          <p:stCondLst>
                                            <p:cond delay="0"/>
                                          </p:stCondLst>
                                        </p:cTn>
                                        <p:tgtEl>
                                          <p:spTgt spid="16"/>
                                        </p:tgtEl>
                                        <p:attrNameLst>
                                          <p:attrName>style.visibility</p:attrName>
                                        </p:attrNameLst>
                                      </p:cBhvr>
                                      <p:to>
                                        <p:strVal val="visible"/>
                                      </p:to>
                                    </p:set>
                                    <p:animEffect transition="in" filter="circle(in)">
                                      <p:cBhvr>
                                        <p:cTn id="79" dur="2000"/>
                                        <p:tgtEl>
                                          <p:spTgt spid="16"/>
                                        </p:tgtEl>
                                      </p:cBhvr>
                                    </p:animEffect>
                                  </p:childTnLst>
                                </p:cTn>
                              </p:par>
                              <p:par>
                                <p:cTn id="80" presetID="6" presetClass="entr" presetSubtype="16" fill="hold" nodeType="withEffect">
                                  <p:stCondLst>
                                    <p:cond delay="0"/>
                                  </p:stCondLst>
                                  <p:childTnLst>
                                    <p:set>
                                      <p:cBhvr>
                                        <p:cTn id="81" dur="1" fill="hold">
                                          <p:stCondLst>
                                            <p:cond delay="0"/>
                                          </p:stCondLst>
                                        </p:cTn>
                                        <p:tgtEl>
                                          <p:spTgt spid="18"/>
                                        </p:tgtEl>
                                        <p:attrNameLst>
                                          <p:attrName>style.visibility</p:attrName>
                                        </p:attrNameLst>
                                      </p:cBhvr>
                                      <p:to>
                                        <p:strVal val="visible"/>
                                      </p:to>
                                    </p:set>
                                    <p:animEffect transition="in" filter="circle(in)">
                                      <p:cBhvr>
                                        <p:cTn id="82" dur="2000"/>
                                        <p:tgtEl>
                                          <p:spTgt spid="1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3" presetClass="emph" presetSubtype="2" repeatCount="3000" fill="hold" grpId="1" nodeType="clickEffect">
                                  <p:stCondLst>
                                    <p:cond delay="0"/>
                                  </p:stCondLst>
                                  <p:childTnLst>
                                    <p:animClr clrSpc="rgb" dir="cw">
                                      <p:cBhvr override="childStyle">
                                        <p:cTn id="86" dur="1000" fill="hold"/>
                                        <p:tgtEl>
                                          <p:spTgt spid="3084"/>
                                        </p:tgtEl>
                                        <p:attrNameLst>
                                          <p:attrName>style.color</p:attrName>
                                        </p:attrNameLst>
                                      </p:cBhvr>
                                      <p:to>
                                        <a:schemeClr val="accent2"/>
                                      </p:to>
                                    </p:animClr>
                                  </p:childTnLst>
                                </p:cTn>
                              </p:par>
                              <p:par>
                                <p:cTn id="87" presetID="3" presetClass="emph" presetSubtype="2" repeatCount="3000" fill="hold" grpId="1" nodeType="withEffect">
                                  <p:stCondLst>
                                    <p:cond delay="0"/>
                                  </p:stCondLst>
                                  <p:childTnLst>
                                    <p:animClr clrSpc="rgb" dir="cw">
                                      <p:cBhvr override="childStyle">
                                        <p:cTn id="88" dur="1000" fill="hold"/>
                                        <p:tgtEl>
                                          <p:spTgt spid="3082"/>
                                        </p:tgtEl>
                                        <p:attrNameLst>
                                          <p:attrName>style.color</p:attrName>
                                        </p:attrNameLst>
                                      </p:cBhvr>
                                      <p:to>
                                        <a:schemeClr val="accent2"/>
                                      </p:to>
                                    </p:animClr>
                                  </p:childTnLst>
                                </p:cTn>
                              </p:par>
                              <p:par>
                                <p:cTn id="89" presetID="3" presetClass="emph" presetSubtype="2" repeatCount="3000" fill="hold" grpId="1" nodeType="withEffect">
                                  <p:stCondLst>
                                    <p:cond delay="0"/>
                                  </p:stCondLst>
                                  <p:childTnLst>
                                    <p:animClr clrSpc="rgb" dir="cw">
                                      <p:cBhvr override="childStyle">
                                        <p:cTn id="90" dur="1000" fill="hold"/>
                                        <p:tgtEl>
                                          <p:spTgt spid="3083"/>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p:bldP spid="3077" grpId="0" animBg="1"/>
      <p:bldP spid="3078" grpId="0" animBg="1"/>
      <p:bldP spid="3079" grpId="0" animBg="1"/>
      <p:bldP spid="3080" grpId="0" animBg="1"/>
      <p:bldP spid="3081" grpId="0" animBg="1"/>
      <p:bldP spid="3082" grpId="0" animBg="1"/>
      <p:bldP spid="3082" grpId="1" animBg="1"/>
      <p:bldP spid="3083" grpId="0" animBg="1"/>
      <p:bldP spid="3083" grpId="1" animBg="1"/>
      <p:bldP spid="3084" grpId="0" animBg="1"/>
      <p:bldP spid="3084" grpId="1" animBg="1"/>
      <p:bldP spid="23" grpId="0"/>
      <p:bldP spid="23" grpId="1"/>
      <p:bldP spid="24" grpId="0" animBg="1"/>
      <p:bldP spid="24"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584</TotalTime>
  <Words>1552</Words>
  <Application>Microsoft Office PowerPoint</Application>
  <PresentationFormat>Trình chiếu Trên màn hình (4:3)</PresentationFormat>
  <Paragraphs>133</Paragraphs>
  <Slides>14</Slides>
  <Notes>1</Notes>
  <HiddenSlides>0</HiddenSlides>
  <MMClips>0</MMClips>
  <ScaleCrop>false</ScaleCrop>
  <HeadingPairs>
    <vt:vector size="4" baseType="variant">
      <vt:variant>
        <vt:lpstr>Chủ đề</vt:lpstr>
      </vt:variant>
      <vt:variant>
        <vt:i4>1</vt:i4>
      </vt:variant>
      <vt:variant>
        <vt:lpstr>Tiêu đề Bản chiếu</vt:lpstr>
      </vt:variant>
      <vt:variant>
        <vt:i4>14</vt:i4>
      </vt:variant>
    </vt:vector>
  </HeadingPairs>
  <TitlesOfParts>
    <vt:vector size="15" baseType="lpstr">
      <vt:lpstr>Office Theme</vt:lpstr>
      <vt:lpstr>Bản trình bày PowerPoint</vt:lpstr>
      <vt:lpstr>Quan điểm xây dựng CTGDPT 2018</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vuquy253@gmail.com</cp:lastModifiedBy>
  <cp:revision>44</cp:revision>
  <dcterms:created xsi:type="dcterms:W3CDTF">2021-07-30T13:38:34Z</dcterms:created>
  <dcterms:modified xsi:type="dcterms:W3CDTF">2021-08-13T13:16:42Z</dcterms:modified>
</cp:coreProperties>
</file>