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7" r:id="rId33"/>
    <p:sldId id="288" r:id="rId34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A699"/>
    <a:srgbClr val="D1429D"/>
    <a:srgbClr val="5E61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042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7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21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5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8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4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8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7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3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3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3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5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45963-9CFF-4ACB-AEB7-92A69D262448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CA685-AB2E-4C16-A221-70B621603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5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21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846758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769274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233914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744055" y="2881874"/>
            <a:ext cx="571959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369476" y="8152619"/>
            <a:ext cx="4630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6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85788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84880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245043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076563" y="2869499"/>
            <a:ext cx="54073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con!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7947812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43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85788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84880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245043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7947812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076564" y="2884777"/>
            <a:ext cx="505458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	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con!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85788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84880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288830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7947812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744055" y="2881874"/>
            <a:ext cx="571959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5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45503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44595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885980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453567" y="8850155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950025" y="2442663"/>
            <a:ext cx="550175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camera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con,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8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29"/>
            <a:ext cx="6858000" cy="97001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78754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91038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2184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094188" y="8036891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950025" y="2977600"/>
            <a:ext cx="550175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146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29"/>
            <a:ext cx="6858000" cy="97001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78754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91038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2184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736540" y="7771112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864853" y="2763844"/>
            <a:ext cx="5501751" cy="5444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19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78754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91038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2184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784042" y="8281751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607587" y="2739293"/>
            <a:ext cx="5666576" cy="669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Con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02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78754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91038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2184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784042" y="8281751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607587" y="2739293"/>
            <a:ext cx="566657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8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29"/>
            <a:ext cx="6858000" cy="97001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58624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09086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017192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Quỳnh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795918" y="8205070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571961" y="2444903"/>
            <a:ext cx="56665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con!</a:t>
            </a:r>
          </a:p>
        </p:txBody>
      </p:sp>
    </p:spTree>
    <p:extLst>
      <p:ext uri="{BB962C8B-B14F-4D97-AF65-F5344CB8AC3E}">
        <p14:creationId xmlns:p14="http://schemas.microsoft.com/office/powerpoint/2010/main" val="369641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78754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91038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2184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784042" y="8281751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747530" y="2917423"/>
            <a:ext cx="566657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5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29"/>
            <a:ext cx="6858000" cy="97001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786508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769274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3828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864306" y="2902993"/>
            <a:ext cx="505458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Minh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sang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con!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633207" y="8424791"/>
            <a:ext cx="463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97971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78754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91038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2184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Uyên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784042" y="8281751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747530" y="2917423"/>
            <a:ext cx="566657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59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78754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91038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2184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8760305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668910" y="2856552"/>
            <a:ext cx="589363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15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78754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91038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2184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Khôi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8760305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995214" y="2856552"/>
            <a:ext cx="543670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70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0" y="83124"/>
            <a:ext cx="6858000" cy="97971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78754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91038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21848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8760305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878775" y="2977600"/>
            <a:ext cx="557300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0" y="83124"/>
            <a:ext cx="6858000" cy="97971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2099739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8685896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064962" y="2498361"/>
            <a:ext cx="510153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64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130461"/>
            <a:ext cx="5557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 MINH KHANG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8685896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688366"/>
            <a:ext cx="521550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07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130461"/>
            <a:ext cx="5557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 CAO MINH TOMMY</a:t>
            </a:r>
            <a:endParaRPr lang="en-US" sz="20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9086006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510639" y="2592126"/>
            <a:ext cx="617250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TOMMY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con!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5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0" y="83124"/>
            <a:ext cx="6858000" cy="97971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130461"/>
            <a:ext cx="5557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Khánh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8685896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985190" y="2811181"/>
            <a:ext cx="526107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4a3.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08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130461"/>
            <a:ext cx="5557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Bách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8685896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B0A074-1085-40EC-9E21-EA1BE3270E79}"/>
              </a:ext>
            </a:extLst>
          </p:cNvPr>
          <p:cNvSpPr txBox="1"/>
          <p:nvPr/>
        </p:nvSpPr>
        <p:spPr>
          <a:xfrm>
            <a:off x="1125843" y="2751707"/>
            <a:ext cx="480491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</a:t>
            </a: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quý!</a:t>
            </a:r>
          </a:p>
          <a:p>
            <a:pPr algn="just">
              <a:lnSpc>
                <a:spcPct val="150000"/>
              </a:lnSpc>
            </a:pP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 qua một học </a:t>
            </a:r>
            <a:r>
              <a:rPr lang="vi-VN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8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0" y="83124"/>
            <a:ext cx="6858000" cy="97971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130461"/>
            <a:ext cx="5557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8685896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B0A074-1085-40EC-9E21-EA1BE3270E79}"/>
              </a:ext>
            </a:extLst>
          </p:cNvPr>
          <p:cNvSpPr txBox="1"/>
          <p:nvPr/>
        </p:nvSpPr>
        <p:spPr>
          <a:xfrm>
            <a:off x="1125843" y="2751707"/>
            <a:ext cx="48049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vi-VN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 qua một học </a:t>
            </a:r>
            <a:r>
              <a:rPr lang="vi-VN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5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29"/>
            <a:ext cx="6858000" cy="97001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67975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769274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066913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864306" y="2552973"/>
            <a:ext cx="50545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Xin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633207" y="8424791"/>
            <a:ext cx="463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4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0" y="83124"/>
            <a:ext cx="6858000" cy="97971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130461"/>
            <a:ext cx="5557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Khánh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227936" y="8246509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B0A074-1085-40EC-9E21-EA1BE3270E79}"/>
              </a:ext>
            </a:extLst>
          </p:cNvPr>
          <p:cNvSpPr txBox="1"/>
          <p:nvPr/>
        </p:nvSpPr>
        <p:spPr>
          <a:xfrm>
            <a:off x="1300697" y="3007624"/>
            <a:ext cx="4804918" cy="5444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vi-V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 qua một học </a:t>
            </a:r>
            <a:r>
              <a:rPr lang="vi-V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vi-V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đã nắm được những kiến thức cơ bản của tất cả các môn học, tiếp thu bài tốt và biết vận dụng kiến thức đã học vào bài làm.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sang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58000" cy="9906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130461"/>
            <a:ext cx="5557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764317" y="7575712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B0A074-1085-40EC-9E21-EA1BE3270E79}"/>
              </a:ext>
            </a:extLst>
          </p:cNvPr>
          <p:cNvSpPr txBox="1"/>
          <p:nvPr/>
        </p:nvSpPr>
        <p:spPr>
          <a:xfrm>
            <a:off x="1125843" y="2787827"/>
            <a:ext cx="48049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Q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uân</a:t>
            </a:r>
            <a:r>
              <a:rPr lang="vi-V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à, con là một cậu bé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đáng yêu. Trong học tập, con tiếp thu bài được, tư duy khá.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sang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1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5" y="35624"/>
            <a:ext cx="6858000" cy="97971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130461"/>
            <a:ext cx="5557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770254" y="8129384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B0A074-1085-40EC-9E21-EA1BE3270E79}"/>
              </a:ext>
            </a:extLst>
          </p:cNvPr>
          <p:cNvSpPr txBox="1"/>
          <p:nvPr/>
        </p:nvSpPr>
        <p:spPr>
          <a:xfrm>
            <a:off x="1125843" y="2679333"/>
            <a:ext cx="480491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vi-V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là một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vi-V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đáng yêu. Trong học tập, con tiếp thu bài được, tư duy khá.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sang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11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5" y="35624"/>
            <a:ext cx="6858000" cy="97971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300697" y="1668796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791633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25843" y="2130461"/>
            <a:ext cx="5557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770254" y="8129384"/>
            <a:ext cx="4630064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B0A074-1085-40EC-9E21-EA1BE3270E79}"/>
              </a:ext>
            </a:extLst>
          </p:cNvPr>
          <p:cNvSpPr txBox="1"/>
          <p:nvPr/>
        </p:nvSpPr>
        <p:spPr>
          <a:xfrm>
            <a:off x="1125843" y="2679333"/>
            <a:ext cx="48049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vi-VN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là một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vi-VN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vi-VN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đáng yêu. Trong học tập, con tiếp thu bài được, tư duy </a:t>
            </a:r>
            <a:r>
              <a:rPr lang="vi-VN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khá.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sang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681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21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67975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67067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066913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901710" y="2672038"/>
            <a:ext cx="50545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con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368164" y="8581348"/>
            <a:ext cx="463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29"/>
            <a:ext cx="6858000" cy="97001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67975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67067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066913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076564" y="2691369"/>
            <a:ext cx="50545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989467" y="8753652"/>
            <a:ext cx="463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5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21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67975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67067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066913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076564" y="2691369"/>
            <a:ext cx="518173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hỉnh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con!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989467" y="8753652"/>
            <a:ext cx="463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8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21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67975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67067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066913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076564" y="2691369"/>
            <a:ext cx="5181732" cy="5444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hay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989467" y="8753652"/>
            <a:ext cx="463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24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67975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67067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066913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Bùi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076563" y="2691369"/>
            <a:ext cx="5205483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camera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025093" y="8347972"/>
            <a:ext cx="463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8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55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1679757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UTM Avo" panose="02040603050506020204" pitchFamily="18" charset="0"/>
                <a:cs typeface="Times New Roman" panose="02020603050405020304" pitchFamily="18" charset="0"/>
              </a:rPr>
              <a:t>NHẬN XÉT CỦA GIÁO VIÊN</a:t>
            </a:r>
            <a:endParaRPr lang="en-US" sz="2400" b="1" dirty="0">
              <a:solidFill>
                <a:srgbClr val="002060"/>
              </a:solidFill>
              <a:latin typeface="UTM Avo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113968" y="670675"/>
            <a:ext cx="463006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 HỌC LÝ THÁI TỔ</a:t>
            </a: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4A3 – HỌC KÌ 1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288822" y="2066913"/>
            <a:ext cx="4630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D1429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400" b="1" dirty="0">
              <a:solidFill>
                <a:srgbClr val="D1429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1076563" y="2691369"/>
            <a:ext cx="5407364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Sang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con!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4BFF04-0D54-4331-9F13-E598A2F6D3B5}"/>
              </a:ext>
            </a:extLst>
          </p:cNvPr>
          <p:cNvSpPr txBox="1"/>
          <p:nvPr/>
        </p:nvSpPr>
        <p:spPr>
          <a:xfrm>
            <a:off x="2025093" y="8347972"/>
            <a:ext cx="463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35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6151</Words>
  <PresentationFormat>A4 Paper (210x297 mm)</PresentationFormat>
  <Paragraphs>278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2022-01-13T04:46:11Z</dcterms:created>
  <dcterms:modified xsi:type="dcterms:W3CDTF">2022-01-15T06:28:43Z</dcterms:modified>
</cp:coreProperties>
</file>