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256" r:id="rId3"/>
    <p:sldId id="257" r:id="rId4"/>
    <p:sldId id="258" r:id="rId5"/>
    <p:sldId id="267" r:id="rId6"/>
    <p:sldId id="268" r:id="rId7"/>
    <p:sldId id="278" r:id="rId8"/>
    <p:sldId id="281" r:id="rId9"/>
    <p:sldId id="280" r:id="rId10"/>
    <p:sldId id="269" r:id="rId11"/>
    <p:sldId id="270" r:id="rId12"/>
    <p:sldId id="271" r:id="rId13"/>
    <p:sldId id="272" r:id="rId14"/>
    <p:sldId id="273" r:id="rId15"/>
    <p:sldId id="274" r:id="rId16"/>
    <p:sldId id="275" r:id="rId17"/>
    <p:sldId id="276" r:id="rId18"/>
    <p:sldId id="277"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10/21/2023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10/21/2023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10/21/2023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10/21/2023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10/21/2023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10/21/2023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10/21/2023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10/21/2023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10/21/2023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10/21/2023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10/21/2023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10/21/2023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10/21/2023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2928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10/21/2023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10/21/2023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10/21/2023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10/21/2023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10/21/2023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0.png"/><Relationship Id="rId10" Type="http://schemas.openxmlformats.org/officeDocument/2006/relationships/image" Target="../media/image33.gif"/><Relationship Id="rId4" Type="http://schemas.openxmlformats.org/officeDocument/2006/relationships/image" Target="../media/image9.png"/><Relationship Id="rId9"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2.png"/><Relationship Id="rId10" Type="http://schemas.openxmlformats.org/officeDocument/2006/relationships/image" Target="../media/image33.gif"/><Relationship Id="rId4" Type="http://schemas.openxmlformats.org/officeDocument/2006/relationships/image" Target="../media/image11.png"/><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4.png"/><Relationship Id="rId10" Type="http://schemas.openxmlformats.org/officeDocument/2006/relationships/image" Target="../media/image33.gif"/><Relationship Id="rId4" Type="http://schemas.openxmlformats.org/officeDocument/2006/relationships/image" Target="../media/image13.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6.png"/><Relationship Id="rId10" Type="http://schemas.openxmlformats.org/officeDocument/2006/relationships/image" Target="../media/image33.gif"/><Relationship Id="rId4" Type="http://schemas.openxmlformats.org/officeDocument/2006/relationships/image" Target="../media/image15.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8.png"/><Relationship Id="rId10" Type="http://schemas.openxmlformats.org/officeDocument/2006/relationships/image" Target="../media/image33.gif"/><Relationship Id="rId4" Type="http://schemas.openxmlformats.org/officeDocument/2006/relationships/image" Target="../media/image17.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0.png"/><Relationship Id="rId10" Type="http://schemas.openxmlformats.org/officeDocument/2006/relationships/image" Target="../media/image33.gif"/><Relationship Id="rId4" Type="http://schemas.openxmlformats.org/officeDocument/2006/relationships/image" Target="../media/image19.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2.png"/><Relationship Id="rId10" Type="http://schemas.openxmlformats.org/officeDocument/2006/relationships/image" Target="../media/image33.gif"/><Relationship Id="rId4" Type="http://schemas.openxmlformats.org/officeDocument/2006/relationships/image" Target="../media/image21.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4.png"/><Relationship Id="rId10" Type="http://schemas.openxmlformats.org/officeDocument/2006/relationships/image" Target="../media/image33.gif"/><Relationship Id="rId4" Type="http://schemas.openxmlformats.org/officeDocument/2006/relationships/image" Target="../media/image23.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33.gif"/><Relationship Id="rId4" Type="http://schemas.openxmlformats.org/officeDocument/2006/relationships/image" Target="../media/image25.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slide" Target="slide14.xml"/><Relationship Id="rId26" Type="http://schemas.openxmlformats.org/officeDocument/2006/relationships/image" Target="../media/image22.png"/><Relationship Id="rId3" Type="http://schemas.openxmlformats.org/officeDocument/2006/relationships/slide" Target="slide9.xml"/><Relationship Id="rId21" Type="http://schemas.openxmlformats.org/officeDocument/2006/relationships/slide" Target="slide15.xml"/><Relationship Id="rId7" Type="http://schemas.openxmlformats.org/officeDocument/2006/relationships/image" Target="../media/image9.png"/><Relationship Id="rId12" Type="http://schemas.openxmlformats.org/officeDocument/2006/relationships/slide" Target="slide12.xml"/><Relationship Id="rId17" Type="http://schemas.openxmlformats.org/officeDocument/2006/relationships/image" Target="../media/image16.png"/><Relationship Id="rId25" Type="http://schemas.openxmlformats.org/officeDocument/2006/relationships/image" Target="../media/image21.png"/><Relationship Id="rId33" Type="http://schemas.openxmlformats.org/officeDocument/2006/relationships/image" Target="../media/image27.gif"/><Relationship Id="rId2" Type="http://schemas.openxmlformats.org/officeDocument/2006/relationships/image" Target="../media/image6.jpe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image" Target="../media/image12.png"/><Relationship Id="rId24" Type="http://schemas.openxmlformats.org/officeDocument/2006/relationships/slide" Target="slide16.xml"/><Relationship Id="rId32"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slide" Target="slide13.xml"/><Relationship Id="rId23" Type="http://schemas.openxmlformats.org/officeDocument/2006/relationships/image" Target="../media/image20.png"/><Relationship Id="rId28"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7.png"/><Relationship Id="rId31"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slide" Target="slide11.xml"/><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slide" Target="slide17.xml"/><Relationship Id="rId30" Type="http://schemas.openxmlformats.org/officeDocument/2006/relationships/slide" Target="slide18.xml"/><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8.png"/><Relationship Id="rId10" Type="http://schemas.openxmlformats.org/officeDocument/2006/relationships/image" Target="../media/image33.gif"/><Relationship Id="rId4" Type="http://schemas.openxmlformats.org/officeDocument/2006/relationships/image" Target="../media/image7.png"/><Relationship Id="rId9"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FC5212-227D-4386-8215-57FF30950393}"/>
              </a:ext>
            </a:extLst>
          </p:cNvPr>
          <p:cNvSpPr txBox="1">
            <a:spLocks noChangeArrowheads="1"/>
          </p:cNvSpPr>
          <p:nvPr/>
        </p:nvSpPr>
        <p:spPr bwMode="auto">
          <a:xfrm>
            <a:off x="2641410" y="1139547"/>
            <a:ext cx="6909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0EF1B384-2B2E-4E2E-96DD-06F63D26AFC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GIỮA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1129646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592652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3"/>
          <a:stretch>
            <a:fillRect/>
          </a:stretch>
        </p:blipFill>
        <p:spPr>
          <a:xfrm>
            <a:off x="1206799" y="1428750"/>
            <a:ext cx="4651077" cy="885825"/>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2728929" cy="631711"/>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 -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3032522" y="1308171"/>
            <a:ext cx="470321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Những</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loài</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cây</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chất</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độc</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69790B-2964-408E-8210-3F978373B16E}"/>
              </a:ext>
            </a:extLst>
          </p:cNvPr>
          <p:cNvSpPr txBox="1"/>
          <p:nvPr/>
        </p:nvSpPr>
        <p:spPr>
          <a:xfrm>
            <a:off x="1157271" y="1769836"/>
            <a:ext cx="8243904" cy="4524315"/>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Lê Quý Đôn quê ở huyện Hưng Hà, tỉnh Thái Bình. Ông nổi tiếng thông minh từ nhỏ. Lê Quý Đôn đã để lại cho đời nhiều bộ sách quý. Ông là người Việt Nam đầu tiên biết đến lý thuyết Trái Đất tròn gồm bốn châu Á, Âu, Phi, Mỹ và là người sớm nhất lưu ý đến khoa học tự nhiên, khoa học vũ trụ. Ông là nhà bác học lớn nhất của nước ta thời xưa.</a:t>
            </a:r>
            <a:r>
              <a:rPr lang="en-US" sz="3200" dirty="0">
                <a:latin typeface="Times New Roman" panose="02020603050405020304" pitchFamily="18" charset="0"/>
                <a:cs typeface="Times New Roman" panose="02020603050405020304" pitchFamily="18" charset="0"/>
              </a:rPr>
              <a:t> </a:t>
            </a:r>
          </a:p>
          <a:p>
            <a:pPr algn="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Lang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2728929" cy="564257"/>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 -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3032522" y="1338949"/>
            <a:ext cx="41149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Những</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loài</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cây</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chất</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độc</a:t>
            </a:r>
            <a:endPar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69790B-2964-408E-8210-3F978373B16E}"/>
              </a:ext>
            </a:extLst>
          </p:cNvPr>
          <p:cNvSpPr txBox="1"/>
          <p:nvPr/>
        </p:nvSpPr>
        <p:spPr>
          <a:xfrm>
            <a:off x="1789664" y="1983450"/>
            <a:ext cx="4645287"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GV </a:t>
            </a:r>
            <a:r>
              <a:rPr lang="en-US" sz="2800" b="1" dirty="0" err="1">
                <a:solidFill>
                  <a:srgbClr val="000000"/>
                </a:solidFill>
                <a:effectLst/>
                <a:latin typeface="Times New Roman" panose="02020603050405020304" pitchFamily="18" charset="0"/>
                <a:ea typeface="Calibri" panose="020F0502020204030204" pitchFamily="34" charset="0"/>
              </a:rPr>
              <a:t>đọc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đoạn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
        <p:nvSpPr>
          <p:cNvPr id="11" name="TextBox 10">
            <a:extLst>
              <a:ext uri="{FF2B5EF4-FFF2-40B4-BE49-F238E27FC236}">
                <a16:creationId xmlns:a16="http://schemas.microsoft.com/office/drawing/2014/main" id="{3AD24981-0E5A-40F0-B727-B6E290C669A1}"/>
              </a:ext>
            </a:extLst>
          </p:cNvPr>
          <p:cNvSpPr txBox="1"/>
          <p:nvPr/>
        </p:nvSpPr>
        <p:spPr>
          <a:xfrm>
            <a:off x="1789664" y="2605512"/>
            <a:ext cx="6011311"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HS </a:t>
            </a:r>
            <a:r>
              <a:rPr lang="en-US" sz="2800" b="1" dirty="0" err="1">
                <a:solidFill>
                  <a:srgbClr val="000000"/>
                </a:solidFill>
                <a:effectLst/>
                <a:latin typeface="Times New Roman" panose="02020603050405020304" pitchFamily="18" charset="0"/>
                <a:ea typeface="Calibri" panose="020F0502020204030204" pitchFamily="34" charset="0"/>
              </a:rPr>
              <a:t>tìm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khó</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dễ</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sai</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
        <p:nvSpPr>
          <p:cNvPr id="13" name="TextBox 12">
            <a:extLst>
              <a:ext uri="{FF2B5EF4-FFF2-40B4-BE49-F238E27FC236}">
                <a16:creationId xmlns:a16="http://schemas.microsoft.com/office/drawing/2014/main" id="{2158F306-4332-4D2B-833A-EBC0F6D45825}"/>
              </a:ext>
            </a:extLst>
          </p:cNvPr>
          <p:cNvSpPr txBox="1"/>
          <p:nvPr/>
        </p:nvSpPr>
        <p:spPr>
          <a:xfrm>
            <a:off x="1868089" y="3313530"/>
            <a:ext cx="7433072" cy="523220"/>
          </a:xfrm>
          <a:prstGeom prst="rect">
            <a:avLst/>
          </a:prstGeom>
          <a:noFill/>
        </p:spPr>
        <p:txBody>
          <a:bodyPr wrap="square">
            <a:spAutoFit/>
          </a:bodyPr>
          <a:lstStyle/>
          <a:p>
            <a:r>
              <a:rPr lang="nl-NL" sz="2800" b="1" dirty="0">
                <a:solidFill>
                  <a:srgbClr val="FF0000"/>
                </a:solidFill>
                <a:effectLst/>
                <a:latin typeface="Times New Roman" panose="02020603050405020304" pitchFamily="18" charset="0"/>
                <a:ea typeface="Calibri" panose="020F0502020204030204" pitchFamily="34" charset="0"/>
              </a:rPr>
              <a:t>Lí thuyết, khoa học</a:t>
            </a:r>
            <a:endParaRPr lang="en-US" sz="2800" b="1" dirty="0">
              <a:solidFill>
                <a:srgbClr val="FF0000"/>
              </a:solidFill>
            </a:endParaRPr>
          </a:p>
        </p:txBody>
      </p:sp>
      <p:sp>
        <p:nvSpPr>
          <p:cNvPr id="14" name="TextBox 13">
            <a:extLst>
              <a:ext uri="{FF2B5EF4-FFF2-40B4-BE49-F238E27FC236}">
                <a16:creationId xmlns:a16="http://schemas.microsoft.com/office/drawing/2014/main" id="{C841EFDE-54D0-4BF5-8E39-1354EC1BC6C7}"/>
              </a:ext>
            </a:extLst>
          </p:cNvPr>
          <p:cNvSpPr txBox="1"/>
          <p:nvPr/>
        </p:nvSpPr>
        <p:spPr>
          <a:xfrm>
            <a:off x="1789664" y="4108218"/>
            <a:ext cx="3794961"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GV </a:t>
            </a:r>
            <a:r>
              <a:rPr lang="en-US" sz="2800" b="1" dirty="0" err="1">
                <a:solidFill>
                  <a:srgbClr val="000000"/>
                </a:solidFill>
                <a:effectLst/>
                <a:latin typeface="Times New Roman" panose="02020603050405020304" pitchFamily="18" charset="0"/>
                <a:ea typeface="Calibri" panose="020F0502020204030204" pitchFamily="34" charset="0"/>
              </a:rPr>
              <a:t>đọc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 – HS </a:t>
            </a:r>
            <a:r>
              <a:rPr lang="en-US" sz="2800" b="1" dirty="0" err="1">
                <a:solidFill>
                  <a:srgbClr val="000000"/>
                </a:solidFill>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 </a:t>
            </a:r>
            <a:endParaRPr lang="en-US" sz="2800" b="1" dirty="0"/>
          </a:p>
        </p:txBody>
      </p:sp>
      <p:sp>
        <p:nvSpPr>
          <p:cNvPr id="16" name="TextBox 15">
            <a:extLst>
              <a:ext uri="{FF2B5EF4-FFF2-40B4-BE49-F238E27FC236}">
                <a16:creationId xmlns:a16="http://schemas.microsoft.com/office/drawing/2014/main" id="{ED2E2186-383A-4B60-B330-EEC89703199B}"/>
              </a:ext>
            </a:extLst>
          </p:cNvPr>
          <p:cNvSpPr txBox="1"/>
          <p:nvPr/>
        </p:nvSpPr>
        <p:spPr>
          <a:xfrm>
            <a:off x="1789664" y="4758416"/>
            <a:ext cx="7433072"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HS </a:t>
            </a:r>
            <a:r>
              <a:rPr lang="en-US" sz="2800" b="1" dirty="0" err="1">
                <a:solidFill>
                  <a:srgbClr val="000000"/>
                </a:solidFill>
                <a:latin typeface="Times New Roman" panose="02020603050405020304" pitchFamily="18" charset="0"/>
                <a:ea typeface="Calibri" panose="020F0502020204030204" pitchFamily="34" charset="0"/>
              </a:rPr>
              <a:t>đổi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vở</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soát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lại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bài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 </a:t>
            </a:r>
            <a:endParaRPr lang="en-US" sz="2800" b="1" dirty="0"/>
          </a:p>
        </p:txBody>
      </p:sp>
    </p:spTree>
    <p:extLst>
      <p:ext uri="{BB962C8B-B14F-4D97-AF65-F5344CB8AC3E}">
        <p14:creationId xmlns:p14="http://schemas.microsoft.com/office/powerpoint/2010/main" val="20677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P spid="11" grpId="0"/>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299</TotalTime>
  <Words>1052</Words>
  <PresentationFormat>Widescreen</PresentationFormat>
  <Paragraphs>62</Paragraphs>
  <Slides>18</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2023-08-28T13:36:26Z</dcterms:created>
  <dcterms:modified xsi:type="dcterms:W3CDTF">2023-10-21T05:15:11Z</dcterms:modified>
</cp:coreProperties>
</file>