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9"/>
  </p:notesMasterIdLst>
  <p:sldIdLst>
    <p:sldId id="256" r:id="rId5"/>
    <p:sldId id="283" r:id="rId6"/>
    <p:sldId id="269" r:id="rId7"/>
    <p:sldId id="257" r:id="rId8"/>
    <p:sldId id="258" r:id="rId9"/>
    <p:sldId id="288" r:id="rId10"/>
    <p:sldId id="289" r:id="rId11"/>
    <p:sldId id="291" r:id="rId12"/>
    <p:sldId id="292" r:id="rId13"/>
    <p:sldId id="293" r:id="rId14"/>
    <p:sldId id="294" r:id="rId15"/>
    <p:sldId id="295" r:id="rId16"/>
    <p:sldId id="296" r:id="rId17"/>
    <p:sldId id="297" r:id="rId18"/>
    <p:sldId id="298" r:id="rId19"/>
    <p:sldId id="299" r:id="rId20"/>
    <p:sldId id="301" r:id="rId21"/>
    <p:sldId id="302" r:id="rId22"/>
    <p:sldId id="303" r:id="rId23"/>
    <p:sldId id="304" r:id="rId24"/>
    <p:sldId id="305" r:id="rId25"/>
    <p:sldId id="270" r:id="rId26"/>
    <p:sldId id="286" r:id="rId27"/>
    <p:sldId id="28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00"/>
    <a:srgbClr val="FF9900"/>
    <a:srgbClr val="00FFFF"/>
    <a:srgbClr val="00FF00"/>
    <a:srgbClr val="0000FF"/>
    <a:srgbClr val="1F4E79"/>
    <a:srgbClr val="15142A"/>
    <a:srgbClr val="FAED3B"/>
    <a:srgbClr val="70AD47"/>
    <a:srgbClr val="A7F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4954" autoAdjust="0"/>
  </p:normalViewPr>
  <p:slideViewPr>
    <p:cSldViewPr snapToGrid="0">
      <p:cViewPr varScale="1">
        <p:scale>
          <a:sx n="82" d="100"/>
          <a:sy n="82" d="100"/>
        </p:scale>
        <p:origin x="444"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9B0E6-B9BF-4E2D-AE08-8C7EBB196A2E}" type="datetimeFigureOut">
              <a:rPr lang="en-US" smtClean="0"/>
              <a:t>8/22/2021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3816F-A1CF-4485-B308-1B9F14B36EAD}" type="slidenum">
              <a:rPr lang="en-US" smtClean="0"/>
              <a:t>‹#›</a:t>
            </a:fld>
            <a:endParaRPr lang="en-US"/>
          </a:p>
        </p:txBody>
      </p:sp>
    </p:spTree>
    <p:extLst>
      <p:ext uri="{BB962C8B-B14F-4D97-AF65-F5344CB8AC3E}">
        <p14:creationId xmlns:p14="http://schemas.microsoft.com/office/powerpoint/2010/main" val="172683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vi-VN"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Để xem bài giảng, vui lòng ấn biểu tượng [PLAY].</a:t>
            </a:r>
            <a:endParaRPr lang="en-US" sz="18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vi-VN"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Để chuyển slide, vui lòng ấn nút [TẾP THEO].</a:t>
            </a:r>
            <a:endParaRPr lang="en-US" sz="18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vi-VN"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Để tải file nguồn bài giảng,</a:t>
            </a:r>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file trình chiếu powerPoint</a:t>
            </a:r>
            <a:r>
              <a:rPr lang="vi-VN"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quý thầy cô chọn vào mục [Tài nguyên</a:t>
            </a:r>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Tệp/Tải xuống</a:t>
            </a:r>
            <a:r>
              <a:rPr lang="vi-VN"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853816F-A1CF-4485-B308-1B9F14B36EAD}" type="slidenum">
              <a:rPr lang="en-US" smtClean="0"/>
              <a:t>1</a:t>
            </a:fld>
            <a:endParaRPr lang="en-US"/>
          </a:p>
        </p:txBody>
      </p:sp>
    </p:spTree>
    <p:extLst>
      <p:ext uri="{BB962C8B-B14F-4D97-AF65-F5344CB8AC3E}">
        <p14:creationId xmlns:p14="http://schemas.microsoft.com/office/powerpoint/2010/main" val="32198164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vi-VN"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Để xem bài giảng, vui lòng ấn biểu tượng [PLAY].</a:t>
            </a:r>
            <a:endParaRPr lang="en-US" sz="18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vi-VN"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Để chuyển slide, vui lòng ấn nút [TẾP THEO].</a:t>
            </a:r>
            <a:endParaRPr lang="en-US" sz="18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vi-VN"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Để tải file nguồn bài giảng,</a:t>
            </a:r>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file trình chiếu powerPoint</a:t>
            </a:r>
            <a:r>
              <a:rPr lang="vi-VN"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quý thầy cô chọn vào mục [Tài nguyên</a:t>
            </a:r>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Tệp/Tải xuống</a:t>
            </a:r>
            <a:r>
              <a:rPr lang="vi-VN"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853816F-A1CF-4485-B308-1B9F14B36EAD}" type="slidenum">
              <a:rPr lang="en-US" smtClean="0"/>
              <a:t>24</a:t>
            </a:fld>
            <a:endParaRPr lang="en-US"/>
          </a:p>
        </p:txBody>
      </p:sp>
    </p:spTree>
    <p:extLst>
      <p:ext uri="{BB962C8B-B14F-4D97-AF65-F5344CB8AC3E}">
        <p14:creationId xmlns:p14="http://schemas.microsoft.com/office/powerpoint/2010/main" val="1329554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3</a:t>
            </a:fld>
            <a:endParaRPr lang="en-US"/>
          </a:p>
        </p:txBody>
      </p:sp>
    </p:spTree>
    <p:extLst>
      <p:ext uri="{BB962C8B-B14F-4D97-AF65-F5344CB8AC3E}">
        <p14:creationId xmlns:p14="http://schemas.microsoft.com/office/powerpoint/2010/main" val="1387036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t>4</a:t>
            </a:fld>
            <a:endParaRPr lang="en-US"/>
          </a:p>
        </p:txBody>
      </p:sp>
    </p:spTree>
    <p:extLst>
      <p:ext uri="{BB962C8B-B14F-4D97-AF65-F5344CB8AC3E}">
        <p14:creationId xmlns:p14="http://schemas.microsoft.com/office/powerpoint/2010/main" val="471659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baseline="0" dirty="0"/>
              <a:t> </a:t>
            </a:r>
            <a:r>
              <a:rPr lang="en-US" baseline="0" dirty="0" err="1"/>
              <a:t>vào</a:t>
            </a:r>
            <a:r>
              <a:rPr lang="en-US" baseline="0" dirty="0"/>
              <a:t> </a:t>
            </a:r>
            <a:r>
              <a:rPr lang="en-US" baseline="0" dirty="0" err="1"/>
              <a:t>dấu</a:t>
            </a:r>
            <a:r>
              <a:rPr lang="en-US" baseline="0" dirty="0"/>
              <a:t> … </a:t>
            </a:r>
            <a:r>
              <a:rPr lang="en-US" baseline="0" dirty="0" err="1"/>
              <a:t>để</a:t>
            </a:r>
            <a:r>
              <a:rPr lang="en-US" baseline="0" dirty="0"/>
              <a:t> </a:t>
            </a:r>
            <a:r>
              <a:rPr lang="en-US" baseline="0" dirty="0" err="1"/>
              <a:t>hiện</a:t>
            </a:r>
            <a:r>
              <a:rPr lang="en-US" baseline="0" dirty="0"/>
              <a:t> </a:t>
            </a:r>
            <a:r>
              <a:rPr lang="en-US" baseline="0" dirty="0" err="1"/>
              <a:t>đáp</a:t>
            </a:r>
            <a:r>
              <a:rPr lang="en-US" baseline="0" dirty="0"/>
              <a:t> </a:t>
            </a:r>
            <a:r>
              <a:rPr lang="en-US" baseline="0" dirty="0" err="1"/>
              <a:t>án</a:t>
            </a:r>
            <a:endParaRPr lang="en-US" baseline="0" dirty="0"/>
          </a:p>
          <a:p>
            <a:r>
              <a:rPr lang="en-US" baseline="0" dirty="0" err="1"/>
              <a:t>Nhấn</a:t>
            </a:r>
            <a:r>
              <a:rPr lang="en-US" baseline="0" dirty="0"/>
              <a:t> </a:t>
            </a:r>
            <a:r>
              <a:rPr lang="en-US" baseline="0" dirty="0" err="1"/>
              <a:t>vào</a:t>
            </a:r>
            <a:r>
              <a:rPr lang="en-US" baseline="0" dirty="0"/>
              <a:t> </a:t>
            </a:r>
            <a:r>
              <a:rPr lang="en-US" baseline="0" dirty="0" err="1"/>
              <a:t>từ</a:t>
            </a:r>
            <a:r>
              <a:rPr lang="en-US" baseline="0" dirty="0"/>
              <a:t> “</a:t>
            </a:r>
            <a:r>
              <a:rPr lang="en-US" baseline="0" dirty="0" err="1"/>
              <a:t>tự</a:t>
            </a:r>
            <a:r>
              <a:rPr lang="en-US" baseline="0" dirty="0"/>
              <a:t> </a:t>
            </a:r>
            <a:r>
              <a:rPr lang="en-US" baseline="0" dirty="0" err="1"/>
              <a:t>nhiên</a:t>
            </a:r>
            <a:r>
              <a:rPr lang="en-US" baseline="0" dirty="0"/>
              <a:t>” 2 </a:t>
            </a:r>
            <a:r>
              <a:rPr lang="en-US" baseline="0" dirty="0" err="1"/>
              <a:t>lần</a:t>
            </a:r>
            <a:r>
              <a:rPr lang="en-US" baseline="0" dirty="0"/>
              <a:t> </a:t>
            </a:r>
            <a:r>
              <a:rPr lang="en-US" baseline="0" dirty="0" err="1"/>
              <a:t>để</a:t>
            </a:r>
            <a:r>
              <a:rPr lang="en-US" baseline="0" dirty="0"/>
              <a:t> </a:t>
            </a:r>
            <a:r>
              <a:rPr lang="en-US" baseline="0" dirty="0" err="1"/>
              <a:t>thay</a:t>
            </a:r>
            <a:r>
              <a:rPr lang="en-US" baseline="0" dirty="0"/>
              <a:t> </a:t>
            </a:r>
            <a:r>
              <a:rPr lang="en-US" baseline="0" dirty="0" err="1"/>
              <a:t>thế</a:t>
            </a:r>
            <a:r>
              <a:rPr lang="en-US" baseline="0" dirty="0"/>
              <a:t> </a:t>
            </a:r>
            <a:r>
              <a:rPr lang="en-US" baseline="0" dirty="0" err="1"/>
              <a:t>thành</a:t>
            </a:r>
            <a:r>
              <a:rPr lang="en-US" baseline="0" dirty="0"/>
              <a:t> </a:t>
            </a:r>
            <a:r>
              <a:rPr lang="en-US" baseline="0" dirty="0" err="1"/>
              <a:t>từ</a:t>
            </a:r>
            <a:r>
              <a:rPr lang="en-US" baseline="0" dirty="0"/>
              <a:t> “</a:t>
            </a:r>
            <a:r>
              <a:rPr lang="en-US" baseline="0" dirty="0" err="1"/>
              <a:t>nguyên</a:t>
            </a:r>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t>5</a:t>
            </a:fld>
            <a:endParaRPr lang="en-US"/>
          </a:p>
        </p:txBody>
      </p:sp>
    </p:spTree>
    <p:extLst>
      <p:ext uri="{BB962C8B-B14F-4D97-AF65-F5344CB8AC3E}">
        <p14:creationId xmlns:p14="http://schemas.microsoft.com/office/powerpoint/2010/main" val="1140202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baseline="0" dirty="0"/>
              <a:t> </a:t>
            </a:r>
            <a:r>
              <a:rPr lang="en-US" baseline="0" dirty="0" err="1"/>
              <a:t>vào</a:t>
            </a:r>
            <a:r>
              <a:rPr lang="en-US" baseline="0" dirty="0"/>
              <a:t> </a:t>
            </a:r>
            <a:r>
              <a:rPr lang="en-US" baseline="0" dirty="0" err="1"/>
              <a:t>các</a:t>
            </a:r>
            <a:r>
              <a:rPr lang="en-US" baseline="0" dirty="0"/>
              <a:t> </a:t>
            </a:r>
            <a:r>
              <a:rPr lang="en-US" baseline="0" dirty="0" err="1"/>
              <a:t>số</a:t>
            </a:r>
            <a:r>
              <a:rPr lang="en-US" baseline="0" dirty="0"/>
              <a:t> </a:t>
            </a:r>
            <a:r>
              <a:rPr lang="en-US" baseline="0" dirty="0" err="1"/>
              <a:t>từ</a:t>
            </a:r>
            <a:r>
              <a:rPr lang="en-US" baseline="0" dirty="0"/>
              <a:t> 1 </a:t>
            </a:r>
            <a:r>
              <a:rPr lang="en-US" baseline="0" dirty="0" err="1"/>
              <a:t>đến</a:t>
            </a:r>
            <a:r>
              <a:rPr lang="en-US" baseline="0" dirty="0"/>
              <a:t> 7 </a:t>
            </a:r>
            <a:r>
              <a:rPr lang="en-US" baseline="0" dirty="0" err="1"/>
              <a:t>theo</a:t>
            </a:r>
            <a:r>
              <a:rPr lang="en-US" baseline="0" dirty="0"/>
              <a:t> </a:t>
            </a:r>
            <a:r>
              <a:rPr lang="en-US" baseline="0" dirty="0" err="1"/>
              <a:t>thứ</a:t>
            </a:r>
            <a:r>
              <a:rPr lang="en-US" baseline="0" dirty="0"/>
              <a:t> </a:t>
            </a:r>
            <a:r>
              <a:rPr lang="en-US" baseline="0" dirty="0" err="1"/>
              <a:t>tự</a:t>
            </a:r>
            <a:r>
              <a:rPr lang="en-US" baseline="0" dirty="0"/>
              <a:t> </a:t>
            </a:r>
            <a:r>
              <a:rPr lang="en-US" baseline="0" dirty="0" err="1"/>
              <a:t>để</a:t>
            </a:r>
            <a:r>
              <a:rPr lang="en-US" baseline="0" dirty="0"/>
              <a:t> </a:t>
            </a:r>
            <a:r>
              <a:rPr lang="en-US" baseline="0" dirty="0" err="1"/>
              <a:t>đến</a:t>
            </a:r>
            <a:r>
              <a:rPr lang="en-US" baseline="0" dirty="0"/>
              <a:t> slide </a:t>
            </a:r>
            <a:r>
              <a:rPr lang="en-US" baseline="0" dirty="0" err="1"/>
              <a:t>bài</a:t>
            </a:r>
            <a:r>
              <a:rPr lang="en-US" baseline="0" dirty="0"/>
              <a:t> </a:t>
            </a:r>
            <a:r>
              <a:rPr lang="en-US" baseline="0" dirty="0" err="1"/>
              <a:t>tập</a:t>
            </a:r>
            <a:endParaRPr lang="en-US" baseline="0" dirty="0"/>
          </a:p>
          <a:p>
            <a:r>
              <a:rPr lang="en-US" baseline="0" dirty="0" err="1"/>
              <a:t>Sau</a:t>
            </a:r>
            <a:r>
              <a:rPr lang="en-US" baseline="0" dirty="0"/>
              <a:t> </a:t>
            </a:r>
            <a:r>
              <a:rPr lang="en-US" baseline="0" dirty="0" err="1"/>
              <a:t>mỗi</a:t>
            </a:r>
            <a:r>
              <a:rPr lang="en-US" baseline="0" dirty="0"/>
              <a:t> </a:t>
            </a:r>
            <a:r>
              <a:rPr lang="en-US" baseline="0" dirty="0" err="1"/>
              <a:t>bài</a:t>
            </a:r>
            <a:r>
              <a:rPr lang="en-US" baseline="0" dirty="0"/>
              <a:t> </a:t>
            </a:r>
            <a:r>
              <a:rPr lang="en-US" baseline="0" dirty="0" err="1"/>
              <a:t>tập</a:t>
            </a:r>
            <a:r>
              <a:rPr lang="en-US" baseline="0" dirty="0"/>
              <a:t> </a:t>
            </a:r>
            <a:r>
              <a:rPr lang="en-US" baseline="0" dirty="0" err="1"/>
              <a:t>nhấn</a:t>
            </a:r>
            <a:r>
              <a:rPr lang="en-US" baseline="0" dirty="0"/>
              <a:t> </a:t>
            </a:r>
            <a:r>
              <a:rPr lang="en-US" baseline="0" dirty="0" err="1"/>
              <a:t>vào</a:t>
            </a:r>
            <a:r>
              <a:rPr lang="en-US" baseline="0" dirty="0"/>
              <a:t> 1 </a:t>
            </a:r>
            <a:r>
              <a:rPr lang="en-US" baseline="0" dirty="0" err="1"/>
              <a:t>người</a:t>
            </a:r>
            <a:r>
              <a:rPr lang="en-US" baseline="0" dirty="0"/>
              <a:t> </a:t>
            </a:r>
            <a:r>
              <a:rPr lang="en-US" baseline="0" dirty="0" err="1"/>
              <a:t>lính</a:t>
            </a:r>
            <a:endParaRPr lang="en-US" baseline="0" dirty="0"/>
          </a:p>
          <a:p>
            <a:r>
              <a:rPr lang="en-US" baseline="0" dirty="0" err="1"/>
              <a:t>Sau</a:t>
            </a:r>
            <a:r>
              <a:rPr lang="en-US" baseline="0" dirty="0"/>
              <a:t> </a:t>
            </a:r>
            <a:r>
              <a:rPr lang="en-US" baseline="0" dirty="0" err="1"/>
              <a:t>khi</a:t>
            </a:r>
            <a:r>
              <a:rPr lang="en-US" baseline="0" dirty="0"/>
              <a:t> </a:t>
            </a:r>
            <a:r>
              <a:rPr lang="en-US" baseline="0" dirty="0" err="1"/>
              <a:t>tiêu</a:t>
            </a:r>
            <a:r>
              <a:rPr lang="en-US" baseline="0" dirty="0"/>
              <a:t> </a:t>
            </a:r>
            <a:r>
              <a:rPr lang="en-US" baseline="0" dirty="0" err="1"/>
              <a:t>diệt</a:t>
            </a:r>
            <a:r>
              <a:rPr lang="en-US" baseline="0" dirty="0"/>
              <a:t> </a:t>
            </a:r>
            <a:r>
              <a:rPr lang="en-US" baseline="0" dirty="0" err="1"/>
              <a:t>hết</a:t>
            </a:r>
            <a:r>
              <a:rPr lang="en-US" baseline="0" dirty="0"/>
              <a:t> </a:t>
            </a:r>
            <a:r>
              <a:rPr lang="en-US" baseline="0" dirty="0" err="1"/>
              <a:t>giặc</a:t>
            </a:r>
            <a:r>
              <a:rPr lang="en-US" baseline="0" dirty="0"/>
              <a:t>, </a:t>
            </a:r>
            <a:r>
              <a:rPr lang="en-US" baseline="0" dirty="0" err="1"/>
              <a:t>nhấn</a:t>
            </a:r>
            <a:r>
              <a:rPr lang="en-US" baseline="0" dirty="0"/>
              <a:t> </a:t>
            </a:r>
            <a:r>
              <a:rPr lang="en-US" baseline="0" dirty="0" err="1"/>
              <a:t>vào</a:t>
            </a:r>
            <a:r>
              <a:rPr lang="en-US" baseline="0" dirty="0"/>
              <a:t> </a:t>
            </a:r>
            <a:r>
              <a:rPr lang="en-US" baseline="0" dirty="0" err="1"/>
              <a:t>Thánh</a:t>
            </a:r>
            <a:r>
              <a:rPr lang="en-US" baseline="0" dirty="0"/>
              <a:t> </a:t>
            </a:r>
            <a:r>
              <a:rPr lang="en-US" baseline="0" dirty="0" err="1"/>
              <a:t>Gióng</a:t>
            </a:r>
            <a:r>
              <a:rPr lang="en-US" baseline="0" dirty="0"/>
              <a:t> </a:t>
            </a:r>
            <a:r>
              <a:rPr lang="en-US" baseline="0" dirty="0" err="1"/>
              <a:t>để</a:t>
            </a:r>
            <a:r>
              <a:rPr lang="en-US" baseline="0" dirty="0"/>
              <a:t> bay </a:t>
            </a:r>
            <a:r>
              <a:rPr lang="en-US" baseline="0" dirty="0" err="1"/>
              <a:t>về</a:t>
            </a:r>
            <a:r>
              <a:rPr lang="en-US" baseline="0" dirty="0"/>
              <a:t> </a:t>
            </a:r>
            <a:r>
              <a:rPr lang="en-US" baseline="0" dirty="0" err="1"/>
              <a:t>trời</a:t>
            </a:r>
            <a:endParaRPr lang="en-US" baseline="0" dirty="0"/>
          </a:p>
          <a:p>
            <a:r>
              <a:rPr lang="en-US" baseline="0" dirty="0" err="1"/>
              <a:t>Nhấn</a:t>
            </a:r>
            <a:r>
              <a:rPr lang="en-US" baseline="0" dirty="0"/>
              <a:t> </a:t>
            </a:r>
            <a:r>
              <a:rPr lang="en-US" baseline="0" dirty="0" err="1"/>
              <a:t>vào</a:t>
            </a:r>
            <a:r>
              <a:rPr lang="en-US" baseline="0" dirty="0"/>
              <a:t> </a:t>
            </a:r>
            <a:r>
              <a:rPr lang="en-US" baseline="0" dirty="0" err="1"/>
              <a:t>biểu</a:t>
            </a:r>
            <a:r>
              <a:rPr lang="en-US" baseline="0" dirty="0"/>
              <a:t> </a:t>
            </a:r>
            <a:r>
              <a:rPr lang="en-US" baseline="0" dirty="0" err="1"/>
              <a:t>tượng</a:t>
            </a:r>
            <a:r>
              <a:rPr lang="en-US" baseline="0" dirty="0"/>
              <a:t> </a:t>
            </a:r>
            <a:r>
              <a:rPr lang="en-US" baseline="0" dirty="0" err="1"/>
              <a:t>xanh</a:t>
            </a:r>
            <a:r>
              <a:rPr lang="en-US" baseline="0" dirty="0"/>
              <a:t> ở </a:t>
            </a:r>
            <a:r>
              <a:rPr lang="en-US" baseline="0" dirty="0" err="1"/>
              <a:t>góc</a:t>
            </a:r>
            <a:r>
              <a:rPr lang="en-US" baseline="0" dirty="0"/>
              <a:t> </a:t>
            </a:r>
            <a:r>
              <a:rPr lang="en-US" baseline="0" dirty="0" err="1"/>
              <a:t>trái</a:t>
            </a:r>
            <a:r>
              <a:rPr lang="en-US" baseline="0" dirty="0"/>
              <a:t> </a:t>
            </a:r>
            <a:r>
              <a:rPr lang="en-US" baseline="0" dirty="0" err="1"/>
              <a:t>hoặc</a:t>
            </a:r>
            <a:r>
              <a:rPr lang="en-US" baseline="0" dirty="0"/>
              <a:t> </a:t>
            </a:r>
            <a:r>
              <a:rPr lang="en-US" baseline="0" dirty="0" err="1"/>
              <a:t>phải</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phần</a:t>
            </a:r>
            <a:r>
              <a:rPr lang="en-US" baseline="0" dirty="0"/>
              <a:t> </a:t>
            </a:r>
            <a:r>
              <a:rPr lang="en-US" baseline="0" dirty="0" err="1"/>
              <a:t>vận</a:t>
            </a:r>
            <a:r>
              <a:rPr lang="en-US" baseline="0" dirty="0"/>
              <a:t> </a:t>
            </a:r>
            <a:r>
              <a:rPr lang="en-US" baseline="0" dirty="0" err="1"/>
              <a:t>dụng</a:t>
            </a:r>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t>9</a:t>
            </a:fld>
            <a:endParaRPr lang="en-US"/>
          </a:p>
        </p:txBody>
      </p:sp>
    </p:spTree>
    <p:extLst>
      <p:ext uri="{BB962C8B-B14F-4D97-AF65-F5344CB8AC3E}">
        <p14:creationId xmlns:p14="http://schemas.microsoft.com/office/powerpoint/2010/main" val="40161394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baseline="0" dirty="0"/>
              <a:t> </a:t>
            </a:r>
            <a:r>
              <a:rPr lang="en-US" baseline="0" dirty="0" err="1"/>
              <a:t>vào</a:t>
            </a:r>
            <a:r>
              <a:rPr lang="en-US" baseline="0" dirty="0"/>
              <a:t> ý a </a:t>
            </a:r>
            <a:r>
              <a:rPr lang="en-US" baseline="0" dirty="0" err="1"/>
              <a:t>để</a:t>
            </a:r>
            <a:r>
              <a:rPr lang="en-US" baseline="0" dirty="0"/>
              <a:t> </a:t>
            </a:r>
            <a:r>
              <a:rPr lang="en-US" baseline="0" dirty="0" err="1"/>
              <a:t>hiện</a:t>
            </a:r>
            <a:r>
              <a:rPr lang="en-US" baseline="0" dirty="0"/>
              <a:t> </a:t>
            </a:r>
            <a:r>
              <a:rPr lang="en-US" baseline="0" dirty="0" err="1"/>
              <a:t>câu</a:t>
            </a:r>
            <a:r>
              <a:rPr lang="en-US" baseline="0" dirty="0"/>
              <a:t> </a:t>
            </a:r>
            <a:r>
              <a:rPr lang="en-US" baseline="0" dirty="0" err="1"/>
              <a:t>hỏi</a:t>
            </a:r>
            <a:r>
              <a:rPr lang="en-US" baseline="0" dirty="0"/>
              <a:t> </a:t>
            </a:r>
            <a:r>
              <a:rPr lang="en-US" baseline="0" dirty="0" err="1"/>
              <a:t>gợi</a:t>
            </a:r>
            <a:r>
              <a:rPr lang="en-US" baseline="0" dirty="0"/>
              <a:t> ý</a:t>
            </a:r>
          </a:p>
          <a:p>
            <a:r>
              <a:rPr lang="en-US" baseline="0" dirty="0" err="1"/>
              <a:t>Nhấn</a:t>
            </a:r>
            <a:r>
              <a:rPr lang="en-US" baseline="0" dirty="0"/>
              <a:t> </a:t>
            </a:r>
            <a:r>
              <a:rPr lang="en-US" baseline="0" dirty="0" err="1"/>
              <a:t>câu</a:t>
            </a:r>
            <a:r>
              <a:rPr lang="en-US" baseline="0" dirty="0"/>
              <a:t> 1, </a:t>
            </a:r>
            <a:r>
              <a:rPr lang="en-US" baseline="0" dirty="0" err="1"/>
              <a:t>câu</a:t>
            </a:r>
            <a:r>
              <a:rPr lang="en-US" baseline="0" dirty="0"/>
              <a:t> 2</a:t>
            </a:r>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t>16</a:t>
            </a:fld>
            <a:endParaRPr lang="en-US"/>
          </a:p>
        </p:txBody>
      </p:sp>
    </p:spTree>
    <p:extLst>
      <p:ext uri="{BB962C8B-B14F-4D97-AF65-F5344CB8AC3E}">
        <p14:creationId xmlns:p14="http://schemas.microsoft.com/office/powerpoint/2010/main" val="3297056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baseline="0" dirty="0"/>
              <a:t> </a:t>
            </a:r>
            <a:r>
              <a:rPr lang="en-US" baseline="0" dirty="0" err="1"/>
              <a:t>ốc</a:t>
            </a:r>
            <a:r>
              <a:rPr lang="en-US" baseline="0" dirty="0"/>
              <a:t> </a:t>
            </a:r>
            <a:r>
              <a:rPr lang="en-US" baseline="0" dirty="0" err="1"/>
              <a:t>sên</a:t>
            </a:r>
            <a:r>
              <a:rPr lang="en-US" baseline="0" dirty="0"/>
              <a:t> </a:t>
            </a:r>
            <a:r>
              <a:rPr lang="en-US" baseline="0" dirty="0" err="1"/>
              <a:t>để</a:t>
            </a:r>
            <a:r>
              <a:rPr lang="en-US" baseline="0" dirty="0"/>
              <a:t> </a:t>
            </a:r>
            <a:r>
              <a:rPr lang="en-US" baseline="0" dirty="0" err="1"/>
              <a:t>ốc</a:t>
            </a:r>
            <a:r>
              <a:rPr lang="en-US" baseline="0" dirty="0"/>
              <a:t> </a:t>
            </a:r>
            <a:r>
              <a:rPr lang="en-US" baseline="0" dirty="0" err="1"/>
              <a:t>sên</a:t>
            </a:r>
            <a:r>
              <a:rPr lang="en-US" baseline="0" dirty="0"/>
              <a:t> di </a:t>
            </a:r>
            <a:r>
              <a:rPr lang="en-US" baseline="0" dirty="0" err="1"/>
              <a:t>chuyển</a:t>
            </a:r>
            <a:r>
              <a:rPr lang="en-US" baseline="0" dirty="0"/>
              <a:t> </a:t>
            </a:r>
            <a:r>
              <a:rPr lang="en-US" baseline="0" dirty="0" err="1"/>
              <a:t>đến</a:t>
            </a:r>
            <a:r>
              <a:rPr lang="en-US" baseline="0" dirty="0"/>
              <a:t> </a:t>
            </a:r>
            <a:r>
              <a:rPr lang="en-US" baseline="0" dirty="0" err="1"/>
              <a:t>vị</a:t>
            </a:r>
            <a:r>
              <a:rPr lang="en-US" baseline="0" dirty="0"/>
              <a:t> </a:t>
            </a:r>
            <a:r>
              <a:rPr lang="en-US" baseline="0" dirty="0" err="1"/>
              <a:t>trí</a:t>
            </a:r>
            <a:r>
              <a:rPr lang="en-US" baseline="0" dirty="0"/>
              <a:t> </a:t>
            </a:r>
            <a:r>
              <a:rPr lang="en-US" baseline="0" dirty="0" err="1"/>
              <a:t>sau</a:t>
            </a:r>
            <a:r>
              <a:rPr lang="en-US" baseline="0" dirty="0"/>
              <a:t> 5 </a:t>
            </a:r>
            <a:r>
              <a:rPr lang="en-US" baseline="0" dirty="0" err="1"/>
              <a:t>ngày</a:t>
            </a:r>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t>19</a:t>
            </a:fld>
            <a:endParaRPr lang="en-US"/>
          </a:p>
        </p:txBody>
      </p:sp>
    </p:spTree>
    <p:extLst>
      <p:ext uri="{BB962C8B-B14F-4D97-AF65-F5344CB8AC3E}">
        <p14:creationId xmlns:p14="http://schemas.microsoft.com/office/powerpoint/2010/main" val="30058120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baseline="0" dirty="0"/>
              <a:t> </a:t>
            </a:r>
            <a:r>
              <a:rPr lang="en-US" baseline="0" dirty="0" err="1"/>
              <a:t>vào</a:t>
            </a:r>
            <a:r>
              <a:rPr lang="en-US" baseline="0" dirty="0"/>
              <a:t> </a:t>
            </a:r>
            <a:r>
              <a:rPr lang="en-US" baseline="0" dirty="0" err="1"/>
              <a:t>dấu</a:t>
            </a:r>
            <a:r>
              <a:rPr lang="en-US" baseline="0" dirty="0"/>
              <a:t> ? ở </a:t>
            </a:r>
            <a:r>
              <a:rPr lang="en-US" baseline="0" dirty="0" err="1"/>
              <a:t>mỗi</a:t>
            </a:r>
            <a:r>
              <a:rPr lang="en-US" baseline="0" dirty="0"/>
              <a:t> </a:t>
            </a:r>
            <a:r>
              <a:rPr lang="en-US" baseline="0" dirty="0" err="1"/>
              <a:t>câu</a:t>
            </a:r>
            <a:r>
              <a:rPr lang="en-US" baseline="0" dirty="0"/>
              <a:t> </a:t>
            </a:r>
            <a:r>
              <a:rPr lang="en-US" baseline="0" dirty="0" err="1"/>
              <a:t>để</a:t>
            </a:r>
            <a:r>
              <a:rPr lang="en-US" baseline="0" dirty="0"/>
              <a:t> </a:t>
            </a:r>
            <a:r>
              <a:rPr lang="en-US" baseline="0" dirty="0" err="1"/>
              <a:t>hiện</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22</a:t>
            </a:fld>
            <a:endParaRPr lang="en-US"/>
          </a:p>
        </p:txBody>
      </p:sp>
    </p:spTree>
    <p:extLst>
      <p:ext uri="{BB962C8B-B14F-4D97-AF65-F5344CB8AC3E}">
        <p14:creationId xmlns:p14="http://schemas.microsoft.com/office/powerpoint/2010/main" val="15920159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23</a:t>
            </a:fld>
            <a:endParaRPr lang="en-US"/>
          </a:p>
        </p:txBody>
      </p:sp>
    </p:spTree>
    <p:extLst>
      <p:ext uri="{BB962C8B-B14F-4D97-AF65-F5344CB8AC3E}">
        <p14:creationId xmlns:p14="http://schemas.microsoft.com/office/powerpoint/2010/main" val="16632770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0C5E7-B1A1-4648-89D2-17B0F1E7F5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BB99EB-0E86-4FEA-A9C4-501D4E755A2B}"/>
              </a:ext>
            </a:extLst>
          </p:cNvPr>
          <p:cNvSpPr>
            <a:spLocks noGrp="1"/>
          </p:cNvSpPr>
          <p:nvPr>
            <p:ph type="dt" sz="half" idx="10"/>
          </p:nvPr>
        </p:nvSpPr>
        <p:spPr/>
        <p:txBody>
          <a:bodyPr/>
          <a:lstStyle/>
          <a:p>
            <a:fld id="{3133F5E9-5DAC-4C4A-9DF5-C2B87276BCC8}" type="datetimeFigureOut">
              <a:rPr lang="en-US" smtClean="0"/>
              <a:t>8/22/2021</a:t>
            </a:fld>
            <a:endParaRPr lang="en-US" dirty="0"/>
          </a:p>
        </p:txBody>
      </p:sp>
      <p:sp>
        <p:nvSpPr>
          <p:cNvPr id="5" name="Footer Placeholder 4">
            <a:extLst>
              <a:ext uri="{FF2B5EF4-FFF2-40B4-BE49-F238E27FC236}">
                <a16:creationId xmlns:a16="http://schemas.microsoft.com/office/drawing/2014/main" id="{6731F536-58DF-4935-AE3B-7A08C03124E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995127-BE30-42B7-9BE5-B83CC6A2E685}"/>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009751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E108-9C7F-4CDC-AD71-B576580A19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103746-779A-435F-995A-5BF82C86C2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84E866-B322-455F-AC32-8C164B8CD9C7}"/>
              </a:ext>
            </a:extLst>
          </p:cNvPr>
          <p:cNvSpPr>
            <a:spLocks noGrp="1"/>
          </p:cNvSpPr>
          <p:nvPr>
            <p:ph type="dt" sz="half" idx="10"/>
          </p:nvPr>
        </p:nvSpPr>
        <p:spPr/>
        <p:txBody>
          <a:bodyPr/>
          <a:lstStyle/>
          <a:p>
            <a:fld id="{3133F5E9-5DAC-4C4A-9DF5-C2B87276BCC8}" type="datetimeFigureOut">
              <a:rPr lang="en-US" smtClean="0"/>
              <a:t>8/22/2021</a:t>
            </a:fld>
            <a:endParaRPr lang="en-US" dirty="0"/>
          </a:p>
        </p:txBody>
      </p:sp>
      <p:sp>
        <p:nvSpPr>
          <p:cNvPr id="5" name="Footer Placeholder 4">
            <a:extLst>
              <a:ext uri="{FF2B5EF4-FFF2-40B4-BE49-F238E27FC236}">
                <a16:creationId xmlns:a16="http://schemas.microsoft.com/office/drawing/2014/main" id="{AC0D61E0-F80F-48E7-A817-F1CECBEE9A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BF34AFC-4299-43F1-A312-79EF0102CEFF}"/>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552746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E1D3E-E4B6-4EAA-BFB4-25A0557A6C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7E0856-45A8-4EAD-A9D6-8A993968A1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0EEBE1-2BAF-4C94-8403-6E8454F9BC46}"/>
              </a:ext>
            </a:extLst>
          </p:cNvPr>
          <p:cNvSpPr>
            <a:spLocks noGrp="1"/>
          </p:cNvSpPr>
          <p:nvPr>
            <p:ph type="dt" sz="half" idx="10"/>
          </p:nvPr>
        </p:nvSpPr>
        <p:spPr/>
        <p:txBody>
          <a:bodyPr/>
          <a:lstStyle/>
          <a:p>
            <a:fld id="{3133F5E9-5DAC-4C4A-9DF5-C2B87276BCC8}" type="datetimeFigureOut">
              <a:rPr lang="en-US" smtClean="0"/>
              <a:t>8/22/2021</a:t>
            </a:fld>
            <a:endParaRPr lang="en-US" dirty="0"/>
          </a:p>
        </p:txBody>
      </p:sp>
      <p:sp>
        <p:nvSpPr>
          <p:cNvPr id="5" name="Footer Placeholder 4">
            <a:extLst>
              <a:ext uri="{FF2B5EF4-FFF2-40B4-BE49-F238E27FC236}">
                <a16:creationId xmlns:a16="http://schemas.microsoft.com/office/drawing/2014/main" id="{F3358F46-E931-4D79-94A5-037AFD0733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5130D95-EF5F-4A0A-93BD-73AEE2C2FF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601256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ABEC0-6253-4360-B586-B9D20933DE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46E20B-8661-4C60-84FB-4892E8B486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32BE45-79E4-479B-BD2F-46CCB0BEE6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89105E-DF25-4F38-BDE2-9B00C2C44FC6}"/>
              </a:ext>
            </a:extLst>
          </p:cNvPr>
          <p:cNvSpPr>
            <a:spLocks noGrp="1"/>
          </p:cNvSpPr>
          <p:nvPr>
            <p:ph type="dt" sz="half" idx="10"/>
          </p:nvPr>
        </p:nvSpPr>
        <p:spPr/>
        <p:txBody>
          <a:bodyPr/>
          <a:lstStyle/>
          <a:p>
            <a:fld id="{3133F5E9-5DAC-4C4A-9DF5-C2B87276BCC8}" type="datetimeFigureOut">
              <a:rPr lang="en-US" smtClean="0"/>
              <a:t>8/22/2021</a:t>
            </a:fld>
            <a:endParaRPr lang="en-US" dirty="0"/>
          </a:p>
        </p:txBody>
      </p:sp>
      <p:sp>
        <p:nvSpPr>
          <p:cNvPr id="6" name="Footer Placeholder 5">
            <a:extLst>
              <a:ext uri="{FF2B5EF4-FFF2-40B4-BE49-F238E27FC236}">
                <a16:creationId xmlns:a16="http://schemas.microsoft.com/office/drawing/2014/main" id="{B1D9C4A8-7467-4BAD-98A2-0B63CAC19B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BC5C5C0-08E4-4F7B-9E80-8925539D22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2438407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FF641-A5CC-4263-A394-2112D623A8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4D6865-C632-473C-AEC8-8D3F71562B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FDBD19-4D33-4F6A-9938-6A04B3888E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697E46-CE4D-480E-A997-2B53B2DF55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8B7E36-823F-4FD4-B826-E450A12480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BB3B14-C886-4F84-9FD5-11C8320E1FED}"/>
              </a:ext>
            </a:extLst>
          </p:cNvPr>
          <p:cNvSpPr>
            <a:spLocks noGrp="1"/>
          </p:cNvSpPr>
          <p:nvPr>
            <p:ph type="dt" sz="half" idx="10"/>
          </p:nvPr>
        </p:nvSpPr>
        <p:spPr/>
        <p:txBody>
          <a:bodyPr/>
          <a:lstStyle/>
          <a:p>
            <a:fld id="{3133F5E9-5DAC-4C4A-9DF5-C2B87276BCC8}" type="datetimeFigureOut">
              <a:rPr lang="en-US" smtClean="0"/>
              <a:t>8/22/2021</a:t>
            </a:fld>
            <a:endParaRPr lang="en-US" dirty="0"/>
          </a:p>
        </p:txBody>
      </p:sp>
      <p:sp>
        <p:nvSpPr>
          <p:cNvPr id="8" name="Footer Placeholder 7">
            <a:extLst>
              <a:ext uri="{FF2B5EF4-FFF2-40B4-BE49-F238E27FC236}">
                <a16:creationId xmlns:a16="http://schemas.microsoft.com/office/drawing/2014/main" id="{DF9AF591-4BBF-4BF2-9EF7-F8B114DFA16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52B1A04-B244-4AE3-8997-9B075B10597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11044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408F1-BB29-4C6F-91C9-653A730BEC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54FEF9-8D09-4091-BE99-B6264EBD34B3}"/>
              </a:ext>
            </a:extLst>
          </p:cNvPr>
          <p:cNvSpPr>
            <a:spLocks noGrp="1"/>
          </p:cNvSpPr>
          <p:nvPr>
            <p:ph type="dt" sz="half" idx="10"/>
          </p:nvPr>
        </p:nvSpPr>
        <p:spPr/>
        <p:txBody>
          <a:bodyPr/>
          <a:lstStyle/>
          <a:p>
            <a:fld id="{3133F5E9-5DAC-4C4A-9DF5-C2B87276BCC8}" type="datetimeFigureOut">
              <a:rPr lang="en-US" smtClean="0"/>
              <a:t>8/22/2021</a:t>
            </a:fld>
            <a:endParaRPr lang="en-US" dirty="0"/>
          </a:p>
        </p:txBody>
      </p:sp>
      <p:sp>
        <p:nvSpPr>
          <p:cNvPr id="4" name="Footer Placeholder 3">
            <a:extLst>
              <a:ext uri="{FF2B5EF4-FFF2-40B4-BE49-F238E27FC236}">
                <a16:creationId xmlns:a16="http://schemas.microsoft.com/office/drawing/2014/main" id="{0B5F49AA-83D5-4063-9CDE-AA7763048B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2A2B27C-3C99-4208-B425-775413C5365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61403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2A62B2-A6D1-4A6F-8B20-80606F478544}"/>
              </a:ext>
            </a:extLst>
          </p:cNvPr>
          <p:cNvSpPr>
            <a:spLocks noGrp="1"/>
          </p:cNvSpPr>
          <p:nvPr>
            <p:ph type="dt" sz="half" idx="10"/>
          </p:nvPr>
        </p:nvSpPr>
        <p:spPr/>
        <p:txBody>
          <a:bodyPr/>
          <a:lstStyle/>
          <a:p>
            <a:fld id="{3133F5E9-5DAC-4C4A-9DF5-C2B87276BCC8}" type="datetimeFigureOut">
              <a:rPr lang="en-US" smtClean="0"/>
              <a:t>8/22/2021</a:t>
            </a:fld>
            <a:endParaRPr lang="en-US" dirty="0"/>
          </a:p>
        </p:txBody>
      </p:sp>
      <p:sp>
        <p:nvSpPr>
          <p:cNvPr id="3" name="Footer Placeholder 2">
            <a:extLst>
              <a:ext uri="{FF2B5EF4-FFF2-40B4-BE49-F238E27FC236}">
                <a16:creationId xmlns:a16="http://schemas.microsoft.com/office/drawing/2014/main" id="{C02E4958-7A46-4331-B2D8-2C31D8FCBD7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5C8548B-339B-46B2-BF01-1EE3DDC72AA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914661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F408F-8083-4F07-9628-074C7AFE41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0477E0-A333-439D-A531-30B39A8134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D59501-D187-414C-AACE-F838720036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35F890-BB8A-49E1-880A-924FD6FE4026}"/>
              </a:ext>
            </a:extLst>
          </p:cNvPr>
          <p:cNvSpPr>
            <a:spLocks noGrp="1"/>
          </p:cNvSpPr>
          <p:nvPr>
            <p:ph type="dt" sz="half" idx="10"/>
          </p:nvPr>
        </p:nvSpPr>
        <p:spPr/>
        <p:txBody>
          <a:bodyPr/>
          <a:lstStyle/>
          <a:p>
            <a:fld id="{3133F5E9-5DAC-4C4A-9DF5-C2B87276BCC8}" type="datetimeFigureOut">
              <a:rPr lang="en-US" smtClean="0"/>
              <a:t>8/22/2021</a:t>
            </a:fld>
            <a:endParaRPr lang="en-US" dirty="0"/>
          </a:p>
        </p:txBody>
      </p:sp>
      <p:sp>
        <p:nvSpPr>
          <p:cNvPr id="6" name="Footer Placeholder 5">
            <a:extLst>
              <a:ext uri="{FF2B5EF4-FFF2-40B4-BE49-F238E27FC236}">
                <a16:creationId xmlns:a16="http://schemas.microsoft.com/office/drawing/2014/main" id="{51CA38FE-429A-41E7-942D-ECCE639D3CA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401D9BC-0038-4041-AE2C-657BF99D41E9}"/>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287561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56CFD-7F35-482C-A50F-B3D43ACB0A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D7F3EF-0FE9-46C4-A116-5DA6E26B0D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10B4041-0F17-42D8-AF16-AB099A39FF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AF67FF-F8F1-4B22-A471-9317ED3A25F0}"/>
              </a:ext>
            </a:extLst>
          </p:cNvPr>
          <p:cNvSpPr>
            <a:spLocks noGrp="1"/>
          </p:cNvSpPr>
          <p:nvPr>
            <p:ph type="dt" sz="half" idx="10"/>
          </p:nvPr>
        </p:nvSpPr>
        <p:spPr/>
        <p:txBody>
          <a:bodyPr/>
          <a:lstStyle/>
          <a:p>
            <a:fld id="{3133F5E9-5DAC-4C4A-9DF5-C2B87276BCC8}" type="datetimeFigureOut">
              <a:rPr lang="en-US" smtClean="0"/>
              <a:t>8/22/2021</a:t>
            </a:fld>
            <a:endParaRPr lang="en-US" dirty="0"/>
          </a:p>
        </p:txBody>
      </p:sp>
      <p:sp>
        <p:nvSpPr>
          <p:cNvPr id="6" name="Footer Placeholder 5">
            <a:extLst>
              <a:ext uri="{FF2B5EF4-FFF2-40B4-BE49-F238E27FC236}">
                <a16:creationId xmlns:a16="http://schemas.microsoft.com/office/drawing/2014/main" id="{A73D6993-98F8-4234-B24A-02D4DB41CE9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A34037-0E7D-4379-ACA0-98611B2F76E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939197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45B175-C851-453B-B2A0-9A5CFCADC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28AA27-3F13-4BFD-B949-21CF3191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t>8/22/2021</a:t>
            </a:fld>
            <a:endParaRPr lang="en-US" dirty="0"/>
          </a:p>
        </p:txBody>
      </p:sp>
      <p:sp>
        <p:nvSpPr>
          <p:cNvPr id="5" name="Footer Placeholder 4">
            <a:extLst>
              <a:ext uri="{FF2B5EF4-FFF2-40B4-BE49-F238E27FC236}">
                <a16:creationId xmlns:a16="http://schemas.microsoft.com/office/drawing/2014/main" id="{EEEE99A2-0FED-42D4-9FBD-08CC1C3F8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F2468D4-5440-4CE2-BAB3-61D83F628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t>‹#›</a:t>
            </a:fld>
            <a:endParaRPr lang="en-US" dirty="0"/>
          </a:p>
        </p:txBody>
      </p:sp>
      <p:pic>
        <p:nvPicPr>
          <p:cNvPr id="7" name="Picture 6" descr="Logo, company name&#10;&#10;Description automatically generated">
            <a:extLst>
              <a:ext uri="{FF2B5EF4-FFF2-40B4-BE49-F238E27FC236}">
                <a16:creationId xmlns:a16="http://schemas.microsoft.com/office/drawing/2014/main" id="{C617D0E3-7879-4E51-9843-14E11D752E40}"/>
              </a:ext>
            </a:extLst>
          </p:cNvPr>
          <p:cNvPicPr>
            <a:picLocks noChangeAspect="1"/>
          </p:cNvPicPr>
          <p:nvPr userDrawn="1"/>
        </p:nvPicPr>
        <p:blipFill>
          <a:blip r:embed="rId11"/>
          <a:stretch>
            <a:fillRect/>
          </a:stretch>
        </p:blipFill>
        <p:spPr>
          <a:xfrm>
            <a:off x="9411307" y="5438588"/>
            <a:ext cx="2086303" cy="1656138"/>
          </a:xfrm>
          <a:prstGeom prst="rect">
            <a:avLst/>
          </a:prstGeom>
        </p:spPr>
      </p:pic>
    </p:spTree>
    <p:extLst>
      <p:ext uri="{BB962C8B-B14F-4D97-AF65-F5344CB8AC3E}">
        <p14:creationId xmlns:p14="http://schemas.microsoft.com/office/powerpoint/2010/main" val="4122039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slide" Target="slide9.xml"/><Relationship Id="rId4" Type="http://schemas.openxmlformats.org/officeDocument/2006/relationships/image" Target="../media/image380.png"/></Relationships>
</file>

<file path=ppt/slides/_rels/slide11.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slide" Target="slide9.xml"/><Relationship Id="rId4" Type="http://schemas.openxmlformats.org/officeDocument/2006/relationships/image" Target="../media/image390.png"/></Relationships>
</file>

<file path=ppt/slides/_rels/slide1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slide" Target="slide9.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3.wav"/><Relationship Id="rId7" Type="http://schemas.openxmlformats.org/officeDocument/2006/relationships/slide" Target="slide9.xml"/><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41.png"/><Relationship Id="rId5" Type="http://schemas.microsoft.com/office/2007/relationships/hdphoto" Target="../media/hdphoto11.wdp"/><Relationship Id="rId4" Type="http://schemas.openxmlformats.org/officeDocument/2006/relationships/image" Target="../media/image39.png"/><Relationship Id="rId9" Type="http://schemas.openxmlformats.org/officeDocument/2006/relationships/image" Target="../media/image40.jpeg"/></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microsoft.com/office/2007/relationships/hdphoto" Target="../media/hdphoto11.wdp"/><Relationship Id="rId7"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slide" Target="slide9.xml"/><Relationship Id="rId4" Type="http://schemas.openxmlformats.org/officeDocument/2006/relationships/image" Target="../media/image42.png"/><Relationship Id="rId9"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slide" Target="slide9.xml"/><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image" Target="../media/image51.png"/><Relationship Id="rId18" Type="http://schemas.openxmlformats.org/officeDocument/2006/relationships/image" Target="../media/image53.gif"/><Relationship Id="rId3" Type="http://schemas.openxmlformats.org/officeDocument/2006/relationships/audio" Target="../media/audio2.wav"/><Relationship Id="rId7" Type="http://schemas.openxmlformats.org/officeDocument/2006/relationships/image" Target="../media/image47.png"/><Relationship Id="rId12" Type="http://schemas.openxmlformats.org/officeDocument/2006/relationships/image" Target="../media/image50.png"/><Relationship Id="rId17" Type="http://schemas.openxmlformats.org/officeDocument/2006/relationships/image" Target="../media/image40.jpeg"/><Relationship Id="rId2" Type="http://schemas.openxmlformats.org/officeDocument/2006/relationships/notesSlide" Target="../notesSlides/notesSlide6.xml"/><Relationship Id="rId16" Type="http://schemas.openxmlformats.org/officeDocument/2006/relationships/slide" Target="slide17.xml"/><Relationship Id="rId1" Type="http://schemas.openxmlformats.org/officeDocument/2006/relationships/slideLayout" Target="../slideLayouts/slideLayout2.xml"/><Relationship Id="rId6" Type="http://schemas.microsoft.com/office/2007/relationships/hdphoto" Target="../media/hdphoto11.wdp"/><Relationship Id="rId11" Type="http://schemas.openxmlformats.org/officeDocument/2006/relationships/image" Target="../media/image49.png"/><Relationship Id="rId5" Type="http://schemas.openxmlformats.org/officeDocument/2006/relationships/image" Target="../media/image39.png"/><Relationship Id="rId15" Type="http://schemas.microsoft.com/office/2007/relationships/hdphoto" Target="../media/hdphoto12.wdp"/><Relationship Id="rId10" Type="http://schemas.openxmlformats.org/officeDocument/2006/relationships/image" Target="../media/image48.png"/><Relationship Id="rId4" Type="http://schemas.openxmlformats.org/officeDocument/2006/relationships/audio" Target="../media/audio3.wav"/><Relationship Id="rId9" Type="http://schemas.openxmlformats.org/officeDocument/2006/relationships/image" Target="../media/image30.png"/><Relationship Id="rId14" Type="http://schemas.openxmlformats.org/officeDocument/2006/relationships/image" Target="../media/image52.png"/></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52.png"/><Relationship Id="rId3" Type="http://schemas.openxmlformats.org/officeDocument/2006/relationships/audio" Target="../media/audio3.wav"/><Relationship Id="rId7" Type="http://schemas.openxmlformats.org/officeDocument/2006/relationships/slide" Target="slide9.xml"/><Relationship Id="rId12" Type="http://schemas.openxmlformats.org/officeDocument/2006/relationships/image" Target="../media/image57.png"/><Relationship Id="rId2" Type="http://schemas.openxmlformats.org/officeDocument/2006/relationships/audio" Target="../media/audio2.wav"/><Relationship Id="rId16" Type="http://schemas.openxmlformats.org/officeDocument/2006/relationships/image" Target="../media/image53.gif"/><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56.png"/><Relationship Id="rId5" Type="http://schemas.microsoft.com/office/2007/relationships/hdphoto" Target="../media/hdphoto11.wdp"/><Relationship Id="rId15" Type="http://schemas.openxmlformats.org/officeDocument/2006/relationships/image" Target="../media/image40.jpeg"/><Relationship Id="rId10" Type="http://schemas.openxmlformats.org/officeDocument/2006/relationships/image" Target="../media/image55.png"/><Relationship Id="rId4" Type="http://schemas.openxmlformats.org/officeDocument/2006/relationships/image" Target="../media/image39.png"/><Relationship Id="rId9" Type="http://schemas.openxmlformats.org/officeDocument/2006/relationships/image" Target="../media/image54.png"/><Relationship Id="rId14" Type="http://schemas.microsoft.com/office/2007/relationships/hdphoto" Target="../media/hdphoto12.wdp"/></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56.png"/><Relationship Id="rId3" Type="http://schemas.openxmlformats.org/officeDocument/2006/relationships/audio" Target="../media/audio3.wav"/><Relationship Id="rId7" Type="http://schemas.openxmlformats.org/officeDocument/2006/relationships/slide" Target="slide9.xml"/><Relationship Id="rId12" Type="http://schemas.openxmlformats.org/officeDocument/2006/relationships/image" Target="../media/image59.png"/><Relationship Id="rId2" Type="http://schemas.openxmlformats.org/officeDocument/2006/relationships/audio" Target="../media/audio2.wav"/><Relationship Id="rId16" Type="http://schemas.openxmlformats.org/officeDocument/2006/relationships/image" Target="../media/image53.gif"/><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54.png"/><Relationship Id="rId5" Type="http://schemas.microsoft.com/office/2007/relationships/hdphoto" Target="../media/hdphoto11.wdp"/><Relationship Id="rId15" Type="http://schemas.openxmlformats.org/officeDocument/2006/relationships/image" Target="../media/image40.jpeg"/><Relationship Id="rId10" Type="http://schemas.microsoft.com/office/2007/relationships/hdphoto" Target="../media/hdphoto12.wdp"/><Relationship Id="rId4" Type="http://schemas.openxmlformats.org/officeDocument/2006/relationships/image" Target="../media/image39.png"/><Relationship Id="rId9" Type="http://schemas.openxmlformats.org/officeDocument/2006/relationships/image" Target="../media/image52.png"/><Relationship Id="rId14" Type="http://schemas.openxmlformats.org/officeDocument/2006/relationships/image" Target="../media/image60.png"/></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52.png"/><Relationship Id="rId18" Type="http://schemas.openxmlformats.org/officeDocument/2006/relationships/image" Target="../media/image67.png"/><Relationship Id="rId3" Type="http://schemas.openxmlformats.org/officeDocument/2006/relationships/audio" Target="../media/audio2.wav"/><Relationship Id="rId7" Type="http://schemas.openxmlformats.org/officeDocument/2006/relationships/slide" Target="slide9.xml"/><Relationship Id="rId12" Type="http://schemas.openxmlformats.org/officeDocument/2006/relationships/image" Target="../media/image66.png"/><Relationship Id="rId17" Type="http://schemas.openxmlformats.org/officeDocument/2006/relationships/image" Target="../media/image53.gif"/><Relationship Id="rId2" Type="http://schemas.openxmlformats.org/officeDocument/2006/relationships/notesSlide" Target="../notesSlides/notesSlide7.xml"/><Relationship Id="rId16"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65.png"/><Relationship Id="rId5" Type="http://schemas.openxmlformats.org/officeDocument/2006/relationships/image" Target="../media/image61.png"/><Relationship Id="rId15" Type="http://schemas.openxmlformats.org/officeDocument/2006/relationships/slide" Target="slide20.xml"/><Relationship Id="rId10" Type="http://schemas.openxmlformats.org/officeDocument/2006/relationships/image" Target="../media/image64.png"/><Relationship Id="rId19" Type="http://schemas.openxmlformats.org/officeDocument/2006/relationships/image" Target="../media/image68.emf"/><Relationship Id="rId4" Type="http://schemas.openxmlformats.org/officeDocument/2006/relationships/audio" Target="../media/audio3.wav"/><Relationship Id="rId9" Type="http://schemas.openxmlformats.org/officeDocument/2006/relationships/image" Target="../media/image63.png"/><Relationship Id="rId14" Type="http://schemas.microsoft.com/office/2007/relationships/hdphoto" Target="../media/hdphoto12.wdp"/></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69.png"/><Relationship Id="rId18" Type="http://schemas.openxmlformats.org/officeDocument/2006/relationships/image" Target="../media/image53.gif"/><Relationship Id="rId3" Type="http://schemas.openxmlformats.org/officeDocument/2006/relationships/audio" Target="../media/audio3.wav"/><Relationship Id="rId7" Type="http://schemas.openxmlformats.org/officeDocument/2006/relationships/image" Target="../media/image30.png"/><Relationship Id="rId12" Type="http://schemas.openxmlformats.org/officeDocument/2006/relationships/image" Target="../media/image68.emf"/><Relationship Id="rId17" Type="http://schemas.openxmlformats.org/officeDocument/2006/relationships/image" Target="../media/image40.jpeg"/><Relationship Id="rId2" Type="http://schemas.openxmlformats.org/officeDocument/2006/relationships/audio" Target="../media/audio2.wav"/><Relationship Id="rId16"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slide" Target="slide9.xml"/><Relationship Id="rId11" Type="http://schemas.openxmlformats.org/officeDocument/2006/relationships/image" Target="../media/image67.png"/><Relationship Id="rId5" Type="http://schemas.openxmlformats.org/officeDocument/2006/relationships/image" Target="../media/image62.png"/><Relationship Id="rId15" Type="http://schemas.openxmlformats.org/officeDocument/2006/relationships/image" Target="../media/image71.png"/><Relationship Id="rId10" Type="http://schemas.openxmlformats.org/officeDocument/2006/relationships/slide" Target="slide21.xml"/><Relationship Id="rId4" Type="http://schemas.openxmlformats.org/officeDocument/2006/relationships/image" Target="../media/image61.png"/><Relationship Id="rId9" Type="http://schemas.microsoft.com/office/2007/relationships/hdphoto" Target="../media/hdphoto12.wdp"/><Relationship Id="rId14" Type="http://schemas.openxmlformats.org/officeDocument/2006/relationships/image" Target="../media/image70.png"/></Relationships>
</file>

<file path=ppt/slides/_rels/slide21.xml.rels><?xml version="1.0" encoding="UTF-8" standalone="yes"?>
<Relationships xmlns="http://schemas.openxmlformats.org/package/2006/relationships"><Relationship Id="rId8" Type="http://schemas.openxmlformats.org/officeDocument/2006/relationships/image" Target="../media/image52.png"/><Relationship Id="rId18" Type="http://schemas.openxmlformats.org/officeDocument/2006/relationships/image" Target="../media/image53.gif"/><Relationship Id="rId3" Type="http://schemas.openxmlformats.org/officeDocument/2006/relationships/audio" Target="../media/audio3.wav"/><Relationship Id="rId7" Type="http://schemas.openxmlformats.org/officeDocument/2006/relationships/image" Target="../media/image30.png"/><Relationship Id="rId12" Type="http://schemas.openxmlformats.org/officeDocument/2006/relationships/image" Target="../media/image73.png"/><Relationship Id="rId17" Type="http://schemas.openxmlformats.org/officeDocument/2006/relationships/image" Target="../media/image40.jpeg"/><Relationship Id="rId2" Type="http://schemas.openxmlformats.org/officeDocument/2006/relationships/audio" Target="../media/audio2.wav"/><Relationship Id="rId16"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slide" Target="slide9.xml"/><Relationship Id="rId11" Type="http://schemas.openxmlformats.org/officeDocument/2006/relationships/image" Target="../media/image68.emf"/><Relationship Id="rId5" Type="http://schemas.openxmlformats.org/officeDocument/2006/relationships/image" Target="../media/image62.png"/><Relationship Id="rId15" Type="http://schemas.openxmlformats.org/officeDocument/2006/relationships/image" Target="../media/image74.png"/><Relationship Id="rId10" Type="http://schemas.openxmlformats.org/officeDocument/2006/relationships/image" Target="../media/image67.png"/><Relationship Id="rId4" Type="http://schemas.openxmlformats.org/officeDocument/2006/relationships/image" Target="../media/image61.png"/><Relationship Id="rId9" Type="http://schemas.microsoft.com/office/2007/relationships/hdphoto" Target="../media/hdphoto12.wdp"/><Relationship Id="rId14" Type="http://schemas.openxmlformats.org/officeDocument/2006/relationships/image" Target="../media/image730.png"/></Relationships>
</file>

<file path=ppt/slides/_rels/slide22.xml.rels><?xml version="1.0" encoding="UTF-8" standalone="yes"?>
<Relationships xmlns="http://schemas.openxmlformats.org/package/2006/relationships"><Relationship Id="rId13" Type="http://schemas.openxmlformats.org/officeDocument/2006/relationships/image" Target="../media/image80.png"/><Relationship Id="rId3" Type="http://schemas.openxmlformats.org/officeDocument/2006/relationships/image" Target="../media/image2.png"/><Relationship Id="rId12" Type="http://schemas.openxmlformats.org/officeDocument/2006/relationships/image" Target="../media/image7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7.svg"/><Relationship Id="rId11" Type="http://schemas.openxmlformats.org/officeDocument/2006/relationships/image" Target="../media/image78.png"/><Relationship Id="rId5" Type="http://schemas.openxmlformats.org/officeDocument/2006/relationships/image" Target="../media/image76.png"/><Relationship Id="rId10" Type="http://schemas.openxmlformats.org/officeDocument/2006/relationships/image" Target="../media/image77.png"/><Relationship Id="rId4" Type="http://schemas.openxmlformats.org/officeDocument/2006/relationships/image" Target="../media/image3.svg"/></Relationships>
</file>

<file path=ppt/slides/_rels/slide2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82.png"/></Relationships>
</file>

<file path=ppt/slides/_rels/slide24.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8.png"/><Relationship Id="rId18" Type="http://schemas.openxmlformats.org/officeDocument/2006/relationships/image" Target="../media/image22.png"/><Relationship Id="rId26" Type="http://schemas.openxmlformats.org/officeDocument/2006/relationships/oleObject" Target="../embeddings/oleObject3.bin"/><Relationship Id="rId3" Type="http://schemas.openxmlformats.org/officeDocument/2006/relationships/image" Target="../media/image13.png"/><Relationship Id="rId21" Type="http://schemas.openxmlformats.org/officeDocument/2006/relationships/image" Target="../media/image22.wmf"/><Relationship Id="rId7" Type="http://schemas.openxmlformats.org/officeDocument/2006/relationships/image" Target="../media/image14.png"/><Relationship Id="rId12" Type="http://schemas.microsoft.com/office/2007/relationships/hdphoto" Target="../media/hdphoto4.wdp"/><Relationship Id="rId17" Type="http://schemas.microsoft.com/office/2007/relationships/hdphoto" Target="../media/hdphoto6.wdp"/><Relationship Id="rId25" Type="http://schemas.openxmlformats.org/officeDocument/2006/relationships/image" Target="../media/image25.png"/><Relationship Id="rId2" Type="http://schemas.openxmlformats.org/officeDocument/2006/relationships/notesSlide" Target="../notesSlides/notesSlide4.xml"/><Relationship Id="rId16" Type="http://schemas.openxmlformats.org/officeDocument/2006/relationships/image" Target="../media/image19.png"/><Relationship Id="rId20" Type="http://schemas.openxmlformats.org/officeDocument/2006/relationships/oleObject" Target="../embeddings/oleObject1.bin"/><Relationship Id="rId29" Type="http://schemas.openxmlformats.org/officeDocument/2006/relationships/oleObject" Target="../embeddings/oleObject4.bin"/><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17.png"/><Relationship Id="rId24" Type="http://schemas.openxmlformats.org/officeDocument/2006/relationships/image" Target="../media/image24.wmf"/><Relationship Id="rId15" Type="http://schemas.openxmlformats.org/officeDocument/2006/relationships/image" Target="../media/image20.png"/><Relationship Id="rId23" Type="http://schemas.openxmlformats.org/officeDocument/2006/relationships/oleObject" Target="../embeddings/oleObject2.bin"/><Relationship Id="rId28" Type="http://schemas.openxmlformats.org/officeDocument/2006/relationships/image" Target="../media/image27.png"/><Relationship Id="rId10" Type="http://schemas.microsoft.com/office/2007/relationships/hdphoto" Target="../media/hdphoto3.wdp"/><Relationship Id="rId19" Type="http://schemas.openxmlformats.org/officeDocument/2006/relationships/image" Target="../media/image21.png"/><Relationship Id="rId4" Type="http://schemas.microsoft.com/office/2007/relationships/hdphoto" Target="../media/hdphoto1.wdp"/><Relationship Id="rId9" Type="http://schemas.openxmlformats.org/officeDocument/2006/relationships/image" Target="../media/image16.png"/><Relationship Id="rId14" Type="http://schemas.microsoft.com/office/2007/relationships/hdphoto" Target="../media/hdphoto5.wdp"/><Relationship Id="rId22" Type="http://schemas.openxmlformats.org/officeDocument/2006/relationships/image" Target="../media/image23.png"/><Relationship Id="rId27" Type="http://schemas.openxmlformats.org/officeDocument/2006/relationships/image" Target="../media/image26.wmf"/><Relationship Id="rId30" Type="http://schemas.openxmlformats.org/officeDocument/2006/relationships/image" Target="../media/image28.wm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0.png"/><Relationship Id="rId5" Type="http://schemas.openxmlformats.org/officeDocument/2006/relationships/slide" Target="slide2.xml"/><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 Target="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slide" Target="slide10.xml"/><Relationship Id="rId18" Type="http://schemas.openxmlformats.org/officeDocument/2006/relationships/slide" Target="slide15.xml"/><Relationship Id="rId3" Type="http://schemas.openxmlformats.org/officeDocument/2006/relationships/audio" Target="../media/audio1.wav"/><Relationship Id="rId21" Type="http://schemas.openxmlformats.org/officeDocument/2006/relationships/image" Target="../media/image30.png"/><Relationship Id="rId7" Type="http://schemas.openxmlformats.org/officeDocument/2006/relationships/image" Target="../media/image36.png"/><Relationship Id="rId12" Type="http://schemas.microsoft.com/office/2007/relationships/hdphoto" Target="../media/hdphoto10.wdp"/><Relationship Id="rId17" Type="http://schemas.openxmlformats.org/officeDocument/2006/relationships/slide" Target="slide14.xml"/><Relationship Id="rId2" Type="http://schemas.openxmlformats.org/officeDocument/2006/relationships/notesSlide" Target="../notesSlides/notesSlide5.xml"/><Relationship Id="rId16" Type="http://schemas.openxmlformats.org/officeDocument/2006/relationships/slide" Target="slide13.xml"/><Relationship Id="rId20" Type="http://schemas.openxmlformats.org/officeDocument/2006/relationships/slide" Target="slide22.xml"/><Relationship Id="rId1" Type="http://schemas.openxmlformats.org/officeDocument/2006/relationships/slideLayout" Target="../slideLayouts/slideLayout2.xml"/><Relationship Id="rId6" Type="http://schemas.microsoft.com/office/2007/relationships/hdphoto" Target="../media/hdphoto7.wdp"/><Relationship Id="rId11" Type="http://schemas.openxmlformats.org/officeDocument/2006/relationships/image" Target="../media/image38.png"/><Relationship Id="rId5" Type="http://schemas.openxmlformats.org/officeDocument/2006/relationships/image" Target="../media/image35.png"/><Relationship Id="rId15" Type="http://schemas.openxmlformats.org/officeDocument/2006/relationships/slide" Target="slide12.xml"/><Relationship Id="rId10" Type="http://schemas.microsoft.com/office/2007/relationships/hdphoto" Target="../media/hdphoto9.wdp"/><Relationship Id="rId19" Type="http://schemas.openxmlformats.org/officeDocument/2006/relationships/slide" Target="slide16.xml"/><Relationship Id="rId4" Type="http://schemas.openxmlformats.org/officeDocument/2006/relationships/image" Target="../media/image34.jpeg"/><Relationship Id="rId9" Type="http://schemas.openxmlformats.org/officeDocument/2006/relationships/image" Target="../media/image37.png"/><Relationship Id="rId14" Type="http://schemas.openxmlformats.org/officeDocument/2006/relationships/slide" Target="slide1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50000"/>
          </a:schemeClr>
        </a:solidFill>
        <a:effectLst/>
      </p:bgPr>
    </p:bg>
    <p:spTree>
      <p:nvGrpSpPr>
        <p:cNvPr id="1" name=""/>
        <p:cNvGrpSpPr/>
        <p:nvPr/>
      </p:nvGrpSpPr>
      <p:grpSpPr>
        <a:xfrm>
          <a:off x="0" y="0"/>
          <a:ext cx="0" cy="0"/>
          <a:chOff x="0" y="0"/>
          <a:chExt cx="0" cy="0"/>
        </a:xfrm>
      </p:grpSpPr>
      <p:pic>
        <p:nvPicPr>
          <p:cNvPr id="15" name="1" descr="Clipboard">
            <a:extLst>
              <a:ext uri="{FF2B5EF4-FFF2-40B4-BE49-F238E27FC236}">
                <a16:creationId xmlns:a16="http://schemas.microsoft.com/office/drawing/2014/main" id="{2A123BD8-A09C-49C0-98E8-54B55610A92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631394">
            <a:off x="-634327" y="3883012"/>
            <a:ext cx="3194131" cy="3194131"/>
          </a:xfrm>
          <a:prstGeom prst="rect">
            <a:avLst/>
          </a:prstGeom>
        </p:spPr>
      </p:pic>
      <p:pic>
        <p:nvPicPr>
          <p:cNvPr id="19" name="Graphic 18" descr="Ruler">
            <a:extLst>
              <a:ext uri="{FF2B5EF4-FFF2-40B4-BE49-F238E27FC236}">
                <a16:creationId xmlns:a16="http://schemas.microsoft.com/office/drawing/2014/main" id="{39130E3C-1E93-4315-AE76-13C55147DCF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a16="http://schemas.microsoft.com/office/drawing/2014/main" id="{FFEC1660-205F-490E-800A-0D57D250BAE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0520790">
            <a:off x="10917677" y="783939"/>
            <a:ext cx="1488402" cy="1488402"/>
          </a:xfrm>
          <a:prstGeom prst="rect">
            <a:avLst/>
          </a:prstGeom>
        </p:spPr>
      </p:pic>
      <p:sp>
        <p:nvSpPr>
          <p:cNvPr id="13" name="!!2">
            <a:extLst>
              <a:ext uri="{FF2B5EF4-FFF2-40B4-BE49-F238E27FC236}">
                <a16:creationId xmlns:a16="http://schemas.microsoft.com/office/drawing/2014/main" id="{F4B5F415-7490-4054-85B4-10F7AE6D3385}"/>
              </a:ext>
            </a:extLst>
          </p:cNvPr>
          <p:cNvSpPr>
            <a:spLocks noGrp="1"/>
          </p:cNvSpPr>
          <p:nvPr>
            <p:ph type="ctrTitle"/>
          </p:nvPr>
        </p:nvSpPr>
        <p:spPr>
          <a:xfrm>
            <a:off x="74951" y="1845368"/>
            <a:ext cx="12192000" cy="1943331"/>
          </a:xfrm>
        </p:spPr>
        <p:txBody>
          <a:bodyPr>
            <a:noAutofit/>
          </a:bodyPr>
          <a:lstStyle/>
          <a:p>
            <a:r>
              <a:rPr lang="en-US" sz="4400" b="1" dirty="0" err="1">
                <a:solidFill>
                  <a:srgbClr val="FFD347"/>
                </a:solidFill>
                <a:latin typeface="Arial" panose="020B0604020202020204" pitchFamily="34" charset="0"/>
                <a:cs typeface="Arial" panose="020B0604020202020204" pitchFamily="34" charset="0"/>
              </a:rPr>
              <a:t>Bài</a:t>
            </a:r>
            <a:r>
              <a:rPr lang="en-US" sz="4400" b="1" dirty="0">
                <a:solidFill>
                  <a:srgbClr val="FFD347"/>
                </a:solidFill>
                <a:latin typeface="Arial" panose="020B0604020202020204" pitchFamily="34" charset="0"/>
                <a:cs typeface="Arial" panose="020B0604020202020204" pitchFamily="34" charset="0"/>
              </a:rPr>
              <a:t> 6. </a:t>
            </a:r>
            <a:r>
              <a:rPr lang="en-US" sz="4400" b="1" dirty="0" err="1">
                <a:solidFill>
                  <a:srgbClr val="FFD347"/>
                </a:solidFill>
                <a:latin typeface="Arial" panose="020B0604020202020204" pitchFamily="34" charset="0"/>
                <a:cs typeface="Arial" panose="020B0604020202020204" pitchFamily="34" charset="0"/>
              </a:rPr>
              <a:t>Phép</a:t>
            </a:r>
            <a:r>
              <a:rPr lang="en-US" sz="4400" b="1" dirty="0">
                <a:solidFill>
                  <a:srgbClr val="FFD347"/>
                </a:solidFill>
                <a:latin typeface="Arial" panose="020B0604020202020204" pitchFamily="34" charset="0"/>
                <a:cs typeface="Arial" panose="020B0604020202020204" pitchFamily="34" charset="0"/>
              </a:rPr>
              <a:t> chia </a:t>
            </a:r>
            <a:r>
              <a:rPr lang="en-US" sz="4400" b="1" dirty="0" err="1">
                <a:solidFill>
                  <a:srgbClr val="FFD347"/>
                </a:solidFill>
                <a:latin typeface="Arial" panose="020B0604020202020204" pitchFamily="34" charset="0"/>
                <a:cs typeface="Arial" panose="020B0604020202020204" pitchFamily="34" charset="0"/>
              </a:rPr>
              <a:t>hết</a:t>
            </a:r>
            <a:r>
              <a:rPr lang="en-US" sz="4400" b="1" dirty="0">
                <a:solidFill>
                  <a:srgbClr val="FFD347"/>
                </a:solidFill>
                <a:latin typeface="Arial" panose="020B0604020202020204" pitchFamily="34" charset="0"/>
                <a:cs typeface="Arial" panose="020B0604020202020204" pitchFamily="34" charset="0"/>
              </a:rPr>
              <a:t> </a:t>
            </a:r>
            <a:r>
              <a:rPr lang="en-US" sz="4400" b="1" dirty="0" err="1">
                <a:solidFill>
                  <a:srgbClr val="FFD347"/>
                </a:solidFill>
                <a:latin typeface="Arial" panose="020B0604020202020204" pitchFamily="34" charset="0"/>
                <a:cs typeface="Arial" panose="020B0604020202020204" pitchFamily="34" charset="0"/>
              </a:rPr>
              <a:t>hai</a:t>
            </a:r>
            <a:r>
              <a:rPr lang="en-US" sz="4400" b="1" dirty="0">
                <a:solidFill>
                  <a:srgbClr val="FFD347"/>
                </a:solidFill>
                <a:latin typeface="Arial" panose="020B0604020202020204" pitchFamily="34" charset="0"/>
                <a:cs typeface="Arial" panose="020B0604020202020204" pitchFamily="34" charset="0"/>
              </a:rPr>
              <a:t> </a:t>
            </a:r>
            <a:r>
              <a:rPr lang="en-US" sz="4400" b="1" dirty="0" err="1">
                <a:solidFill>
                  <a:srgbClr val="FFD347"/>
                </a:solidFill>
                <a:latin typeface="Arial" panose="020B0604020202020204" pitchFamily="34" charset="0"/>
                <a:cs typeface="Arial" panose="020B0604020202020204" pitchFamily="34" charset="0"/>
              </a:rPr>
              <a:t>số</a:t>
            </a:r>
            <a:r>
              <a:rPr lang="en-US" sz="4400" b="1" dirty="0">
                <a:solidFill>
                  <a:srgbClr val="FFD347"/>
                </a:solidFill>
                <a:latin typeface="Arial" panose="020B0604020202020204" pitchFamily="34" charset="0"/>
                <a:cs typeface="Arial" panose="020B0604020202020204" pitchFamily="34" charset="0"/>
              </a:rPr>
              <a:t> </a:t>
            </a:r>
            <a:r>
              <a:rPr lang="en-US" sz="4400" b="1" dirty="0" err="1">
                <a:solidFill>
                  <a:srgbClr val="FFD347"/>
                </a:solidFill>
                <a:latin typeface="Arial" panose="020B0604020202020204" pitchFamily="34" charset="0"/>
                <a:cs typeface="Arial" panose="020B0604020202020204" pitchFamily="34" charset="0"/>
              </a:rPr>
              <a:t>nguyên</a:t>
            </a:r>
            <a:br>
              <a:rPr lang="en-US" sz="4400" b="1" dirty="0">
                <a:solidFill>
                  <a:srgbClr val="FFD347"/>
                </a:solidFill>
                <a:latin typeface="Arial" panose="020B0604020202020204" pitchFamily="34" charset="0"/>
                <a:cs typeface="Arial" panose="020B0604020202020204" pitchFamily="34" charset="0"/>
              </a:rPr>
            </a:br>
            <a:r>
              <a:rPr lang="en-US" sz="4400" b="1" dirty="0" err="1">
                <a:solidFill>
                  <a:srgbClr val="FFD347"/>
                </a:solidFill>
                <a:latin typeface="Arial" panose="020B0604020202020204" pitchFamily="34" charset="0"/>
                <a:cs typeface="Arial" panose="020B0604020202020204" pitchFamily="34" charset="0"/>
              </a:rPr>
              <a:t>Quan</a:t>
            </a:r>
            <a:r>
              <a:rPr lang="en-US" sz="4400" b="1" dirty="0">
                <a:solidFill>
                  <a:srgbClr val="FFD347"/>
                </a:solidFill>
                <a:latin typeface="Arial" panose="020B0604020202020204" pitchFamily="34" charset="0"/>
                <a:cs typeface="Arial" panose="020B0604020202020204" pitchFamily="34" charset="0"/>
              </a:rPr>
              <a:t> </a:t>
            </a:r>
            <a:r>
              <a:rPr lang="en-US" sz="4400" b="1" dirty="0" err="1">
                <a:solidFill>
                  <a:srgbClr val="FFD347"/>
                </a:solidFill>
                <a:latin typeface="Arial" panose="020B0604020202020204" pitchFamily="34" charset="0"/>
                <a:cs typeface="Arial" panose="020B0604020202020204" pitchFamily="34" charset="0"/>
              </a:rPr>
              <a:t>hệ</a:t>
            </a:r>
            <a:r>
              <a:rPr lang="en-US" sz="4400" b="1" dirty="0">
                <a:solidFill>
                  <a:srgbClr val="FFD347"/>
                </a:solidFill>
                <a:latin typeface="Arial" panose="020B0604020202020204" pitchFamily="34" charset="0"/>
                <a:cs typeface="Arial" panose="020B0604020202020204" pitchFamily="34" charset="0"/>
              </a:rPr>
              <a:t> chia </a:t>
            </a:r>
            <a:r>
              <a:rPr lang="en-US" sz="4400" b="1" dirty="0" err="1">
                <a:solidFill>
                  <a:srgbClr val="FFD347"/>
                </a:solidFill>
                <a:latin typeface="Arial" panose="020B0604020202020204" pitchFamily="34" charset="0"/>
                <a:cs typeface="Arial" panose="020B0604020202020204" pitchFamily="34" charset="0"/>
              </a:rPr>
              <a:t>hết</a:t>
            </a:r>
            <a:r>
              <a:rPr lang="en-US" sz="4400" b="1" dirty="0">
                <a:solidFill>
                  <a:srgbClr val="FFD347"/>
                </a:solidFill>
                <a:latin typeface="Arial" panose="020B0604020202020204" pitchFamily="34" charset="0"/>
                <a:cs typeface="Arial" panose="020B0604020202020204" pitchFamily="34" charset="0"/>
              </a:rPr>
              <a:t> </a:t>
            </a:r>
            <a:r>
              <a:rPr lang="en-US" sz="4400" b="1" dirty="0" err="1">
                <a:solidFill>
                  <a:srgbClr val="FFD347"/>
                </a:solidFill>
                <a:latin typeface="Arial" panose="020B0604020202020204" pitchFamily="34" charset="0"/>
                <a:cs typeface="Arial" panose="020B0604020202020204" pitchFamily="34" charset="0"/>
              </a:rPr>
              <a:t>trong</a:t>
            </a:r>
            <a:r>
              <a:rPr lang="en-US" sz="4400" b="1" dirty="0">
                <a:solidFill>
                  <a:srgbClr val="FFD347"/>
                </a:solidFill>
                <a:latin typeface="Arial" panose="020B0604020202020204" pitchFamily="34" charset="0"/>
                <a:cs typeface="Arial" panose="020B0604020202020204" pitchFamily="34" charset="0"/>
              </a:rPr>
              <a:t> </a:t>
            </a:r>
            <a:r>
              <a:rPr lang="en-US" sz="4400" b="1" dirty="0" err="1">
                <a:solidFill>
                  <a:srgbClr val="FFD347"/>
                </a:solidFill>
                <a:latin typeface="Arial" panose="020B0604020202020204" pitchFamily="34" charset="0"/>
                <a:cs typeface="Arial" panose="020B0604020202020204" pitchFamily="34" charset="0"/>
              </a:rPr>
              <a:t>tập</a:t>
            </a:r>
            <a:r>
              <a:rPr lang="en-US" sz="4400" b="1" dirty="0">
                <a:solidFill>
                  <a:srgbClr val="FFD347"/>
                </a:solidFill>
                <a:latin typeface="Arial" panose="020B0604020202020204" pitchFamily="34" charset="0"/>
                <a:cs typeface="Arial" panose="020B0604020202020204" pitchFamily="34" charset="0"/>
              </a:rPr>
              <a:t> </a:t>
            </a:r>
            <a:r>
              <a:rPr lang="en-US" sz="4400" b="1" dirty="0" err="1">
                <a:solidFill>
                  <a:srgbClr val="FFD347"/>
                </a:solidFill>
                <a:latin typeface="Arial" panose="020B0604020202020204" pitchFamily="34" charset="0"/>
                <a:cs typeface="Arial" panose="020B0604020202020204" pitchFamily="34" charset="0"/>
              </a:rPr>
              <a:t>hợp</a:t>
            </a:r>
            <a:r>
              <a:rPr lang="en-US" sz="4400" b="1" dirty="0">
                <a:solidFill>
                  <a:srgbClr val="FFD347"/>
                </a:solidFill>
                <a:latin typeface="Arial" panose="020B0604020202020204" pitchFamily="34" charset="0"/>
                <a:cs typeface="Arial" panose="020B0604020202020204" pitchFamily="34" charset="0"/>
              </a:rPr>
              <a:t> </a:t>
            </a:r>
            <a:r>
              <a:rPr lang="en-US" sz="4400" b="1" dirty="0" err="1">
                <a:solidFill>
                  <a:srgbClr val="FFD347"/>
                </a:solidFill>
                <a:latin typeface="Arial" panose="020B0604020202020204" pitchFamily="34" charset="0"/>
                <a:cs typeface="Arial" panose="020B0604020202020204" pitchFamily="34" charset="0"/>
              </a:rPr>
              <a:t>số</a:t>
            </a:r>
            <a:r>
              <a:rPr lang="en-US" sz="4400" b="1" dirty="0">
                <a:solidFill>
                  <a:srgbClr val="FFD347"/>
                </a:solidFill>
                <a:latin typeface="Arial" panose="020B0604020202020204" pitchFamily="34" charset="0"/>
                <a:cs typeface="Arial" panose="020B0604020202020204" pitchFamily="34" charset="0"/>
              </a:rPr>
              <a:t> </a:t>
            </a:r>
            <a:r>
              <a:rPr lang="en-US" sz="4400" b="1" dirty="0" err="1">
                <a:solidFill>
                  <a:srgbClr val="FFD347"/>
                </a:solidFill>
                <a:latin typeface="Arial" panose="020B0604020202020204" pitchFamily="34" charset="0"/>
                <a:cs typeface="Arial" panose="020B0604020202020204" pitchFamily="34" charset="0"/>
              </a:rPr>
              <a:t>nguyên</a:t>
            </a:r>
            <a:br>
              <a:rPr lang="en-US" sz="4400" b="1" dirty="0">
                <a:solidFill>
                  <a:srgbClr val="FFD347"/>
                </a:solidFill>
                <a:latin typeface="Arial" panose="020B0604020202020204" pitchFamily="34" charset="0"/>
                <a:cs typeface="Arial" panose="020B0604020202020204" pitchFamily="34" charset="0"/>
              </a:rPr>
            </a:br>
            <a:r>
              <a:rPr lang="en-US" sz="3200" b="1" dirty="0">
                <a:solidFill>
                  <a:srgbClr val="FFD347"/>
                </a:solidFill>
                <a:latin typeface="Arial" panose="020B0604020202020204" pitchFamily="34" charset="0"/>
                <a:cs typeface="Arial" panose="020B0604020202020204" pitchFamily="34" charset="0"/>
              </a:rPr>
              <a:t>(</a:t>
            </a:r>
            <a:r>
              <a:rPr lang="en-US" sz="3200" b="1" i="1" dirty="0" err="1">
                <a:solidFill>
                  <a:srgbClr val="FFD347"/>
                </a:solidFill>
                <a:latin typeface="Arial" panose="020B0604020202020204" pitchFamily="34" charset="0"/>
                <a:cs typeface="Arial" panose="020B0604020202020204" pitchFamily="34" charset="0"/>
              </a:rPr>
              <a:t>Tiết</a:t>
            </a:r>
            <a:r>
              <a:rPr lang="en-US" sz="3200" b="1" i="1" dirty="0">
                <a:solidFill>
                  <a:srgbClr val="FFD347"/>
                </a:solidFill>
                <a:latin typeface="Arial" panose="020B0604020202020204" pitchFamily="34" charset="0"/>
                <a:cs typeface="Arial" panose="020B0604020202020204" pitchFamily="34" charset="0"/>
              </a:rPr>
              <a:t> 3</a:t>
            </a:r>
            <a:r>
              <a:rPr lang="en-US" sz="3200" b="1" dirty="0">
                <a:solidFill>
                  <a:srgbClr val="FFD347"/>
                </a:solidFill>
                <a:latin typeface="Arial" panose="020B0604020202020204" pitchFamily="34" charset="0"/>
                <a:cs typeface="Arial" panose="020B0604020202020204" pitchFamily="34" charset="0"/>
              </a:rPr>
              <a:t>)</a:t>
            </a:r>
          </a:p>
        </p:txBody>
      </p:sp>
      <p:cxnSp>
        <p:nvCxnSpPr>
          <p:cNvPr id="16" name="Straight Connector 15">
            <a:extLst>
              <a:ext uri="{FF2B5EF4-FFF2-40B4-BE49-F238E27FC236}">
                <a16:creationId xmlns:a16="http://schemas.microsoft.com/office/drawing/2014/main" id="{AA65E432-C1E6-4C36-BF8E-2DA25E65DC32}"/>
              </a:ext>
              <a:ext uri="{C183D7F6-B498-43B3-948B-1728B52AA6E4}">
                <adec:decorative xmlns:adec="http://schemas.microsoft.com/office/drawing/2017/decorative" val="1"/>
              </a:ext>
            </a:extLst>
          </p:cNvPr>
          <p:cNvCxnSpPr/>
          <p:nvPr/>
        </p:nvCxnSpPr>
        <p:spPr>
          <a:xfrm>
            <a:off x="3597166" y="3953431"/>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Subtitle 2">
            <a:extLst>
              <a:ext uri="{FF2B5EF4-FFF2-40B4-BE49-F238E27FC236}">
                <a16:creationId xmlns:a16="http://schemas.microsoft.com/office/drawing/2014/main" id="{CF2EB805-B981-47B9-9661-CF05DB551677}"/>
              </a:ext>
            </a:extLst>
          </p:cNvPr>
          <p:cNvSpPr txBox="1">
            <a:spLocks/>
          </p:cNvSpPr>
          <p:nvPr/>
        </p:nvSpPr>
        <p:spPr>
          <a:xfrm>
            <a:off x="262360" y="160894"/>
            <a:ext cx="9144000" cy="115599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dirty="0">
                <a:solidFill>
                  <a:schemeClr val="bg1"/>
                </a:solidFill>
                <a:latin typeface="Arial" panose="020B0604020202020204" pitchFamily="34" charset="0"/>
                <a:ea typeface="Tahoma" panose="020B0604030504040204" pitchFamily="34" charset="0"/>
                <a:cs typeface="Arial" panose="020B0604020202020204" pitchFamily="34" charset="0"/>
              </a:rPr>
              <a:t>    PHÒNG </a:t>
            </a:r>
            <a:r>
              <a:rPr lang="en-US" sz="2800">
                <a:solidFill>
                  <a:schemeClr val="bg1"/>
                </a:solidFill>
                <a:latin typeface="Arial" panose="020B0604020202020204" pitchFamily="34" charset="0"/>
                <a:ea typeface="Tahoma" panose="020B0604030504040204" pitchFamily="34" charset="0"/>
                <a:cs typeface="Arial" panose="020B0604020202020204" pitchFamily="34" charset="0"/>
              </a:rPr>
              <a:t>GD&amp;ĐT …..</a:t>
            </a:r>
            <a:endParaRPr lang="en-US" sz="2800" dirty="0">
              <a:solidFill>
                <a:schemeClr val="bg1"/>
              </a:solidFill>
              <a:latin typeface="Arial" panose="020B0604020202020204" pitchFamily="34" charset="0"/>
              <a:ea typeface="Tahoma" panose="020B0604030504040204" pitchFamily="34" charset="0"/>
              <a:cs typeface="Arial" panose="020B0604020202020204" pitchFamily="34" charset="0"/>
            </a:endParaRPr>
          </a:p>
          <a:p>
            <a:pPr algn="l"/>
            <a:r>
              <a:rPr lang="en-US" sz="2800" dirty="0">
                <a:solidFill>
                  <a:schemeClr val="bg1"/>
                </a:solidFill>
                <a:latin typeface="Arial" panose="020B0604020202020204" pitchFamily="34" charset="0"/>
                <a:ea typeface="Tahoma" panose="020B0604030504040204" pitchFamily="34" charset="0"/>
                <a:cs typeface="Arial" panose="020B0604020202020204" pitchFamily="34" charset="0"/>
              </a:rPr>
              <a:t>TRƯỜNG </a:t>
            </a:r>
            <a:r>
              <a:rPr lang="en-US" sz="2800">
                <a:solidFill>
                  <a:schemeClr val="bg1"/>
                </a:solidFill>
                <a:latin typeface="Arial" panose="020B0604020202020204" pitchFamily="34" charset="0"/>
                <a:ea typeface="Tahoma" panose="020B0604030504040204" pitchFamily="34" charset="0"/>
                <a:cs typeface="Arial" panose="020B0604020202020204" pitchFamily="34" charset="0"/>
              </a:rPr>
              <a:t>THCS ………….</a:t>
            </a:r>
            <a:endParaRPr lang="en-US" sz="2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2906397050"/>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Nhóm 7"/>
          <p:cNvGrpSpPr/>
          <p:nvPr/>
        </p:nvGrpSpPr>
        <p:grpSpPr>
          <a:xfrm>
            <a:off x="-11087" y="1"/>
            <a:ext cx="12303524" cy="7002653"/>
            <a:chOff x="3101483" y="1142149"/>
            <a:chExt cx="6152381" cy="3647619"/>
          </a:xfrm>
        </p:grpSpPr>
        <p:pic>
          <p:nvPicPr>
            <p:cNvPr id="6" name="Ảnh 5"/>
            <p:cNvPicPr>
              <a:picLocks noChangeAspect="1"/>
            </p:cNvPicPr>
            <p:nvPr/>
          </p:nvPicPr>
          <p:blipFill>
            <a:blip r:embed="rId2">
              <a:extLst>
                <a:ext uri="{BEBA8EAE-BF5A-486C-A8C5-ECC9F3942E4B}">
                  <a14:imgProps xmlns:a14="http://schemas.microsoft.com/office/drawing/2010/main">
                    <a14:imgLayer r:embed="rId3">
                      <a14:imgEffect>
                        <a14:backgroundRemoval t="1567" b="100000" l="0" r="100000">
                          <a14:foregroundMark x1="4799" y1="19582" x2="4799" y2="19582"/>
                          <a14:foregroundMark x1="12074" y1="6527" x2="12074" y2="6527"/>
                          <a14:foregroundMark x1="23220" y1="7050" x2="23220" y2="7050"/>
                          <a14:foregroundMark x1="42105" y1="5744" x2="42105" y2="5744"/>
                          <a14:foregroundMark x1="65325" y1="4961" x2="65325" y2="4961"/>
                          <a14:foregroundMark x1="93963" y1="26632" x2="93963" y2="26632"/>
                          <a14:foregroundMark x1="93344" y1="13838" x2="93344" y2="13838"/>
                          <a14:foregroundMark x1="93808" y1="18799" x2="93808" y2="18799"/>
                          <a14:foregroundMark x1="40712" y1="94778" x2="40712" y2="94778"/>
                          <a14:foregroundMark x1="50310" y1="94256" x2="50310" y2="94256"/>
                          <a14:foregroundMark x1="63622" y1="92167" x2="63622" y2="92167"/>
                          <a14:foregroundMark x1="83591" y1="95039" x2="83591" y2="95039"/>
                          <a14:foregroundMark x1="65635" y1="96606" x2="65635" y2="96606"/>
                          <a14:foregroundMark x1="54644" y1="95561" x2="54644" y2="95561"/>
                          <a14:foregroundMark x1="17647" y1="63708" x2="17647" y2="63708"/>
                          <a14:foregroundMark x1="13313" y1="72324" x2="13313" y2="72324"/>
                          <a14:foregroundMark x1="10991" y1="81984" x2="10991" y2="81984"/>
                          <a14:foregroundMark x1="12074" y1="85117" x2="12074" y2="85117"/>
                          <a14:foregroundMark x1="1238" y1="74413" x2="1238" y2="74413"/>
                        </a14:backgroundRemoval>
                      </a14:imgEffect>
                    </a14:imgLayer>
                  </a14:imgProps>
                </a:ext>
              </a:extLst>
            </a:blip>
            <a:stretch>
              <a:fillRect/>
            </a:stretch>
          </p:blipFill>
          <p:spPr>
            <a:xfrm>
              <a:off x="3101483" y="1142149"/>
              <a:ext cx="6152381" cy="3647619"/>
            </a:xfrm>
            <a:prstGeom prst="rect">
              <a:avLst/>
            </a:prstGeom>
            <a:ln>
              <a:noFill/>
            </a:ln>
          </p:spPr>
        </p:pic>
        <mc:AlternateContent xmlns:mc="http://schemas.openxmlformats.org/markup-compatibility/2006" xmlns:a14="http://schemas.microsoft.com/office/drawing/2010/main">
          <mc:Choice Requires="a14">
            <p:sp>
              <p:nvSpPr>
                <p:cNvPr id="7" name="Hộp Văn bản 6"/>
                <p:cNvSpPr txBox="1"/>
                <p:nvPr/>
              </p:nvSpPr>
              <p:spPr>
                <a:xfrm>
                  <a:off x="3799503" y="1675633"/>
                  <a:ext cx="4943878" cy="2356675"/>
                </a:xfrm>
                <a:prstGeom prst="rect">
                  <a:avLst/>
                </a:prstGeom>
                <a:noFill/>
                <a:ln>
                  <a:solidFill>
                    <a:srgbClr val="00B050"/>
                  </a:solidFill>
                </a:ln>
              </p:spPr>
              <p:txBody>
                <a:bodyPr wrap="square" rtlCol="0">
                  <a:spAutoFit/>
                </a:bodyPr>
                <a:lstStyle/>
                <a:p>
                  <a:pPr algn="ctr"/>
                  <a:r>
                    <a:rPr lang="en-US" sz="3200" b="1" u="sng" dirty="0">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Bài 1/SGK/Tr87</a:t>
                  </a:r>
                </a:p>
                <a:p>
                  <a:pPr algn="ctr"/>
                  <a:endParaRPr lang="en-US" sz="3200" dirty="0">
                    <a:solidFill>
                      <a:srgbClr val="FF0000"/>
                    </a:solidFill>
                    <a:latin typeface="Arial" panose="020B0604020202020204" pitchFamily="34" charset="0"/>
                    <a:cs typeface="Arial" panose="020B0604020202020204" pitchFamily="34" charset="0"/>
                  </a:endParaRPr>
                </a:p>
                <a:p>
                  <a:pPr algn="ctr"/>
                  <a:r>
                    <a:rPr lang="en-US" sz="3200" dirty="0" err="1">
                      <a:solidFill>
                        <a:srgbClr val="FF0000"/>
                      </a:solidFill>
                      <a:latin typeface="Arial" panose="020B0604020202020204" pitchFamily="34" charset="0"/>
                      <a:cs typeface="Arial" panose="020B0604020202020204" pitchFamily="34" charset="0"/>
                    </a:rPr>
                    <a:t>Tính</a:t>
                  </a:r>
                  <a:r>
                    <a:rPr lang="en-US" sz="3200" dirty="0">
                      <a:solidFill>
                        <a:srgbClr val="FF0000"/>
                      </a:solidFill>
                      <a:latin typeface="Arial" panose="020B0604020202020204" pitchFamily="34" charset="0"/>
                      <a:cs typeface="Arial" panose="020B0604020202020204" pitchFamily="34" charset="0"/>
                    </a:rPr>
                    <a:t>:</a:t>
                  </a:r>
                </a:p>
                <a:p>
                  <a:pPr algn="ctr"/>
                  <a:endParaRPr lang="en-US" sz="3200" dirty="0">
                    <a:solidFill>
                      <a:srgbClr val="FF0000"/>
                    </a:solidFill>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		a) </a:t>
                  </a:r>
                  <a14:m>
                    <m:oMath xmlns:m="http://schemas.openxmlformats.org/officeDocument/2006/math">
                      <m:d>
                        <m:dPr>
                          <m:ctrlPr>
                            <a:rPr lang="en-US" sz="3200" i="1" smtClean="0">
                              <a:latin typeface="Cambria Math" panose="02040503050406030204" pitchFamily="18" charset="0"/>
                              <a:cs typeface="Arial" panose="020B0604020202020204" pitchFamily="34" charset="0"/>
                            </a:rPr>
                          </m:ctrlPr>
                        </m:dPr>
                        <m:e>
                          <m:r>
                            <a:rPr lang="en-US" sz="3200" b="0" i="1" smtClean="0">
                              <a:latin typeface="Cambria Math" panose="02040503050406030204" pitchFamily="18" charset="0"/>
                              <a:cs typeface="Arial" panose="020B0604020202020204" pitchFamily="34" charset="0"/>
                            </a:rPr>
                            <m:t>−45</m:t>
                          </m:r>
                        </m:e>
                      </m:d>
                      <m:r>
                        <a:rPr lang="en-US" sz="3200" b="0" i="1" smtClean="0">
                          <a:latin typeface="Cambria Math" panose="02040503050406030204" pitchFamily="18" charset="0"/>
                          <a:cs typeface="Arial" panose="020B0604020202020204" pitchFamily="34" charset="0"/>
                        </a:rPr>
                        <m:t> : 5</m:t>
                      </m:r>
                    </m:oMath>
                  </a14:m>
                  <a:r>
                    <a:rPr lang="en-US" sz="3200" dirty="0">
                      <a:latin typeface="Arial" panose="020B0604020202020204" pitchFamily="34" charset="0"/>
                      <a:cs typeface="Arial" panose="020B0604020202020204" pitchFamily="34" charset="0"/>
                    </a:rPr>
                    <a:t>		b) </a:t>
                  </a:r>
                  <a14:m>
                    <m:oMath xmlns:m="http://schemas.openxmlformats.org/officeDocument/2006/math">
                      <m:r>
                        <a:rPr lang="en-US" sz="3200" b="0" i="1" smtClean="0">
                          <a:latin typeface="Cambria Math" panose="02040503050406030204" pitchFamily="18" charset="0"/>
                          <a:cs typeface="Arial" panose="020B0604020202020204" pitchFamily="34" charset="0"/>
                        </a:rPr>
                        <m:t>56 : </m:t>
                      </m:r>
                      <m:d>
                        <m:dPr>
                          <m:ctrlPr>
                            <a:rPr lang="en-US" sz="3200" b="0" i="1" smtClean="0">
                              <a:latin typeface="Cambria Math" panose="02040503050406030204" pitchFamily="18" charset="0"/>
                              <a:cs typeface="Arial" panose="020B0604020202020204" pitchFamily="34" charset="0"/>
                            </a:rPr>
                          </m:ctrlPr>
                        </m:dPr>
                        <m:e>
                          <m:r>
                            <a:rPr lang="en-US" sz="3200" b="0" i="1" smtClean="0">
                              <a:latin typeface="Cambria Math" panose="02040503050406030204" pitchFamily="18" charset="0"/>
                              <a:cs typeface="Arial" panose="020B0604020202020204" pitchFamily="34" charset="0"/>
                            </a:rPr>
                            <m:t>−7</m:t>
                          </m:r>
                        </m:e>
                      </m:d>
                    </m:oMath>
                  </a14:m>
                  <a:endParaRPr lang="en-US" sz="3200" dirty="0">
                    <a:latin typeface="Arial" panose="020B0604020202020204" pitchFamily="34" charset="0"/>
                    <a:cs typeface="Arial" panose="020B0604020202020204" pitchFamily="34" charset="0"/>
                  </a:endParaRPr>
                </a:p>
                <a:p>
                  <a:endParaRPr lang="en-US"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		</a:t>
                  </a:r>
                </a:p>
                <a:p>
                  <a:r>
                    <a:rPr lang="en-US" sz="3200" dirty="0">
                      <a:latin typeface="Arial" panose="020B0604020202020204" pitchFamily="34" charset="0"/>
                      <a:cs typeface="Arial" panose="020B0604020202020204" pitchFamily="34" charset="0"/>
                    </a:rPr>
                    <a:t>		c) </a:t>
                  </a:r>
                  <a14:m>
                    <m:oMath xmlns:m="http://schemas.openxmlformats.org/officeDocument/2006/math">
                      <m:r>
                        <a:rPr lang="en-US" sz="3200" b="0" i="1" smtClean="0">
                          <a:latin typeface="Cambria Math" panose="02040503050406030204" pitchFamily="18" charset="0"/>
                          <a:cs typeface="Arial" panose="020B0604020202020204" pitchFamily="34" charset="0"/>
                        </a:rPr>
                        <m:t>75 :25</m:t>
                      </m:r>
                    </m:oMath>
                  </a14:m>
                  <a:r>
                    <a:rPr lang="en-US" sz="3200" dirty="0">
                      <a:latin typeface="Arial" panose="020B0604020202020204" pitchFamily="34" charset="0"/>
                      <a:cs typeface="Arial" panose="020B0604020202020204" pitchFamily="34" charset="0"/>
                    </a:rPr>
                    <a:t>			d) </a:t>
                  </a:r>
                  <a14:m>
                    <m:oMath xmlns:m="http://schemas.openxmlformats.org/officeDocument/2006/math">
                      <m:d>
                        <m:dPr>
                          <m:ctrlPr>
                            <a:rPr lang="en-US" sz="3200" i="1" smtClean="0">
                              <a:latin typeface="Cambria Math" panose="02040503050406030204" pitchFamily="18" charset="0"/>
                              <a:cs typeface="Arial" panose="020B0604020202020204" pitchFamily="34" charset="0"/>
                            </a:rPr>
                          </m:ctrlPr>
                        </m:dPr>
                        <m:e>
                          <m:r>
                            <a:rPr lang="en-US" sz="3200" b="0" i="1" smtClean="0">
                              <a:latin typeface="Cambria Math" panose="02040503050406030204" pitchFamily="18" charset="0"/>
                              <a:cs typeface="Arial" panose="020B0604020202020204" pitchFamily="34" charset="0"/>
                            </a:rPr>
                            <m:t>−207</m:t>
                          </m:r>
                        </m:e>
                      </m:d>
                      <m:r>
                        <a:rPr lang="en-US" sz="3200" b="0" i="1" smtClean="0">
                          <a:latin typeface="Cambria Math" panose="02040503050406030204" pitchFamily="18" charset="0"/>
                          <a:cs typeface="Arial" panose="020B0604020202020204" pitchFamily="34" charset="0"/>
                        </a:rPr>
                        <m:t> : </m:t>
                      </m:r>
                      <m:d>
                        <m:dPr>
                          <m:ctrlPr>
                            <a:rPr lang="en-US" sz="3200" b="0" i="1" smtClean="0">
                              <a:latin typeface="Cambria Math" panose="02040503050406030204" pitchFamily="18" charset="0"/>
                              <a:cs typeface="Arial" panose="020B0604020202020204" pitchFamily="34" charset="0"/>
                            </a:rPr>
                          </m:ctrlPr>
                        </m:dPr>
                        <m:e>
                          <m:r>
                            <a:rPr lang="en-US" sz="3200" b="0" i="1" smtClean="0">
                              <a:latin typeface="Cambria Math" panose="02040503050406030204" pitchFamily="18" charset="0"/>
                              <a:cs typeface="Arial" panose="020B0604020202020204" pitchFamily="34" charset="0"/>
                            </a:rPr>
                            <m:t>−9</m:t>
                          </m:r>
                        </m:e>
                      </m:d>
                    </m:oMath>
                  </a14:m>
                  <a:endParaRPr lang="en-US" sz="3200" dirty="0">
                    <a:latin typeface="Arial" panose="020B0604020202020204" pitchFamily="34" charset="0"/>
                    <a:cs typeface="Arial" panose="020B0604020202020204" pitchFamily="34" charset="0"/>
                  </a:endParaRPr>
                </a:p>
                <a:p>
                  <a:endParaRPr lang="en-US" sz="3200" dirty="0">
                    <a:latin typeface="Arial" panose="020B0604020202020204" pitchFamily="34" charset="0"/>
                    <a:cs typeface="Arial" panose="020B0604020202020204" pitchFamily="34" charset="0"/>
                  </a:endParaRPr>
                </a:p>
              </p:txBody>
            </p:sp>
          </mc:Choice>
          <mc:Fallback xmlns="">
            <p:sp>
              <p:nvSpPr>
                <p:cNvPr id="7" name="Hộp Văn bản 6"/>
                <p:cNvSpPr txBox="1">
                  <a:spLocks noRot="1" noChangeAspect="1" noMove="1" noResize="1" noEditPoints="1" noAdjustHandles="1" noChangeArrowheads="1" noChangeShapeType="1" noTextEdit="1"/>
                </p:cNvSpPr>
                <p:nvPr/>
              </p:nvSpPr>
              <p:spPr>
                <a:xfrm>
                  <a:off x="3799503" y="1675633"/>
                  <a:ext cx="4943878" cy="2356675"/>
                </a:xfrm>
                <a:prstGeom prst="rect">
                  <a:avLst/>
                </a:prstGeom>
                <a:blipFill rotWithShape="0">
                  <a:blip r:embed="rId4"/>
                  <a:stretch>
                    <a:fillRect t="-1747"/>
                  </a:stretch>
                </a:blipFill>
                <a:ln>
                  <a:solidFill>
                    <a:srgbClr val="00B050"/>
                  </a:solidFill>
                </a:ln>
              </p:spPr>
              <p:txBody>
                <a:bodyPr/>
                <a:lstStyle/>
                <a:p>
                  <a:r>
                    <a:rPr lang="en-US">
                      <a:noFill/>
                    </a:rPr>
                    <a:t> </a:t>
                  </a:r>
                </a:p>
              </p:txBody>
            </p:sp>
          </mc:Fallback>
        </mc:AlternateContent>
      </p:grpSp>
      <p:pic>
        <p:nvPicPr>
          <p:cNvPr id="15" name="Mode">
            <a:hlinkClick r:id="rId5" action="ppaction://hlinksldjump"/>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252" y="1"/>
            <a:ext cx="1665477" cy="1232452"/>
          </a:xfrm>
          <a:prstGeom prst="rect">
            <a:avLst/>
          </a:prstGeom>
        </p:spPr>
      </p:pic>
    </p:spTree>
    <p:extLst>
      <p:ext uri="{BB962C8B-B14F-4D97-AF65-F5344CB8AC3E}">
        <p14:creationId xmlns:p14="http://schemas.microsoft.com/office/powerpoint/2010/main" val="40651788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 name="Nhóm 7"/>
          <p:cNvGrpSpPr/>
          <p:nvPr/>
        </p:nvGrpSpPr>
        <p:grpSpPr>
          <a:xfrm>
            <a:off x="-11087" y="1"/>
            <a:ext cx="12303524" cy="7002653"/>
            <a:chOff x="3101483" y="1142149"/>
            <a:chExt cx="6152381" cy="3647619"/>
          </a:xfrm>
        </p:grpSpPr>
        <p:pic>
          <p:nvPicPr>
            <p:cNvPr id="10" name="Ảnh 5"/>
            <p:cNvPicPr>
              <a:picLocks noChangeAspect="1"/>
            </p:cNvPicPr>
            <p:nvPr/>
          </p:nvPicPr>
          <p:blipFill>
            <a:blip r:embed="rId2">
              <a:extLst>
                <a:ext uri="{BEBA8EAE-BF5A-486C-A8C5-ECC9F3942E4B}">
                  <a14:imgProps xmlns:a14="http://schemas.microsoft.com/office/drawing/2010/main">
                    <a14:imgLayer r:embed="rId3">
                      <a14:imgEffect>
                        <a14:backgroundRemoval t="1567" b="100000" l="0" r="100000">
                          <a14:foregroundMark x1="4799" y1="19582" x2="4799" y2="19582"/>
                          <a14:foregroundMark x1="12074" y1="6527" x2="12074" y2="6527"/>
                          <a14:foregroundMark x1="23220" y1="7050" x2="23220" y2="7050"/>
                          <a14:foregroundMark x1="42105" y1="5744" x2="42105" y2="5744"/>
                          <a14:foregroundMark x1="65325" y1="4961" x2="65325" y2="4961"/>
                          <a14:foregroundMark x1="93963" y1="26632" x2="93963" y2="26632"/>
                          <a14:foregroundMark x1="93344" y1="13838" x2="93344" y2="13838"/>
                          <a14:foregroundMark x1="93808" y1="18799" x2="93808" y2="18799"/>
                          <a14:foregroundMark x1="40712" y1="94778" x2="40712" y2="94778"/>
                          <a14:foregroundMark x1="50310" y1="94256" x2="50310" y2="94256"/>
                          <a14:foregroundMark x1="63622" y1="92167" x2="63622" y2="92167"/>
                          <a14:foregroundMark x1="83591" y1="95039" x2="83591" y2="95039"/>
                          <a14:foregroundMark x1="65635" y1="96606" x2="65635" y2="96606"/>
                          <a14:foregroundMark x1="54644" y1="95561" x2="54644" y2="95561"/>
                          <a14:foregroundMark x1="17647" y1="63708" x2="17647" y2="63708"/>
                          <a14:foregroundMark x1="13313" y1="72324" x2="13313" y2="72324"/>
                          <a14:foregroundMark x1="10991" y1="81984" x2="10991" y2="81984"/>
                          <a14:foregroundMark x1="12074" y1="85117" x2="12074" y2="85117"/>
                          <a14:foregroundMark x1="1238" y1="74413" x2="1238" y2="74413"/>
                        </a14:backgroundRemoval>
                      </a14:imgEffect>
                    </a14:imgLayer>
                  </a14:imgProps>
                </a:ext>
              </a:extLst>
            </a:blip>
            <a:stretch>
              <a:fillRect/>
            </a:stretch>
          </p:blipFill>
          <p:spPr>
            <a:xfrm>
              <a:off x="3101483" y="1142149"/>
              <a:ext cx="6152381" cy="3647619"/>
            </a:xfrm>
            <a:prstGeom prst="rect">
              <a:avLst/>
            </a:prstGeom>
            <a:ln>
              <a:noFill/>
            </a:ln>
          </p:spPr>
        </p:pic>
        <mc:AlternateContent xmlns:mc="http://schemas.openxmlformats.org/markup-compatibility/2006" xmlns:a14="http://schemas.microsoft.com/office/drawing/2010/main">
          <mc:Choice Requires="a14">
            <p:sp>
              <p:nvSpPr>
                <p:cNvPr id="14" name="Hộp Văn bản 6"/>
                <p:cNvSpPr txBox="1"/>
                <p:nvPr/>
              </p:nvSpPr>
              <p:spPr>
                <a:xfrm>
                  <a:off x="3705734" y="1787620"/>
                  <a:ext cx="4943878" cy="2356675"/>
                </a:xfrm>
                <a:prstGeom prst="rect">
                  <a:avLst/>
                </a:prstGeom>
                <a:noFill/>
                <a:ln>
                  <a:solidFill>
                    <a:srgbClr val="00B050"/>
                  </a:solidFill>
                </a:ln>
              </p:spPr>
              <p:txBody>
                <a:bodyPr wrap="square" rtlCol="0">
                  <a:spAutoFit/>
                </a:bodyPr>
                <a:lstStyle/>
                <a:p>
                  <a:pPr algn="ctr"/>
                  <a:r>
                    <a:rPr lang="en-US" sz="3200" b="1" u="sng" dirty="0">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Bài 2/SGK/Tr87</a:t>
                  </a:r>
                </a:p>
                <a:p>
                  <a:pPr algn="ctr"/>
                  <a:endParaRPr lang="en-US" sz="3200" dirty="0">
                    <a:solidFill>
                      <a:srgbClr val="FF0000"/>
                    </a:solidFill>
                    <a:latin typeface="Arial" panose="020B0604020202020204" pitchFamily="34" charset="0"/>
                    <a:cs typeface="Arial" panose="020B0604020202020204" pitchFamily="34" charset="0"/>
                  </a:endParaRPr>
                </a:p>
                <a:p>
                  <a:pPr algn="ctr"/>
                  <a:r>
                    <a:rPr lang="en-US" sz="3200" dirty="0">
                      <a:solidFill>
                        <a:srgbClr val="FF0000"/>
                      </a:solidFill>
                      <a:latin typeface="Arial" panose="020B0604020202020204" pitchFamily="34" charset="0"/>
                      <a:cs typeface="Arial" panose="020B0604020202020204" pitchFamily="34" charset="0"/>
                    </a:rPr>
                    <a:t>So </a:t>
                  </a:r>
                  <a:r>
                    <a:rPr lang="en-US" sz="3200" dirty="0" err="1">
                      <a:solidFill>
                        <a:srgbClr val="FF0000"/>
                      </a:solidFill>
                      <a:latin typeface="Arial" panose="020B0604020202020204" pitchFamily="34" charset="0"/>
                      <a:cs typeface="Arial" panose="020B0604020202020204" pitchFamily="34" charset="0"/>
                    </a:rPr>
                    <a:t>sánh</a:t>
                  </a:r>
                  <a:r>
                    <a:rPr lang="en-US" sz="3200" dirty="0">
                      <a:solidFill>
                        <a:srgbClr val="FF0000"/>
                      </a:solidFill>
                      <a:latin typeface="Arial" panose="020B0604020202020204" pitchFamily="34" charset="0"/>
                      <a:cs typeface="Arial" panose="020B0604020202020204" pitchFamily="34" charset="0"/>
                    </a:rPr>
                    <a:t>:</a:t>
                  </a:r>
                </a:p>
                <a:p>
                  <a:pPr algn="ctr"/>
                  <a:endParaRPr lang="en-US" sz="3200" dirty="0">
                    <a:solidFill>
                      <a:srgbClr val="FF0000"/>
                    </a:solidFill>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			a) </a:t>
                  </a:r>
                  <a14:m>
                    <m:oMath xmlns:m="http://schemas.openxmlformats.org/officeDocument/2006/math">
                      <m:r>
                        <a:rPr lang="en-US" sz="3200" b="0" i="0" smtClean="0">
                          <a:latin typeface="Cambria Math" panose="02040503050406030204" pitchFamily="18" charset="0"/>
                          <a:cs typeface="Arial" panose="020B0604020202020204" pitchFamily="34" charset="0"/>
                        </a:rPr>
                        <m:t>36 </m:t>
                      </m:r>
                      <m:r>
                        <a:rPr lang="en-US" sz="3200" b="0" i="1" smtClean="0">
                          <a:latin typeface="Cambria Math" panose="02040503050406030204" pitchFamily="18" charset="0"/>
                          <a:cs typeface="Arial" panose="020B0604020202020204" pitchFamily="34" charset="0"/>
                        </a:rPr>
                        <m:t>:</m:t>
                      </m:r>
                      <m:d>
                        <m:dPr>
                          <m:ctrlPr>
                            <a:rPr lang="en-US" sz="3200" i="1">
                              <a:latin typeface="Cambria Math" panose="02040503050406030204" pitchFamily="18" charset="0"/>
                              <a:cs typeface="Arial" panose="020B0604020202020204" pitchFamily="34" charset="0"/>
                            </a:rPr>
                          </m:ctrlPr>
                        </m:dPr>
                        <m:e>
                          <m:r>
                            <a:rPr lang="en-US" sz="3200" i="1">
                              <a:latin typeface="Cambria Math" panose="02040503050406030204" pitchFamily="18" charset="0"/>
                              <a:cs typeface="Arial" panose="020B0604020202020204" pitchFamily="34" charset="0"/>
                            </a:rPr>
                            <m:t>−</m:t>
                          </m:r>
                          <m:r>
                            <a:rPr lang="en-US" sz="3200" b="0" i="1" smtClean="0">
                              <a:latin typeface="Cambria Math" panose="02040503050406030204" pitchFamily="18" charset="0"/>
                              <a:cs typeface="Arial" panose="020B0604020202020204" pitchFamily="34" charset="0"/>
                            </a:rPr>
                            <m:t>6</m:t>
                          </m:r>
                        </m:e>
                      </m:d>
                    </m:oMath>
                  </a14:m>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14:m>
                    <m:oMath xmlns:m="http://schemas.openxmlformats.org/officeDocument/2006/math">
                      <m:r>
                        <a:rPr lang="en-US" sz="3200" b="0" i="1" smtClean="0">
                          <a:latin typeface="Cambria Math" panose="02040503050406030204" pitchFamily="18" charset="0"/>
                          <a:cs typeface="Arial" panose="020B0604020202020204" pitchFamily="34" charset="0"/>
                        </a:rPr>
                        <m:t>0</m:t>
                      </m:r>
                    </m:oMath>
                  </a14:m>
                  <a:r>
                    <a:rPr lang="en-US" sz="3200" dirty="0">
                      <a:latin typeface="Arial" panose="020B0604020202020204" pitchFamily="34" charset="0"/>
                      <a:cs typeface="Arial" panose="020B0604020202020204" pitchFamily="34" charset="0"/>
                    </a:rPr>
                    <a:t>		</a:t>
                  </a:r>
                </a:p>
                <a:p>
                  <a:endParaRPr lang="en-US"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			b) </a:t>
                  </a:r>
                  <a14:m>
                    <m:oMath xmlns:m="http://schemas.openxmlformats.org/officeDocument/2006/math">
                      <m:d>
                        <m:dPr>
                          <m:ctrlPr>
                            <a:rPr lang="en-US" sz="3200" i="1">
                              <a:latin typeface="Cambria Math" panose="02040503050406030204" pitchFamily="18" charset="0"/>
                              <a:cs typeface="Arial" panose="020B0604020202020204" pitchFamily="34" charset="0"/>
                            </a:rPr>
                          </m:ctrlPr>
                        </m:dPr>
                        <m:e>
                          <m:r>
                            <a:rPr lang="en-US" sz="3200" i="1">
                              <a:latin typeface="Cambria Math" panose="02040503050406030204" pitchFamily="18" charset="0"/>
                              <a:cs typeface="Arial" panose="020B0604020202020204" pitchFamily="34" charset="0"/>
                            </a:rPr>
                            <m:t>−</m:t>
                          </m:r>
                          <m:r>
                            <a:rPr lang="en-US" sz="3200" b="0" i="1" smtClean="0">
                              <a:latin typeface="Cambria Math" panose="02040503050406030204" pitchFamily="18" charset="0"/>
                              <a:cs typeface="Arial" panose="020B0604020202020204" pitchFamily="34" charset="0"/>
                            </a:rPr>
                            <m:t>15</m:t>
                          </m:r>
                        </m:e>
                      </m:d>
                      <m:r>
                        <a:rPr lang="en-US" sz="3200" b="0" i="1" smtClean="0">
                          <a:latin typeface="Cambria Math" panose="02040503050406030204" pitchFamily="18" charset="0"/>
                          <a:cs typeface="Arial" panose="020B0604020202020204" pitchFamily="34" charset="0"/>
                        </a:rPr>
                        <m:t> : </m:t>
                      </m:r>
                      <m:d>
                        <m:dPr>
                          <m:ctrlPr>
                            <a:rPr lang="en-US" sz="3200" b="0" i="1" smtClean="0">
                              <a:latin typeface="Cambria Math" panose="02040503050406030204" pitchFamily="18" charset="0"/>
                              <a:cs typeface="Arial" panose="020B0604020202020204" pitchFamily="34" charset="0"/>
                            </a:rPr>
                          </m:ctrlPr>
                        </m:dPr>
                        <m:e>
                          <m:r>
                            <a:rPr lang="en-US" sz="3200" b="0" i="1" smtClean="0">
                              <a:latin typeface="Cambria Math" panose="02040503050406030204" pitchFamily="18" charset="0"/>
                              <a:cs typeface="Arial" panose="020B0604020202020204" pitchFamily="34" charset="0"/>
                            </a:rPr>
                            <m:t>−3</m:t>
                          </m:r>
                        </m:e>
                      </m:d>
                    </m:oMath>
                  </a14:m>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14:m>
                    <m:oMath xmlns:m="http://schemas.openxmlformats.org/officeDocument/2006/math">
                      <m:d>
                        <m:dPr>
                          <m:ctrlPr>
                            <a:rPr lang="en-US" sz="3200" i="1" smtClean="0">
                              <a:latin typeface="Cambria Math" panose="02040503050406030204" pitchFamily="18" charset="0"/>
                              <a:cs typeface="Arial" panose="020B0604020202020204" pitchFamily="34" charset="0"/>
                            </a:rPr>
                          </m:ctrlPr>
                        </m:dPr>
                        <m:e>
                          <m:r>
                            <a:rPr lang="en-US" sz="3200" b="0" i="1" smtClean="0">
                              <a:latin typeface="Cambria Math" panose="02040503050406030204" pitchFamily="18" charset="0"/>
                              <a:cs typeface="Arial" panose="020B0604020202020204" pitchFamily="34" charset="0"/>
                            </a:rPr>
                            <m:t>−63</m:t>
                          </m:r>
                        </m:e>
                      </m:d>
                      <m:r>
                        <a:rPr lang="en-US" sz="3200" b="0" i="1" smtClean="0">
                          <a:latin typeface="Cambria Math" panose="02040503050406030204" pitchFamily="18" charset="0"/>
                          <a:cs typeface="Arial" panose="020B0604020202020204" pitchFamily="34" charset="0"/>
                        </a:rPr>
                        <m:t> :7</m:t>
                      </m:r>
                    </m:oMath>
                  </a14:m>
                  <a:endParaRPr lang="en-US" sz="3200" dirty="0">
                    <a:latin typeface="Arial" panose="020B0604020202020204" pitchFamily="34" charset="0"/>
                    <a:cs typeface="Arial" panose="020B0604020202020204" pitchFamily="34" charset="0"/>
                  </a:endParaRPr>
                </a:p>
                <a:p>
                  <a:endParaRPr lang="en-US" sz="3200" dirty="0">
                    <a:latin typeface="Arial" panose="020B0604020202020204" pitchFamily="34" charset="0"/>
                    <a:cs typeface="Arial" panose="020B0604020202020204" pitchFamily="34" charset="0"/>
                  </a:endParaRPr>
                </a:p>
                <a:p>
                  <a:endParaRPr lang="en-US" sz="3200" dirty="0">
                    <a:latin typeface="Arial" panose="020B0604020202020204" pitchFamily="34" charset="0"/>
                    <a:cs typeface="Arial" panose="020B0604020202020204" pitchFamily="34" charset="0"/>
                  </a:endParaRPr>
                </a:p>
              </p:txBody>
            </p:sp>
          </mc:Choice>
          <mc:Fallback xmlns="">
            <p:sp>
              <p:nvSpPr>
                <p:cNvPr id="14" name="Hộp Văn bản 6"/>
                <p:cNvSpPr txBox="1">
                  <a:spLocks noRot="1" noChangeAspect="1" noMove="1" noResize="1" noEditPoints="1" noAdjustHandles="1" noChangeArrowheads="1" noChangeShapeType="1" noTextEdit="1"/>
                </p:cNvSpPr>
                <p:nvPr/>
              </p:nvSpPr>
              <p:spPr>
                <a:xfrm>
                  <a:off x="3705734" y="1787620"/>
                  <a:ext cx="4943878" cy="2356675"/>
                </a:xfrm>
                <a:prstGeom prst="rect">
                  <a:avLst/>
                </a:prstGeom>
                <a:blipFill rotWithShape="0">
                  <a:blip r:embed="rId4"/>
                  <a:stretch>
                    <a:fillRect t="-1747"/>
                  </a:stretch>
                </a:blipFill>
                <a:ln>
                  <a:solidFill>
                    <a:srgbClr val="00B050"/>
                  </a:solidFill>
                </a:ln>
              </p:spPr>
              <p:txBody>
                <a:bodyPr/>
                <a:lstStyle/>
                <a:p>
                  <a:r>
                    <a:rPr lang="en-US">
                      <a:noFill/>
                    </a:rPr>
                    <a:t> </a:t>
                  </a:r>
                </a:p>
              </p:txBody>
            </p:sp>
          </mc:Fallback>
        </mc:AlternateContent>
      </p:grpSp>
      <p:pic>
        <p:nvPicPr>
          <p:cNvPr id="16" name="Mode">
            <a:hlinkClick r:id="rId5" action="ppaction://hlinksldjump"/>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252" y="1"/>
            <a:ext cx="1665477" cy="1232452"/>
          </a:xfrm>
          <a:prstGeom prst="rect">
            <a:avLst/>
          </a:prstGeom>
        </p:spPr>
      </p:pic>
    </p:spTree>
    <p:extLst>
      <p:ext uri="{BB962C8B-B14F-4D97-AF65-F5344CB8AC3E}">
        <p14:creationId xmlns:p14="http://schemas.microsoft.com/office/powerpoint/2010/main" val="11871834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 name="Nhóm 7"/>
          <p:cNvGrpSpPr/>
          <p:nvPr/>
        </p:nvGrpSpPr>
        <p:grpSpPr>
          <a:xfrm>
            <a:off x="-11087" y="1"/>
            <a:ext cx="12303524" cy="7002653"/>
            <a:chOff x="3101483" y="1142149"/>
            <a:chExt cx="6152381" cy="3647619"/>
          </a:xfrm>
        </p:grpSpPr>
        <p:pic>
          <p:nvPicPr>
            <p:cNvPr id="10" name="Ảnh 5"/>
            <p:cNvPicPr>
              <a:picLocks noChangeAspect="1"/>
            </p:cNvPicPr>
            <p:nvPr/>
          </p:nvPicPr>
          <p:blipFill>
            <a:blip r:embed="rId2">
              <a:extLst>
                <a:ext uri="{BEBA8EAE-BF5A-486C-A8C5-ECC9F3942E4B}">
                  <a14:imgProps xmlns:a14="http://schemas.microsoft.com/office/drawing/2010/main">
                    <a14:imgLayer r:embed="rId3">
                      <a14:imgEffect>
                        <a14:backgroundRemoval t="1567" b="100000" l="0" r="100000">
                          <a14:foregroundMark x1="4799" y1="19582" x2="4799" y2="19582"/>
                          <a14:foregroundMark x1="12074" y1="6527" x2="12074" y2="6527"/>
                          <a14:foregroundMark x1="23220" y1="7050" x2="23220" y2="7050"/>
                          <a14:foregroundMark x1="42105" y1="5744" x2="42105" y2="5744"/>
                          <a14:foregroundMark x1="65325" y1="4961" x2="65325" y2="4961"/>
                          <a14:foregroundMark x1="93963" y1="26632" x2="93963" y2="26632"/>
                          <a14:foregroundMark x1="93344" y1="13838" x2="93344" y2="13838"/>
                          <a14:foregroundMark x1="93808" y1="18799" x2="93808" y2="18799"/>
                          <a14:foregroundMark x1="40712" y1="94778" x2="40712" y2="94778"/>
                          <a14:foregroundMark x1="50310" y1="94256" x2="50310" y2="94256"/>
                          <a14:foregroundMark x1="63622" y1="92167" x2="63622" y2="92167"/>
                          <a14:foregroundMark x1="83591" y1="95039" x2="83591" y2="95039"/>
                          <a14:foregroundMark x1="65635" y1="96606" x2="65635" y2="96606"/>
                          <a14:foregroundMark x1="54644" y1="95561" x2="54644" y2="95561"/>
                          <a14:foregroundMark x1="17647" y1="63708" x2="17647" y2="63708"/>
                          <a14:foregroundMark x1="13313" y1="72324" x2="13313" y2="72324"/>
                          <a14:foregroundMark x1="10991" y1="81984" x2="10991" y2="81984"/>
                          <a14:foregroundMark x1="12074" y1="85117" x2="12074" y2="85117"/>
                          <a14:foregroundMark x1="1238" y1="74413" x2="1238" y2="74413"/>
                        </a14:backgroundRemoval>
                      </a14:imgEffect>
                    </a14:imgLayer>
                  </a14:imgProps>
                </a:ext>
              </a:extLst>
            </a:blip>
            <a:stretch>
              <a:fillRect/>
            </a:stretch>
          </p:blipFill>
          <p:spPr>
            <a:xfrm>
              <a:off x="3101483" y="1142149"/>
              <a:ext cx="6152381" cy="3647619"/>
            </a:xfrm>
            <a:prstGeom prst="rect">
              <a:avLst/>
            </a:prstGeom>
            <a:ln>
              <a:noFill/>
            </a:ln>
          </p:spPr>
        </p:pic>
        <mc:AlternateContent xmlns:mc="http://schemas.openxmlformats.org/markup-compatibility/2006" xmlns:a14="http://schemas.microsoft.com/office/drawing/2010/main">
          <mc:Choice Requires="a14">
            <p:sp>
              <p:nvSpPr>
                <p:cNvPr id="14" name="Hộp Văn bản 6"/>
                <p:cNvSpPr txBox="1"/>
                <p:nvPr/>
              </p:nvSpPr>
              <p:spPr>
                <a:xfrm>
                  <a:off x="3705734" y="1787620"/>
                  <a:ext cx="4943878" cy="2100166"/>
                </a:xfrm>
                <a:prstGeom prst="rect">
                  <a:avLst/>
                </a:prstGeom>
                <a:noFill/>
                <a:ln>
                  <a:solidFill>
                    <a:srgbClr val="00B050"/>
                  </a:solidFill>
                </a:ln>
              </p:spPr>
              <p:txBody>
                <a:bodyPr wrap="square" rtlCol="0">
                  <a:spAutoFit/>
                </a:bodyPr>
                <a:lstStyle/>
                <a:p>
                  <a:pPr algn="ctr"/>
                  <a:r>
                    <a:rPr lang="en-US" sz="3200" b="1" u="sng" dirty="0">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Bài 3/SGK/Tr87</a:t>
                  </a:r>
                </a:p>
                <a:p>
                  <a:pPr algn="ctr"/>
                  <a:endParaRPr lang="en-US" sz="3200" dirty="0">
                    <a:solidFill>
                      <a:srgbClr val="FF0000"/>
                    </a:solidFill>
                    <a:latin typeface="Arial" panose="020B0604020202020204" pitchFamily="34" charset="0"/>
                    <a:cs typeface="Arial" panose="020B0604020202020204" pitchFamily="34" charset="0"/>
                  </a:endParaRPr>
                </a:p>
                <a:p>
                  <a:pPr algn="ctr"/>
                  <a:r>
                    <a:rPr lang="en-US" sz="3200" dirty="0" err="1">
                      <a:solidFill>
                        <a:srgbClr val="FF0000"/>
                      </a:solidFill>
                      <a:latin typeface="Arial" panose="020B0604020202020204" pitchFamily="34" charset="0"/>
                      <a:cs typeface="Arial" panose="020B0604020202020204" pitchFamily="34" charset="0"/>
                    </a:rPr>
                    <a:t>Tìm</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số</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nguyên</a:t>
                  </a:r>
                  <a:r>
                    <a:rPr lang="en-US" sz="3200" dirty="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b="0" i="1" smtClean="0">
                          <a:solidFill>
                            <a:srgbClr val="FF0000"/>
                          </a:solidFill>
                          <a:latin typeface="Cambria Math" panose="02040503050406030204" pitchFamily="18" charset="0"/>
                          <a:cs typeface="Arial" panose="020B0604020202020204" pitchFamily="34" charset="0"/>
                        </a:rPr>
                        <m:t>𝑥</m:t>
                      </m:r>
                    </m:oMath>
                  </a14:m>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biết</a:t>
                  </a:r>
                  <a:r>
                    <a:rPr lang="en-US" sz="3200" dirty="0">
                      <a:solidFill>
                        <a:srgbClr val="FF0000"/>
                      </a:solidFill>
                      <a:latin typeface="Arial" panose="020B0604020202020204" pitchFamily="34" charset="0"/>
                      <a:cs typeface="Arial" panose="020B0604020202020204" pitchFamily="34" charset="0"/>
                    </a:rPr>
                    <a:t>:</a:t>
                  </a:r>
                </a:p>
                <a:p>
                  <a:pPr algn="ctr"/>
                  <a:endParaRPr lang="en-US" sz="3200" dirty="0">
                    <a:solidFill>
                      <a:srgbClr val="FF0000"/>
                    </a:solidFill>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			a) </a:t>
                  </a:r>
                  <a14:m>
                    <m:oMath xmlns:m="http://schemas.openxmlformats.org/officeDocument/2006/math">
                      <m:d>
                        <m:dPr>
                          <m:ctrlPr>
                            <a:rPr lang="en-US" sz="3200" i="1" smtClean="0">
                              <a:latin typeface="Cambria Math" panose="02040503050406030204" pitchFamily="18" charset="0"/>
                              <a:cs typeface="Arial" panose="020B0604020202020204" pitchFamily="34" charset="0"/>
                            </a:rPr>
                          </m:ctrlPr>
                        </m:dPr>
                        <m:e>
                          <m:r>
                            <a:rPr lang="en-US" sz="3200" b="0" i="1" smtClean="0">
                              <a:latin typeface="Cambria Math" panose="02040503050406030204" pitchFamily="18" charset="0"/>
                              <a:cs typeface="Arial" panose="020B0604020202020204" pitchFamily="34" charset="0"/>
                            </a:rPr>
                            <m:t>−3</m:t>
                          </m:r>
                        </m:e>
                      </m:d>
                      <m:r>
                        <a:rPr lang="en-US" sz="3200" b="0" i="1" smtClean="0">
                          <a:latin typeface="Cambria Math" panose="02040503050406030204" pitchFamily="18" charset="0"/>
                          <a:cs typeface="Arial" panose="020B0604020202020204" pitchFamily="34" charset="0"/>
                        </a:rPr>
                        <m:t> .  </m:t>
                      </m:r>
                      <m:r>
                        <a:rPr lang="en-US" sz="3200" b="0" i="1" smtClean="0">
                          <a:latin typeface="Cambria Math" panose="02040503050406030204" pitchFamily="18" charset="0"/>
                          <a:cs typeface="Arial" panose="020B0604020202020204" pitchFamily="34" charset="0"/>
                        </a:rPr>
                        <m:t>𝑥</m:t>
                      </m:r>
                      <m:r>
                        <a:rPr lang="en-US" sz="3200" b="0" i="1" smtClean="0">
                          <a:latin typeface="Cambria Math" panose="02040503050406030204" pitchFamily="18" charset="0"/>
                          <a:cs typeface="Arial" panose="020B0604020202020204" pitchFamily="34" charset="0"/>
                        </a:rPr>
                        <m:t> = 36</m:t>
                      </m:r>
                    </m:oMath>
                  </a14:m>
                  <a:r>
                    <a:rPr lang="en-US" sz="3200" dirty="0">
                      <a:latin typeface="Arial" panose="020B0604020202020204" pitchFamily="34" charset="0"/>
                      <a:cs typeface="Arial" panose="020B0604020202020204" pitchFamily="34" charset="0"/>
                    </a:rPr>
                    <a:t>		</a:t>
                  </a:r>
                </a:p>
                <a:p>
                  <a:endParaRPr lang="en-US"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			b) </a:t>
                  </a:r>
                  <a14:m>
                    <m:oMath xmlns:m="http://schemas.openxmlformats.org/officeDocument/2006/math">
                      <m:d>
                        <m:dPr>
                          <m:ctrlPr>
                            <a:rPr lang="en-US" sz="3200" i="1">
                              <a:latin typeface="Cambria Math" panose="02040503050406030204" pitchFamily="18" charset="0"/>
                              <a:cs typeface="Arial" panose="020B0604020202020204" pitchFamily="34" charset="0"/>
                            </a:rPr>
                          </m:ctrlPr>
                        </m:dPr>
                        <m:e>
                          <m:r>
                            <a:rPr lang="en-US" sz="3200" i="1">
                              <a:latin typeface="Cambria Math" panose="02040503050406030204" pitchFamily="18" charset="0"/>
                              <a:cs typeface="Arial" panose="020B0604020202020204" pitchFamily="34" charset="0"/>
                            </a:rPr>
                            <m:t>−1</m:t>
                          </m:r>
                          <m:r>
                            <a:rPr lang="en-US" sz="3200" b="0" i="1" smtClean="0">
                              <a:latin typeface="Cambria Math" panose="02040503050406030204" pitchFamily="18" charset="0"/>
                              <a:cs typeface="Arial" panose="020B0604020202020204" pitchFamily="34" charset="0"/>
                            </a:rPr>
                            <m:t>00</m:t>
                          </m:r>
                        </m:e>
                      </m:d>
                      <m:r>
                        <a:rPr lang="en-US" sz="3200" i="1">
                          <a:latin typeface="Cambria Math" panose="02040503050406030204" pitchFamily="18" charset="0"/>
                          <a:cs typeface="Arial" panose="020B0604020202020204" pitchFamily="34" charset="0"/>
                        </a:rPr>
                        <m:t> : </m:t>
                      </m:r>
                      <m:d>
                        <m:dPr>
                          <m:ctrlPr>
                            <a:rPr lang="en-US" sz="3200" i="1">
                              <a:latin typeface="Cambria Math" panose="02040503050406030204" pitchFamily="18" charset="0"/>
                              <a:cs typeface="Arial" panose="020B0604020202020204" pitchFamily="34" charset="0"/>
                            </a:rPr>
                          </m:ctrlPr>
                        </m:dPr>
                        <m:e>
                          <m:r>
                            <a:rPr lang="en-US" sz="3200" b="0" i="1" smtClean="0">
                              <a:latin typeface="Cambria Math" panose="02040503050406030204" pitchFamily="18" charset="0"/>
                              <a:cs typeface="Arial" panose="020B0604020202020204" pitchFamily="34" charset="0"/>
                            </a:rPr>
                            <m:t>𝑥</m:t>
                          </m:r>
                          <m:r>
                            <a:rPr lang="en-US" sz="3200" b="0" i="1" smtClean="0">
                              <a:latin typeface="Cambria Math" panose="02040503050406030204" pitchFamily="18" charset="0"/>
                              <a:cs typeface="Arial" panose="020B0604020202020204" pitchFamily="34" charset="0"/>
                            </a:rPr>
                            <m:t>+5</m:t>
                          </m:r>
                        </m:e>
                      </m:d>
                      <m:r>
                        <a:rPr lang="en-US" sz="3200" b="0" i="1" smtClean="0">
                          <a:latin typeface="Cambria Math" panose="02040503050406030204" pitchFamily="18" charset="0"/>
                          <a:cs typeface="Arial" panose="020B0604020202020204" pitchFamily="34" charset="0"/>
                        </a:rPr>
                        <m:t> = −5</m:t>
                      </m:r>
                    </m:oMath>
                  </a14:m>
                  <a:endParaRPr lang="en-US" sz="3200" dirty="0">
                    <a:latin typeface="Arial" panose="020B0604020202020204" pitchFamily="34" charset="0"/>
                    <a:cs typeface="Arial" panose="020B0604020202020204" pitchFamily="34" charset="0"/>
                  </a:endParaRPr>
                </a:p>
                <a:p>
                  <a:endParaRPr lang="en-US" sz="3200" dirty="0">
                    <a:latin typeface="Arial" panose="020B0604020202020204" pitchFamily="34" charset="0"/>
                    <a:cs typeface="Arial" panose="020B0604020202020204" pitchFamily="34" charset="0"/>
                  </a:endParaRPr>
                </a:p>
              </p:txBody>
            </p:sp>
          </mc:Choice>
          <mc:Fallback xmlns="">
            <p:sp>
              <p:nvSpPr>
                <p:cNvPr id="14" name="Hộp Văn bản 6"/>
                <p:cNvSpPr txBox="1">
                  <a:spLocks noRot="1" noChangeAspect="1" noMove="1" noResize="1" noEditPoints="1" noAdjustHandles="1" noChangeArrowheads="1" noChangeShapeType="1" noTextEdit="1"/>
                </p:cNvSpPr>
                <p:nvPr/>
              </p:nvSpPr>
              <p:spPr>
                <a:xfrm>
                  <a:off x="3705734" y="1787620"/>
                  <a:ext cx="4943878" cy="2100166"/>
                </a:xfrm>
                <a:prstGeom prst="rect">
                  <a:avLst/>
                </a:prstGeom>
                <a:blipFill rotWithShape="0">
                  <a:blip r:embed="rId4"/>
                  <a:stretch>
                    <a:fillRect t="-1958"/>
                  </a:stretch>
                </a:blipFill>
                <a:ln>
                  <a:solidFill>
                    <a:srgbClr val="00B050"/>
                  </a:solidFill>
                </a:ln>
              </p:spPr>
              <p:txBody>
                <a:bodyPr/>
                <a:lstStyle/>
                <a:p>
                  <a:r>
                    <a:rPr lang="en-US">
                      <a:noFill/>
                    </a:rPr>
                    <a:t> </a:t>
                  </a:r>
                </a:p>
              </p:txBody>
            </p:sp>
          </mc:Fallback>
        </mc:AlternateContent>
      </p:grpSp>
      <p:pic>
        <p:nvPicPr>
          <p:cNvPr id="16" name="Mode">
            <a:hlinkClick r:id="rId5" action="ppaction://hlinksldjump"/>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252" y="1"/>
            <a:ext cx="1665477" cy="1232452"/>
          </a:xfrm>
          <a:prstGeom prst="rect">
            <a:avLst/>
          </a:prstGeom>
        </p:spPr>
      </p:pic>
    </p:spTree>
    <p:extLst>
      <p:ext uri="{BB962C8B-B14F-4D97-AF65-F5344CB8AC3E}">
        <p14:creationId xmlns:p14="http://schemas.microsoft.com/office/powerpoint/2010/main" val="1471309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 name="Nhóm 7"/>
          <p:cNvGrpSpPr/>
          <p:nvPr/>
        </p:nvGrpSpPr>
        <p:grpSpPr>
          <a:xfrm>
            <a:off x="-11087" y="1"/>
            <a:ext cx="12303524" cy="7002653"/>
            <a:chOff x="3101483" y="1142149"/>
            <a:chExt cx="6152381" cy="3647619"/>
          </a:xfrm>
        </p:grpSpPr>
        <p:pic>
          <p:nvPicPr>
            <p:cNvPr id="10" name="Ảnh 5"/>
            <p:cNvPicPr>
              <a:picLocks noChangeAspect="1"/>
            </p:cNvPicPr>
            <p:nvPr/>
          </p:nvPicPr>
          <p:blipFill>
            <a:blip r:embed="rId4">
              <a:extLst>
                <a:ext uri="{BEBA8EAE-BF5A-486C-A8C5-ECC9F3942E4B}">
                  <a14:imgProps xmlns:a14="http://schemas.microsoft.com/office/drawing/2010/main">
                    <a14:imgLayer r:embed="rId5">
                      <a14:imgEffect>
                        <a14:backgroundRemoval t="1567" b="100000" l="0" r="100000">
                          <a14:foregroundMark x1="4799" y1="19582" x2="4799" y2="19582"/>
                          <a14:foregroundMark x1="12074" y1="6527" x2="12074" y2="6527"/>
                          <a14:foregroundMark x1="23220" y1="7050" x2="23220" y2="7050"/>
                          <a14:foregroundMark x1="42105" y1="5744" x2="42105" y2="5744"/>
                          <a14:foregroundMark x1="65325" y1="4961" x2="65325" y2="4961"/>
                          <a14:foregroundMark x1="93963" y1="26632" x2="93963" y2="26632"/>
                          <a14:foregroundMark x1="93344" y1="13838" x2="93344" y2="13838"/>
                          <a14:foregroundMark x1="93808" y1="18799" x2="93808" y2="18799"/>
                          <a14:foregroundMark x1="40712" y1="94778" x2="40712" y2="94778"/>
                          <a14:foregroundMark x1="50310" y1="94256" x2="50310" y2="94256"/>
                          <a14:foregroundMark x1="63622" y1="92167" x2="63622" y2="92167"/>
                          <a14:foregroundMark x1="83591" y1="95039" x2="83591" y2="95039"/>
                          <a14:foregroundMark x1="65635" y1="96606" x2="65635" y2="96606"/>
                          <a14:foregroundMark x1="54644" y1="95561" x2="54644" y2="95561"/>
                          <a14:foregroundMark x1="17647" y1="63708" x2="17647" y2="63708"/>
                          <a14:foregroundMark x1="13313" y1="72324" x2="13313" y2="72324"/>
                          <a14:foregroundMark x1="10991" y1="81984" x2="10991" y2="81984"/>
                          <a14:foregroundMark x1="12074" y1="85117" x2="12074" y2="85117"/>
                          <a14:foregroundMark x1="1238" y1="74413" x2="1238" y2="74413"/>
                        </a14:backgroundRemoval>
                      </a14:imgEffect>
                    </a14:imgLayer>
                  </a14:imgProps>
                </a:ext>
              </a:extLst>
            </a:blip>
            <a:stretch>
              <a:fillRect/>
            </a:stretch>
          </p:blipFill>
          <p:spPr>
            <a:xfrm>
              <a:off x="3101483" y="1142149"/>
              <a:ext cx="6152381" cy="3647619"/>
            </a:xfrm>
            <a:prstGeom prst="rect">
              <a:avLst/>
            </a:prstGeom>
            <a:ln>
              <a:noFill/>
            </a:ln>
          </p:spPr>
        </p:pic>
        <mc:AlternateContent xmlns:mc="http://schemas.openxmlformats.org/markup-compatibility/2006" xmlns:a14="http://schemas.microsoft.com/office/drawing/2010/main">
          <mc:Choice Requires="a14">
            <p:sp>
              <p:nvSpPr>
                <p:cNvPr id="14" name="Hộp Văn bản 6"/>
                <p:cNvSpPr txBox="1"/>
                <p:nvPr/>
              </p:nvSpPr>
              <p:spPr>
                <a:xfrm>
                  <a:off x="3831643" y="1448871"/>
                  <a:ext cx="4943878" cy="3126202"/>
                </a:xfrm>
                <a:prstGeom prst="rect">
                  <a:avLst/>
                </a:prstGeom>
                <a:noFill/>
                <a:ln>
                  <a:solidFill>
                    <a:srgbClr val="00B050"/>
                  </a:solidFill>
                </a:ln>
              </p:spPr>
              <p:txBody>
                <a:bodyPr wrap="square" rtlCol="0">
                  <a:spAutoFit/>
                </a:bodyPr>
                <a:lstStyle/>
                <a:p>
                  <a:pPr algn="ctr"/>
                  <a:r>
                    <a:rPr lang="en-US" sz="3200" b="1" u="sng" dirty="0">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Bài 5/SGK/Tr87</a:t>
                  </a:r>
                </a:p>
                <a:p>
                  <a:pPr algn="ctr"/>
                  <a:r>
                    <a:rPr lang="en-US" sz="3200" dirty="0" err="1">
                      <a:solidFill>
                        <a:srgbClr val="FF0000"/>
                      </a:solidFill>
                      <a:latin typeface="Arial" panose="020B0604020202020204" pitchFamily="34" charset="0"/>
                      <a:cs typeface="Arial" panose="020B0604020202020204" pitchFamily="34" charset="0"/>
                    </a:rPr>
                    <a:t>Trong</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các</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phát</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biểu</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sau</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đây</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phát</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biểu</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nào</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đúng</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phát</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biểu</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nào</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sai</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Giải</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thích</a:t>
                  </a:r>
                  <a:r>
                    <a:rPr lang="en-US" sz="3200" dirty="0">
                      <a:solidFill>
                        <a:srgbClr val="FF0000"/>
                      </a:solidFill>
                      <a:latin typeface="Arial" panose="020B0604020202020204" pitchFamily="34" charset="0"/>
                      <a:cs typeface="Arial" panose="020B0604020202020204" pitchFamily="34" charset="0"/>
                    </a:rPr>
                    <a:t>.</a:t>
                  </a:r>
                </a:p>
                <a:p>
                  <a:pPr algn="ctr"/>
                  <a:endParaRPr lang="en-US" sz="3200" dirty="0">
                    <a:solidFill>
                      <a:srgbClr val="FF0000"/>
                    </a:solidFill>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			a) </a:t>
                  </a:r>
                  <a14:m>
                    <m:oMath xmlns:m="http://schemas.openxmlformats.org/officeDocument/2006/math">
                      <m:r>
                        <a:rPr lang="en-US" sz="3200" b="0" i="0" smtClean="0">
                          <a:latin typeface="Cambria Math" panose="02040503050406030204" pitchFamily="18" charset="0"/>
                          <a:cs typeface="Arial" panose="020B0604020202020204" pitchFamily="34" charset="0"/>
                        </a:rPr>
                        <m:t>−</m:t>
                      </m:r>
                      <m:r>
                        <a:rPr lang="en-US" sz="3200" i="1">
                          <a:latin typeface="Cambria Math" panose="02040503050406030204" pitchFamily="18" charset="0"/>
                          <a:cs typeface="Arial" panose="020B0604020202020204" pitchFamily="34" charset="0"/>
                        </a:rPr>
                        <m:t>36</m:t>
                      </m:r>
                    </m:oMath>
                  </a14:m>
                  <a:r>
                    <a:rPr lang="en-US" sz="3200" dirty="0">
                      <a:latin typeface="Arial" panose="020B0604020202020204" pitchFamily="34" charset="0"/>
                      <a:cs typeface="Arial" panose="020B0604020202020204" pitchFamily="34" charset="0"/>
                    </a:rPr>
                    <a:t> chia </a:t>
                  </a:r>
                  <a:r>
                    <a:rPr lang="en-US" sz="3200" dirty="0" err="1">
                      <a:latin typeface="Arial" panose="020B0604020202020204" pitchFamily="34" charset="0"/>
                      <a:cs typeface="Arial" panose="020B0604020202020204" pitchFamily="34" charset="0"/>
                    </a:rPr>
                    <a:t>hết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cho</a:t>
                  </a:r>
                  <a:r>
                    <a:rPr lang="en-US" sz="3200" dirty="0">
                      <a:latin typeface="Arial" panose="020B0604020202020204" pitchFamily="34" charset="0"/>
                      <a:cs typeface="Arial" panose="020B0604020202020204" pitchFamily="34" charset="0"/>
                    </a:rPr>
                    <a:t> </a:t>
                  </a:r>
                  <a14:m>
                    <m:oMath xmlns:m="http://schemas.openxmlformats.org/officeDocument/2006/math">
                      <m:r>
                        <a:rPr lang="en-US" sz="3200" b="0" i="1" smtClean="0">
                          <a:latin typeface="Cambria Math" panose="02040503050406030204" pitchFamily="18" charset="0"/>
                          <a:cs typeface="Arial" panose="020B0604020202020204" pitchFamily="34" charset="0"/>
                        </a:rPr>
                        <m:t>−9</m:t>
                      </m:r>
                    </m:oMath>
                  </a14:m>
                  <a:r>
                    <a:rPr lang="en-US" sz="3200" dirty="0">
                      <a:latin typeface="Arial" panose="020B0604020202020204" pitchFamily="34" charset="0"/>
                      <a:cs typeface="Arial" panose="020B0604020202020204" pitchFamily="34" charset="0"/>
                    </a:rPr>
                    <a:t>		</a:t>
                  </a:r>
                </a:p>
                <a:p>
                  <a:endParaRPr lang="en-US" sz="3200" dirty="0">
                    <a:latin typeface="Arial" panose="020B0604020202020204" pitchFamily="34" charset="0"/>
                    <a:cs typeface="Arial" panose="020B0604020202020204" pitchFamily="34" charset="0"/>
                  </a:endParaRPr>
                </a:p>
                <a:p>
                  <a:endParaRPr lang="en-US" sz="3200" dirty="0">
                    <a:latin typeface="Arial" panose="020B0604020202020204" pitchFamily="34" charset="0"/>
                    <a:cs typeface="Arial" panose="020B0604020202020204" pitchFamily="34" charset="0"/>
                  </a:endParaRPr>
                </a:p>
                <a:p>
                  <a:endParaRPr lang="en-US"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			b) </a:t>
                  </a:r>
                  <a14:m>
                    <m:oMath xmlns:m="http://schemas.openxmlformats.org/officeDocument/2006/math">
                      <m:r>
                        <a:rPr lang="en-US" sz="3200" i="1">
                          <a:latin typeface="Cambria Math" panose="02040503050406030204" pitchFamily="18" charset="0"/>
                          <a:cs typeface="Arial" panose="020B0604020202020204" pitchFamily="34" charset="0"/>
                        </a:rPr>
                        <m:t>−</m:t>
                      </m:r>
                      <m:r>
                        <a:rPr lang="en-US" sz="3200" b="0" i="1" smtClean="0">
                          <a:latin typeface="Cambria Math" panose="02040503050406030204" pitchFamily="18" charset="0"/>
                          <a:cs typeface="Arial" panose="020B0604020202020204" pitchFamily="34" charset="0"/>
                        </a:rPr>
                        <m:t>18</m:t>
                      </m:r>
                    </m:oMath>
                  </a14:m>
                  <a:r>
                    <a:rPr lang="en-US" sz="3200" dirty="0">
                      <a:latin typeface="Arial" panose="020B0604020202020204" pitchFamily="34" charset="0"/>
                      <a:cs typeface="Arial" panose="020B0604020202020204" pitchFamily="34" charset="0"/>
                    </a:rPr>
                    <a:t> chia </a:t>
                  </a:r>
                  <a:r>
                    <a:rPr lang="en-US" sz="3200" dirty="0" err="1">
                      <a:latin typeface="Arial" panose="020B0604020202020204" pitchFamily="34" charset="0"/>
                      <a:cs typeface="Arial" panose="020B0604020202020204" pitchFamily="34" charset="0"/>
                    </a:rPr>
                    <a:t>hết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cho</a:t>
                  </a:r>
                  <a:r>
                    <a:rPr lang="en-US" sz="3200" dirty="0">
                      <a:latin typeface="Arial" panose="020B0604020202020204" pitchFamily="34" charset="0"/>
                      <a:cs typeface="Arial" panose="020B0604020202020204" pitchFamily="34" charset="0"/>
                    </a:rPr>
                    <a:t> </a:t>
                  </a:r>
                  <a14:m>
                    <m:oMath xmlns:m="http://schemas.openxmlformats.org/officeDocument/2006/math">
                      <m:r>
                        <a:rPr lang="en-US" sz="3200" b="0" i="1" smtClean="0">
                          <a:latin typeface="Cambria Math" panose="02040503050406030204" pitchFamily="18" charset="0"/>
                          <a:cs typeface="Arial" panose="020B0604020202020204" pitchFamily="34" charset="0"/>
                        </a:rPr>
                        <m:t>5</m:t>
                      </m:r>
                    </m:oMath>
                  </a14:m>
                  <a:endParaRPr lang="en-US" sz="3200" dirty="0">
                    <a:latin typeface="Arial" panose="020B0604020202020204" pitchFamily="34" charset="0"/>
                    <a:cs typeface="Arial" panose="020B0604020202020204" pitchFamily="34" charset="0"/>
                  </a:endParaRPr>
                </a:p>
                <a:p>
                  <a:endParaRPr lang="en-US" sz="3200" dirty="0">
                    <a:latin typeface="Arial" panose="020B0604020202020204" pitchFamily="34" charset="0"/>
                    <a:cs typeface="Arial" panose="020B0604020202020204" pitchFamily="34" charset="0"/>
                  </a:endParaRPr>
                </a:p>
                <a:p>
                  <a:endParaRPr lang="en-US" sz="3200" dirty="0">
                    <a:latin typeface="Arial" panose="020B0604020202020204" pitchFamily="34" charset="0"/>
                    <a:cs typeface="Arial" panose="020B0604020202020204" pitchFamily="34" charset="0"/>
                  </a:endParaRPr>
                </a:p>
                <a:p>
                  <a:endParaRPr lang="en-US" sz="3200" dirty="0">
                    <a:latin typeface="Arial" panose="020B0604020202020204" pitchFamily="34" charset="0"/>
                    <a:cs typeface="Arial" panose="020B0604020202020204" pitchFamily="34" charset="0"/>
                  </a:endParaRPr>
                </a:p>
              </p:txBody>
            </p:sp>
          </mc:Choice>
          <mc:Fallback xmlns="">
            <p:sp>
              <p:nvSpPr>
                <p:cNvPr id="14" name="Hộp Văn bản 6"/>
                <p:cNvSpPr txBox="1">
                  <a:spLocks noRot="1" noChangeAspect="1" noMove="1" noResize="1" noEditPoints="1" noAdjustHandles="1" noChangeArrowheads="1" noChangeShapeType="1" noTextEdit="1"/>
                </p:cNvSpPr>
                <p:nvPr/>
              </p:nvSpPr>
              <p:spPr>
                <a:xfrm>
                  <a:off x="3831643" y="1448871"/>
                  <a:ext cx="4943878" cy="3126202"/>
                </a:xfrm>
                <a:prstGeom prst="rect">
                  <a:avLst/>
                </a:prstGeom>
                <a:blipFill rotWithShape="0">
                  <a:blip r:embed="rId6"/>
                  <a:stretch>
                    <a:fillRect t="-1318"/>
                  </a:stretch>
                </a:blipFill>
                <a:ln>
                  <a:solidFill>
                    <a:srgbClr val="00B050"/>
                  </a:solidFill>
                </a:ln>
              </p:spPr>
              <p:txBody>
                <a:bodyPr/>
                <a:lstStyle/>
                <a:p>
                  <a:r>
                    <a:rPr lang="en-US">
                      <a:noFill/>
                    </a:rPr>
                    <a:t> </a:t>
                  </a:r>
                </a:p>
              </p:txBody>
            </p:sp>
          </mc:Fallback>
        </mc:AlternateContent>
      </p:grpSp>
      <p:pic>
        <p:nvPicPr>
          <p:cNvPr id="16" name="Mode">
            <a:hlinkClick r:id="rId7" action="ppaction://hlinksldjump"/>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252" y="1"/>
            <a:ext cx="1665477" cy="1232452"/>
          </a:xfrm>
          <a:prstGeom prst="rect">
            <a:avLst/>
          </a:prstGeom>
        </p:spPr>
      </p:pic>
      <p:sp>
        <p:nvSpPr>
          <p:cNvPr id="2" name="Oval 1"/>
          <p:cNvSpPr/>
          <p:nvPr/>
        </p:nvSpPr>
        <p:spPr>
          <a:xfrm>
            <a:off x="3505200" y="3501327"/>
            <a:ext cx="1798320" cy="655320"/>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FF00"/>
                </a:solidFill>
                <a:latin typeface="Arial" panose="020B0604020202020204" pitchFamily="34" charset="0"/>
                <a:cs typeface="Arial" panose="020B0604020202020204" pitchFamily="34" charset="0"/>
              </a:rPr>
              <a:t>Đúng</a:t>
            </a:r>
            <a:endParaRPr lang="en-US" sz="3200" dirty="0">
              <a:solidFill>
                <a:srgbClr val="FFFF00"/>
              </a:solidFill>
              <a:latin typeface="Arial" panose="020B0604020202020204" pitchFamily="34" charset="0"/>
              <a:cs typeface="Arial" panose="020B0604020202020204" pitchFamily="34" charset="0"/>
            </a:endParaRPr>
          </a:p>
        </p:txBody>
      </p:sp>
      <p:sp>
        <p:nvSpPr>
          <p:cNvPr id="17" name="Oval 16"/>
          <p:cNvSpPr/>
          <p:nvPr/>
        </p:nvSpPr>
        <p:spPr>
          <a:xfrm>
            <a:off x="7086600" y="3501327"/>
            <a:ext cx="1798320" cy="655320"/>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FF00"/>
                </a:solidFill>
                <a:latin typeface="Arial" panose="020B0604020202020204" pitchFamily="34" charset="0"/>
                <a:cs typeface="Arial" panose="020B0604020202020204" pitchFamily="34" charset="0"/>
              </a:rPr>
              <a:t>Sai</a:t>
            </a:r>
            <a:endParaRPr lang="en-US" sz="3200" dirty="0">
              <a:solidFill>
                <a:srgbClr val="FFFF00"/>
              </a:solidFill>
              <a:latin typeface="Arial" panose="020B0604020202020204" pitchFamily="34" charset="0"/>
              <a:cs typeface="Arial" panose="020B0604020202020204" pitchFamily="34" charset="0"/>
            </a:endParaRPr>
          </a:p>
        </p:txBody>
      </p:sp>
      <p:sp>
        <p:nvSpPr>
          <p:cNvPr id="18" name="Oval 17"/>
          <p:cNvSpPr/>
          <p:nvPr/>
        </p:nvSpPr>
        <p:spPr>
          <a:xfrm>
            <a:off x="3505200" y="5436807"/>
            <a:ext cx="1798320" cy="655320"/>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FF00"/>
                </a:solidFill>
                <a:latin typeface="Arial" panose="020B0604020202020204" pitchFamily="34" charset="0"/>
                <a:cs typeface="Arial" panose="020B0604020202020204" pitchFamily="34" charset="0"/>
              </a:rPr>
              <a:t>Đúng</a:t>
            </a:r>
            <a:endParaRPr lang="en-US" sz="3200" dirty="0">
              <a:solidFill>
                <a:srgbClr val="FFFF00"/>
              </a:solidFill>
              <a:latin typeface="Arial" panose="020B0604020202020204" pitchFamily="34" charset="0"/>
              <a:cs typeface="Arial" panose="020B0604020202020204" pitchFamily="34" charset="0"/>
            </a:endParaRPr>
          </a:p>
        </p:txBody>
      </p:sp>
      <p:sp>
        <p:nvSpPr>
          <p:cNvPr id="19" name="Oval 18"/>
          <p:cNvSpPr/>
          <p:nvPr/>
        </p:nvSpPr>
        <p:spPr>
          <a:xfrm>
            <a:off x="7086600" y="5436807"/>
            <a:ext cx="1798320" cy="655320"/>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FF00"/>
                </a:solidFill>
                <a:latin typeface="Arial" panose="020B0604020202020204" pitchFamily="34" charset="0"/>
                <a:cs typeface="Arial" panose="020B0604020202020204" pitchFamily="34" charset="0"/>
              </a:rPr>
              <a:t>Sai</a:t>
            </a:r>
            <a:endParaRPr lang="en-US" sz="3200" dirty="0">
              <a:solidFill>
                <a:srgbClr val="FFFF00"/>
              </a:solidFill>
              <a:latin typeface="Arial" panose="020B0604020202020204" pitchFamily="34" charset="0"/>
              <a:cs typeface="Arial" panose="020B0604020202020204" pitchFamily="34" charset="0"/>
            </a:endParaRPr>
          </a:p>
        </p:txBody>
      </p:sp>
      <p:sp>
        <p:nvSpPr>
          <p:cNvPr id="20" name="Explosion 1 19"/>
          <p:cNvSpPr/>
          <p:nvPr/>
        </p:nvSpPr>
        <p:spPr>
          <a:xfrm>
            <a:off x="742288" y="2723879"/>
            <a:ext cx="3012828" cy="221021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0FF"/>
                </a:solidFill>
                <a:latin typeface="Arial" panose="020B0604020202020204" pitchFamily="34" charset="0"/>
                <a:cs typeface="Arial" panose="020B0604020202020204" pitchFamily="34" charset="0"/>
              </a:rPr>
              <a:t>ĐÚNG RỒI</a:t>
            </a:r>
          </a:p>
        </p:txBody>
      </p:sp>
      <p:pic>
        <p:nvPicPr>
          <p:cNvPr id="21"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5167" t="18657" r="55100" b="30178"/>
          <a:stretch/>
        </p:blipFill>
        <p:spPr bwMode="auto">
          <a:xfrm>
            <a:off x="8884920" y="3447584"/>
            <a:ext cx="752701" cy="762804"/>
          </a:xfrm>
          <a:prstGeom prst="rect">
            <a:avLst/>
          </a:prstGeom>
          <a:noFill/>
          <a:extLst>
            <a:ext uri="{909E8E84-426E-40DD-AFC4-6F175D3DCCD1}">
              <a14:hiddenFill xmlns:a14="http://schemas.microsoft.com/office/drawing/2010/main">
                <a:solidFill>
                  <a:srgbClr val="FFFFFF"/>
                </a:solidFill>
              </a14:hiddenFill>
            </a:ext>
          </a:extLst>
        </p:spPr>
      </p:pic>
      <p:sp>
        <p:nvSpPr>
          <p:cNvPr id="22" name="Explosion 1 21"/>
          <p:cNvSpPr/>
          <p:nvPr/>
        </p:nvSpPr>
        <p:spPr>
          <a:xfrm>
            <a:off x="8562842" y="4586354"/>
            <a:ext cx="3012828" cy="221021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0FF"/>
                </a:solidFill>
                <a:latin typeface="Arial" panose="020B0604020202020204" pitchFamily="34" charset="0"/>
                <a:cs typeface="Arial" panose="020B0604020202020204" pitchFamily="34" charset="0"/>
              </a:rPr>
              <a:t>ĐÚNG RỒI</a:t>
            </a:r>
          </a:p>
        </p:txBody>
      </p:sp>
      <p:pic>
        <p:nvPicPr>
          <p:cNvPr id="23"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5167" t="18657" r="55100" b="30178"/>
          <a:stretch/>
        </p:blipFill>
        <p:spPr bwMode="auto">
          <a:xfrm>
            <a:off x="2751416" y="5408586"/>
            <a:ext cx="752701" cy="762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9814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200"/>
                                        <p:tgtEl>
                                          <p:spTgt spid="17"/>
                                        </p:tgtEl>
                                      </p:cBhvr>
                                    </p:animEffect>
                                    <p:anim calcmode="lin" valueType="num">
                                      <p:cBhvr>
                                        <p:cTn id="14" dur="1200" fill="hold"/>
                                        <p:tgtEl>
                                          <p:spTgt spid="17"/>
                                        </p:tgtEl>
                                        <p:attrNameLst>
                                          <p:attrName>ppt_x</p:attrName>
                                        </p:attrNameLst>
                                      </p:cBhvr>
                                      <p:tavLst>
                                        <p:tav tm="0">
                                          <p:val>
                                            <p:strVal val="#ppt_x"/>
                                          </p:val>
                                        </p:tav>
                                        <p:tav tm="100000">
                                          <p:val>
                                            <p:strVal val="#ppt_x"/>
                                          </p:val>
                                        </p:tav>
                                      </p:tavLst>
                                    </p:anim>
                                    <p:anim calcmode="lin" valueType="num">
                                      <p:cBhvr>
                                        <p:cTn id="15" dur="12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1000"/>
                                        <p:tgtEl>
                                          <p:spTgt spid="18"/>
                                        </p:tgtEl>
                                      </p:cBhvr>
                                    </p:animEffect>
                                    <p:anim calcmode="lin" valueType="num">
                                      <p:cBhvr>
                                        <p:cTn id="21" dur="1000" fill="hold"/>
                                        <p:tgtEl>
                                          <p:spTgt spid="18"/>
                                        </p:tgtEl>
                                        <p:attrNameLst>
                                          <p:attrName>ppt_x</p:attrName>
                                        </p:attrNameLst>
                                      </p:cBhvr>
                                      <p:tavLst>
                                        <p:tav tm="0">
                                          <p:val>
                                            <p:strVal val="#ppt_x"/>
                                          </p:val>
                                        </p:tav>
                                        <p:tav tm="100000">
                                          <p:val>
                                            <p:strVal val="#ppt_x"/>
                                          </p:val>
                                        </p:tav>
                                      </p:tavLst>
                                    </p:anim>
                                    <p:anim calcmode="lin" valueType="num">
                                      <p:cBhvr>
                                        <p:cTn id="22" dur="1000" fill="hold"/>
                                        <p:tgtEl>
                                          <p:spTgt spid="18"/>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anim calcmode="lin" valueType="num">
                                      <p:cBhvr>
                                        <p:cTn id="26" dur="1000" fill="hold"/>
                                        <p:tgtEl>
                                          <p:spTgt spid="19"/>
                                        </p:tgtEl>
                                        <p:attrNameLst>
                                          <p:attrName>ppt_x</p:attrName>
                                        </p:attrNameLst>
                                      </p:cBhvr>
                                      <p:tavLst>
                                        <p:tav tm="0">
                                          <p:val>
                                            <p:strVal val="#ppt_x"/>
                                          </p:val>
                                        </p:tav>
                                        <p:tav tm="100000">
                                          <p:val>
                                            <p:strVal val="#ppt_x"/>
                                          </p:val>
                                        </p:tav>
                                      </p:tavLst>
                                    </p:anim>
                                    <p:anim calcmode="lin" valueType="num">
                                      <p:cBhvr>
                                        <p:cTn id="2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7"/>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subTnLst>
                                    <p:audio>
                                      <p:cMediaNode vol="90000">
                                        <p:cTn display="0" masterRel="sameClick">
                                          <p:stCondLst>
                                            <p:cond evt="begin" delay="0">
                                              <p:tn val="31"/>
                                            </p:cond>
                                          </p:stCondLst>
                                          <p:endCondLst>
                                            <p:cond evt="onStopAudio" delay="0">
                                              <p:tgtEl>
                                                <p:sldTgt/>
                                              </p:tgtEl>
                                            </p:cond>
                                          </p:endCondLst>
                                        </p:cTn>
                                        <p:tgtEl>
                                          <p:sndTgt r:embed="rId2" name="Am-thanh-tra-loi-sai.wav"/>
                                        </p:tgtEl>
                                      </p:cMediaNode>
                                    </p:audio>
                                  </p:subTnLst>
                                </p:cTn>
                              </p:par>
                            </p:childTnLst>
                          </p:cTn>
                        </p:par>
                      </p:childTnLst>
                    </p:cTn>
                  </p:par>
                </p:childTnLst>
              </p:cTn>
              <p:nextCondLst>
                <p:cond evt="onClick" delay="0">
                  <p:tgtEl>
                    <p:spTgt spid="17"/>
                  </p:tgtEl>
                </p:cond>
              </p:nextCondLst>
            </p:seq>
            <p:seq concurrent="1" nextAc="seek">
              <p:cTn id="33" restart="whenNotActive" fill="hold" evtFilter="cancelBubble" nodeType="interactiveSeq">
                <p:stCondLst>
                  <p:cond evt="onClick" delay="0">
                    <p:tgtEl>
                      <p:spTgt spid="2"/>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Am-thanh-yeah-tre-con.wav"/>
                                        </p:tgtEl>
                                      </p:cMediaNode>
                                    </p:audio>
                                  </p:subTnLst>
                                </p:cTn>
                              </p:par>
                              <p:par>
                                <p:cTn id="38" presetID="26" presetClass="emph" presetSubtype="0" fill="hold" grpId="1" nodeType="withEffect">
                                  <p:stCondLst>
                                    <p:cond delay="0"/>
                                  </p:stCondLst>
                                  <p:childTnLst>
                                    <p:animEffect transition="out" filter="fade">
                                      <p:cBhvr>
                                        <p:cTn id="39" dur="500" tmFilter="0, 0; .2, .5; .8, .5; 1, 0"/>
                                        <p:tgtEl>
                                          <p:spTgt spid="20"/>
                                        </p:tgtEl>
                                      </p:cBhvr>
                                    </p:animEffect>
                                    <p:animScale>
                                      <p:cBhvr>
                                        <p:cTn id="40" dur="250" autoRev="1" fill="hold"/>
                                        <p:tgtEl>
                                          <p:spTgt spid="20"/>
                                        </p:tgtEl>
                                      </p:cBhvr>
                                      <p:by x="105000" y="105000"/>
                                    </p:animScale>
                                  </p:childTnLst>
                                </p:cTn>
                              </p:par>
                            </p:childTnLst>
                          </p:cTn>
                        </p:par>
                        <p:par>
                          <p:cTn id="41" fill="hold">
                            <p:stCondLst>
                              <p:cond delay="500"/>
                            </p:stCondLst>
                            <p:childTnLst>
                              <p:par>
                                <p:cTn id="42" presetID="1" presetClass="exit" presetSubtype="0" fill="hold" grpId="1" nodeType="afterEffect">
                                  <p:stCondLst>
                                    <p:cond delay="0"/>
                                  </p:stCondLst>
                                  <p:childTnLst>
                                    <p:set>
                                      <p:cBhvr>
                                        <p:cTn id="43" dur="1" fill="hold">
                                          <p:stCondLst>
                                            <p:cond delay="0"/>
                                          </p:stCondLst>
                                        </p:cTn>
                                        <p:tgtEl>
                                          <p:spTgt spid="17"/>
                                        </p:tgtEl>
                                        <p:attrNameLst>
                                          <p:attrName>style.visibility</p:attrName>
                                        </p:attrNameLst>
                                      </p:cBhvr>
                                      <p:to>
                                        <p:strVal val="hidden"/>
                                      </p:to>
                                    </p:set>
                                  </p:childTnLst>
                                </p:cTn>
                              </p:par>
                              <p:par>
                                <p:cTn id="44" presetID="1" presetClass="exit" presetSubtype="0" fill="hold" nodeType="withEffect">
                                  <p:stCondLst>
                                    <p:cond delay="0"/>
                                  </p:stCondLst>
                                  <p:childTnLst>
                                    <p:set>
                                      <p:cBhvr>
                                        <p:cTn id="45"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46" restart="whenNotActive" fill="hold" evtFilter="cancelBubble" nodeType="interactiveSeq">
                <p:stCondLst>
                  <p:cond evt="onClick" delay="0">
                    <p:tgtEl>
                      <p:spTgt spid="18"/>
                    </p:tgtEl>
                  </p:cond>
                </p:stCondLst>
                <p:endSync evt="end" delay="0">
                  <p:rtn val="all"/>
                </p:endSync>
                <p:childTnLst>
                  <p:par>
                    <p:cTn id="47" fill="hold">
                      <p:stCondLst>
                        <p:cond delay="0"/>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2" name="Am-thanh-tra-loi-sai.wav"/>
                                        </p:tgtEl>
                                      </p:cMediaNode>
                                    </p:audio>
                                  </p:subTnLst>
                                </p:cTn>
                              </p:par>
                            </p:childTnLst>
                          </p:cTn>
                        </p:par>
                      </p:childTnLst>
                    </p:cTn>
                  </p:par>
                </p:childTnLst>
              </p:cTn>
              <p:nextCondLst>
                <p:cond evt="onClick" delay="0">
                  <p:tgtEl>
                    <p:spTgt spid="18"/>
                  </p:tgtEl>
                </p:cond>
              </p:nextCondLst>
            </p:seq>
            <p:seq concurrent="1" nextAc="seek">
              <p:cTn id="51" restart="whenNotActive" fill="hold" evtFilter="cancelBubble" nodeType="interactiveSeq">
                <p:stCondLst>
                  <p:cond evt="onClick" delay="0">
                    <p:tgtEl>
                      <p:spTgt spid="19"/>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3" name="Am-thanh-yeah-tre-con.wav"/>
                                        </p:tgtEl>
                                      </p:cMediaNode>
                                    </p:audio>
                                  </p:subTnLst>
                                </p:cTn>
                              </p:par>
                              <p:par>
                                <p:cTn id="56" presetID="26" presetClass="emph" presetSubtype="0" fill="hold" grpId="1" nodeType="withEffect">
                                  <p:stCondLst>
                                    <p:cond delay="0"/>
                                  </p:stCondLst>
                                  <p:childTnLst>
                                    <p:animEffect transition="out" filter="fade">
                                      <p:cBhvr>
                                        <p:cTn id="57" dur="500" tmFilter="0, 0; .2, .5; .8, .5; 1, 0"/>
                                        <p:tgtEl>
                                          <p:spTgt spid="22"/>
                                        </p:tgtEl>
                                      </p:cBhvr>
                                    </p:animEffect>
                                    <p:animScale>
                                      <p:cBhvr>
                                        <p:cTn id="58" dur="250" autoRev="1" fill="hold"/>
                                        <p:tgtEl>
                                          <p:spTgt spid="22"/>
                                        </p:tgtEl>
                                      </p:cBhvr>
                                      <p:by x="105000" y="105000"/>
                                    </p:animScale>
                                  </p:childTnLst>
                                </p:cTn>
                              </p:par>
                            </p:childTnLst>
                          </p:cTn>
                        </p:par>
                        <p:par>
                          <p:cTn id="59" fill="hold">
                            <p:stCondLst>
                              <p:cond delay="500"/>
                            </p:stCondLst>
                            <p:childTnLst>
                              <p:par>
                                <p:cTn id="60" presetID="1" presetClass="exit" presetSubtype="0" fill="hold" grpId="1" nodeType="afterEffect">
                                  <p:stCondLst>
                                    <p:cond delay="0"/>
                                  </p:stCondLst>
                                  <p:childTnLst>
                                    <p:set>
                                      <p:cBhvr>
                                        <p:cTn id="61" dur="1" fill="hold">
                                          <p:stCondLst>
                                            <p:cond delay="0"/>
                                          </p:stCondLst>
                                        </p:cTn>
                                        <p:tgtEl>
                                          <p:spTgt spid="18"/>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2" grpId="0" animBg="1"/>
      <p:bldP spid="17" grpId="0" animBg="1"/>
      <p:bldP spid="17" grpId="1" animBg="1"/>
      <p:bldP spid="18" grpId="0" animBg="1"/>
      <p:bldP spid="18" grpId="1" animBg="1"/>
      <p:bldP spid="19" grpId="0" animBg="1"/>
      <p:bldP spid="20" grpId="0" animBg="1"/>
      <p:bldP spid="20" grpId="1" animBg="1"/>
      <p:bldP spid="22" grpId="0" animBg="1"/>
      <p:bldP spid="22" grpId="1"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 name="Nhóm 7"/>
          <p:cNvGrpSpPr/>
          <p:nvPr/>
        </p:nvGrpSpPr>
        <p:grpSpPr>
          <a:xfrm>
            <a:off x="-11087" y="1"/>
            <a:ext cx="12303524" cy="7002653"/>
            <a:chOff x="3101483" y="1142149"/>
            <a:chExt cx="6152381" cy="3647619"/>
          </a:xfrm>
        </p:grpSpPr>
        <p:pic>
          <p:nvPicPr>
            <p:cNvPr id="10" name="Ảnh 5"/>
            <p:cNvPicPr>
              <a:picLocks noChangeAspect="1"/>
            </p:cNvPicPr>
            <p:nvPr/>
          </p:nvPicPr>
          <p:blipFill>
            <a:blip r:embed="rId2">
              <a:extLst>
                <a:ext uri="{BEBA8EAE-BF5A-486C-A8C5-ECC9F3942E4B}">
                  <a14:imgProps xmlns:a14="http://schemas.microsoft.com/office/drawing/2010/main">
                    <a14:imgLayer r:embed="rId3">
                      <a14:imgEffect>
                        <a14:backgroundRemoval t="1567" b="100000" l="0" r="100000">
                          <a14:foregroundMark x1="4799" y1="19582" x2="4799" y2="19582"/>
                          <a14:foregroundMark x1="12074" y1="6527" x2="12074" y2="6527"/>
                          <a14:foregroundMark x1="23220" y1="7050" x2="23220" y2="7050"/>
                          <a14:foregroundMark x1="42105" y1="5744" x2="42105" y2="5744"/>
                          <a14:foregroundMark x1="65325" y1="4961" x2="65325" y2="4961"/>
                          <a14:foregroundMark x1="93963" y1="26632" x2="93963" y2="26632"/>
                          <a14:foregroundMark x1="93344" y1="13838" x2="93344" y2="13838"/>
                          <a14:foregroundMark x1="93808" y1="18799" x2="93808" y2="18799"/>
                          <a14:foregroundMark x1="40712" y1="94778" x2="40712" y2="94778"/>
                          <a14:foregroundMark x1="50310" y1="94256" x2="50310" y2="94256"/>
                          <a14:foregroundMark x1="63622" y1="92167" x2="63622" y2="92167"/>
                          <a14:foregroundMark x1="83591" y1="95039" x2="83591" y2="95039"/>
                          <a14:foregroundMark x1="65635" y1="96606" x2="65635" y2="96606"/>
                          <a14:foregroundMark x1="54644" y1="95561" x2="54644" y2="95561"/>
                          <a14:foregroundMark x1="17647" y1="63708" x2="17647" y2="63708"/>
                          <a14:foregroundMark x1="13313" y1="72324" x2="13313" y2="72324"/>
                          <a14:foregroundMark x1="10991" y1="81984" x2="10991" y2="81984"/>
                          <a14:foregroundMark x1="12074" y1="85117" x2="12074" y2="85117"/>
                          <a14:foregroundMark x1="1238" y1="74413" x2="1238" y2="74413"/>
                        </a14:backgroundRemoval>
                      </a14:imgEffect>
                    </a14:imgLayer>
                  </a14:imgProps>
                </a:ext>
              </a:extLst>
            </a:blip>
            <a:stretch>
              <a:fillRect/>
            </a:stretch>
          </p:blipFill>
          <p:spPr>
            <a:xfrm>
              <a:off x="3101483" y="1142149"/>
              <a:ext cx="6152381" cy="3647619"/>
            </a:xfrm>
            <a:prstGeom prst="rect">
              <a:avLst/>
            </a:prstGeom>
            <a:ln>
              <a:noFill/>
            </a:ln>
          </p:spPr>
        </p:pic>
        <mc:AlternateContent xmlns:mc="http://schemas.openxmlformats.org/markup-compatibility/2006" xmlns:a14="http://schemas.microsoft.com/office/drawing/2010/main">
          <mc:Choice Requires="a14">
            <p:sp>
              <p:nvSpPr>
                <p:cNvPr id="14" name="Hộp Văn bản 6"/>
                <p:cNvSpPr txBox="1"/>
                <p:nvPr/>
              </p:nvSpPr>
              <p:spPr>
                <a:xfrm>
                  <a:off x="3831643" y="1448871"/>
                  <a:ext cx="4943878" cy="2869693"/>
                </a:xfrm>
                <a:prstGeom prst="rect">
                  <a:avLst/>
                </a:prstGeom>
                <a:noFill/>
                <a:ln>
                  <a:solidFill>
                    <a:srgbClr val="00B050"/>
                  </a:solidFill>
                </a:ln>
              </p:spPr>
              <p:txBody>
                <a:bodyPr wrap="square" rtlCol="0">
                  <a:spAutoFit/>
                </a:bodyPr>
                <a:lstStyle/>
                <a:p>
                  <a:pPr algn="ctr"/>
                  <a:r>
                    <a:rPr lang="en-US" sz="3200" b="1" u="sng" dirty="0">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Bài 6/SGK/Tr87</a:t>
                  </a:r>
                </a:p>
                <a:p>
                  <a:pPr algn="ctr"/>
                  <a:endParaRPr lang="en-US" sz="3200" dirty="0">
                    <a:solidFill>
                      <a:srgbClr val="FF0000"/>
                    </a:solidFill>
                    <a:latin typeface="Arial" panose="020B0604020202020204" pitchFamily="34" charset="0"/>
                    <a:cs typeface="Arial" panose="020B0604020202020204" pitchFamily="34" charset="0"/>
                  </a:endParaRPr>
                </a:p>
                <a:p>
                  <a:pPr algn="ctr"/>
                  <a:r>
                    <a:rPr lang="en-US" sz="3200" dirty="0" err="1">
                      <a:solidFill>
                        <a:srgbClr val="FF0000"/>
                      </a:solidFill>
                      <a:latin typeface="Arial" panose="020B0604020202020204" pitchFamily="34" charset="0"/>
                      <a:cs typeface="Arial" panose="020B0604020202020204" pitchFamily="34" charset="0"/>
                    </a:rPr>
                    <a:t>Tìm</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số</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nguyên</a:t>
                  </a:r>
                  <a:r>
                    <a:rPr lang="en-US" sz="3200" dirty="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i="1">
                          <a:solidFill>
                            <a:srgbClr val="FF0000"/>
                          </a:solidFill>
                          <a:latin typeface="Cambria Math" panose="02040503050406030204" pitchFamily="18" charset="0"/>
                          <a:cs typeface="Arial" panose="020B0604020202020204" pitchFamily="34" charset="0"/>
                        </a:rPr>
                        <m:t>𝑥</m:t>
                      </m:r>
                    </m:oMath>
                  </a14:m>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biết</a:t>
                  </a:r>
                  <a:r>
                    <a:rPr lang="en-US" sz="3200" dirty="0">
                      <a:solidFill>
                        <a:srgbClr val="FF0000"/>
                      </a:solidFill>
                      <a:latin typeface="Arial" panose="020B0604020202020204" pitchFamily="34" charset="0"/>
                      <a:cs typeface="Arial" panose="020B0604020202020204" pitchFamily="34" charset="0"/>
                    </a:rPr>
                    <a:t>:</a:t>
                  </a:r>
                </a:p>
                <a:p>
                  <a:pPr algn="ctr"/>
                  <a:endParaRPr lang="en-US" sz="3200" dirty="0">
                    <a:solidFill>
                      <a:srgbClr val="FF0000"/>
                    </a:solidFill>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			a) </a:t>
                  </a:r>
                  <a14:m>
                    <m:oMath xmlns:m="http://schemas.openxmlformats.org/officeDocument/2006/math">
                      <m:r>
                        <a:rPr lang="en-US" sz="3200" b="0" i="0" smtClean="0">
                          <a:latin typeface="Cambria Math" panose="02040503050406030204" pitchFamily="18" charset="0"/>
                          <a:cs typeface="Arial" panose="020B0604020202020204" pitchFamily="34" charset="0"/>
                        </a:rPr>
                        <m:t>4</m:t>
                      </m:r>
                    </m:oMath>
                  </a14:m>
                  <a:r>
                    <a:rPr lang="en-US" sz="3200" dirty="0">
                      <a:latin typeface="Arial" panose="020B0604020202020204" pitchFamily="34" charset="0"/>
                      <a:cs typeface="Arial" panose="020B0604020202020204" pitchFamily="34" charset="0"/>
                    </a:rPr>
                    <a:t> chia </a:t>
                  </a:r>
                  <a:r>
                    <a:rPr lang="en-US" sz="3200" dirty="0" err="1">
                      <a:latin typeface="Arial" panose="020B0604020202020204" pitchFamily="34" charset="0"/>
                      <a:cs typeface="Arial" panose="020B0604020202020204" pitchFamily="34" charset="0"/>
                    </a:rPr>
                    <a:t>hết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cho</a:t>
                  </a:r>
                  <a:r>
                    <a:rPr lang="en-US" sz="3200" dirty="0">
                      <a:latin typeface="Arial" panose="020B0604020202020204" pitchFamily="34" charset="0"/>
                      <a:cs typeface="Arial" panose="020B0604020202020204" pitchFamily="34" charset="0"/>
                    </a:rPr>
                    <a:t> </a:t>
                  </a:r>
                  <a14:m>
                    <m:oMath xmlns:m="http://schemas.openxmlformats.org/officeDocument/2006/math">
                      <m:r>
                        <a:rPr lang="en-US" sz="3200" b="0" i="1" smtClean="0">
                          <a:latin typeface="Cambria Math" panose="02040503050406030204" pitchFamily="18" charset="0"/>
                          <a:cs typeface="Arial" panose="020B0604020202020204" pitchFamily="34" charset="0"/>
                        </a:rPr>
                        <m:t>𝑥</m:t>
                      </m:r>
                    </m:oMath>
                  </a14:m>
                  <a:r>
                    <a:rPr lang="en-US" sz="3200" dirty="0">
                      <a:latin typeface="Arial" panose="020B0604020202020204" pitchFamily="34" charset="0"/>
                      <a:cs typeface="Arial" panose="020B0604020202020204" pitchFamily="34" charset="0"/>
                    </a:rPr>
                    <a:t>		</a:t>
                  </a:r>
                </a:p>
                <a:p>
                  <a:endParaRPr lang="en-US"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			</a:t>
                  </a:r>
                </a:p>
                <a:p>
                  <a:r>
                    <a:rPr lang="en-US" sz="3200" dirty="0">
                      <a:latin typeface="Arial" panose="020B0604020202020204" pitchFamily="34" charset="0"/>
                      <a:cs typeface="Arial" panose="020B0604020202020204" pitchFamily="34" charset="0"/>
                    </a:rPr>
                    <a:t>			b) </a:t>
                  </a:r>
                  <a14:m>
                    <m:oMath xmlns:m="http://schemas.openxmlformats.org/officeDocument/2006/math">
                      <m:r>
                        <a:rPr lang="en-US" sz="3200" b="0" i="1" smtClean="0">
                          <a:latin typeface="Cambria Math" panose="02040503050406030204" pitchFamily="18" charset="0"/>
                          <a:cs typeface="Arial" panose="020B0604020202020204" pitchFamily="34" charset="0"/>
                        </a:rPr>
                        <m:t>−13</m:t>
                      </m:r>
                    </m:oMath>
                  </a14:m>
                  <a:r>
                    <a:rPr lang="en-US" sz="3200" dirty="0">
                      <a:latin typeface="Arial" panose="020B0604020202020204" pitchFamily="34" charset="0"/>
                      <a:cs typeface="Arial" panose="020B0604020202020204" pitchFamily="34" charset="0"/>
                    </a:rPr>
                    <a:t> chia </a:t>
                  </a:r>
                  <a:r>
                    <a:rPr lang="en-US" sz="3200" dirty="0" err="1">
                      <a:latin typeface="Arial" panose="020B0604020202020204" pitchFamily="34" charset="0"/>
                      <a:cs typeface="Arial" panose="020B0604020202020204" pitchFamily="34" charset="0"/>
                    </a:rPr>
                    <a:t>hết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cho</a:t>
                  </a:r>
                  <a:r>
                    <a:rPr lang="en-US" sz="3200" dirty="0">
                      <a:latin typeface="Arial" panose="020B0604020202020204" pitchFamily="34" charset="0"/>
                      <a:cs typeface="Arial" panose="020B0604020202020204" pitchFamily="34" charset="0"/>
                    </a:rPr>
                    <a:t> </a:t>
                  </a:r>
                  <a14:m>
                    <m:oMath xmlns:m="http://schemas.openxmlformats.org/officeDocument/2006/math">
                      <m:r>
                        <a:rPr lang="en-US" sz="3200" b="0" i="1" smtClean="0">
                          <a:latin typeface="Cambria Math" panose="02040503050406030204" pitchFamily="18" charset="0"/>
                          <a:cs typeface="Arial" panose="020B0604020202020204" pitchFamily="34" charset="0"/>
                        </a:rPr>
                        <m:t>𝑥</m:t>
                      </m:r>
                      <m:r>
                        <a:rPr lang="en-US" sz="3200" b="0" i="1" smtClean="0">
                          <a:latin typeface="Cambria Math" panose="02040503050406030204" pitchFamily="18" charset="0"/>
                          <a:cs typeface="Arial" panose="020B0604020202020204" pitchFamily="34" charset="0"/>
                        </a:rPr>
                        <m:t>+2</m:t>
                      </m:r>
                    </m:oMath>
                  </a14:m>
                  <a:endParaRPr lang="en-US" sz="3200" dirty="0">
                    <a:latin typeface="Arial" panose="020B0604020202020204" pitchFamily="34" charset="0"/>
                    <a:cs typeface="Arial" panose="020B0604020202020204" pitchFamily="34" charset="0"/>
                  </a:endParaRPr>
                </a:p>
                <a:p>
                  <a:endParaRPr lang="en-US" sz="3200" dirty="0">
                    <a:latin typeface="Arial" panose="020B0604020202020204" pitchFamily="34" charset="0"/>
                    <a:cs typeface="Arial" panose="020B0604020202020204" pitchFamily="34" charset="0"/>
                  </a:endParaRPr>
                </a:p>
                <a:p>
                  <a:endParaRPr lang="en-US" sz="3200" dirty="0">
                    <a:latin typeface="Arial" panose="020B0604020202020204" pitchFamily="34" charset="0"/>
                    <a:cs typeface="Arial" panose="020B0604020202020204" pitchFamily="34" charset="0"/>
                  </a:endParaRPr>
                </a:p>
                <a:p>
                  <a:endParaRPr lang="en-US" sz="3200" dirty="0">
                    <a:latin typeface="Arial" panose="020B0604020202020204" pitchFamily="34" charset="0"/>
                    <a:cs typeface="Arial" panose="020B0604020202020204" pitchFamily="34" charset="0"/>
                  </a:endParaRPr>
                </a:p>
              </p:txBody>
            </p:sp>
          </mc:Choice>
          <mc:Fallback xmlns="">
            <p:sp>
              <p:nvSpPr>
                <p:cNvPr id="14" name="Hộp Văn bản 6"/>
                <p:cNvSpPr txBox="1">
                  <a:spLocks noRot="1" noChangeAspect="1" noMove="1" noResize="1" noEditPoints="1" noAdjustHandles="1" noChangeArrowheads="1" noChangeShapeType="1" noTextEdit="1"/>
                </p:cNvSpPr>
                <p:nvPr/>
              </p:nvSpPr>
              <p:spPr>
                <a:xfrm>
                  <a:off x="3831643" y="1448871"/>
                  <a:ext cx="4943878" cy="2869693"/>
                </a:xfrm>
                <a:prstGeom prst="rect">
                  <a:avLst/>
                </a:prstGeom>
                <a:blipFill rotWithShape="0">
                  <a:blip r:embed="rId4"/>
                  <a:stretch>
                    <a:fillRect t="-1436"/>
                  </a:stretch>
                </a:blipFill>
                <a:ln>
                  <a:solidFill>
                    <a:srgbClr val="00B050"/>
                  </a:solidFill>
                </a:ln>
              </p:spPr>
              <p:txBody>
                <a:bodyPr/>
                <a:lstStyle/>
                <a:p>
                  <a:r>
                    <a:rPr lang="en-US">
                      <a:noFill/>
                    </a:rPr>
                    <a:t> </a:t>
                  </a:r>
                </a:p>
              </p:txBody>
            </p:sp>
          </mc:Fallback>
        </mc:AlternateContent>
      </p:grpSp>
      <p:pic>
        <p:nvPicPr>
          <p:cNvPr id="16" name="Mode">
            <a:hlinkClick r:id="rId5" action="ppaction://hlinksldjump"/>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252" y="1"/>
            <a:ext cx="1665477" cy="1232452"/>
          </a:xfrm>
          <a:prstGeom prst="rect">
            <a:avLst/>
          </a:prstGeom>
        </p:spPr>
      </p:pic>
      <mc:AlternateContent xmlns:mc="http://schemas.openxmlformats.org/markup-compatibility/2006" xmlns:a14="http://schemas.microsoft.com/office/drawing/2010/main">
        <mc:Choice Requires="a14">
          <p:sp>
            <p:nvSpPr>
              <p:cNvPr id="2" name="TextBox 1"/>
              <p:cNvSpPr txBox="1"/>
              <p:nvPr/>
            </p:nvSpPr>
            <p:spPr>
              <a:xfrm>
                <a:off x="1449086" y="3208939"/>
                <a:ext cx="9886761" cy="584775"/>
              </a:xfrm>
              <a:prstGeom prst="rect">
                <a:avLst/>
              </a:prstGeom>
              <a:noFill/>
            </p:spPr>
            <p:txBody>
              <a:bodyPr wrap="square" rtlCol="0">
                <a:spAutoFit/>
              </a:bodyPr>
              <a:lstStyle/>
              <a:p>
                <a:pPr algn="ctr"/>
                <a14:m>
                  <m:oMath xmlns:m="http://schemas.openxmlformats.org/officeDocument/2006/math">
                    <m:r>
                      <a:rPr lang="en-US" sz="3200" b="0" i="1" smtClean="0">
                        <a:latin typeface="Cambria Math" panose="02040503050406030204" pitchFamily="18" charset="0"/>
                        <a:ea typeface="Cambria Math" panose="02040503050406030204" pitchFamily="18" charset="0"/>
                        <a:cs typeface="Arial" panose="020B0604020202020204" pitchFamily="34" charset="0"/>
                      </a:rPr>
                      <m:t>⟹ </m:t>
                    </m:r>
                    <m:r>
                      <a:rPr lang="en-US" sz="3200" b="0" i="1" smtClean="0">
                        <a:latin typeface="Cambria Math" panose="02040503050406030204" pitchFamily="18" charset="0"/>
                        <a:cs typeface="Arial" panose="020B0604020202020204" pitchFamily="34" charset="0"/>
                      </a:rPr>
                      <m:t>𝑥</m:t>
                    </m:r>
                  </m:oMath>
                </a14:m>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có</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hệ</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gì</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với</a:t>
                </a:r>
                <a:r>
                  <a:rPr lang="en-US" sz="3200" dirty="0">
                    <a:latin typeface="Arial" panose="020B0604020202020204" pitchFamily="34" charset="0"/>
                    <a:cs typeface="Arial" panose="020B0604020202020204" pitchFamily="34" charset="0"/>
                  </a:rPr>
                  <a:t> </a:t>
                </a:r>
                <a14:m>
                  <m:oMath xmlns:m="http://schemas.openxmlformats.org/officeDocument/2006/math">
                    <m:r>
                      <a:rPr lang="en-US" sz="3200" b="0" i="1" smtClean="0">
                        <a:latin typeface="Cambria Math" panose="02040503050406030204" pitchFamily="18" charset="0"/>
                        <a:cs typeface="Arial" panose="020B0604020202020204" pitchFamily="34" charset="0"/>
                      </a:rPr>
                      <m:t>4</m:t>
                    </m:r>
                  </m:oMath>
                </a14:m>
                <a:r>
                  <a:rPr lang="en-US" sz="3200" dirty="0">
                    <a:latin typeface="Arial" panose="020B0604020202020204" pitchFamily="34" charset="0"/>
                    <a:cs typeface="Arial" panose="020B0604020202020204" pitchFamily="34" charset="0"/>
                  </a:rPr>
                  <a:t>?</a:t>
                </a:r>
              </a:p>
            </p:txBody>
          </p:sp>
        </mc:Choice>
        <mc:Fallback xmlns="">
          <p:sp>
            <p:nvSpPr>
              <p:cNvPr id="2" name="TextBox 1"/>
              <p:cNvSpPr txBox="1">
                <a:spLocks noRot="1" noChangeAspect="1" noMove="1" noResize="1" noEditPoints="1" noAdjustHandles="1" noChangeArrowheads="1" noChangeShapeType="1" noTextEdit="1"/>
              </p:cNvSpPr>
              <p:nvPr/>
            </p:nvSpPr>
            <p:spPr>
              <a:xfrm>
                <a:off x="1449086" y="3208939"/>
                <a:ext cx="9886761" cy="584775"/>
              </a:xfrm>
              <a:prstGeom prst="rect">
                <a:avLst/>
              </a:prstGeom>
              <a:blipFill rotWithShape="0">
                <a:blip r:embed="rId7"/>
                <a:stretch>
                  <a:fillRect t="-13542"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1449086" y="4653490"/>
                <a:ext cx="9886761" cy="58477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ea typeface="Cambria Math" panose="02040503050406030204" pitchFamily="18" charset="0"/>
                          <a:cs typeface="Arial" panose="020B0604020202020204" pitchFamily="34" charset="0"/>
                        </a:rPr>
                        <m:t>⟹ </m:t>
                      </m:r>
                      <m:r>
                        <a:rPr lang="en-US" sz="3200" b="0" i="1" smtClean="0">
                          <a:latin typeface="Cambria Math" panose="02040503050406030204" pitchFamily="18" charset="0"/>
                          <a:cs typeface="Arial" panose="020B0604020202020204" pitchFamily="34" charset="0"/>
                        </a:rPr>
                        <m:t>𝑥</m:t>
                      </m:r>
                      <m:r>
                        <a:rPr lang="en-US" sz="3200" b="0" i="1" smtClean="0">
                          <a:latin typeface="Cambria Math" panose="02040503050406030204" pitchFamily="18" charset="0"/>
                          <a:cs typeface="Arial" panose="020B0604020202020204" pitchFamily="34" charset="0"/>
                        </a:rPr>
                        <m:t>+2 ∈  ?</m:t>
                      </m:r>
                    </m:oMath>
                  </m:oMathPara>
                </a14:m>
                <a:endParaRPr lang="en-US" sz="3200" dirty="0">
                  <a:latin typeface="Arial" panose="020B0604020202020204" pitchFamily="34" charset="0"/>
                  <a:cs typeface="Arial" panose="020B0604020202020204" pitchFamily="34"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1449086" y="4653490"/>
                <a:ext cx="9886761" cy="584775"/>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1449085" y="5375766"/>
                <a:ext cx="9886761" cy="58477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ea typeface="Cambria Math" panose="02040503050406030204" pitchFamily="18" charset="0"/>
                          <a:cs typeface="Arial" panose="020B0604020202020204" pitchFamily="34" charset="0"/>
                        </a:rPr>
                        <m:t>⟹ </m:t>
                      </m:r>
                      <m:r>
                        <a:rPr lang="en-US" sz="3200" b="0" i="1" smtClean="0">
                          <a:latin typeface="Cambria Math" panose="02040503050406030204" pitchFamily="18" charset="0"/>
                          <a:cs typeface="Arial" panose="020B0604020202020204" pitchFamily="34" charset="0"/>
                        </a:rPr>
                        <m:t>𝑥</m:t>
                      </m:r>
                      <m:r>
                        <a:rPr lang="en-US" sz="3200" b="0" i="1" smtClean="0">
                          <a:latin typeface="Cambria Math" panose="02040503050406030204" pitchFamily="18" charset="0"/>
                          <a:ea typeface="Cambria Math" panose="02040503050406030204" pitchFamily="18" charset="0"/>
                          <a:cs typeface="Arial" panose="020B0604020202020204" pitchFamily="34" charset="0"/>
                        </a:rPr>
                        <m:t>∈ ?</m:t>
                      </m:r>
                    </m:oMath>
                  </m:oMathPara>
                </a14:m>
                <a:endParaRPr lang="en-US" sz="3200" dirty="0">
                  <a:latin typeface="Arial" panose="020B0604020202020204" pitchFamily="34" charset="0"/>
                  <a:cs typeface="Arial" panose="020B0604020202020204" pitchFamily="34"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1449085" y="5375766"/>
                <a:ext cx="9886761" cy="584775"/>
              </a:xfrm>
              <a:prstGeom prst="rect">
                <a:avLst/>
              </a:prstGeom>
              <a:blipFill rotWithShape="0">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142586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 name="Nhóm 7"/>
          <p:cNvGrpSpPr/>
          <p:nvPr/>
        </p:nvGrpSpPr>
        <p:grpSpPr>
          <a:xfrm>
            <a:off x="-11087" y="1"/>
            <a:ext cx="12303524" cy="7002653"/>
            <a:chOff x="3101483" y="1142149"/>
            <a:chExt cx="6152381" cy="3647619"/>
          </a:xfrm>
        </p:grpSpPr>
        <p:pic>
          <p:nvPicPr>
            <p:cNvPr id="10" name="Ảnh 5"/>
            <p:cNvPicPr>
              <a:picLocks noChangeAspect="1"/>
            </p:cNvPicPr>
            <p:nvPr/>
          </p:nvPicPr>
          <p:blipFill>
            <a:blip r:embed="rId2">
              <a:extLst>
                <a:ext uri="{BEBA8EAE-BF5A-486C-A8C5-ECC9F3942E4B}">
                  <a14:imgProps xmlns:a14="http://schemas.microsoft.com/office/drawing/2010/main">
                    <a14:imgLayer r:embed="rId3">
                      <a14:imgEffect>
                        <a14:backgroundRemoval t="1567" b="100000" l="0" r="100000">
                          <a14:foregroundMark x1="4799" y1="19582" x2="4799" y2="19582"/>
                          <a14:foregroundMark x1="12074" y1="6527" x2="12074" y2="6527"/>
                          <a14:foregroundMark x1="23220" y1="7050" x2="23220" y2="7050"/>
                          <a14:foregroundMark x1="42105" y1="5744" x2="42105" y2="5744"/>
                          <a14:foregroundMark x1="65325" y1="4961" x2="65325" y2="4961"/>
                          <a14:foregroundMark x1="93963" y1="26632" x2="93963" y2="26632"/>
                          <a14:foregroundMark x1="93344" y1="13838" x2="93344" y2="13838"/>
                          <a14:foregroundMark x1="93808" y1="18799" x2="93808" y2="18799"/>
                          <a14:foregroundMark x1="40712" y1="94778" x2="40712" y2="94778"/>
                          <a14:foregroundMark x1="50310" y1="94256" x2="50310" y2="94256"/>
                          <a14:foregroundMark x1="63622" y1="92167" x2="63622" y2="92167"/>
                          <a14:foregroundMark x1="83591" y1="95039" x2="83591" y2="95039"/>
                          <a14:foregroundMark x1="65635" y1="96606" x2="65635" y2="96606"/>
                          <a14:foregroundMark x1="54644" y1="95561" x2="54644" y2="95561"/>
                          <a14:foregroundMark x1="17647" y1="63708" x2="17647" y2="63708"/>
                          <a14:foregroundMark x1="13313" y1="72324" x2="13313" y2="72324"/>
                          <a14:foregroundMark x1="10991" y1="81984" x2="10991" y2="81984"/>
                          <a14:foregroundMark x1="12074" y1="85117" x2="12074" y2="85117"/>
                          <a14:foregroundMark x1="1238" y1="74413" x2="1238" y2="74413"/>
                        </a14:backgroundRemoval>
                      </a14:imgEffect>
                    </a14:imgLayer>
                  </a14:imgProps>
                </a:ext>
              </a:extLst>
            </a:blip>
            <a:stretch>
              <a:fillRect/>
            </a:stretch>
          </p:blipFill>
          <p:spPr>
            <a:xfrm>
              <a:off x="3101483" y="1142149"/>
              <a:ext cx="6152381" cy="3647619"/>
            </a:xfrm>
            <a:prstGeom prst="rect">
              <a:avLst/>
            </a:prstGeom>
            <a:ln>
              <a:noFill/>
            </a:ln>
          </p:spPr>
        </p:pic>
        <mc:AlternateContent xmlns:mc="http://schemas.openxmlformats.org/markup-compatibility/2006" xmlns:a14="http://schemas.microsoft.com/office/drawing/2010/main">
          <mc:Choice Requires="a14">
            <p:sp>
              <p:nvSpPr>
                <p:cNvPr id="14" name="Hộp Văn bản 6"/>
                <p:cNvSpPr txBox="1"/>
                <p:nvPr/>
              </p:nvSpPr>
              <p:spPr>
                <a:xfrm>
                  <a:off x="3723409" y="1699796"/>
                  <a:ext cx="5099519" cy="1587149"/>
                </a:xfrm>
                <a:prstGeom prst="rect">
                  <a:avLst/>
                </a:prstGeom>
                <a:noFill/>
                <a:ln>
                  <a:solidFill>
                    <a:srgbClr val="00B050"/>
                  </a:solidFill>
                </a:ln>
              </p:spPr>
              <p:txBody>
                <a:bodyPr wrap="square" rtlCol="0">
                  <a:spAutoFit/>
                </a:bodyPr>
                <a:lstStyle/>
                <a:p>
                  <a:pPr algn="ctr"/>
                  <a:r>
                    <a:rPr lang="en-US" sz="3200" b="1" u="sng" dirty="0">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Bài 4/SGK/Tr87</a:t>
                  </a:r>
                </a:p>
                <a:p>
                  <a:pPr algn="ctr"/>
                  <a:endParaRPr lang="en-US" sz="3200" dirty="0">
                    <a:solidFill>
                      <a:srgbClr val="FF0000"/>
                    </a:solidFill>
                    <a:latin typeface="Arial" panose="020B0604020202020204" pitchFamily="34" charset="0"/>
                    <a:cs typeface="Arial" panose="020B0604020202020204" pitchFamily="34" charset="0"/>
                  </a:endParaRPr>
                </a:p>
                <a:p>
                  <a:r>
                    <a:rPr lang="en-US" sz="3200" dirty="0" err="1">
                      <a:solidFill>
                        <a:srgbClr val="FF0000"/>
                      </a:solidFill>
                      <a:latin typeface="Arial" panose="020B0604020202020204" pitchFamily="34" charset="0"/>
                      <a:cs typeface="Arial" panose="020B0604020202020204" pitchFamily="34" charset="0"/>
                    </a:rPr>
                    <a:t>Nhiệt</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độ</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lúc</a:t>
                  </a:r>
                  <a:r>
                    <a:rPr lang="en-US" sz="3200" dirty="0">
                      <a:solidFill>
                        <a:srgbClr val="FF0000"/>
                      </a:solidFill>
                      <a:latin typeface="Arial" panose="020B0604020202020204" pitchFamily="34" charset="0"/>
                      <a:cs typeface="Arial" panose="020B0604020202020204" pitchFamily="34" charset="0"/>
                    </a:rPr>
                    <a:t> 8 </a:t>
                  </a:r>
                  <a:r>
                    <a:rPr lang="en-US" sz="3200" dirty="0" err="1">
                      <a:solidFill>
                        <a:srgbClr val="FF0000"/>
                      </a:solidFill>
                      <a:latin typeface="Arial" panose="020B0604020202020204" pitchFamily="34" charset="0"/>
                      <a:cs typeface="Arial" panose="020B0604020202020204" pitchFamily="34" charset="0"/>
                    </a:rPr>
                    <a:t>giờ</a:t>
                  </a:r>
                  <a:r>
                    <a:rPr lang="en-US" sz="3200" dirty="0">
                      <a:solidFill>
                        <a:srgbClr val="FF0000"/>
                      </a:solidFill>
                      <a:latin typeface="Arial" panose="020B0604020202020204" pitchFamily="34" charset="0"/>
                      <a:cs typeface="Arial" panose="020B0604020202020204" pitchFamily="34" charset="0"/>
                    </a:rPr>
                    <a:t> sang </a:t>
                  </a:r>
                  <a:r>
                    <a:rPr lang="en-US" sz="3200" dirty="0" err="1">
                      <a:solidFill>
                        <a:srgbClr val="FF0000"/>
                      </a:solidFill>
                      <a:latin typeface="Arial" panose="020B0604020202020204" pitchFamily="34" charset="0"/>
                      <a:cs typeface="Arial" panose="020B0604020202020204" pitchFamily="34" charset="0"/>
                    </a:rPr>
                    <a:t>trong</a:t>
                  </a:r>
                  <a:r>
                    <a:rPr lang="en-US" sz="3200" dirty="0">
                      <a:solidFill>
                        <a:srgbClr val="FF0000"/>
                      </a:solidFill>
                      <a:latin typeface="Arial" panose="020B0604020202020204" pitchFamily="34" charset="0"/>
                      <a:cs typeface="Arial" panose="020B0604020202020204" pitchFamily="34" charset="0"/>
                    </a:rPr>
                    <a:t> 5 </a:t>
                  </a:r>
                  <a:r>
                    <a:rPr lang="en-US" sz="3200" dirty="0" err="1">
                      <a:solidFill>
                        <a:srgbClr val="FF0000"/>
                      </a:solidFill>
                      <a:latin typeface="Arial" panose="020B0604020202020204" pitchFamily="34" charset="0"/>
                      <a:cs typeface="Arial" panose="020B0604020202020204" pitchFamily="34" charset="0"/>
                    </a:rPr>
                    <a:t>ngày</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liên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tiếp</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là</a:t>
                  </a:r>
                  <a:r>
                    <a:rPr lang="en-US" sz="3200" dirty="0">
                      <a:solidFill>
                        <a:srgbClr val="FF0000"/>
                      </a:solidFill>
                      <a:latin typeface="Arial" panose="020B0604020202020204" pitchFamily="34" charset="0"/>
                      <a:cs typeface="Arial" panose="020B0604020202020204" pitchFamily="34" charset="0"/>
                    </a:rPr>
                    <a:t> </a:t>
                  </a:r>
                </a:p>
                <a:p>
                  <a14:m>
                    <m:oMath xmlns:m="http://schemas.openxmlformats.org/officeDocument/2006/math">
                      <m:r>
                        <a:rPr lang="en-US" sz="3200" b="0" i="1" smtClean="0">
                          <a:solidFill>
                            <a:srgbClr val="FF0000"/>
                          </a:solidFill>
                          <a:latin typeface="Cambria Math" panose="02040503050406030204" pitchFamily="18" charset="0"/>
                          <a:cs typeface="Arial" panose="020B0604020202020204" pitchFamily="34" charset="0"/>
                        </a:rPr>
                        <m:t>−6</m:t>
                      </m:r>
                      <m:sSup>
                        <m:sSupPr>
                          <m:ctrlPr>
                            <a:rPr lang="en-US" sz="3200" b="0" i="1" smtClean="0">
                              <a:solidFill>
                                <a:srgbClr val="FF0000"/>
                              </a:solidFill>
                              <a:latin typeface="Cambria Math" panose="02040503050406030204" pitchFamily="18" charset="0"/>
                              <a:cs typeface="Arial" panose="020B0604020202020204" pitchFamily="34" charset="0"/>
                            </a:rPr>
                          </m:ctrlPr>
                        </m:sSupPr>
                        <m:e>
                          <m:r>
                            <a:rPr lang="en-US" sz="3200" b="0" i="1" smtClean="0">
                              <a:solidFill>
                                <a:srgbClr val="FF0000"/>
                              </a:solidFill>
                              <a:latin typeface="Cambria Math" panose="02040503050406030204" pitchFamily="18" charset="0"/>
                              <a:cs typeface="Arial" panose="020B0604020202020204" pitchFamily="34" charset="0"/>
                            </a:rPr>
                            <m:t> </m:t>
                          </m:r>
                        </m:e>
                        <m:sup>
                          <m:r>
                            <a:rPr lang="en-US" sz="3200" b="0" i="1" smtClean="0">
                              <a:solidFill>
                                <a:srgbClr val="FF0000"/>
                              </a:solidFill>
                              <a:latin typeface="Cambria Math" panose="02040503050406030204" pitchFamily="18" charset="0"/>
                              <a:cs typeface="Arial" panose="020B0604020202020204" pitchFamily="34" charset="0"/>
                            </a:rPr>
                            <m:t>𝑜</m:t>
                          </m:r>
                        </m:sup>
                      </m:sSup>
                      <m:r>
                        <a:rPr lang="en-US" sz="3200" b="0" i="1" smtClean="0">
                          <a:solidFill>
                            <a:srgbClr val="FF0000"/>
                          </a:solidFill>
                          <a:latin typeface="Cambria Math" panose="02040503050406030204" pitchFamily="18" charset="0"/>
                          <a:cs typeface="Arial" panose="020B0604020202020204" pitchFamily="34" charset="0"/>
                        </a:rPr>
                        <m:t>𝐶</m:t>
                      </m:r>
                      <m:r>
                        <a:rPr lang="en-US" sz="3200" b="0" i="1" smtClean="0">
                          <a:solidFill>
                            <a:srgbClr val="FF0000"/>
                          </a:solidFill>
                          <a:latin typeface="Cambria Math" panose="02040503050406030204" pitchFamily="18" charset="0"/>
                          <a:cs typeface="Arial" panose="020B0604020202020204" pitchFamily="34" charset="0"/>
                        </a:rPr>
                        <m:t>, −5</m:t>
                      </m:r>
                      <m:sSup>
                        <m:sSupPr>
                          <m:ctrlPr>
                            <a:rPr lang="en-US" sz="3200" i="1">
                              <a:solidFill>
                                <a:srgbClr val="FF0000"/>
                              </a:solidFill>
                              <a:latin typeface="Cambria Math" panose="02040503050406030204" pitchFamily="18" charset="0"/>
                              <a:cs typeface="Arial" panose="020B0604020202020204" pitchFamily="34" charset="0"/>
                            </a:rPr>
                          </m:ctrlPr>
                        </m:sSupPr>
                        <m:e>
                          <m:r>
                            <a:rPr lang="en-US" sz="3200" i="1">
                              <a:solidFill>
                                <a:srgbClr val="FF0000"/>
                              </a:solidFill>
                              <a:latin typeface="Cambria Math" panose="02040503050406030204" pitchFamily="18" charset="0"/>
                              <a:cs typeface="Arial" panose="020B0604020202020204" pitchFamily="34" charset="0"/>
                            </a:rPr>
                            <m:t> </m:t>
                          </m:r>
                        </m:e>
                        <m:sup>
                          <m:r>
                            <a:rPr lang="en-US" sz="3200" i="1">
                              <a:solidFill>
                                <a:srgbClr val="FF0000"/>
                              </a:solidFill>
                              <a:latin typeface="Cambria Math" panose="02040503050406030204" pitchFamily="18" charset="0"/>
                              <a:cs typeface="Arial" panose="020B0604020202020204" pitchFamily="34" charset="0"/>
                            </a:rPr>
                            <m:t>𝑜</m:t>
                          </m:r>
                        </m:sup>
                      </m:sSup>
                      <m:r>
                        <a:rPr lang="en-US" sz="3200" i="1">
                          <a:solidFill>
                            <a:srgbClr val="FF0000"/>
                          </a:solidFill>
                          <a:latin typeface="Cambria Math" panose="02040503050406030204" pitchFamily="18" charset="0"/>
                          <a:cs typeface="Arial" panose="020B0604020202020204" pitchFamily="34" charset="0"/>
                        </a:rPr>
                        <m:t>𝐶</m:t>
                      </m:r>
                      <m:r>
                        <a:rPr lang="en-US" sz="3200" i="1">
                          <a:solidFill>
                            <a:srgbClr val="FF0000"/>
                          </a:solidFill>
                          <a:latin typeface="Cambria Math" panose="02040503050406030204" pitchFamily="18" charset="0"/>
                          <a:cs typeface="Arial" panose="020B0604020202020204" pitchFamily="34" charset="0"/>
                        </a:rPr>
                        <m:t>,−4</m:t>
                      </m:r>
                      <m:sSup>
                        <m:sSupPr>
                          <m:ctrlPr>
                            <a:rPr lang="en-US" sz="3200" i="1">
                              <a:solidFill>
                                <a:srgbClr val="FF0000"/>
                              </a:solidFill>
                              <a:latin typeface="Cambria Math" panose="02040503050406030204" pitchFamily="18" charset="0"/>
                              <a:cs typeface="Arial" panose="020B0604020202020204" pitchFamily="34" charset="0"/>
                            </a:rPr>
                          </m:ctrlPr>
                        </m:sSupPr>
                        <m:e>
                          <m:r>
                            <a:rPr lang="en-US" sz="3200" i="1">
                              <a:solidFill>
                                <a:srgbClr val="FF0000"/>
                              </a:solidFill>
                              <a:latin typeface="Cambria Math" panose="02040503050406030204" pitchFamily="18" charset="0"/>
                              <a:cs typeface="Arial" panose="020B0604020202020204" pitchFamily="34" charset="0"/>
                            </a:rPr>
                            <m:t> </m:t>
                          </m:r>
                        </m:e>
                        <m:sup>
                          <m:r>
                            <a:rPr lang="en-US" sz="3200" i="1">
                              <a:solidFill>
                                <a:srgbClr val="FF0000"/>
                              </a:solidFill>
                              <a:latin typeface="Cambria Math" panose="02040503050406030204" pitchFamily="18" charset="0"/>
                              <a:cs typeface="Arial" panose="020B0604020202020204" pitchFamily="34" charset="0"/>
                            </a:rPr>
                            <m:t>𝑜</m:t>
                          </m:r>
                        </m:sup>
                      </m:sSup>
                      <m:r>
                        <a:rPr lang="en-US" sz="3200" i="1">
                          <a:solidFill>
                            <a:srgbClr val="FF0000"/>
                          </a:solidFill>
                          <a:latin typeface="Cambria Math" panose="02040503050406030204" pitchFamily="18" charset="0"/>
                          <a:cs typeface="Arial" panose="020B0604020202020204" pitchFamily="34" charset="0"/>
                        </a:rPr>
                        <m:t>𝐶</m:t>
                      </m:r>
                      <m:r>
                        <a:rPr lang="en-US" sz="3200" i="1">
                          <a:solidFill>
                            <a:srgbClr val="FF0000"/>
                          </a:solidFill>
                          <a:latin typeface="Cambria Math" panose="02040503050406030204" pitchFamily="18" charset="0"/>
                          <a:cs typeface="Arial" panose="020B0604020202020204" pitchFamily="34" charset="0"/>
                        </a:rPr>
                        <m:t>, 2</m:t>
                      </m:r>
                      <m:sSup>
                        <m:sSupPr>
                          <m:ctrlPr>
                            <a:rPr lang="en-US" sz="3200" i="1">
                              <a:solidFill>
                                <a:srgbClr val="FF0000"/>
                              </a:solidFill>
                              <a:latin typeface="Cambria Math" panose="02040503050406030204" pitchFamily="18" charset="0"/>
                              <a:cs typeface="Arial" panose="020B0604020202020204" pitchFamily="34" charset="0"/>
                            </a:rPr>
                          </m:ctrlPr>
                        </m:sSupPr>
                        <m:e>
                          <m:r>
                            <a:rPr lang="en-US" sz="3200" i="1">
                              <a:solidFill>
                                <a:srgbClr val="FF0000"/>
                              </a:solidFill>
                              <a:latin typeface="Cambria Math" panose="02040503050406030204" pitchFamily="18" charset="0"/>
                              <a:cs typeface="Arial" panose="020B0604020202020204" pitchFamily="34" charset="0"/>
                            </a:rPr>
                            <m:t> </m:t>
                          </m:r>
                        </m:e>
                        <m:sup>
                          <m:r>
                            <a:rPr lang="en-US" sz="3200" i="1">
                              <a:solidFill>
                                <a:srgbClr val="FF0000"/>
                              </a:solidFill>
                              <a:latin typeface="Cambria Math" panose="02040503050406030204" pitchFamily="18" charset="0"/>
                              <a:cs typeface="Arial" panose="020B0604020202020204" pitchFamily="34" charset="0"/>
                            </a:rPr>
                            <m:t>𝑜</m:t>
                          </m:r>
                        </m:sup>
                      </m:sSup>
                      <m:r>
                        <a:rPr lang="en-US" sz="3200" i="1">
                          <a:solidFill>
                            <a:srgbClr val="FF0000"/>
                          </a:solidFill>
                          <a:latin typeface="Cambria Math" panose="02040503050406030204" pitchFamily="18" charset="0"/>
                          <a:cs typeface="Arial" panose="020B0604020202020204" pitchFamily="34" charset="0"/>
                        </a:rPr>
                        <m:t>𝐶</m:t>
                      </m:r>
                      <m:r>
                        <a:rPr lang="en-US" sz="3200" i="1">
                          <a:solidFill>
                            <a:srgbClr val="FF0000"/>
                          </a:solidFill>
                          <a:latin typeface="Cambria Math" panose="02040503050406030204" pitchFamily="18" charset="0"/>
                          <a:cs typeface="Arial" panose="020B0604020202020204" pitchFamily="34" charset="0"/>
                        </a:rPr>
                        <m:t>, 3</m:t>
                      </m:r>
                      <m:sSup>
                        <m:sSupPr>
                          <m:ctrlPr>
                            <a:rPr lang="en-US" sz="3200" i="1">
                              <a:solidFill>
                                <a:srgbClr val="FF0000"/>
                              </a:solidFill>
                              <a:latin typeface="Cambria Math" panose="02040503050406030204" pitchFamily="18" charset="0"/>
                              <a:cs typeface="Arial" panose="020B0604020202020204" pitchFamily="34" charset="0"/>
                            </a:rPr>
                          </m:ctrlPr>
                        </m:sSupPr>
                        <m:e>
                          <m:r>
                            <a:rPr lang="en-US" sz="3200" i="1">
                              <a:solidFill>
                                <a:srgbClr val="FF0000"/>
                              </a:solidFill>
                              <a:latin typeface="Cambria Math" panose="02040503050406030204" pitchFamily="18" charset="0"/>
                              <a:cs typeface="Arial" panose="020B0604020202020204" pitchFamily="34" charset="0"/>
                            </a:rPr>
                            <m:t> </m:t>
                          </m:r>
                        </m:e>
                        <m:sup>
                          <m:r>
                            <a:rPr lang="en-US" sz="3200" i="1">
                              <a:solidFill>
                                <a:srgbClr val="FF0000"/>
                              </a:solidFill>
                              <a:latin typeface="Cambria Math" panose="02040503050406030204" pitchFamily="18" charset="0"/>
                              <a:cs typeface="Arial" panose="020B0604020202020204" pitchFamily="34" charset="0"/>
                            </a:rPr>
                            <m:t>𝑜</m:t>
                          </m:r>
                        </m:sup>
                      </m:sSup>
                      <m:r>
                        <a:rPr lang="en-US" sz="3200" i="1">
                          <a:solidFill>
                            <a:srgbClr val="FF0000"/>
                          </a:solidFill>
                          <a:latin typeface="Cambria Math" panose="02040503050406030204" pitchFamily="18" charset="0"/>
                          <a:cs typeface="Arial" panose="020B0604020202020204" pitchFamily="34" charset="0"/>
                        </a:rPr>
                        <m:t>𝐶</m:t>
                      </m:r>
                    </m:oMath>
                  </a14:m>
                  <a:r>
                    <a:rPr lang="en-US" sz="3200" dirty="0">
                      <a:solidFill>
                        <a:srgbClr val="FF0000"/>
                      </a:solidFill>
                      <a:latin typeface="Arial" panose="020B0604020202020204" pitchFamily="34" charset="0"/>
                      <a:cs typeface="Arial" panose="020B0604020202020204" pitchFamily="34" charset="0"/>
                    </a:rPr>
                    <a:t>. </a:t>
                  </a:r>
                </a:p>
                <a:p>
                  <a:r>
                    <a:rPr lang="en-US" sz="3200" dirty="0" err="1">
                      <a:solidFill>
                        <a:srgbClr val="FF0000"/>
                      </a:solidFill>
                      <a:latin typeface="Arial" panose="020B0604020202020204" pitchFamily="34" charset="0"/>
                      <a:cs typeface="Arial" panose="020B0604020202020204" pitchFamily="34" charset="0"/>
                    </a:rPr>
                    <a:t>Tính</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nhiệt</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độ</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trung</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bình</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lúc</a:t>
                  </a:r>
                  <a:r>
                    <a:rPr lang="en-US" sz="3200" dirty="0">
                      <a:solidFill>
                        <a:srgbClr val="FF0000"/>
                      </a:solidFill>
                      <a:latin typeface="Arial" panose="020B0604020202020204" pitchFamily="34" charset="0"/>
                      <a:cs typeface="Arial" panose="020B0604020202020204" pitchFamily="34" charset="0"/>
                    </a:rPr>
                    <a:t> 8 </a:t>
                  </a:r>
                  <a:r>
                    <a:rPr lang="en-US" sz="3200" dirty="0" err="1">
                      <a:solidFill>
                        <a:srgbClr val="FF0000"/>
                      </a:solidFill>
                      <a:latin typeface="Arial" panose="020B0604020202020204" pitchFamily="34" charset="0"/>
                      <a:cs typeface="Arial" panose="020B0604020202020204" pitchFamily="34" charset="0"/>
                    </a:rPr>
                    <a:t>giờ</a:t>
                  </a:r>
                  <a:r>
                    <a:rPr lang="en-US" sz="3200" dirty="0">
                      <a:solidFill>
                        <a:srgbClr val="FF0000"/>
                      </a:solidFill>
                      <a:latin typeface="Arial" panose="020B0604020202020204" pitchFamily="34" charset="0"/>
                      <a:cs typeface="Arial" panose="020B0604020202020204" pitchFamily="34" charset="0"/>
                    </a:rPr>
                    <a:t> sang </a:t>
                  </a:r>
                  <a:r>
                    <a:rPr lang="en-US" sz="3200" dirty="0" err="1">
                      <a:solidFill>
                        <a:srgbClr val="FF0000"/>
                      </a:solidFill>
                      <a:latin typeface="Arial" panose="020B0604020202020204" pitchFamily="34" charset="0"/>
                      <a:cs typeface="Arial" panose="020B0604020202020204" pitchFamily="34" charset="0"/>
                    </a:rPr>
                    <a:t>của</a:t>
                  </a:r>
                  <a:r>
                    <a:rPr lang="en-US" sz="3200" dirty="0">
                      <a:solidFill>
                        <a:srgbClr val="FF0000"/>
                      </a:solidFill>
                      <a:latin typeface="Arial" panose="020B0604020202020204" pitchFamily="34" charset="0"/>
                      <a:cs typeface="Arial" panose="020B0604020202020204" pitchFamily="34" charset="0"/>
                    </a:rPr>
                    <a:t> 5 </a:t>
                  </a:r>
                  <a:r>
                    <a:rPr lang="en-US" sz="3200" dirty="0" err="1">
                      <a:solidFill>
                        <a:srgbClr val="FF0000"/>
                      </a:solidFill>
                      <a:latin typeface="Arial" panose="020B0604020202020204" pitchFamily="34" charset="0"/>
                      <a:cs typeface="Arial" panose="020B0604020202020204" pitchFamily="34" charset="0"/>
                    </a:rPr>
                    <a:t>ngày</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đó</a:t>
                  </a:r>
                  <a:r>
                    <a:rPr lang="en-US" sz="3200" dirty="0">
                      <a:solidFill>
                        <a:srgbClr val="FF0000"/>
                      </a:solidFill>
                      <a:latin typeface="Arial" panose="020B0604020202020204" pitchFamily="34" charset="0"/>
                      <a:cs typeface="Arial" panose="020B0604020202020204" pitchFamily="34" charset="0"/>
                    </a:rPr>
                    <a:t>.</a:t>
                  </a:r>
                </a:p>
                <a:p>
                  <a:pPr algn="ctr"/>
                  <a:endParaRPr lang="en-US" sz="3200" dirty="0">
                    <a:solidFill>
                      <a:srgbClr val="FF0000"/>
                    </a:solidFill>
                    <a:latin typeface="Arial" panose="020B0604020202020204" pitchFamily="34" charset="0"/>
                    <a:cs typeface="Arial" panose="020B0604020202020204" pitchFamily="34" charset="0"/>
                  </a:endParaRPr>
                </a:p>
              </p:txBody>
            </p:sp>
          </mc:Choice>
          <mc:Fallback xmlns="">
            <p:sp>
              <p:nvSpPr>
                <p:cNvPr id="14" name="Hộp Văn bản 6"/>
                <p:cNvSpPr txBox="1">
                  <a:spLocks noRot="1" noChangeAspect="1" noMove="1" noResize="1" noEditPoints="1" noAdjustHandles="1" noChangeArrowheads="1" noChangeShapeType="1" noTextEdit="1"/>
                </p:cNvSpPr>
                <p:nvPr/>
              </p:nvSpPr>
              <p:spPr>
                <a:xfrm>
                  <a:off x="3723409" y="1699796"/>
                  <a:ext cx="5099519" cy="1587149"/>
                </a:xfrm>
                <a:prstGeom prst="rect">
                  <a:avLst/>
                </a:prstGeom>
                <a:blipFill rotWithShape="0">
                  <a:blip r:embed="rId4"/>
                  <a:stretch>
                    <a:fillRect l="-1433" t="-2595"/>
                  </a:stretch>
                </a:blipFill>
                <a:ln>
                  <a:solidFill>
                    <a:srgbClr val="00B050"/>
                  </a:solidFill>
                </a:ln>
              </p:spPr>
              <p:txBody>
                <a:bodyPr/>
                <a:lstStyle/>
                <a:p>
                  <a:r>
                    <a:rPr lang="en-US">
                      <a:noFill/>
                    </a:rPr>
                    <a:t> </a:t>
                  </a:r>
                </a:p>
              </p:txBody>
            </p:sp>
          </mc:Fallback>
        </mc:AlternateContent>
      </p:grpSp>
      <p:pic>
        <p:nvPicPr>
          <p:cNvPr id="16" name="Mode">
            <a:hlinkClick r:id="rId5" action="ppaction://hlinksldjump"/>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252" y="1"/>
            <a:ext cx="1665477" cy="1232452"/>
          </a:xfrm>
          <a:prstGeom prst="rect">
            <a:avLst/>
          </a:prstGeom>
        </p:spPr>
      </p:pic>
    </p:spTree>
    <p:extLst>
      <p:ext uri="{BB962C8B-B14F-4D97-AF65-F5344CB8AC3E}">
        <p14:creationId xmlns:p14="http://schemas.microsoft.com/office/powerpoint/2010/main" val="15058439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 name="Nhóm 7"/>
          <p:cNvGrpSpPr/>
          <p:nvPr/>
        </p:nvGrpSpPr>
        <p:grpSpPr>
          <a:xfrm>
            <a:off x="-424070" y="1"/>
            <a:ext cx="12973879" cy="7002653"/>
            <a:chOff x="3101483" y="1142149"/>
            <a:chExt cx="6152381" cy="3647619"/>
          </a:xfrm>
        </p:grpSpPr>
        <p:pic>
          <p:nvPicPr>
            <p:cNvPr id="10" name="Ảnh 5"/>
            <p:cNvPicPr>
              <a:picLocks noChangeAspect="1"/>
            </p:cNvPicPr>
            <p:nvPr/>
          </p:nvPicPr>
          <p:blipFill>
            <a:blip r:embed="rId5">
              <a:extLst>
                <a:ext uri="{BEBA8EAE-BF5A-486C-A8C5-ECC9F3942E4B}">
                  <a14:imgProps xmlns:a14="http://schemas.microsoft.com/office/drawing/2010/main">
                    <a14:imgLayer r:embed="rId6">
                      <a14:imgEffect>
                        <a14:backgroundRemoval t="1567" b="100000" l="0" r="100000">
                          <a14:foregroundMark x1="4799" y1="19582" x2="4799" y2="19582"/>
                          <a14:foregroundMark x1="12074" y1="6527" x2="12074" y2="6527"/>
                          <a14:foregroundMark x1="23220" y1="7050" x2="23220" y2="7050"/>
                          <a14:foregroundMark x1="42105" y1="5744" x2="42105" y2="5744"/>
                          <a14:foregroundMark x1="65325" y1="4961" x2="65325" y2="4961"/>
                          <a14:foregroundMark x1="93963" y1="26632" x2="93963" y2="26632"/>
                          <a14:foregroundMark x1="93344" y1="13838" x2="93344" y2="13838"/>
                          <a14:foregroundMark x1="93808" y1="18799" x2="93808" y2="18799"/>
                          <a14:foregroundMark x1="40712" y1="94778" x2="40712" y2="94778"/>
                          <a14:foregroundMark x1="50310" y1="94256" x2="50310" y2="94256"/>
                          <a14:foregroundMark x1="63622" y1="92167" x2="63622" y2="92167"/>
                          <a14:foregroundMark x1="83591" y1="95039" x2="83591" y2="95039"/>
                          <a14:foregroundMark x1="65635" y1="96606" x2="65635" y2="96606"/>
                          <a14:foregroundMark x1="54644" y1="95561" x2="54644" y2="95561"/>
                          <a14:foregroundMark x1="17647" y1="63708" x2="17647" y2="63708"/>
                          <a14:foregroundMark x1="13313" y1="72324" x2="13313" y2="72324"/>
                          <a14:foregroundMark x1="10991" y1="81984" x2="10991" y2="81984"/>
                          <a14:foregroundMark x1="12074" y1="85117" x2="12074" y2="85117"/>
                          <a14:foregroundMark x1="1238" y1="74413" x2="1238" y2="74413"/>
                        </a14:backgroundRemoval>
                      </a14:imgEffect>
                    </a14:imgLayer>
                  </a14:imgProps>
                </a:ext>
              </a:extLst>
            </a:blip>
            <a:stretch>
              <a:fillRect/>
            </a:stretch>
          </p:blipFill>
          <p:spPr>
            <a:xfrm>
              <a:off x="3101483" y="1142149"/>
              <a:ext cx="6152381" cy="3647619"/>
            </a:xfrm>
            <a:prstGeom prst="rect">
              <a:avLst/>
            </a:prstGeom>
            <a:ln>
              <a:noFill/>
            </a:ln>
          </p:spPr>
        </p:pic>
        <mc:AlternateContent xmlns:mc="http://schemas.openxmlformats.org/markup-compatibility/2006" xmlns:a14="http://schemas.microsoft.com/office/drawing/2010/main">
          <mc:Choice Requires="a14">
            <p:sp>
              <p:nvSpPr>
                <p:cNvPr id="14" name="Hộp Văn bản 6"/>
                <p:cNvSpPr txBox="1"/>
                <p:nvPr/>
              </p:nvSpPr>
              <p:spPr>
                <a:xfrm>
                  <a:off x="3657224" y="1414943"/>
                  <a:ext cx="5134513" cy="1327467"/>
                </a:xfrm>
                <a:prstGeom prst="rect">
                  <a:avLst/>
                </a:prstGeom>
                <a:noFill/>
                <a:ln>
                  <a:solidFill>
                    <a:srgbClr val="00B050"/>
                  </a:solidFill>
                </a:ln>
              </p:spPr>
              <p:txBody>
                <a:bodyPr wrap="square" rtlCol="0">
                  <a:spAutoFit/>
                </a:bodyPr>
                <a:lstStyle/>
                <a:p>
                  <a:pPr algn="ctr">
                    <a:lnSpc>
                      <a:spcPct val="114000"/>
                    </a:lnSpc>
                  </a:pPr>
                  <a:r>
                    <a:rPr lang="en-US" sz="2800" b="1" u="sng" dirty="0" err="1">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Bài</a:t>
                  </a:r>
                  <a:r>
                    <a:rPr lang="en-US" sz="2800" b="1" u="sng" dirty="0">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7/SGK/Tr87</a:t>
                  </a:r>
                  <a:endParaRPr lang="en-US" sz="2800" dirty="0">
                    <a:solidFill>
                      <a:srgbClr val="FF0000"/>
                    </a:solidFill>
                    <a:latin typeface="Arial" panose="020B0604020202020204" pitchFamily="34" charset="0"/>
                    <a:cs typeface="Arial" panose="020B0604020202020204" pitchFamily="34" charset="0"/>
                  </a:endParaRPr>
                </a:p>
                <a:p>
                  <a:pPr algn="just">
                    <a:lnSpc>
                      <a:spcPct val="114000"/>
                    </a:lnSpc>
                  </a:pPr>
                  <a:r>
                    <a:rPr lang="en-US" sz="2800" dirty="0" err="1">
                      <a:solidFill>
                        <a:srgbClr val="FF0000"/>
                      </a:solidFill>
                      <a:latin typeface="Arial" panose="020B0604020202020204" pitchFamily="34" charset="0"/>
                      <a:cs typeface="Arial" panose="020B0604020202020204" pitchFamily="34" charset="0"/>
                    </a:rPr>
                    <a:t>Một</a:t>
                  </a:r>
                  <a:r>
                    <a:rPr lang="en-US" sz="2800" dirty="0">
                      <a:solidFill>
                        <a:srgbClr val="FF0000"/>
                      </a:solidFill>
                      <a:latin typeface="Arial" panose="020B0604020202020204" pitchFamily="34" charset="0"/>
                      <a:cs typeface="Arial" panose="020B0604020202020204" pitchFamily="34" charset="0"/>
                    </a:rPr>
                    <a:t> con </a:t>
                  </a:r>
                  <a:r>
                    <a:rPr lang="en-US" sz="2800" dirty="0" err="1">
                      <a:solidFill>
                        <a:srgbClr val="FF0000"/>
                      </a:solidFill>
                      <a:latin typeface="Arial" panose="020B0604020202020204" pitchFamily="34" charset="0"/>
                      <a:cs typeface="Arial" panose="020B0604020202020204" pitchFamily="34" charset="0"/>
                    </a:rPr>
                    <a:t>ốc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sên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leo</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lên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một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cây</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cao</a:t>
                  </a:r>
                  <a:r>
                    <a:rPr lang="en-US" sz="2800" dirty="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FF0000"/>
                          </a:solidFill>
                          <a:latin typeface="Cambria Math" panose="02040503050406030204" pitchFamily="18" charset="0"/>
                          <a:cs typeface="Arial" panose="020B0604020202020204" pitchFamily="34" charset="0"/>
                        </a:rPr>
                        <m:t>8</m:t>
                      </m:r>
                    </m:oMath>
                  </a14:m>
                  <a:r>
                    <a:rPr lang="en-US" sz="2800" dirty="0">
                      <a:solidFill>
                        <a:srgbClr val="FF0000"/>
                      </a:solidFill>
                      <a:latin typeface="Arial" panose="020B0604020202020204" pitchFamily="34" charset="0"/>
                      <a:cs typeface="Arial" panose="020B0604020202020204" pitchFamily="34" charset="0"/>
                    </a:rPr>
                    <a:t>m. </a:t>
                  </a:r>
                  <a:r>
                    <a:rPr lang="en-US" sz="2800" dirty="0" err="1">
                      <a:solidFill>
                        <a:srgbClr val="FF0000"/>
                      </a:solidFill>
                      <a:latin typeface="Arial" panose="020B0604020202020204" pitchFamily="34" charset="0"/>
                      <a:cs typeface="Arial" panose="020B0604020202020204" pitchFamily="34" charset="0"/>
                    </a:rPr>
                    <a:t>Trong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mỗi</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ngày</a:t>
                  </a:r>
                  <a:r>
                    <a:rPr lang="en-US" sz="2800" dirty="0">
                      <a:solidFill>
                        <a:srgbClr val="FF0000"/>
                      </a:solidFill>
                      <a:latin typeface="Arial" panose="020B0604020202020204" pitchFamily="34" charset="0"/>
                      <a:cs typeface="Arial" panose="020B0604020202020204" pitchFamily="34" charset="0"/>
                    </a:rPr>
                    <a:t> (24 </a:t>
                  </a:r>
                  <a:r>
                    <a:rPr lang="en-US" sz="2800" dirty="0" err="1">
                      <a:solidFill>
                        <a:srgbClr val="FF0000"/>
                      </a:solidFill>
                      <a:latin typeface="Arial" panose="020B0604020202020204" pitchFamily="34" charset="0"/>
                      <a:cs typeface="Arial" panose="020B0604020202020204" pitchFamily="34" charset="0"/>
                    </a:rPr>
                    <a:t>giờ</a:t>
                  </a:r>
                  <a:r>
                    <a:rPr lang="en-US" sz="2800" dirty="0">
                      <a:solidFill>
                        <a:srgbClr val="FF0000"/>
                      </a:solidFill>
                      <a:latin typeface="Arial" panose="020B0604020202020204" pitchFamily="34" charset="0"/>
                      <a:cs typeface="Arial" panose="020B0604020202020204" pitchFamily="34" charset="0"/>
                    </a:rPr>
                    <a:t>), 12 </a:t>
                  </a:r>
                  <a:r>
                    <a:rPr lang="en-US" sz="2800" dirty="0" err="1">
                      <a:solidFill>
                        <a:srgbClr val="FF0000"/>
                      </a:solidFill>
                      <a:latin typeface="Arial" panose="020B0604020202020204" pitchFamily="34" charset="0"/>
                      <a:cs typeface="Arial" panose="020B0604020202020204" pitchFamily="34" charset="0"/>
                    </a:rPr>
                    <a:t>giờ</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đầu</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tiên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ốc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sên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leo</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lên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được</a:t>
                  </a:r>
                  <a:r>
                    <a:rPr lang="en-US" sz="2800" dirty="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FF0000"/>
                          </a:solidFill>
                          <a:latin typeface="Cambria Math" panose="02040503050406030204" pitchFamily="18" charset="0"/>
                          <a:cs typeface="Arial" panose="020B0604020202020204" pitchFamily="34" charset="0"/>
                        </a:rPr>
                        <m:t>3</m:t>
                      </m:r>
                    </m:oMath>
                  </a14:m>
                  <a:r>
                    <a:rPr lang="en-US" sz="2800" dirty="0">
                      <a:solidFill>
                        <a:srgbClr val="FF0000"/>
                      </a:solidFill>
                      <a:latin typeface="Arial" panose="020B0604020202020204" pitchFamily="34" charset="0"/>
                      <a:cs typeface="Arial" panose="020B0604020202020204" pitchFamily="34" charset="0"/>
                    </a:rPr>
                    <a:t>m, </a:t>
                  </a:r>
                  <a:r>
                    <a:rPr lang="en-US" sz="2800" dirty="0" err="1">
                      <a:solidFill>
                        <a:srgbClr val="FF0000"/>
                      </a:solidFill>
                      <a:latin typeface="Arial" panose="020B0604020202020204" pitchFamily="34" charset="0"/>
                      <a:cs typeface="Arial" panose="020B0604020202020204" pitchFamily="34" charset="0"/>
                    </a:rPr>
                    <a:t>rồi</a:t>
                  </a:r>
                  <a:r>
                    <a:rPr lang="en-US" sz="2800" dirty="0">
                      <a:solidFill>
                        <a:srgbClr val="FF0000"/>
                      </a:solidFill>
                      <a:latin typeface="Arial" panose="020B0604020202020204" pitchFamily="34" charset="0"/>
                      <a:cs typeface="Arial" panose="020B0604020202020204" pitchFamily="34" charset="0"/>
                    </a:rPr>
                    <a:t> 12 </a:t>
                  </a:r>
                  <a:r>
                    <a:rPr lang="en-US" sz="2800" dirty="0" err="1">
                      <a:solidFill>
                        <a:srgbClr val="FF0000"/>
                      </a:solidFill>
                      <a:latin typeface="Arial" panose="020B0604020202020204" pitchFamily="34" charset="0"/>
                      <a:cs typeface="Arial" panose="020B0604020202020204" pitchFamily="34" charset="0"/>
                    </a:rPr>
                    <a:t>giờ</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sau</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nó</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lại</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tụt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xuống</a:t>
                  </a:r>
                  <a:r>
                    <a:rPr lang="en-US" sz="2800" dirty="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FF0000"/>
                          </a:solidFill>
                          <a:latin typeface="Cambria Math" panose="02040503050406030204" pitchFamily="18" charset="0"/>
                          <a:cs typeface="Arial" panose="020B0604020202020204" pitchFamily="34" charset="0"/>
                        </a:rPr>
                        <m:t>2</m:t>
                      </m:r>
                    </m:oMath>
                  </a14:m>
                  <a:r>
                    <a:rPr lang="en-US" sz="2800" dirty="0">
                      <a:solidFill>
                        <a:srgbClr val="FF0000"/>
                      </a:solidFill>
                      <a:latin typeface="Arial" panose="020B0604020202020204" pitchFamily="34" charset="0"/>
                      <a:cs typeface="Arial" panose="020B0604020202020204" pitchFamily="34" charset="0"/>
                    </a:rPr>
                    <a:t>m. </a:t>
                  </a:r>
                  <a:r>
                    <a:rPr lang="en-US" sz="2800" dirty="0" err="1">
                      <a:solidFill>
                        <a:srgbClr val="FF0000"/>
                      </a:solidFill>
                      <a:latin typeface="Arial" panose="020B0604020202020204" pitchFamily="34" charset="0"/>
                      <a:cs typeface="Arial" panose="020B0604020202020204" pitchFamily="34" charset="0"/>
                    </a:rPr>
                    <a:t>Quy</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ước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quãng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đường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mà</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ốc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sên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leo</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lên</a:t>
                  </a:r>
                  <a:r>
                    <a:rPr lang="en-US" sz="2800" dirty="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FF0000"/>
                          </a:solidFill>
                          <a:latin typeface="Cambria Math" panose="02040503050406030204" pitchFamily="18" charset="0"/>
                          <a:cs typeface="Arial" panose="020B0604020202020204" pitchFamily="34" charset="0"/>
                        </a:rPr>
                        <m:t>3</m:t>
                      </m:r>
                    </m:oMath>
                  </a14:m>
                  <a:r>
                    <a:rPr lang="en-US" sz="2800" dirty="0">
                      <a:solidFill>
                        <a:srgbClr val="FF0000"/>
                      </a:solidFill>
                      <a:latin typeface="Arial" panose="020B0604020202020204" pitchFamily="34" charset="0"/>
                      <a:cs typeface="Arial" panose="020B0604020202020204" pitchFamily="34" charset="0"/>
                    </a:rPr>
                    <a:t>m </a:t>
                  </a:r>
                  <a:r>
                    <a:rPr lang="en-US" sz="2800" dirty="0" err="1">
                      <a:solidFill>
                        <a:srgbClr val="FF0000"/>
                      </a:solidFill>
                      <a:latin typeface="Arial" panose="020B0604020202020204" pitchFamily="34" charset="0"/>
                      <a:cs typeface="Arial" panose="020B0604020202020204" pitchFamily="34" charset="0"/>
                    </a:rPr>
                    <a:t>là</a:t>
                  </a:r>
                  <a:r>
                    <a:rPr lang="en-US" sz="2800" dirty="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FF0000"/>
                          </a:solidFill>
                          <a:latin typeface="Cambria Math" panose="02040503050406030204" pitchFamily="18" charset="0"/>
                          <a:cs typeface="Arial" panose="020B0604020202020204" pitchFamily="34" charset="0"/>
                        </a:rPr>
                        <m:t>3</m:t>
                      </m:r>
                    </m:oMath>
                  </a14:m>
                  <a:r>
                    <a:rPr lang="en-US" sz="2800" dirty="0">
                      <a:solidFill>
                        <a:srgbClr val="FF0000"/>
                      </a:solidFill>
                      <a:latin typeface="Arial" panose="020B0604020202020204" pitchFamily="34" charset="0"/>
                      <a:cs typeface="Arial" panose="020B0604020202020204" pitchFamily="34" charset="0"/>
                    </a:rPr>
                    <a:t>m, </a:t>
                  </a:r>
                  <a:r>
                    <a:rPr lang="en-US" sz="2800" dirty="0" err="1">
                      <a:solidFill>
                        <a:srgbClr val="FF0000"/>
                      </a:solidFill>
                      <a:latin typeface="Arial" panose="020B0604020202020204" pitchFamily="34" charset="0"/>
                      <a:cs typeface="Arial" panose="020B0604020202020204" pitchFamily="34" charset="0"/>
                    </a:rPr>
                    <a:t>quãng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đường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mà</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ốc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sên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tụt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xuống</a:t>
                  </a:r>
                  <a:r>
                    <a:rPr lang="en-US" sz="2800" dirty="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FF0000"/>
                          </a:solidFill>
                          <a:latin typeface="Cambria Math" panose="02040503050406030204" pitchFamily="18" charset="0"/>
                          <a:cs typeface="Arial" panose="020B0604020202020204" pitchFamily="34" charset="0"/>
                        </a:rPr>
                        <m:t>2</m:t>
                      </m:r>
                    </m:oMath>
                  </a14:m>
                  <a:r>
                    <a:rPr lang="en-US" sz="2800" dirty="0">
                      <a:solidFill>
                        <a:srgbClr val="FF0000"/>
                      </a:solidFill>
                      <a:latin typeface="Arial" panose="020B0604020202020204" pitchFamily="34" charset="0"/>
                      <a:cs typeface="Arial" panose="020B0604020202020204" pitchFamily="34" charset="0"/>
                    </a:rPr>
                    <a:t>m </a:t>
                  </a:r>
                  <a:r>
                    <a:rPr lang="en-US" sz="2800" dirty="0" err="1">
                      <a:solidFill>
                        <a:srgbClr val="FF0000"/>
                      </a:solidFill>
                      <a:latin typeface="Arial" panose="020B0604020202020204" pitchFamily="34" charset="0"/>
                      <a:cs typeface="Arial" panose="020B0604020202020204" pitchFamily="34" charset="0"/>
                    </a:rPr>
                    <a:t>là</a:t>
                  </a:r>
                  <a:r>
                    <a:rPr lang="en-US" sz="2800" dirty="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FF0000"/>
                          </a:solidFill>
                          <a:latin typeface="Cambria Math" panose="02040503050406030204" pitchFamily="18" charset="0"/>
                          <a:cs typeface="Arial" panose="020B0604020202020204" pitchFamily="34" charset="0"/>
                        </a:rPr>
                        <m:t>−2</m:t>
                      </m:r>
                    </m:oMath>
                  </a14:m>
                  <a:r>
                    <a:rPr lang="en-US" sz="2800" dirty="0">
                      <a:solidFill>
                        <a:srgbClr val="FF0000"/>
                      </a:solidFill>
                      <a:latin typeface="Arial" panose="020B0604020202020204" pitchFamily="34" charset="0"/>
                      <a:cs typeface="Arial" panose="020B0604020202020204" pitchFamily="34" charset="0"/>
                    </a:rPr>
                    <a:t>m.</a:t>
                  </a:r>
                </a:p>
              </p:txBody>
            </p:sp>
          </mc:Choice>
          <mc:Fallback xmlns="">
            <p:sp>
              <p:nvSpPr>
                <p:cNvPr id="14" name="Hộp Văn bản 6"/>
                <p:cNvSpPr txBox="1">
                  <a:spLocks noRot="1" noChangeAspect="1" noMove="1" noResize="1" noEditPoints="1" noAdjustHandles="1" noChangeArrowheads="1" noChangeShapeType="1" noTextEdit="1"/>
                </p:cNvSpPr>
                <p:nvPr/>
              </p:nvSpPr>
              <p:spPr>
                <a:xfrm>
                  <a:off x="3657224" y="1414943"/>
                  <a:ext cx="5134513" cy="1327467"/>
                </a:xfrm>
                <a:prstGeom prst="rect">
                  <a:avLst/>
                </a:prstGeom>
                <a:blipFill rotWithShape="0">
                  <a:blip r:embed="rId7"/>
                  <a:stretch>
                    <a:fillRect l="-1125" t="-1905" r="-1069" b="-3810"/>
                  </a:stretch>
                </a:blipFill>
                <a:ln>
                  <a:solidFill>
                    <a:srgbClr val="00B050"/>
                  </a:solidFill>
                </a:ln>
              </p:spPr>
              <p:txBody>
                <a:bodyPr/>
                <a:lstStyle/>
                <a:p>
                  <a:r>
                    <a:rPr lang="en-US">
                      <a:noFill/>
                    </a:rPr>
                    <a:t> </a:t>
                  </a:r>
                </a:p>
              </p:txBody>
            </p:sp>
          </mc:Fallback>
        </mc:AlternateContent>
      </p:grpSp>
      <p:pic>
        <p:nvPicPr>
          <p:cNvPr id="16" name="Mode">
            <a:hlinkClick r:id="rId8" action="ppaction://hlinksldjump"/>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252" y="1"/>
            <a:ext cx="1522209" cy="1126434"/>
          </a:xfrm>
          <a:prstGeom prst="rect">
            <a:avLst/>
          </a:prstGeom>
        </p:spPr>
      </p:pic>
      <p:sp>
        <p:nvSpPr>
          <p:cNvPr id="2" name="Rectangle 1"/>
          <p:cNvSpPr/>
          <p:nvPr/>
        </p:nvSpPr>
        <p:spPr>
          <a:xfrm>
            <a:off x="631899" y="3171972"/>
            <a:ext cx="10469217" cy="954107"/>
          </a:xfrm>
          <a:prstGeom prst="rect">
            <a:avLst/>
          </a:prstGeom>
        </p:spPr>
        <p:txBody>
          <a:bodyPr wrap="square">
            <a:spAutoFit/>
          </a:bodyPr>
          <a:lstStyle/>
          <a:p>
            <a:pPr algn="just"/>
            <a:r>
              <a:rPr lang="en-US" sz="2800" dirty="0">
                <a:solidFill>
                  <a:srgbClr val="FF0000"/>
                </a:solidFill>
                <a:latin typeface="Arial" panose="020B0604020202020204" pitchFamily="34" charset="0"/>
                <a:cs typeface="Arial" panose="020B0604020202020204" pitchFamily="34" charset="0"/>
              </a:rPr>
              <a:t>a) </a:t>
            </a:r>
            <a:r>
              <a:rPr lang="en-US" sz="2800" dirty="0" err="1">
                <a:solidFill>
                  <a:srgbClr val="FF0000"/>
                </a:solidFill>
                <a:latin typeface="Arial" panose="020B0604020202020204" pitchFamily="34" charset="0"/>
                <a:cs typeface="Arial" panose="020B0604020202020204" pitchFamily="34" charset="0"/>
              </a:rPr>
              <a:t>Viết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phép</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tính</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biểu</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thị</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quãng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đường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mà</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ốc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sên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leo</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được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sau</a:t>
            </a:r>
            <a:r>
              <a:rPr lang="en-US" sz="2800" dirty="0">
                <a:solidFill>
                  <a:srgbClr val="FF0000"/>
                </a:solidFill>
                <a:latin typeface="Arial" panose="020B0604020202020204" pitchFamily="34" charset="0"/>
                <a:cs typeface="Arial" panose="020B0604020202020204" pitchFamily="34" charset="0"/>
              </a:rPr>
              <a:t> 2 </a:t>
            </a:r>
            <a:r>
              <a:rPr lang="en-US" sz="2800" dirty="0" err="1">
                <a:solidFill>
                  <a:srgbClr val="FF0000"/>
                </a:solidFill>
                <a:latin typeface="Arial" panose="020B0604020202020204" pitchFamily="34" charset="0"/>
                <a:cs typeface="Arial" panose="020B0604020202020204" pitchFamily="34" charset="0"/>
              </a:rPr>
              <a:t>ngày</a:t>
            </a:r>
            <a:r>
              <a:rPr lang="en-US" sz="2800" dirty="0">
                <a:solidFill>
                  <a:srgbClr val="FF0000"/>
                </a:solidFill>
                <a:latin typeface="Arial" panose="020B0604020202020204" pitchFamily="34" charset="0"/>
                <a:cs typeface="Arial" panose="020B0604020202020204" pitchFamily="34" charset="0"/>
              </a:rPr>
              <a:t>.</a:t>
            </a:r>
          </a:p>
        </p:txBody>
      </p:sp>
      <p:sp>
        <p:nvSpPr>
          <p:cNvPr id="7" name="Round Same Side Corner Rectangle 6"/>
          <p:cNvSpPr/>
          <p:nvPr/>
        </p:nvSpPr>
        <p:spPr>
          <a:xfrm flipH="1">
            <a:off x="4208378" y="5900927"/>
            <a:ext cx="662510" cy="662511"/>
          </a:xfrm>
          <a:prstGeom prst="round2SameRect">
            <a:avLst>
              <a:gd name="adj1" fmla="val 34679"/>
              <a:gd name="adj2" fmla="val 0"/>
            </a:avLst>
          </a:prstGeom>
          <a:solidFill>
            <a:schemeClr val="accent6">
              <a:lumMod val="7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latin typeface="Arial" panose="020B0604020202020204" pitchFamily="34" charset="0"/>
                <a:cs typeface="Arial" panose="020B0604020202020204" pitchFamily="34" charset="0"/>
              </a:rPr>
              <a:t>C</a:t>
            </a:r>
          </a:p>
        </p:txBody>
      </p:sp>
      <p:sp>
        <p:nvSpPr>
          <p:cNvPr id="11" name="Round Same Side Corner Rectangle 10"/>
          <p:cNvSpPr/>
          <p:nvPr/>
        </p:nvSpPr>
        <p:spPr>
          <a:xfrm flipH="1">
            <a:off x="8298516" y="5914498"/>
            <a:ext cx="662510" cy="662511"/>
          </a:xfrm>
          <a:prstGeom prst="round2SameRect">
            <a:avLst>
              <a:gd name="adj1" fmla="val 34679"/>
              <a:gd name="adj2" fmla="val 0"/>
            </a:avLst>
          </a:prstGeom>
          <a:solidFill>
            <a:schemeClr val="accent2">
              <a:lumMod val="7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latin typeface="Arial" panose="020B0604020202020204" pitchFamily="34" charset="0"/>
                <a:cs typeface="Arial" panose="020B0604020202020204" pitchFamily="34" charset="0"/>
              </a:rPr>
              <a:t>D</a:t>
            </a:r>
          </a:p>
        </p:txBody>
      </p:sp>
      <p:grpSp>
        <p:nvGrpSpPr>
          <p:cNvPr id="37" name="Group 36"/>
          <p:cNvGrpSpPr/>
          <p:nvPr/>
        </p:nvGrpSpPr>
        <p:grpSpPr>
          <a:xfrm>
            <a:off x="9104247" y="5912106"/>
            <a:ext cx="1733963" cy="662510"/>
            <a:chOff x="9130751" y="5912106"/>
            <a:chExt cx="1733963" cy="662510"/>
          </a:xfrm>
        </p:grpSpPr>
        <p:sp>
          <p:nvSpPr>
            <p:cNvPr id="8" name="Round Same Side Corner Rectangle 7"/>
            <p:cNvSpPr/>
            <p:nvPr/>
          </p:nvSpPr>
          <p:spPr>
            <a:xfrm rot="5400000">
              <a:off x="9666478" y="5376379"/>
              <a:ext cx="662510" cy="1733963"/>
            </a:xfrm>
            <a:prstGeom prst="round2SameRect">
              <a:avLst>
                <a:gd name="adj1" fmla="val 23321"/>
                <a:gd name="adj2" fmla="val 0"/>
              </a:avLst>
            </a:prstGeom>
            <a:solidFill>
              <a:schemeClr val="accent2">
                <a:lumMod val="75000"/>
              </a:schemeClr>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mc:AlternateContent xmlns:mc="http://schemas.openxmlformats.org/markup-compatibility/2006" xmlns:a14="http://schemas.microsoft.com/office/drawing/2010/main">
          <mc:Choice Requires="a14">
            <p:sp>
              <p:nvSpPr>
                <p:cNvPr id="12" name="Rectangle 39"/>
                <p:cNvSpPr>
                  <a:spLocks noChangeArrowheads="1"/>
                </p:cNvSpPr>
                <p:nvPr/>
              </p:nvSpPr>
              <p:spPr bwMode="auto">
                <a:xfrm>
                  <a:off x="9198897" y="5984139"/>
                  <a:ext cx="1531589" cy="523220"/>
                </a:xfrm>
                <a:prstGeom prst="rect">
                  <a:avLst/>
                </a:prstGeom>
                <a:noFill/>
                <a:ln w="9525">
                  <a:noFill/>
                  <a:miter lim="800000"/>
                  <a:headEnd/>
                  <a:tailEnd/>
                </a:ln>
              </p:spPr>
              <p:txBody>
                <a:bodyPr wrap="square">
                  <a:spAutoFit/>
                </a:bodyPr>
                <a:lstStyle/>
                <a:p>
                  <a:pPr algn="ctr"/>
                  <a14:m>
                    <m:oMathPara xmlns:m="http://schemas.openxmlformats.org/officeDocument/2006/math">
                      <m:oMathParaPr>
                        <m:jc m:val="centerGroup"/>
                      </m:oMathParaPr>
                      <m:oMath xmlns:m="http://schemas.openxmlformats.org/officeDocument/2006/math">
                        <m:r>
                          <a:rPr lang="en-US" sz="2800" b="0" i="1" smtClean="0">
                            <a:solidFill>
                              <a:schemeClr val="bg1"/>
                            </a:solidFill>
                            <a:latin typeface="Cambria Math" panose="02040503050406030204" pitchFamily="18" charset="0"/>
                          </a:rPr>
                          <m:t>3 .  </m:t>
                        </m:r>
                        <m:d>
                          <m:dPr>
                            <m:ctrlPr>
                              <a:rPr lang="en-US" sz="2800" b="0" i="1" smtClean="0">
                                <a:solidFill>
                                  <a:schemeClr val="bg1"/>
                                </a:solidFill>
                                <a:latin typeface="Cambria Math" panose="02040503050406030204" pitchFamily="18" charset="0"/>
                              </a:rPr>
                            </m:ctrlPr>
                          </m:dPr>
                          <m:e>
                            <m:r>
                              <a:rPr lang="en-US" sz="2800" b="0" i="1" smtClean="0">
                                <a:solidFill>
                                  <a:schemeClr val="bg1"/>
                                </a:solidFill>
                                <a:latin typeface="Cambria Math" panose="02040503050406030204" pitchFamily="18" charset="0"/>
                              </a:rPr>
                              <m:t>−2</m:t>
                            </m:r>
                          </m:e>
                        </m:d>
                      </m:oMath>
                    </m:oMathPara>
                  </a14:m>
                  <a:endParaRPr lang="en-US" sz="2800" dirty="0">
                    <a:solidFill>
                      <a:schemeClr val="bg1"/>
                    </a:solidFill>
                  </a:endParaRPr>
                </a:p>
              </p:txBody>
            </p:sp>
          </mc:Choice>
          <mc:Fallback xmlns="">
            <p:sp>
              <p:nvSpPr>
                <p:cNvPr id="12" name="Rectangle 39"/>
                <p:cNvSpPr>
                  <a:spLocks noRot="1" noChangeAspect="1" noMove="1" noResize="1" noEditPoints="1" noAdjustHandles="1" noChangeArrowheads="1" noChangeShapeType="1" noTextEdit="1"/>
                </p:cNvSpPr>
                <p:nvPr/>
              </p:nvSpPr>
              <p:spPr bwMode="auto">
                <a:xfrm>
                  <a:off x="9198897" y="5984139"/>
                  <a:ext cx="1531589" cy="523220"/>
                </a:xfrm>
                <a:prstGeom prst="rect">
                  <a:avLst/>
                </a:prstGeom>
                <a:blipFill rotWithShape="0">
                  <a:blip r:embed="rId10"/>
                  <a:stretch>
                    <a:fillRect/>
                  </a:stretch>
                </a:blipFill>
                <a:ln w="9525">
                  <a:noFill/>
                  <a:miter lim="800000"/>
                  <a:headEnd/>
                  <a:tailEnd/>
                </a:ln>
              </p:spPr>
              <p:txBody>
                <a:bodyPr/>
                <a:lstStyle/>
                <a:p>
                  <a:r>
                    <a:rPr lang="en-US">
                      <a:noFill/>
                    </a:rPr>
                    <a:t> </a:t>
                  </a:r>
                </a:p>
              </p:txBody>
            </p:sp>
          </mc:Fallback>
        </mc:AlternateContent>
      </p:grpSp>
      <p:sp>
        <p:nvSpPr>
          <p:cNvPr id="15" name="Round Same Side Corner Rectangle 14"/>
          <p:cNvSpPr/>
          <p:nvPr/>
        </p:nvSpPr>
        <p:spPr>
          <a:xfrm flipH="1">
            <a:off x="4228048" y="5109287"/>
            <a:ext cx="663575" cy="662511"/>
          </a:xfrm>
          <a:prstGeom prst="round2SameRect">
            <a:avLst>
              <a:gd name="adj1" fmla="val 34679"/>
              <a:gd name="adj2" fmla="val 0"/>
            </a:avLst>
          </a:prstGeom>
          <a:solidFill>
            <a:schemeClr val="accent1">
              <a:lumMod val="60000"/>
              <a:lumOff val="40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latin typeface="Arial" panose="020B0604020202020204" pitchFamily="34" charset="0"/>
                <a:cs typeface="Arial" panose="020B0604020202020204" pitchFamily="34" charset="0"/>
              </a:rPr>
              <a:t>A</a:t>
            </a:r>
          </a:p>
        </p:txBody>
      </p:sp>
      <p:sp>
        <p:nvSpPr>
          <p:cNvPr id="18" name="Round Same Side Corner Rectangle 17"/>
          <p:cNvSpPr/>
          <p:nvPr/>
        </p:nvSpPr>
        <p:spPr>
          <a:xfrm flipH="1">
            <a:off x="8298516" y="5102261"/>
            <a:ext cx="663574" cy="662511"/>
          </a:xfrm>
          <a:prstGeom prst="round2SameRect">
            <a:avLst>
              <a:gd name="adj1" fmla="val 34679"/>
              <a:gd name="adj2" fmla="val 0"/>
            </a:avLst>
          </a:prstGeom>
          <a:solidFill>
            <a:srgbClr val="FF9900"/>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latin typeface="Arial" panose="020B0604020202020204" pitchFamily="34" charset="0"/>
                <a:cs typeface="Arial" panose="020B0604020202020204" pitchFamily="34" charset="0"/>
              </a:rPr>
              <a:t>B</a:t>
            </a:r>
          </a:p>
        </p:txBody>
      </p:sp>
      <p:grpSp>
        <p:nvGrpSpPr>
          <p:cNvPr id="6" name="Group 5"/>
          <p:cNvGrpSpPr/>
          <p:nvPr/>
        </p:nvGrpSpPr>
        <p:grpSpPr>
          <a:xfrm>
            <a:off x="5065787" y="5109287"/>
            <a:ext cx="1733965" cy="663575"/>
            <a:chOff x="4999527" y="5109287"/>
            <a:chExt cx="1733965" cy="663575"/>
          </a:xfrm>
        </p:grpSpPr>
        <p:sp>
          <p:nvSpPr>
            <p:cNvPr id="13" name="Round Same Side Corner Rectangle 12"/>
            <p:cNvSpPr/>
            <p:nvPr/>
          </p:nvSpPr>
          <p:spPr>
            <a:xfrm rot="5400000">
              <a:off x="5534722" y="4574092"/>
              <a:ext cx="663575" cy="1733965"/>
            </a:xfrm>
            <a:prstGeom prst="round2SameRect">
              <a:avLst>
                <a:gd name="adj1" fmla="val 23321"/>
                <a:gd name="adj2" fmla="val 0"/>
              </a:avLst>
            </a:prstGeom>
            <a:solidFill>
              <a:schemeClr val="accent1">
                <a:lumMod val="60000"/>
                <a:lumOff val="40000"/>
              </a:schemeClr>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mc:AlternateContent xmlns:mc="http://schemas.openxmlformats.org/markup-compatibility/2006" xmlns:a14="http://schemas.microsoft.com/office/drawing/2010/main">
          <mc:Choice Requires="a14">
            <p:sp>
              <p:nvSpPr>
                <p:cNvPr id="20" name="Rectangle 32"/>
                <p:cNvSpPr>
                  <a:spLocks noChangeArrowheads="1"/>
                </p:cNvSpPr>
                <p:nvPr/>
              </p:nvSpPr>
              <p:spPr bwMode="auto">
                <a:xfrm>
                  <a:off x="5038655" y="5196535"/>
                  <a:ext cx="1589630" cy="523220"/>
                </a:xfrm>
                <a:prstGeom prst="rect">
                  <a:avLst/>
                </a:prstGeom>
                <a:noFill/>
                <a:ln w="9525">
                  <a:noFill/>
                  <a:miter lim="800000"/>
                  <a:headEnd/>
                  <a:tailEnd/>
                </a:ln>
              </p:spPr>
              <p:txBody>
                <a:bodyPr wrap="square">
                  <a:spAutoFit/>
                </a:bodyPr>
                <a:lstStyle/>
                <a:p>
                  <a:pPr algn="ctr"/>
                  <a14:m>
                    <m:oMathPara xmlns:m="http://schemas.openxmlformats.org/officeDocument/2006/math">
                      <m:oMathParaPr>
                        <m:jc m:val="centerGroup"/>
                      </m:oMathParaPr>
                      <m:oMath xmlns:m="http://schemas.openxmlformats.org/officeDocument/2006/math">
                        <m:r>
                          <a:rPr lang="en-US" sz="2800" b="0" i="1" smtClean="0">
                            <a:solidFill>
                              <a:schemeClr val="bg1"/>
                            </a:solidFill>
                            <a:latin typeface="Cambria Math" panose="02040503050406030204" pitchFamily="18" charset="0"/>
                          </a:rPr>
                          <m:t>3−</m:t>
                        </m:r>
                        <m:d>
                          <m:dPr>
                            <m:ctrlPr>
                              <a:rPr lang="en-US" sz="2800" b="0" i="1" smtClean="0">
                                <a:solidFill>
                                  <a:schemeClr val="bg1"/>
                                </a:solidFill>
                                <a:latin typeface="Cambria Math" panose="02040503050406030204" pitchFamily="18" charset="0"/>
                              </a:rPr>
                            </m:ctrlPr>
                          </m:dPr>
                          <m:e>
                            <m:r>
                              <a:rPr lang="en-US" sz="2800" b="0" i="1" smtClean="0">
                                <a:solidFill>
                                  <a:schemeClr val="bg1"/>
                                </a:solidFill>
                                <a:latin typeface="Cambria Math" panose="02040503050406030204" pitchFamily="18" charset="0"/>
                              </a:rPr>
                              <m:t>−2</m:t>
                            </m:r>
                          </m:e>
                        </m:d>
                      </m:oMath>
                    </m:oMathPara>
                  </a14:m>
                  <a:endParaRPr lang="en-US" sz="2800" dirty="0">
                    <a:solidFill>
                      <a:schemeClr val="bg1"/>
                    </a:solidFill>
                  </a:endParaRPr>
                </a:p>
              </p:txBody>
            </p:sp>
          </mc:Choice>
          <mc:Fallback xmlns="">
            <p:sp>
              <p:nvSpPr>
                <p:cNvPr id="20" name="Rectangle 32"/>
                <p:cNvSpPr>
                  <a:spLocks noRot="1" noChangeAspect="1" noMove="1" noResize="1" noEditPoints="1" noAdjustHandles="1" noChangeArrowheads="1" noChangeShapeType="1" noTextEdit="1"/>
                </p:cNvSpPr>
                <p:nvPr/>
              </p:nvSpPr>
              <p:spPr bwMode="auto">
                <a:xfrm>
                  <a:off x="5038655" y="5196535"/>
                  <a:ext cx="1589630" cy="523220"/>
                </a:xfrm>
                <a:prstGeom prst="rect">
                  <a:avLst/>
                </a:prstGeom>
                <a:blipFill rotWithShape="0">
                  <a:blip r:embed="rId11"/>
                  <a:stretch>
                    <a:fillRect/>
                  </a:stretch>
                </a:blipFill>
                <a:ln w="9525">
                  <a:noFill/>
                  <a:miter lim="800000"/>
                  <a:headEnd/>
                  <a:tailEnd/>
                </a:ln>
              </p:spPr>
              <p:txBody>
                <a:bodyPr/>
                <a:lstStyle/>
                <a:p>
                  <a:r>
                    <a:rPr lang="en-US">
                      <a:noFill/>
                    </a:rPr>
                    <a:t> </a:t>
                  </a:r>
                </a:p>
              </p:txBody>
            </p:sp>
          </mc:Fallback>
        </mc:AlternateContent>
      </p:grpSp>
      <p:grpSp>
        <p:nvGrpSpPr>
          <p:cNvPr id="5" name="Group 4"/>
          <p:cNvGrpSpPr/>
          <p:nvPr/>
        </p:nvGrpSpPr>
        <p:grpSpPr>
          <a:xfrm>
            <a:off x="9069997" y="5108224"/>
            <a:ext cx="1760468" cy="663574"/>
            <a:chOff x="4999527" y="5920933"/>
            <a:chExt cx="1760468" cy="663574"/>
          </a:xfrm>
        </p:grpSpPr>
        <p:sp>
          <p:nvSpPr>
            <p:cNvPr id="17" name="Round Same Side Corner Rectangle 16"/>
            <p:cNvSpPr/>
            <p:nvPr/>
          </p:nvSpPr>
          <p:spPr>
            <a:xfrm rot="5400000">
              <a:off x="5534721" y="5385739"/>
              <a:ext cx="663574" cy="1733962"/>
            </a:xfrm>
            <a:prstGeom prst="round2SameRect">
              <a:avLst>
                <a:gd name="adj1" fmla="val 23321"/>
                <a:gd name="adj2" fmla="val 0"/>
              </a:avLst>
            </a:prstGeom>
            <a:solidFill>
              <a:srgbClr val="FF9900"/>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mc:AlternateContent xmlns:mc="http://schemas.openxmlformats.org/markup-compatibility/2006" xmlns:a14="http://schemas.microsoft.com/office/drawing/2010/main">
          <mc:Choice Requires="a14">
            <p:sp>
              <p:nvSpPr>
                <p:cNvPr id="21" name="Rectangle 37"/>
                <p:cNvSpPr>
                  <a:spLocks noChangeArrowheads="1"/>
                </p:cNvSpPr>
                <p:nvPr/>
              </p:nvSpPr>
              <p:spPr bwMode="auto">
                <a:xfrm>
                  <a:off x="5026031" y="6010643"/>
                  <a:ext cx="1733964" cy="523220"/>
                </a:xfrm>
                <a:prstGeom prst="rect">
                  <a:avLst/>
                </a:prstGeom>
                <a:noFill/>
                <a:ln w="9525">
                  <a:noFill/>
                  <a:miter lim="800000"/>
                  <a:headEnd/>
                  <a:tailEnd/>
                </a:ln>
              </p:spPr>
              <p:txBody>
                <a:bodyPr wrap="square">
                  <a:spAutoFit/>
                </a:bodyPr>
                <a:lstStyle/>
                <a:p>
                  <a:pPr algn="ctr"/>
                  <a14:m>
                    <m:oMathPara xmlns:m="http://schemas.openxmlformats.org/officeDocument/2006/math">
                      <m:oMathParaPr>
                        <m:jc m:val="centerGroup"/>
                      </m:oMathParaPr>
                      <m:oMath xmlns:m="http://schemas.openxmlformats.org/officeDocument/2006/math">
                        <m:r>
                          <a:rPr lang="en-US" sz="2800" b="0" i="1" smtClean="0">
                            <a:solidFill>
                              <a:schemeClr val="bg1"/>
                            </a:solidFill>
                            <a:latin typeface="Cambria Math" panose="02040503050406030204" pitchFamily="18" charset="0"/>
                          </a:rPr>
                          <m:t>3+</m:t>
                        </m:r>
                        <m:d>
                          <m:dPr>
                            <m:ctrlPr>
                              <a:rPr lang="en-US" sz="2800" b="0" i="1" smtClean="0">
                                <a:solidFill>
                                  <a:schemeClr val="bg1"/>
                                </a:solidFill>
                                <a:latin typeface="Cambria Math" panose="02040503050406030204" pitchFamily="18" charset="0"/>
                              </a:rPr>
                            </m:ctrlPr>
                          </m:dPr>
                          <m:e>
                            <m:r>
                              <a:rPr lang="en-US" sz="2800" b="0" i="1" smtClean="0">
                                <a:solidFill>
                                  <a:schemeClr val="bg1"/>
                                </a:solidFill>
                                <a:latin typeface="Cambria Math" panose="02040503050406030204" pitchFamily="18" charset="0"/>
                              </a:rPr>
                              <m:t>−2</m:t>
                            </m:r>
                          </m:e>
                        </m:d>
                      </m:oMath>
                    </m:oMathPara>
                  </a14:m>
                  <a:endParaRPr lang="en-US" sz="2800" dirty="0">
                    <a:solidFill>
                      <a:schemeClr val="bg1"/>
                    </a:solidFill>
                  </a:endParaRPr>
                </a:p>
              </p:txBody>
            </p:sp>
          </mc:Choice>
          <mc:Fallback xmlns="">
            <p:sp>
              <p:nvSpPr>
                <p:cNvPr id="21" name="Rectangle 37"/>
                <p:cNvSpPr>
                  <a:spLocks noRot="1" noChangeAspect="1" noMove="1" noResize="1" noEditPoints="1" noAdjustHandles="1" noChangeArrowheads="1" noChangeShapeType="1" noTextEdit="1"/>
                </p:cNvSpPr>
                <p:nvPr/>
              </p:nvSpPr>
              <p:spPr bwMode="auto">
                <a:xfrm>
                  <a:off x="5026031" y="6010643"/>
                  <a:ext cx="1733964" cy="523220"/>
                </a:xfrm>
                <a:prstGeom prst="rect">
                  <a:avLst/>
                </a:prstGeom>
                <a:blipFill rotWithShape="0">
                  <a:blip r:embed="rId12"/>
                  <a:stretch>
                    <a:fillRect/>
                  </a:stretch>
                </a:blipFill>
                <a:ln w="9525">
                  <a:noFill/>
                  <a:miter lim="800000"/>
                  <a:headEnd/>
                  <a:tailEnd/>
                </a:ln>
              </p:spPr>
              <p:txBody>
                <a:bodyPr/>
                <a:lstStyle/>
                <a:p>
                  <a:r>
                    <a:rPr lang="en-US">
                      <a:noFill/>
                    </a:rPr>
                    <a:t> </a:t>
                  </a:r>
                </a:p>
              </p:txBody>
            </p:sp>
          </mc:Fallback>
        </mc:AlternateContent>
      </p:grpSp>
      <p:grpSp>
        <p:nvGrpSpPr>
          <p:cNvPr id="36" name="Group 35"/>
          <p:cNvGrpSpPr/>
          <p:nvPr/>
        </p:nvGrpSpPr>
        <p:grpSpPr>
          <a:xfrm>
            <a:off x="5040609" y="5912106"/>
            <a:ext cx="1741812" cy="662510"/>
            <a:chOff x="9130747" y="5121530"/>
            <a:chExt cx="1741812" cy="662510"/>
          </a:xfrm>
        </p:grpSpPr>
        <p:sp>
          <p:nvSpPr>
            <p:cNvPr id="19" name="Round Same Side Corner Rectangle 18"/>
            <p:cNvSpPr/>
            <p:nvPr/>
          </p:nvSpPr>
          <p:spPr>
            <a:xfrm rot="5400000">
              <a:off x="9674323" y="4585803"/>
              <a:ext cx="662510" cy="1733963"/>
            </a:xfrm>
            <a:prstGeom prst="round2SameRect">
              <a:avLst>
                <a:gd name="adj1" fmla="val 23321"/>
                <a:gd name="adj2" fmla="val 0"/>
              </a:avLst>
            </a:prstGeom>
            <a:solidFill>
              <a:schemeClr val="accent6">
                <a:lumMod val="75000"/>
              </a:schemeClr>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mc:AlternateContent xmlns:mc="http://schemas.openxmlformats.org/markup-compatibility/2006" xmlns:a14="http://schemas.microsoft.com/office/drawing/2010/main">
          <mc:Choice Requires="a14">
            <p:sp>
              <p:nvSpPr>
                <p:cNvPr id="22" name="Rectangle 38"/>
                <p:cNvSpPr>
                  <a:spLocks noChangeArrowheads="1"/>
                </p:cNvSpPr>
                <p:nvPr/>
              </p:nvSpPr>
              <p:spPr bwMode="auto">
                <a:xfrm>
                  <a:off x="9130747" y="5190142"/>
                  <a:ext cx="1653935" cy="523220"/>
                </a:xfrm>
                <a:prstGeom prst="rect">
                  <a:avLst/>
                </a:prstGeom>
                <a:noFill/>
                <a:ln w="9525">
                  <a:noFill/>
                  <a:miter lim="800000"/>
                  <a:headEnd/>
                  <a:tailEnd/>
                </a:ln>
              </p:spPr>
              <p:txBody>
                <a:bodyPr wrap="square">
                  <a:spAutoFit/>
                </a:bodyPr>
                <a:lstStyle/>
                <a:p>
                  <a:pPr algn="ctr"/>
                  <a14:m>
                    <m:oMathPara xmlns:m="http://schemas.openxmlformats.org/officeDocument/2006/math">
                      <m:oMathParaPr>
                        <m:jc m:val="centerGroup"/>
                      </m:oMathParaPr>
                      <m:oMath xmlns:m="http://schemas.openxmlformats.org/officeDocument/2006/math">
                        <m:d>
                          <m:dPr>
                            <m:ctrlPr>
                              <a:rPr lang="en-US" sz="2800" i="1" smtClean="0">
                                <a:solidFill>
                                  <a:schemeClr val="bg1"/>
                                </a:solidFill>
                                <a:latin typeface="Cambria Math" panose="02040503050406030204" pitchFamily="18" charset="0"/>
                              </a:rPr>
                            </m:ctrlPr>
                          </m:dPr>
                          <m:e>
                            <m:r>
                              <a:rPr lang="en-US" sz="2800" b="0" i="1" smtClean="0">
                                <a:solidFill>
                                  <a:schemeClr val="bg1"/>
                                </a:solidFill>
                                <a:latin typeface="Cambria Math" panose="02040503050406030204" pitchFamily="18" charset="0"/>
                              </a:rPr>
                              <m:t>−2</m:t>
                            </m:r>
                          </m:e>
                        </m:d>
                        <m:r>
                          <a:rPr lang="en-US" sz="2800" b="0" i="1" smtClean="0">
                            <a:solidFill>
                              <a:schemeClr val="bg1"/>
                            </a:solidFill>
                            <a:latin typeface="Cambria Math" panose="02040503050406030204" pitchFamily="18" charset="0"/>
                          </a:rPr>
                          <m:t>−3</m:t>
                        </m:r>
                      </m:oMath>
                    </m:oMathPara>
                  </a14:m>
                  <a:endParaRPr lang="en-US" sz="2800" dirty="0">
                    <a:solidFill>
                      <a:schemeClr val="bg1"/>
                    </a:solidFill>
                  </a:endParaRPr>
                </a:p>
              </p:txBody>
            </p:sp>
          </mc:Choice>
          <mc:Fallback xmlns="">
            <p:sp>
              <p:nvSpPr>
                <p:cNvPr id="22" name="Rectangle 38"/>
                <p:cNvSpPr>
                  <a:spLocks noRot="1" noChangeAspect="1" noMove="1" noResize="1" noEditPoints="1" noAdjustHandles="1" noChangeArrowheads="1" noChangeShapeType="1" noTextEdit="1"/>
                </p:cNvSpPr>
                <p:nvPr/>
              </p:nvSpPr>
              <p:spPr bwMode="auto">
                <a:xfrm>
                  <a:off x="9130747" y="5190142"/>
                  <a:ext cx="1653935" cy="523220"/>
                </a:xfrm>
                <a:prstGeom prst="rect">
                  <a:avLst/>
                </a:prstGeom>
                <a:blipFill rotWithShape="0">
                  <a:blip r:embed="rId13"/>
                  <a:stretch>
                    <a:fillRect/>
                  </a:stretch>
                </a:blipFill>
                <a:ln w="9525">
                  <a:noFill/>
                  <a:miter lim="800000"/>
                  <a:headEnd/>
                  <a:tailEnd/>
                </a:ln>
              </p:spPr>
              <p:txBody>
                <a:bodyPr/>
                <a:lstStyle/>
                <a:p>
                  <a:r>
                    <a:rPr lang="en-US">
                      <a:noFill/>
                    </a:rPr>
                    <a:t> </a:t>
                  </a:r>
                </a:p>
              </p:txBody>
            </p:sp>
          </mc:Fallback>
        </mc:AlternateContent>
      </p:grpSp>
      <p:sp>
        <p:nvSpPr>
          <p:cNvPr id="23" name="Rounded Rectangle 22"/>
          <p:cNvSpPr/>
          <p:nvPr/>
        </p:nvSpPr>
        <p:spPr>
          <a:xfrm>
            <a:off x="902165" y="5821642"/>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00:10</a:t>
            </a:r>
          </a:p>
        </p:txBody>
      </p:sp>
      <p:sp>
        <p:nvSpPr>
          <p:cNvPr id="24" name="Rounded Rectangle 23"/>
          <p:cNvSpPr/>
          <p:nvPr/>
        </p:nvSpPr>
        <p:spPr>
          <a:xfrm>
            <a:off x="902165" y="5836427"/>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00:09</a:t>
            </a:r>
          </a:p>
        </p:txBody>
      </p:sp>
      <p:sp>
        <p:nvSpPr>
          <p:cNvPr id="25" name="Rounded Rectangle 24"/>
          <p:cNvSpPr/>
          <p:nvPr/>
        </p:nvSpPr>
        <p:spPr>
          <a:xfrm>
            <a:off x="902165" y="584639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00:08</a:t>
            </a:r>
          </a:p>
        </p:txBody>
      </p:sp>
      <p:sp>
        <p:nvSpPr>
          <p:cNvPr id="26" name="Rounded Rectangle 25"/>
          <p:cNvSpPr/>
          <p:nvPr/>
        </p:nvSpPr>
        <p:spPr>
          <a:xfrm>
            <a:off x="902165" y="583674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00:07</a:t>
            </a:r>
          </a:p>
        </p:txBody>
      </p:sp>
      <p:sp>
        <p:nvSpPr>
          <p:cNvPr id="27" name="Rounded Rectangle 26"/>
          <p:cNvSpPr/>
          <p:nvPr/>
        </p:nvSpPr>
        <p:spPr>
          <a:xfrm>
            <a:off x="902165" y="5821642"/>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00:06</a:t>
            </a:r>
          </a:p>
        </p:txBody>
      </p:sp>
      <p:sp>
        <p:nvSpPr>
          <p:cNvPr id="28" name="Rounded Rectangle 27"/>
          <p:cNvSpPr/>
          <p:nvPr/>
        </p:nvSpPr>
        <p:spPr>
          <a:xfrm>
            <a:off x="902165" y="5841568"/>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00:05</a:t>
            </a:r>
          </a:p>
        </p:txBody>
      </p:sp>
      <p:sp>
        <p:nvSpPr>
          <p:cNvPr id="29" name="Rounded Rectangle 28"/>
          <p:cNvSpPr/>
          <p:nvPr/>
        </p:nvSpPr>
        <p:spPr>
          <a:xfrm>
            <a:off x="902165" y="5831605"/>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00:04</a:t>
            </a:r>
          </a:p>
        </p:txBody>
      </p:sp>
      <p:sp>
        <p:nvSpPr>
          <p:cNvPr id="30" name="Rounded Rectangle 29"/>
          <p:cNvSpPr/>
          <p:nvPr/>
        </p:nvSpPr>
        <p:spPr>
          <a:xfrm>
            <a:off x="902165" y="5821642"/>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00:03</a:t>
            </a:r>
          </a:p>
        </p:txBody>
      </p:sp>
      <p:sp>
        <p:nvSpPr>
          <p:cNvPr id="31" name="Rounded Rectangle 30"/>
          <p:cNvSpPr/>
          <p:nvPr/>
        </p:nvSpPr>
        <p:spPr>
          <a:xfrm>
            <a:off x="902165" y="580171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00:02</a:t>
            </a:r>
          </a:p>
        </p:txBody>
      </p:sp>
      <p:sp>
        <p:nvSpPr>
          <p:cNvPr id="32" name="Rounded Rectangle 31"/>
          <p:cNvSpPr/>
          <p:nvPr/>
        </p:nvSpPr>
        <p:spPr>
          <a:xfrm>
            <a:off x="902165" y="5811679"/>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00:01</a:t>
            </a:r>
          </a:p>
        </p:txBody>
      </p:sp>
      <p:sp>
        <p:nvSpPr>
          <p:cNvPr id="33" name="Rounded Rectangle 32"/>
          <p:cNvSpPr/>
          <p:nvPr/>
        </p:nvSpPr>
        <p:spPr>
          <a:xfrm>
            <a:off x="902165" y="5811679"/>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00:00</a:t>
            </a:r>
          </a:p>
        </p:txBody>
      </p:sp>
      <p:pic>
        <p:nvPicPr>
          <p:cNvPr id="34" name="Picture 2" descr="Káº¿t quáº£ hÃ¬nh áº£nh cho icon Äá»ng há»"/>
          <p:cNvPicPr>
            <a:picLocks noChangeAspect="1" noChangeArrowheads="1"/>
          </p:cNvPicPr>
          <p:nvPr/>
        </p:nvPicPr>
        <p:blipFill>
          <a:blip r:embed="rId14" cstate="print">
            <a:duotone>
              <a:prstClr val="black"/>
              <a:schemeClr val="accent2">
                <a:tint val="45000"/>
                <a:satMod val="400000"/>
              </a:schemeClr>
            </a:duotone>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273728" y="4987853"/>
            <a:ext cx="780874" cy="790576"/>
          </a:xfrm>
          <a:prstGeom prst="rect">
            <a:avLst/>
          </a:prstGeom>
          <a:noFill/>
          <a:extLst>
            <a:ext uri="{909E8E84-426E-40DD-AFC4-6F175D3DCCD1}">
              <a14:hiddenFill xmlns:a14="http://schemas.microsoft.com/office/drawing/2010/main">
                <a:solidFill>
                  <a:srgbClr val="FFFFFF"/>
                </a:solidFill>
              </a14:hiddenFill>
            </a:ext>
          </a:extLst>
        </p:spPr>
      </p:pic>
      <p:sp>
        <p:nvSpPr>
          <p:cNvPr id="3" name="Flowchart: Terminator 2"/>
          <p:cNvSpPr/>
          <p:nvPr/>
        </p:nvSpPr>
        <p:spPr>
          <a:xfrm>
            <a:off x="10273923" y="3695393"/>
            <a:ext cx="1417982" cy="441778"/>
          </a:xfrm>
          <a:prstGeom prst="flowChartTerminator">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FF00"/>
                </a:solidFill>
                <a:latin typeface="Arial" panose="020B0604020202020204" pitchFamily="34" charset="0"/>
                <a:cs typeface="Arial" panose="020B0604020202020204" pitchFamily="34" charset="0"/>
              </a:rPr>
              <a:t>Câu</a:t>
            </a:r>
            <a:r>
              <a:rPr lang="en-US" sz="2800" dirty="0">
                <a:solidFill>
                  <a:srgbClr val="FFFF00"/>
                </a:solidFill>
                <a:latin typeface="Arial" panose="020B0604020202020204" pitchFamily="34" charset="0"/>
                <a:cs typeface="Arial" panose="020B0604020202020204" pitchFamily="34" charset="0"/>
              </a:rPr>
              <a:t> 1</a:t>
            </a:r>
          </a:p>
        </p:txBody>
      </p:sp>
      <p:sp>
        <p:nvSpPr>
          <p:cNvPr id="35" name="Flowchart: Terminator 34">
            <a:hlinkClick r:id="rId16" action="ppaction://hlinksldjump"/>
          </p:cNvPr>
          <p:cNvSpPr/>
          <p:nvPr/>
        </p:nvSpPr>
        <p:spPr>
          <a:xfrm>
            <a:off x="10273923" y="4236907"/>
            <a:ext cx="1417982" cy="441778"/>
          </a:xfrm>
          <a:prstGeom prst="flowChartTerminator">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 panose="020B0604020202020204" pitchFamily="34" charset="0"/>
                <a:cs typeface="Arial" panose="020B0604020202020204" pitchFamily="34" charset="0"/>
              </a:rPr>
              <a:t>Câu</a:t>
            </a:r>
            <a:r>
              <a:rPr lang="en-US" sz="2800" dirty="0">
                <a:latin typeface="Arial" panose="020B0604020202020204" pitchFamily="34" charset="0"/>
                <a:cs typeface="Arial" panose="020B0604020202020204" pitchFamily="34" charset="0"/>
              </a:rPr>
              <a:t> 2</a:t>
            </a:r>
          </a:p>
        </p:txBody>
      </p:sp>
      <p:sp>
        <p:nvSpPr>
          <p:cNvPr id="4" name="TextBox 3"/>
          <p:cNvSpPr txBox="1"/>
          <p:nvPr/>
        </p:nvSpPr>
        <p:spPr>
          <a:xfrm>
            <a:off x="3911498" y="3753602"/>
            <a:ext cx="6241772" cy="954107"/>
          </a:xfrm>
          <a:prstGeom prst="rect">
            <a:avLst/>
          </a:prstGeom>
          <a:noFill/>
        </p:spPr>
        <p:txBody>
          <a:bodyPr wrap="square" rtlCol="0">
            <a:spAutoFit/>
          </a:bodyPr>
          <a:lstStyle/>
          <a:p>
            <a:r>
              <a:rPr lang="en-US" sz="2800" dirty="0" err="1">
                <a:latin typeface="Arial" panose="020B0604020202020204" pitchFamily="34" charset="0"/>
                <a:cs typeface="Arial" panose="020B0604020202020204" pitchFamily="34" charset="0"/>
              </a:rPr>
              <a:t>Phép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tính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nào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biểu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thị</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quãng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đường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ốc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sên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leo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được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sau</a:t>
            </a:r>
            <a:r>
              <a:rPr lang="en-US" sz="2800" dirty="0">
                <a:latin typeface="Arial" panose="020B0604020202020204" pitchFamily="34" charset="0"/>
                <a:cs typeface="Arial" panose="020B0604020202020204" pitchFamily="34" charset="0"/>
              </a:rPr>
              <a:t> 1 </a:t>
            </a:r>
            <a:r>
              <a:rPr lang="en-US" sz="2800" dirty="0" err="1">
                <a:latin typeface="Arial" panose="020B0604020202020204" pitchFamily="34" charset="0"/>
                <a:cs typeface="Arial" panose="020B0604020202020204" pitchFamily="34" charset="0"/>
              </a:rPr>
              <a:t>ngày</a:t>
            </a:r>
            <a:r>
              <a:rPr lang="en-US" sz="2800" dirty="0">
                <a:latin typeface="Arial" panose="020B0604020202020204" pitchFamily="34" charset="0"/>
                <a:cs typeface="Arial" panose="020B0604020202020204" pitchFamily="34" charset="0"/>
              </a:rPr>
              <a:t>?</a:t>
            </a:r>
          </a:p>
        </p:txBody>
      </p:sp>
      <p:pic>
        <p:nvPicPr>
          <p:cNvPr id="38"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475347" y="5092377"/>
            <a:ext cx="752701" cy="76280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444581" y="5863994"/>
            <a:ext cx="752701" cy="76280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545815" y="5918125"/>
            <a:ext cx="752701" cy="76280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descr="A group of stuffed animals&#10;&#10;Description automatically generated with low confidence">
            <a:extLst>
              <a:ext uri="{FF2B5EF4-FFF2-40B4-BE49-F238E27FC236}">
                <a16:creationId xmlns:a16="http://schemas.microsoft.com/office/drawing/2014/main" id="{0B3F91F6-7279-41DA-89E7-24F3DD7F567E}"/>
              </a:ext>
            </a:extLst>
          </p:cNvPr>
          <p:cNvPicPr>
            <a:picLocks noChangeAspect="1"/>
          </p:cNvPicPr>
          <p:nvPr/>
        </p:nvPicPr>
        <p:blipFill>
          <a:blip r:embed="rId18"/>
          <a:stretch>
            <a:fillRect/>
          </a:stretch>
        </p:blipFill>
        <p:spPr>
          <a:xfrm>
            <a:off x="6850535" y="4793704"/>
            <a:ext cx="1404440" cy="1328881"/>
          </a:xfrm>
          <a:prstGeom prst="rect">
            <a:avLst/>
          </a:prstGeom>
        </p:spPr>
      </p:pic>
    </p:spTree>
    <p:extLst>
      <p:ext uri="{BB962C8B-B14F-4D97-AF65-F5344CB8AC3E}">
        <p14:creationId xmlns:p14="http://schemas.microsoft.com/office/powerpoint/2010/main" val="23521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1" presetClass="entr" presetSubtype="0" fill="hold" grpId="0" nodeType="afterEffect">
                                  <p:stCondLst>
                                    <p:cond delay="0"/>
                                  </p:stCondLst>
                                  <p:childTnLst>
                                    <p:set>
                                      <p:cBhvr>
                                        <p:cTn id="12" dur="1000">
                                          <p:stCondLst>
                                            <p:cond delay="0"/>
                                          </p:stCondLst>
                                        </p:cTn>
                                        <p:tgtEl>
                                          <p:spTgt spid="23"/>
                                        </p:tgtEl>
                                        <p:attrNameLst>
                                          <p:attrName>style.visibility</p:attrName>
                                        </p:attrNameLst>
                                      </p:cBhvr>
                                      <p:to>
                                        <p:strVal val="visible"/>
                                      </p:to>
                                    </p:set>
                                  </p:childTnLst>
                                </p:cTn>
                              </p:par>
                            </p:childTnLst>
                          </p:cTn>
                        </p:par>
                        <p:par>
                          <p:cTn id="13" fill="hold">
                            <p:stCondLst>
                              <p:cond delay="1000"/>
                            </p:stCondLst>
                            <p:childTnLst>
                              <p:par>
                                <p:cTn id="14" presetID="11" presetClass="entr" presetSubtype="0" fill="hold" grpId="0" nodeType="afterEffect">
                                  <p:stCondLst>
                                    <p:cond delay="0"/>
                                  </p:stCondLst>
                                  <p:childTnLst>
                                    <p:set>
                                      <p:cBhvr>
                                        <p:cTn id="15" dur="1000">
                                          <p:stCondLst>
                                            <p:cond delay="0"/>
                                          </p:stCondLst>
                                        </p:cTn>
                                        <p:tgtEl>
                                          <p:spTgt spid="24"/>
                                        </p:tgtEl>
                                        <p:attrNameLst>
                                          <p:attrName>style.visibility</p:attrName>
                                        </p:attrNameLst>
                                      </p:cBhvr>
                                      <p:to>
                                        <p:strVal val="visible"/>
                                      </p:to>
                                    </p:set>
                                  </p:childTnLst>
                                </p:cTn>
                              </p:par>
                            </p:childTnLst>
                          </p:cTn>
                        </p:par>
                        <p:par>
                          <p:cTn id="16" fill="hold">
                            <p:stCondLst>
                              <p:cond delay="2000"/>
                            </p:stCondLst>
                            <p:childTnLst>
                              <p:par>
                                <p:cTn id="17" presetID="11" presetClass="entr" presetSubtype="0" fill="hold" grpId="0" nodeType="afterEffect">
                                  <p:stCondLst>
                                    <p:cond delay="0"/>
                                  </p:stCondLst>
                                  <p:childTnLst>
                                    <p:set>
                                      <p:cBhvr>
                                        <p:cTn id="18" dur="1000">
                                          <p:stCondLst>
                                            <p:cond delay="0"/>
                                          </p:stCondLst>
                                        </p:cTn>
                                        <p:tgtEl>
                                          <p:spTgt spid="25"/>
                                        </p:tgtEl>
                                        <p:attrNameLst>
                                          <p:attrName>style.visibility</p:attrName>
                                        </p:attrNameLst>
                                      </p:cBhvr>
                                      <p:to>
                                        <p:strVal val="visible"/>
                                      </p:to>
                                    </p:set>
                                  </p:childTnLst>
                                </p:cTn>
                              </p:par>
                            </p:childTnLst>
                          </p:cTn>
                        </p:par>
                        <p:par>
                          <p:cTn id="19" fill="hold">
                            <p:stCondLst>
                              <p:cond delay="3000"/>
                            </p:stCondLst>
                            <p:childTnLst>
                              <p:par>
                                <p:cTn id="20" presetID="11" presetClass="entr" presetSubtype="0" fill="hold" grpId="0" nodeType="afterEffect">
                                  <p:stCondLst>
                                    <p:cond delay="0"/>
                                  </p:stCondLst>
                                  <p:childTnLst>
                                    <p:set>
                                      <p:cBhvr>
                                        <p:cTn id="21" dur="1000">
                                          <p:stCondLst>
                                            <p:cond delay="0"/>
                                          </p:stCondLst>
                                        </p:cTn>
                                        <p:tgtEl>
                                          <p:spTgt spid="26"/>
                                        </p:tgtEl>
                                        <p:attrNameLst>
                                          <p:attrName>style.visibility</p:attrName>
                                        </p:attrNameLst>
                                      </p:cBhvr>
                                      <p:to>
                                        <p:strVal val="visible"/>
                                      </p:to>
                                    </p:set>
                                  </p:childTnLst>
                                </p:cTn>
                              </p:par>
                            </p:childTnLst>
                          </p:cTn>
                        </p:par>
                        <p:par>
                          <p:cTn id="22" fill="hold">
                            <p:stCondLst>
                              <p:cond delay="4000"/>
                            </p:stCondLst>
                            <p:childTnLst>
                              <p:par>
                                <p:cTn id="23" presetID="11" presetClass="entr" presetSubtype="0" fill="hold" grpId="0" nodeType="afterEffect">
                                  <p:stCondLst>
                                    <p:cond delay="0"/>
                                  </p:stCondLst>
                                  <p:childTnLst>
                                    <p:set>
                                      <p:cBhvr>
                                        <p:cTn id="24" dur="1000">
                                          <p:stCondLst>
                                            <p:cond delay="0"/>
                                          </p:stCondLst>
                                        </p:cTn>
                                        <p:tgtEl>
                                          <p:spTgt spid="27"/>
                                        </p:tgtEl>
                                        <p:attrNameLst>
                                          <p:attrName>style.visibility</p:attrName>
                                        </p:attrNameLst>
                                      </p:cBhvr>
                                      <p:to>
                                        <p:strVal val="visible"/>
                                      </p:to>
                                    </p:set>
                                  </p:childTnLst>
                                </p:cTn>
                              </p:par>
                            </p:childTnLst>
                          </p:cTn>
                        </p:par>
                        <p:par>
                          <p:cTn id="25" fill="hold">
                            <p:stCondLst>
                              <p:cond delay="5000"/>
                            </p:stCondLst>
                            <p:childTnLst>
                              <p:par>
                                <p:cTn id="26" presetID="11" presetClass="entr" presetSubtype="0" fill="hold" grpId="0" nodeType="afterEffect">
                                  <p:stCondLst>
                                    <p:cond delay="0"/>
                                  </p:stCondLst>
                                  <p:childTnLst>
                                    <p:set>
                                      <p:cBhvr>
                                        <p:cTn id="27" dur="1000">
                                          <p:stCondLst>
                                            <p:cond delay="0"/>
                                          </p:stCondLst>
                                        </p:cTn>
                                        <p:tgtEl>
                                          <p:spTgt spid="28"/>
                                        </p:tgtEl>
                                        <p:attrNameLst>
                                          <p:attrName>style.visibility</p:attrName>
                                        </p:attrNameLst>
                                      </p:cBhvr>
                                      <p:to>
                                        <p:strVal val="visible"/>
                                      </p:to>
                                    </p:set>
                                  </p:childTnLst>
                                </p:cTn>
                              </p:par>
                            </p:childTnLst>
                          </p:cTn>
                        </p:par>
                        <p:par>
                          <p:cTn id="28" fill="hold">
                            <p:stCondLst>
                              <p:cond delay="6000"/>
                            </p:stCondLst>
                            <p:childTnLst>
                              <p:par>
                                <p:cTn id="29" presetID="11" presetClass="entr" presetSubtype="0" fill="hold" grpId="0" nodeType="afterEffect">
                                  <p:stCondLst>
                                    <p:cond delay="0"/>
                                  </p:stCondLst>
                                  <p:childTnLst>
                                    <p:set>
                                      <p:cBhvr>
                                        <p:cTn id="30" dur="1000">
                                          <p:stCondLst>
                                            <p:cond delay="0"/>
                                          </p:stCondLst>
                                        </p:cTn>
                                        <p:tgtEl>
                                          <p:spTgt spid="29"/>
                                        </p:tgtEl>
                                        <p:attrNameLst>
                                          <p:attrName>style.visibility</p:attrName>
                                        </p:attrNameLst>
                                      </p:cBhvr>
                                      <p:to>
                                        <p:strVal val="visible"/>
                                      </p:to>
                                    </p:set>
                                  </p:childTnLst>
                                </p:cTn>
                              </p:par>
                            </p:childTnLst>
                          </p:cTn>
                        </p:par>
                        <p:par>
                          <p:cTn id="31" fill="hold">
                            <p:stCondLst>
                              <p:cond delay="7000"/>
                            </p:stCondLst>
                            <p:childTnLst>
                              <p:par>
                                <p:cTn id="32" presetID="11" presetClass="entr" presetSubtype="0" fill="hold" grpId="0" nodeType="afterEffect">
                                  <p:stCondLst>
                                    <p:cond delay="0"/>
                                  </p:stCondLst>
                                  <p:childTnLst>
                                    <p:set>
                                      <p:cBhvr>
                                        <p:cTn id="33" dur="1000">
                                          <p:stCondLst>
                                            <p:cond delay="0"/>
                                          </p:stCondLst>
                                        </p:cTn>
                                        <p:tgtEl>
                                          <p:spTgt spid="30"/>
                                        </p:tgtEl>
                                        <p:attrNameLst>
                                          <p:attrName>style.visibility</p:attrName>
                                        </p:attrNameLst>
                                      </p:cBhvr>
                                      <p:to>
                                        <p:strVal val="visible"/>
                                      </p:to>
                                    </p:set>
                                  </p:childTnLst>
                                </p:cTn>
                              </p:par>
                            </p:childTnLst>
                          </p:cTn>
                        </p:par>
                        <p:par>
                          <p:cTn id="34" fill="hold">
                            <p:stCondLst>
                              <p:cond delay="8000"/>
                            </p:stCondLst>
                            <p:childTnLst>
                              <p:par>
                                <p:cTn id="35" presetID="11" presetClass="entr" presetSubtype="0" fill="hold" grpId="0" nodeType="afterEffect">
                                  <p:stCondLst>
                                    <p:cond delay="0"/>
                                  </p:stCondLst>
                                  <p:childTnLst>
                                    <p:set>
                                      <p:cBhvr>
                                        <p:cTn id="36" dur="1000">
                                          <p:stCondLst>
                                            <p:cond delay="0"/>
                                          </p:stCondLst>
                                        </p:cTn>
                                        <p:tgtEl>
                                          <p:spTgt spid="31"/>
                                        </p:tgtEl>
                                        <p:attrNameLst>
                                          <p:attrName>style.visibility</p:attrName>
                                        </p:attrNameLst>
                                      </p:cBhvr>
                                      <p:to>
                                        <p:strVal val="visible"/>
                                      </p:to>
                                    </p:set>
                                  </p:childTnLst>
                                </p:cTn>
                              </p:par>
                            </p:childTnLst>
                          </p:cTn>
                        </p:par>
                        <p:par>
                          <p:cTn id="37" fill="hold">
                            <p:stCondLst>
                              <p:cond delay="9000"/>
                            </p:stCondLst>
                            <p:childTnLst>
                              <p:par>
                                <p:cTn id="38" presetID="11" presetClass="entr" presetSubtype="0" fill="hold" grpId="0" nodeType="afterEffect">
                                  <p:stCondLst>
                                    <p:cond delay="0"/>
                                  </p:stCondLst>
                                  <p:childTnLst>
                                    <p:set>
                                      <p:cBhvr>
                                        <p:cTn id="39" dur="1000">
                                          <p:stCondLst>
                                            <p:cond delay="0"/>
                                          </p:stCondLst>
                                        </p:cTn>
                                        <p:tgtEl>
                                          <p:spTgt spid="32"/>
                                        </p:tgtEl>
                                        <p:attrNameLst>
                                          <p:attrName>style.visibility</p:attrName>
                                        </p:attrNameLst>
                                      </p:cBhvr>
                                      <p:to>
                                        <p:strVal val="visible"/>
                                      </p:to>
                                    </p:set>
                                  </p:childTnLst>
                                </p:cTn>
                              </p:par>
                            </p:childTnLst>
                          </p:cTn>
                        </p:par>
                        <p:par>
                          <p:cTn id="40" fill="hold">
                            <p:stCondLst>
                              <p:cond delay="10000"/>
                            </p:stCondLst>
                            <p:childTnLst>
                              <p:par>
                                <p:cTn id="41" presetID="11" presetClass="entr" presetSubtype="0" fill="hold" grpId="0" nodeType="afterEffect">
                                  <p:stCondLst>
                                    <p:cond delay="0"/>
                                  </p:stCondLst>
                                  <p:childTnLst>
                                    <p:set>
                                      <p:cBhvr>
                                        <p:cTn id="42" dur="1000">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seq concurrent="1" nextAc="seek">
              <p:cTn id="43" restart="whenNotActive" fill="hold" evtFilter="cancelBubble" nodeType="interactiveSeq">
                <p:stCondLst>
                  <p:cond evt="onClick" delay="0">
                    <p:tgtEl>
                      <p:spTgt spid="2"/>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500"/>
                                        <p:tgtEl>
                                          <p:spTgt spid="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fade">
                                      <p:cBhvr>
                                        <p:cTn id="51" dur="500"/>
                                        <p:tgtEl>
                                          <p:spTgt spid="35"/>
                                        </p:tgtEl>
                                      </p:cBhvr>
                                    </p:animEffect>
                                  </p:childTnLst>
                                </p:cTn>
                              </p:par>
                            </p:childTnLst>
                          </p:cTn>
                        </p:par>
                      </p:childTnLst>
                    </p:cTn>
                  </p:par>
                </p:childTnLst>
              </p:cTn>
              <p:nextCondLst>
                <p:cond evt="onClick" delay="0">
                  <p:tgtEl>
                    <p:spTgt spid="2"/>
                  </p:tgtEl>
                </p:cond>
              </p:nextCondLst>
            </p:seq>
            <p:seq concurrent="1" nextAc="seek">
              <p:cTn id="52" restart="whenNotActive" fill="hold" evtFilter="cancelBubble" nodeType="interactiveSeq">
                <p:stCondLst>
                  <p:cond evt="onClick" delay="0">
                    <p:tgtEl>
                      <p:spTgt spid="3"/>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1"/>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7"/>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3"/>
                  </p:tgtEl>
                </p:cond>
              </p:nextCondLst>
            </p:seq>
            <p:seq concurrent="1" nextAc="seek">
              <p:cTn id="75" restart="whenNotActive" fill="hold" evtFilter="cancelBubble" nodeType="interactiveSeq">
                <p:stCondLst>
                  <p:cond evt="onClick" delay="0">
                    <p:tgtEl>
                      <p:spTgt spid="15"/>
                    </p:tgtEl>
                  </p:cond>
                </p:stCondLst>
                <p:endSync evt="end" delay="0">
                  <p:rtn val="all"/>
                </p:endSync>
                <p:childTnLst>
                  <p:par>
                    <p:cTn id="76" fill="hold">
                      <p:stCondLst>
                        <p:cond delay="0"/>
                      </p:stCondLst>
                      <p:childTnLst>
                        <p:par>
                          <p:cTn id="77" fill="hold">
                            <p:stCondLst>
                              <p:cond delay="0"/>
                            </p:stCondLst>
                            <p:childTnLst>
                              <p:par>
                                <p:cTn id="78" presetID="10" presetClass="entr" presetSubtype="0" repeatCount="5000" fill="hold" nodeType="clickEffect">
                                  <p:stCondLst>
                                    <p:cond delay="0"/>
                                  </p:stCondLst>
                                  <p:childTnLst>
                                    <p:set>
                                      <p:cBhvr>
                                        <p:cTn id="79" dur="1" fill="hold">
                                          <p:stCondLst>
                                            <p:cond delay="0"/>
                                          </p:stCondLst>
                                        </p:cTn>
                                        <p:tgtEl>
                                          <p:spTgt spid="38"/>
                                        </p:tgtEl>
                                        <p:attrNameLst>
                                          <p:attrName>style.visibility</p:attrName>
                                        </p:attrNameLst>
                                      </p:cBhvr>
                                      <p:to>
                                        <p:strVal val="visible"/>
                                      </p:to>
                                    </p:set>
                                    <p:animEffect transition="in" filter="fade">
                                      <p:cBhvr>
                                        <p:cTn id="80" dur="500"/>
                                        <p:tgtEl>
                                          <p:spTgt spid="38"/>
                                        </p:tgtEl>
                                      </p:cBhvr>
                                    </p:animEffect>
                                  </p:childTnLst>
                                  <p:subTnLst>
                                    <p:audio>
                                      <p:cMediaNode>
                                        <p:cTn display="0" masterRel="sameClick">
                                          <p:stCondLst>
                                            <p:cond evt="begin" delay="0">
                                              <p:tn val="78"/>
                                            </p:cond>
                                          </p:stCondLst>
                                          <p:endCondLst>
                                            <p:cond evt="onStopAudio" delay="0">
                                              <p:tgtEl>
                                                <p:sldTgt/>
                                              </p:tgtEl>
                                            </p:cond>
                                          </p:endCondLst>
                                        </p:cTn>
                                        <p:tgtEl>
                                          <p:sndTgt r:embed="rId3" name="Am-thanh-tra-loi-sai.wav"/>
                                        </p:tgtEl>
                                      </p:cMediaNode>
                                    </p:audio>
                                  </p:subTnLst>
                                </p:cTn>
                              </p:par>
                            </p:childTnLst>
                          </p:cTn>
                        </p:par>
                      </p:childTnLst>
                    </p:cTn>
                  </p:par>
                </p:childTnLst>
              </p:cTn>
              <p:nextCondLst>
                <p:cond evt="onClick" delay="0">
                  <p:tgtEl>
                    <p:spTgt spid="15"/>
                  </p:tgtEl>
                </p:cond>
              </p:nextCondLst>
            </p:seq>
            <p:seq concurrent="1" nextAc="seek">
              <p:cTn id="81" restart="whenNotActive" fill="hold" evtFilter="cancelBubble" nodeType="interactiveSeq">
                <p:stCondLst>
                  <p:cond evt="onClick" delay="0">
                    <p:tgtEl>
                      <p:spTgt spid="7"/>
                    </p:tgtEl>
                  </p:cond>
                </p:stCondLst>
                <p:endSync evt="end" delay="0">
                  <p:rtn val="all"/>
                </p:endSync>
                <p:childTnLst>
                  <p:par>
                    <p:cTn id="82" fill="hold">
                      <p:stCondLst>
                        <p:cond delay="0"/>
                      </p:stCondLst>
                      <p:childTnLst>
                        <p:par>
                          <p:cTn id="83" fill="hold">
                            <p:stCondLst>
                              <p:cond delay="0"/>
                            </p:stCondLst>
                            <p:childTnLst>
                              <p:par>
                                <p:cTn id="84" presetID="10" presetClass="entr" presetSubtype="0" repeatCount="5000" fill="hold" nodeType="clickEffect">
                                  <p:stCondLst>
                                    <p:cond delay="0"/>
                                  </p:stCondLst>
                                  <p:childTnLst>
                                    <p:set>
                                      <p:cBhvr>
                                        <p:cTn id="85" dur="1" fill="hold">
                                          <p:stCondLst>
                                            <p:cond delay="0"/>
                                          </p:stCondLst>
                                        </p:cTn>
                                        <p:tgtEl>
                                          <p:spTgt spid="39"/>
                                        </p:tgtEl>
                                        <p:attrNameLst>
                                          <p:attrName>style.visibility</p:attrName>
                                        </p:attrNameLst>
                                      </p:cBhvr>
                                      <p:to>
                                        <p:strVal val="visible"/>
                                      </p:to>
                                    </p:set>
                                    <p:animEffect transition="in" filter="fade">
                                      <p:cBhvr>
                                        <p:cTn id="86" dur="500"/>
                                        <p:tgtEl>
                                          <p:spTgt spid="39"/>
                                        </p:tgtEl>
                                      </p:cBhvr>
                                    </p:animEffect>
                                  </p:childTnLst>
                                  <p:subTnLst>
                                    <p:audio>
                                      <p:cMediaNode>
                                        <p:cTn display="0" masterRel="sameClick">
                                          <p:stCondLst>
                                            <p:cond evt="begin" delay="0">
                                              <p:tn val="84"/>
                                            </p:cond>
                                          </p:stCondLst>
                                          <p:endCondLst>
                                            <p:cond evt="onStopAudio" delay="0">
                                              <p:tgtEl>
                                                <p:sldTgt/>
                                              </p:tgtEl>
                                            </p:cond>
                                          </p:endCondLst>
                                        </p:cTn>
                                        <p:tgtEl>
                                          <p:sndTgt r:embed="rId3" name="Am-thanh-tra-loi-sai.wav"/>
                                        </p:tgtEl>
                                      </p:cMediaNode>
                                    </p:audio>
                                  </p:subTnLst>
                                </p:cTn>
                              </p:par>
                            </p:childTnLst>
                          </p:cTn>
                        </p:par>
                      </p:childTnLst>
                    </p:cTn>
                  </p:par>
                </p:childTnLst>
              </p:cTn>
              <p:nextCondLst>
                <p:cond evt="onClick" delay="0">
                  <p:tgtEl>
                    <p:spTgt spid="7"/>
                  </p:tgtEl>
                </p:cond>
              </p:nextCondLst>
            </p:seq>
            <p:seq concurrent="1" nextAc="seek">
              <p:cTn id="87" restart="whenNotActive" fill="hold" evtFilter="cancelBubble" nodeType="interactiveSeq">
                <p:stCondLst>
                  <p:cond evt="onClick" delay="0">
                    <p:tgtEl>
                      <p:spTgt spid="11"/>
                    </p:tgtEl>
                  </p:cond>
                </p:stCondLst>
                <p:endSync evt="end" delay="0">
                  <p:rtn val="all"/>
                </p:endSync>
                <p:childTnLst>
                  <p:par>
                    <p:cTn id="88" fill="hold">
                      <p:stCondLst>
                        <p:cond delay="0"/>
                      </p:stCondLst>
                      <p:childTnLst>
                        <p:par>
                          <p:cTn id="89" fill="hold">
                            <p:stCondLst>
                              <p:cond delay="0"/>
                            </p:stCondLst>
                            <p:childTnLst>
                              <p:par>
                                <p:cTn id="90" presetID="10" presetClass="entr" presetSubtype="0" repeatCount="5000" fill="hold" nodeType="clickEffect">
                                  <p:stCondLst>
                                    <p:cond delay="0"/>
                                  </p:stCondLst>
                                  <p:childTnLst>
                                    <p:set>
                                      <p:cBhvr>
                                        <p:cTn id="91" dur="1" fill="hold">
                                          <p:stCondLst>
                                            <p:cond delay="0"/>
                                          </p:stCondLst>
                                        </p:cTn>
                                        <p:tgtEl>
                                          <p:spTgt spid="40"/>
                                        </p:tgtEl>
                                        <p:attrNameLst>
                                          <p:attrName>style.visibility</p:attrName>
                                        </p:attrNameLst>
                                      </p:cBhvr>
                                      <p:to>
                                        <p:strVal val="visible"/>
                                      </p:to>
                                    </p:set>
                                    <p:animEffect transition="in" filter="fade">
                                      <p:cBhvr>
                                        <p:cTn id="92" dur="500"/>
                                        <p:tgtEl>
                                          <p:spTgt spid="40"/>
                                        </p:tgtEl>
                                      </p:cBhvr>
                                    </p:animEffect>
                                  </p:childTnLst>
                                  <p:subTnLst>
                                    <p:audio>
                                      <p:cMediaNode>
                                        <p:cTn display="0" masterRel="sameClick">
                                          <p:stCondLst>
                                            <p:cond evt="begin" delay="0">
                                              <p:tn val="90"/>
                                            </p:cond>
                                          </p:stCondLst>
                                          <p:endCondLst>
                                            <p:cond evt="onStopAudio" delay="0">
                                              <p:tgtEl>
                                                <p:sldTgt/>
                                              </p:tgtEl>
                                            </p:cond>
                                          </p:endCondLst>
                                        </p:cTn>
                                        <p:tgtEl>
                                          <p:sndTgt r:embed="rId3" name="Am-thanh-tra-loi-sai.wav"/>
                                        </p:tgtEl>
                                      </p:cMediaNode>
                                    </p:audio>
                                  </p:subTnLst>
                                </p:cTn>
                              </p:par>
                            </p:childTnLst>
                          </p:cTn>
                        </p:par>
                      </p:childTnLst>
                    </p:cTn>
                  </p:par>
                </p:childTnLst>
              </p:cTn>
              <p:nextCondLst>
                <p:cond evt="onClick" delay="0">
                  <p:tgtEl>
                    <p:spTgt spid="11"/>
                  </p:tgtEl>
                </p:cond>
              </p:nextCondLst>
            </p:seq>
            <p:seq concurrent="1" nextAc="seek">
              <p:cTn id="93" restart="whenNotActive" fill="hold" evtFilter="cancelBubble" nodeType="interactiveSeq">
                <p:stCondLst>
                  <p:cond evt="onClick" delay="0">
                    <p:tgtEl>
                      <p:spTgt spid="18"/>
                    </p:tgtEl>
                  </p:cond>
                </p:stCondLst>
                <p:endSync evt="end" delay="0">
                  <p:rtn val="all"/>
                </p:endSync>
                <p:childTnLst>
                  <p:par>
                    <p:cTn id="94" fill="hold">
                      <p:stCondLst>
                        <p:cond delay="0"/>
                      </p:stCondLst>
                      <p:childTnLst>
                        <p:par>
                          <p:cTn id="95" fill="hold">
                            <p:stCondLst>
                              <p:cond delay="0"/>
                            </p:stCondLst>
                            <p:childTnLst>
                              <p:par>
                                <p:cTn id="96" presetID="1" presetClass="entr" presetSubtype="0" fill="hold" nodeType="clickEffect">
                                  <p:stCondLst>
                                    <p:cond delay="0"/>
                                  </p:stCondLst>
                                  <p:childTnLst>
                                    <p:set>
                                      <p:cBhvr>
                                        <p:cTn id="97"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96"/>
                                            </p:cond>
                                          </p:stCondLst>
                                          <p:endCondLst>
                                            <p:cond evt="onStopAudio" delay="0">
                                              <p:tgtEl>
                                                <p:sldTgt/>
                                              </p:tgtEl>
                                            </p:cond>
                                          </p:endCondLst>
                                        </p:cTn>
                                        <p:tgtEl>
                                          <p:sndTgt r:embed="rId4" name="Am-thanh-yeah-tre-con.wav"/>
                                        </p:tgtEl>
                                      </p:cMediaNode>
                                    </p:audio>
                                  </p:subTnLst>
                                </p:cTn>
                              </p:par>
                              <p:par>
                                <p:cTn id="98" presetID="1" presetClass="exit" presetSubtype="0" fill="hold" grpId="1" nodeType="withEffect">
                                  <p:stCondLst>
                                    <p:cond delay="0"/>
                                  </p:stCondLst>
                                  <p:childTnLst>
                                    <p:set>
                                      <p:cBhvr>
                                        <p:cTn id="99" dur="1" fill="hold">
                                          <p:stCondLst>
                                            <p:cond delay="0"/>
                                          </p:stCondLst>
                                        </p:cTn>
                                        <p:tgtEl>
                                          <p:spTgt spid="15"/>
                                        </p:tgtEl>
                                        <p:attrNameLst>
                                          <p:attrName>style.visibility</p:attrName>
                                        </p:attrNameLst>
                                      </p:cBhvr>
                                      <p:to>
                                        <p:strVal val="hidden"/>
                                      </p:to>
                                    </p:set>
                                  </p:childTnLst>
                                </p:cTn>
                              </p:par>
                              <p:par>
                                <p:cTn id="100" presetID="1" presetClass="exit" presetSubtype="0" fill="hold" nodeType="withEffect">
                                  <p:stCondLst>
                                    <p:cond delay="0"/>
                                  </p:stCondLst>
                                  <p:childTnLst>
                                    <p:set>
                                      <p:cBhvr>
                                        <p:cTn id="101" dur="1" fill="hold">
                                          <p:stCondLst>
                                            <p:cond delay="0"/>
                                          </p:stCondLst>
                                        </p:cTn>
                                        <p:tgtEl>
                                          <p:spTgt spid="6"/>
                                        </p:tgtEl>
                                        <p:attrNameLst>
                                          <p:attrName>style.visibility</p:attrName>
                                        </p:attrNameLst>
                                      </p:cBhvr>
                                      <p:to>
                                        <p:strVal val="hidden"/>
                                      </p:to>
                                    </p:set>
                                  </p:childTnLst>
                                </p:cTn>
                              </p:par>
                              <p:par>
                                <p:cTn id="102" presetID="1" presetClass="exit" presetSubtype="0" fill="hold" grpId="1" nodeType="withEffect">
                                  <p:stCondLst>
                                    <p:cond delay="0"/>
                                  </p:stCondLst>
                                  <p:childTnLst>
                                    <p:set>
                                      <p:cBhvr>
                                        <p:cTn id="103" dur="1" fill="hold">
                                          <p:stCondLst>
                                            <p:cond delay="0"/>
                                          </p:stCondLst>
                                        </p:cTn>
                                        <p:tgtEl>
                                          <p:spTgt spid="7"/>
                                        </p:tgtEl>
                                        <p:attrNameLst>
                                          <p:attrName>style.visibility</p:attrName>
                                        </p:attrNameLst>
                                      </p:cBhvr>
                                      <p:to>
                                        <p:strVal val="hidden"/>
                                      </p:to>
                                    </p:set>
                                  </p:childTnLst>
                                </p:cTn>
                              </p:par>
                              <p:par>
                                <p:cTn id="104" presetID="1" presetClass="exit" presetSubtype="0" fill="hold" nodeType="withEffect">
                                  <p:stCondLst>
                                    <p:cond delay="0"/>
                                  </p:stCondLst>
                                  <p:childTnLst>
                                    <p:set>
                                      <p:cBhvr>
                                        <p:cTn id="105" dur="1" fill="hold">
                                          <p:stCondLst>
                                            <p:cond delay="0"/>
                                          </p:stCondLst>
                                        </p:cTn>
                                        <p:tgtEl>
                                          <p:spTgt spid="36"/>
                                        </p:tgtEl>
                                        <p:attrNameLst>
                                          <p:attrName>style.visibility</p:attrName>
                                        </p:attrNameLst>
                                      </p:cBhvr>
                                      <p:to>
                                        <p:strVal val="hidden"/>
                                      </p:to>
                                    </p:set>
                                  </p:childTnLst>
                                </p:cTn>
                              </p:par>
                              <p:par>
                                <p:cTn id="106" presetID="1" presetClass="exit" presetSubtype="0" fill="hold" grpId="1" nodeType="withEffect">
                                  <p:stCondLst>
                                    <p:cond delay="0"/>
                                  </p:stCondLst>
                                  <p:childTnLst>
                                    <p:set>
                                      <p:cBhvr>
                                        <p:cTn id="107" dur="1" fill="hold">
                                          <p:stCondLst>
                                            <p:cond delay="0"/>
                                          </p:stCondLst>
                                        </p:cTn>
                                        <p:tgtEl>
                                          <p:spTgt spid="11"/>
                                        </p:tgtEl>
                                        <p:attrNameLst>
                                          <p:attrName>style.visibility</p:attrName>
                                        </p:attrNameLst>
                                      </p:cBhvr>
                                      <p:to>
                                        <p:strVal val="hidden"/>
                                      </p:to>
                                    </p:set>
                                  </p:childTnLst>
                                </p:cTn>
                              </p:par>
                              <p:par>
                                <p:cTn id="108" presetID="1" presetClass="exit" presetSubtype="0" fill="hold" nodeType="withEffect">
                                  <p:stCondLst>
                                    <p:cond delay="0"/>
                                  </p:stCondLst>
                                  <p:childTnLst>
                                    <p:set>
                                      <p:cBhvr>
                                        <p:cTn id="109" dur="1" fill="hold">
                                          <p:stCondLst>
                                            <p:cond delay="0"/>
                                          </p:stCondLst>
                                        </p:cTn>
                                        <p:tgtEl>
                                          <p:spTgt spid="37"/>
                                        </p:tgtEl>
                                        <p:attrNameLst>
                                          <p:attrName>style.visibility</p:attrName>
                                        </p:attrNameLst>
                                      </p:cBhvr>
                                      <p:to>
                                        <p:strVal val="hidden"/>
                                      </p:to>
                                    </p:set>
                                  </p:childTnLst>
                                </p:cTn>
                              </p:par>
                              <p:par>
                                <p:cTn id="110" presetID="1" presetClass="exit" presetSubtype="0" fill="hold" nodeType="withEffect">
                                  <p:stCondLst>
                                    <p:cond delay="0"/>
                                  </p:stCondLst>
                                  <p:childTnLst>
                                    <p:set>
                                      <p:cBhvr>
                                        <p:cTn id="111" dur="1" fill="hold">
                                          <p:stCondLst>
                                            <p:cond delay="0"/>
                                          </p:stCondLst>
                                        </p:cTn>
                                        <p:tgtEl>
                                          <p:spTgt spid="38"/>
                                        </p:tgtEl>
                                        <p:attrNameLst>
                                          <p:attrName>style.visibility</p:attrName>
                                        </p:attrNameLst>
                                      </p:cBhvr>
                                      <p:to>
                                        <p:strVal val="hidden"/>
                                      </p:to>
                                    </p:set>
                                  </p:childTnLst>
                                </p:cTn>
                              </p:par>
                              <p:par>
                                <p:cTn id="112" presetID="1" presetClass="exit" presetSubtype="0" fill="hold" nodeType="withEffect">
                                  <p:stCondLst>
                                    <p:cond delay="0"/>
                                  </p:stCondLst>
                                  <p:childTnLst>
                                    <p:set>
                                      <p:cBhvr>
                                        <p:cTn id="113" dur="1" fill="hold">
                                          <p:stCondLst>
                                            <p:cond delay="0"/>
                                          </p:stCondLst>
                                        </p:cTn>
                                        <p:tgtEl>
                                          <p:spTgt spid="39"/>
                                        </p:tgtEl>
                                        <p:attrNameLst>
                                          <p:attrName>style.visibility</p:attrName>
                                        </p:attrNameLst>
                                      </p:cBhvr>
                                      <p:to>
                                        <p:strVal val="hidden"/>
                                      </p:to>
                                    </p:set>
                                  </p:childTnLst>
                                </p:cTn>
                              </p:par>
                              <p:par>
                                <p:cTn id="114" presetID="1" presetClass="exit" presetSubtype="0" fill="hold" nodeType="withEffect">
                                  <p:stCondLst>
                                    <p:cond delay="0"/>
                                  </p:stCondLst>
                                  <p:childTnLst>
                                    <p:set>
                                      <p:cBhvr>
                                        <p:cTn id="115"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2" grpId="0"/>
      <p:bldP spid="7" grpId="0" animBg="1"/>
      <p:bldP spid="7" grpId="1" animBg="1"/>
      <p:bldP spid="11" grpId="0" animBg="1"/>
      <p:bldP spid="11" grpId="1" animBg="1"/>
      <p:bldP spid="15" grpId="0" animBg="1"/>
      <p:bldP spid="15" grpId="1" animBg="1"/>
      <p:bldP spid="18"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 grpId="0" animBg="1"/>
      <p:bldP spid="35" grpId="0" animBg="1"/>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 name="Nhóm 7"/>
          <p:cNvGrpSpPr/>
          <p:nvPr/>
        </p:nvGrpSpPr>
        <p:grpSpPr>
          <a:xfrm>
            <a:off x="-424070" y="1"/>
            <a:ext cx="12973879" cy="7002653"/>
            <a:chOff x="3101483" y="1142149"/>
            <a:chExt cx="6152381" cy="3647619"/>
          </a:xfrm>
        </p:grpSpPr>
        <p:pic>
          <p:nvPicPr>
            <p:cNvPr id="10" name="Ảnh 5"/>
            <p:cNvPicPr>
              <a:picLocks noChangeAspect="1"/>
            </p:cNvPicPr>
            <p:nvPr/>
          </p:nvPicPr>
          <p:blipFill>
            <a:blip r:embed="rId4">
              <a:extLst>
                <a:ext uri="{BEBA8EAE-BF5A-486C-A8C5-ECC9F3942E4B}">
                  <a14:imgProps xmlns:a14="http://schemas.microsoft.com/office/drawing/2010/main">
                    <a14:imgLayer r:embed="rId5">
                      <a14:imgEffect>
                        <a14:backgroundRemoval t="1567" b="100000" l="0" r="100000">
                          <a14:foregroundMark x1="4799" y1="19582" x2="4799" y2="19582"/>
                          <a14:foregroundMark x1="12074" y1="6527" x2="12074" y2="6527"/>
                          <a14:foregroundMark x1="23220" y1="7050" x2="23220" y2="7050"/>
                          <a14:foregroundMark x1="42105" y1="5744" x2="42105" y2="5744"/>
                          <a14:foregroundMark x1="65325" y1="4961" x2="65325" y2="4961"/>
                          <a14:foregroundMark x1="93963" y1="26632" x2="93963" y2="26632"/>
                          <a14:foregroundMark x1="93344" y1="13838" x2="93344" y2="13838"/>
                          <a14:foregroundMark x1="93808" y1="18799" x2="93808" y2="18799"/>
                          <a14:foregroundMark x1="40712" y1="94778" x2="40712" y2="94778"/>
                          <a14:foregroundMark x1="50310" y1="94256" x2="50310" y2="94256"/>
                          <a14:foregroundMark x1="63622" y1="92167" x2="63622" y2="92167"/>
                          <a14:foregroundMark x1="83591" y1="95039" x2="83591" y2="95039"/>
                          <a14:foregroundMark x1="65635" y1="96606" x2="65635" y2="96606"/>
                          <a14:foregroundMark x1="54644" y1="95561" x2="54644" y2="95561"/>
                          <a14:foregroundMark x1="17647" y1="63708" x2="17647" y2="63708"/>
                          <a14:foregroundMark x1="13313" y1="72324" x2="13313" y2="72324"/>
                          <a14:foregroundMark x1="10991" y1="81984" x2="10991" y2="81984"/>
                          <a14:foregroundMark x1="12074" y1="85117" x2="12074" y2="85117"/>
                          <a14:foregroundMark x1="1238" y1="74413" x2="1238" y2="74413"/>
                        </a14:backgroundRemoval>
                      </a14:imgEffect>
                    </a14:imgLayer>
                  </a14:imgProps>
                </a:ext>
              </a:extLst>
            </a:blip>
            <a:stretch>
              <a:fillRect/>
            </a:stretch>
          </p:blipFill>
          <p:spPr>
            <a:xfrm>
              <a:off x="3101483" y="1142149"/>
              <a:ext cx="6152381" cy="3647619"/>
            </a:xfrm>
            <a:prstGeom prst="rect">
              <a:avLst/>
            </a:prstGeom>
            <a:ln>
              <a:noFill/>
            </a:ln>
          </p:spPr>
        </p:pic>
        <mc:AlternateContent xmlns:mc="http://schemas.openxmlformats.org/markup-compatibility/2006" xmlns:a14="http://schemas.microsoft.com/office/drawing/2010/main">
          <mc:Choice Requires="a14">
            <p:sp>
              <p:nvSpPr>
                <p:cNvPr id="14" name="Hộp Văn bản 6"/>
                <p:cNvSpPr txBox="1"/>
                <p:nvPr/>
              </p:nvSpPr>
              <p:spPr>
                <a:xfrm>
                  <a:off x="3657224" y="1414943"/>
                  <a:ext cx="5134513" cy="1327467"/>
                </a:xfrm>
                <a:prstGeom prst="rect">
                  <a:avLst/>
                </a:prstGeom>
                <a:noFill/>
                <a:ln>
                  <a:solidFill>
                    <a:srgbClr val="00B050"/>
                  </a:solidFill>
                </a:ln>
              </p:spPr>
              <p:txBody>
                <a:bodyPr wrap="square" rtlCol="0">
                  <a:spAutoFit/>
                </a:bodyPr>
                <a:lstStyle/>
                <a:p>
                  <a:pPr algn="ctr">
                    <a:lnSpc>
                      <a:spcPct val="114000"/>
                    </a:lnSpc>
                  </a:pPr>
                  <a:r>
                    <a:rPr lang="en-US" sz="2800" b="1" u="sng" dirty="0" err="1">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Bài</a:t>
                  </a:r>
                  <a:r>
                    <a:rPr lang="en-US" sz="2800" b="1" u="sng" dirty="0">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7/SGK/Tr87</a:t>
                  </a:r>
                  <a:endParaRPr lang="en-US" sz="2800" dirty="0">
                    <a:solidFill>
                      <a:srgbClr val="FF0000"/>
                    </a:solidFill>
                    <a:latin typeface="Arial" panose="020B0604020202020204" pitchFamily="34" charset="0"/>
                    <a:cs typeface="Arial" panose="020B0604020202020204" pitchFamily="34" charset="0"/>
                  </a:endParaRPr>
                </a:p>
                <a:p>
                  <a:pPr algn="just">
                    <a:lnSpc>
                      <a:spcPct val="114000"/>
                    </a:lnSpc>
                  </a:pPr>
                  <a:r>
                    <a:rPr lang="en-US" sz="2800" dirty="0" err="1">
                      <a:solidFill>
                        <a:srgbClr val="FF0000"/>
                      </a:solidFill>
                      <a:latin typeface="Arial" panose="020B0604020202020204" pitchFamily="34" charset="0"/>
                      <a:cs typeface="Arial" panose="020B0604020202020204" pitchFamily="34" charset="0"/>
                    </a:rPr>
                    <a:t>Một</a:t>
                  </a:r>
                  <a:r>
                    <a:rPr lang="en-US" sz="2800" dirty="0">
                      <a:solidFill>
                        <a:srgbClr val="FF0000"/>
                      </a:solidFill>
                      <a:latin typeface="Arial" panose="020B0604020202020204" pitchFamily="34" charset="0"/>
                      <a:cs typeface="Arial" panose="020B0604020202020204" pitchFamily="34" charset="0"/>
                    </a:rPr>
                    <a:t> con </a:t>
                  </a:r>
                  <a:r>
                    <a:rPr lang="en-US" sz="2800" dirty="0" err="1">
                      <a:solidFill>
                        <a:srgbClr val="FF0000"/>
                      </a:solidFill>
                      <a:latin typeface="Arial" panose="020B0604020202020204" pitchFamily="34" charset="0"/>
                      <a:cs typeface="Arial" panose="020B0604020202020204" pitchFamily="34" charset="0"/>
                    </a:rPr>
                    <a:t>ốc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sên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leo</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lên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một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cây</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cao</a:t>
                  </a:r>
                  <a:r>
                    <a:rPr lang="en-US" sz="2800" dirty="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FF0000"/>
                          </a:solidFill>
                          <a:latin typeface="Cambria Math" panose="02040503050406030204" pitchFamily="18" charset="0"/>
                          <a:cs typeface="Arial" panose="020B0604020202020204" pitchFamily="34" charset="0"/>
                        </a:rPr>
                        <m:t>8</m:t>
                      </m:r>
                    </m:oMath>
                  </a14:m>
                  <a:r>
                    <a:rPr lang="en-US" sz="2800" dirty="0">
                      <a:solidFill>
                        <a:srgbClr val="FF0000"/>
                      </a:solidFill>
                      <a:latin typeface="Arial" panose="020B0604020202020204" pitchFamily="34" charset="0"/>
                      <a:cs typeface="Arial" panose="020B0604020202020204" pitchFamily="34" charset="0"/>
                    </a:rPr>
                    <a:t>m. </a:t>
                  </a:r>
                  <a:r>
                    <a:rPr lang="en-US" sz="2800" dirty="0" err="1">
                      <a:solidFill>
                        <a:srgbClr val="FF0000"/>
                      </a:solidFill>
                      <a:latin typeface="Arial" panose="020B0604020202020204" pitchFamily="34" charset="0"/>
                      <a:cs typeface="Arial" panose="020B0604020202020204" pitchFamily="34" charset="0"/>
                    </a:rPr>
                    <a:t>Trong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mỗi</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ngày</a:t>
                  </a:r>
                  <a:r>
                    <a:rPr lang="en-US" sz="2800" dirty="0">
                      <a:solidFill>
                        <a:srgbClr val="FF0000"/>
                      </a:solidFill>
                      <a:latin typeface="Arial" panose="020B0604020202020204" pitchFamily="34" charset="0"/>
                      <a:cs typeface="Arial" panose="020B0604020202020204" pitchFamily="34" charset="0"/>
                    </a:rPr>
                    <a:t> (24 </a:t>
                  </a:r>
                  <a:r>
                    <a:rPr lang="en-US" sz="2800" dirty="0" err="1">
                      <a:solidFill>
                        <a:srgbClr val="FF0000"/>
                      </a:solidFill>
                      <a:latin typeface="Arial" panose="020B0604020202020204" pitchFamily="34" charset="0"/>
                      <a:cs typeface="Arial" panose="020B0604020202020204" pitchFamily="34" charset="0"/>
                    </a:rPr>
                    <a:t>giờ</a:t>
                  </a:r>
                  <a:r>
                    <a:rPr lang="en-US" sz="2800" dirty="0">
                      <a:solidFill>
                        <a:srgbClr val="FF0000"/>
                      </a:solidFill>
                      <a:latin typeface="Arial" panose="020B0604020202020204" pitchFamily="34" charset="0"/>
                      <a:cs typeface="Arial" panose="020B0604020202020204" pitchFamily="34" charset="0"/>
                    </a:rPr>
                    <a:t>), 12 </a:t>
                  </a:r>
                  <a:r>
                    <a:rPr lang="en-US" sz="2800" dirty="0" err="1">
                      <a:solidFill>
                        <a:srgbClr val="FF0000"/>
                      </a:solidFill>
                      <a:latin typeface="Arial" panose="020B0604020202020204" pitchFamily="34" charset="0"/>
                      <a:cs typeface="Arial" panose="020B0604020202020204" pitchFamily="34" charset="0"/>
                    </a:rPr>
                    <a:t>giờ</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đầu</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tiên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ốc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sên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leo</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lên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được</a:t>
                  </a:r>
                  <a:r>
                    <a:rPr lang="en-US" sz="2800" dirty="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FF0000"/>
                          </a:solidFill>
                          <a:latin typeface="Cambria Math" panose="02040503050406030204" pitchFamily="18" charset="0"/>
                          <a:cs typeface="Arial" panose="020B0604020202020204" pitchFamily="34" charset="0"/>
                        </a:rPr>
                        <m:t>3</m:t>
                      </m:r>
                    </m:oMath>
                  </a14:m>
                  <a:r>
                    <a:rPr lang="en-US" sz="2800" dirty="0">
                      <a:solidFill>
                        <a:srgbClr val="FF0000"/>
                      </a:solidFill>
                      <a:latin typeface="Arial" panose="020B0604020202020204" pitchFamily="34" charset="0"/>
                      <a:cs typeface="Arial" panose="020B0604020202020204" pitchFamily="34" charset="0"/>
                    </a:rPr>
                    <a:t>m, </a:t>
                  </a:r>
                  <a:r>
                    <a:rPr lang="en-US" sz="2800" dirty="0" err="1">
                      <a:solidFill>
                        <a:srgbClr val="FF0000"/>
                      </a:solidFill>
                      <a:latin typeface="Arial" panose="020B0604020202020204" pitchFamily="34" charset="0"/>
                      <a:cs typeface="Arial" panose="020B0604020202020204" pitchFamily="34" charset="0"/>
                    </a:rPr>
                    <a:t>rồi</a:t>
                  </a:r>
                  <a:r>
                    <a:rPr lang="en-US" sz="2800" dirty="0">
                      <a:solidFill>
                        <a:srgbClr val="FF0000"/>
                      </a:solidFill>
                      <a:latin typeface="Arial" panose="020B0604020202020204" pitchFamily="34" charset="0"/>
                      <a:cs typeface="Arial" panose="020B0604020202020204" pitchFamily="34" charset="0"/>
                    </a:rPr>
                    <a:t> 12 </a:t>
                  </a:r>
                  <a:r>
                    <a:rPr lang="en-US" sz="2800" dirty="0" err="1">
                      <a:solidFill>
                        <a:srgbClr val="FF0000"/>
                      </a:solidFill>
                      <a:latin typeface="Arial" panose="020B0604020202020204" pitchFamily="34" charset="0"/>
                      <a:cs typeface="Arial" panose="020B0604020202020204" pitchFamily="34" charset="0"/>
                    </a:rPr>
                    <a:t>giờ</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sau</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nó</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lại</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tụt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xuống</a:t>
                  </a:r>
                  <a:r>
                    <a:rPr lang="en-US" sz="2800" dirty="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FF0000"/>
                          </a:solidFill>
                          <a:latin typeface="Cambria Math" panose="02040503050406030204" pitchFamily="18" charset="0"/>
                          <a:cs typeface="Arial" panose="020B0604020202020204" pitchFamily="34" charset="0"/>
                        </a:rPr>
                        <m:t>2</m:t>
                      </m:r>
                    </m:oMath>
                  </a14:m>
                  <a:r>
                    <a:rPr lang="en-US" sz="2800" dirty="0">
                      <a:solidFill>
                        <a:srgbClr val="FF0000"/>
                      </a:solidFill>
                      <a:latin typeface="Arial" panose="020B0604020202020204" pitchFamily="34" charset="0"/>
                      <a:cs typeface="Arial" panose="020B0604020202020204" pitchFamily="34" charset="0"/>
                    </a:rPr>
                    <a:t>m. </a:t>
                  </a:r>
                  <a:r>
                    <a:rPr lang="en-US" sz="2800" dirty="0" err="1">
                      <a:solidFill>
                        <a:srgbClr val="FF0000"/>
                      </a:solidFill>
                      <a:latin typeface="Arial" panose="020B0604020202020204" pitchFamily="34" charset="0"/>
                      <a:cs typeface="Arial" panose="020B0604020202020204" pitchFamily="34" charset="0"/>
                    </a:rPr>
                    <a:t>Quy</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ước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quãng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đường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mà</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ốc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sên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leo</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lên</a:t>
                  </a:r>
                  <a:r>
                    <a:rPr lang="en-US" sz="2800" dirty="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FF0000"/>
                          </a:solidFill>
                          <a:latin typeface="Cambria Math" panose="02040503050406030204" pitchFamily="18" charset="0"/>
                          <a:cs typeface="Arial" panose="020B0604020202020204" pitchFamily="34" charset="0"/>
                        </a:rPr>
                        <m:t>3</m:t>
                      </m:r>
                    </m:oMath>
                  </a14:m>
                  <a:r>
                    <a:rPr lang="en-US" sz="2800" dirty="0">
                      <a:solidFill>
                        <a:srgbClr val="FF0000"/>
                      </a:solidFill>
                      <a:latin typeface="Arial" panose="020B0604020202020204" pitchFamily="34" charset="0"/>
                      <a:cs typeface="Arial" panose="020B0604020202020204" pitchFamily="34" charset="0"/>
                    </a:rPr>
                    <a:t>m </a:t>
                  </a:r>
                  <a:r>
                    <a:rPr lang="en-US" sz="2800" dirty="0" err="1">
                      <a:solidFill>
                        <a:srgbClr val="FF0000"/>
                      </a:solidFill>
                      <a:latin typeface="Arial" panose="020B0604020202020204" pitchFamily="34" charset="0"/>
                      <a:cs typeface="Arial" panose="020B0604020202020204" pitchFamily="34" charset="0"/>
                    </a:rPr>
                    <a:t>là</a:t>
                  </a:r>
                  <a:r>
                    <a:rPr lang="en-US" sz="2800" dirty="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FF0000"/>
                          </a:solidFill>
                          <a:latin typeface="Cambria Math" panose="02040503050406030204" pitchFamily="18" charset="0"/>
                          <a:cs typeface="Arial" panose="020B0604020202020204" pitchFamily="34" charset="0"/>
                        </a:rPr>
                        <m:t>3</m:t>
                      </m:r>
                    </m:oMath>
                  </a14:m>
                  <a:r>
                    <a:rPr lang="en-US" sz="2800" dirty="0">
                      <a:solidFill>
                        <a:srgbClr val="FF0000"/>
                      </a:solidFill>
                      <a:latin typeface="Arial" panose="020B0604020202020204" pitchFamily="34" charset="0"/>
                      <a:cs typeface="Arial" panose="020B0604020202020204" pitchFamily="34" charset="0"/>
                    </a:rPr>
                    <a:t>m, </a:t>
                  </a:r>
                  <a:r>
                    <a:rPr lang="en-US" sz="2800" dirty="0" err="1">
                      <a:solidFill>
                        <a:srgbClr val="FF0000"/>
                      </a:solidFill>
                      <a:latin typeface="Arial" panose="020B0604020202020204" pitchFamily="34" charset="0"/>
                      <a:cs typeface="Arial" panose="020B0604020202020204" pitchFamily="34" charset="0"/>
                    </a:rPr>
                    <a:t>quãng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đường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mà</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ốc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sên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tụt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xuống</a:t>
                  </a:r>
                  <a:r>
                    <a:rPr lang="en-US" sz="2800" dirty="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FF0000"/>
                          </a:solidFill>
                          <a:latin typeface="Cambria Math" panose="02040503050406030204" pitchFamily="18" charset="0"/>
                          <a:cs typeface="Arial" panose="020B0604020202020204" pitchFamily="34" charset="0"/>
                        </a:rPr>
                        <m:t>2</m:t>
                      </m:r>
                    </m:oMath>
                  </a14:m>
                  <a:r>
                    <a:rPr lang="en-US" sz="2800" dirty="0">
                      <a:solidFill>
                        <a:srgbClr val="FF0000"/>
                      </a:solidFill>
                      <a:latin typeface="Arial" panose="020B0604020202020204" pitchFamily="34" charset="0"/>
                      <a:cs typeface="Arial" panose="020B0604020202020204" pitchFamily="34" charset="0"/>
                    </a:rPr>
                    <a:t>m </a:t>
                  </a:r>
                  <a:r>
                    <a:rPr lang="en-US" sz="2800" dirty="0" err="1">
                      <a:solidFill>
                        <a:srgbClr val="FF0000"/>
                      </a:solidFill>
                      <a:latin typeface="Arial" panose="020B0604020202020204" pitchFamily="34" charset="0"/>
                      <a:cs typeface="Arial" panose="020B0604020202020204" pitchFamily="34" charset="0"/>
                    </a:rPr>
                    <a:t>là</a:t>
                  </a:r>
                  <a:r>
                    <a:rPr lang="en-US" sz="2800" dirty="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FF0000"/>
                          </a:solidFill>
                          <a:latin typeface="Cambria Math" panose="02040503050406030204" pitchFamily="18" charset="0"/>
                          <a:cs typeface="Arial" panose="020B0604020202020204" pitchFamily="34" charset="0"/>
                        </a:rPr>
                        <m:t>−2</m:t>
                      </m:r>
                    </m:oMath>
                  </a14:m>
                  <a:r>
                    <a:rPr lang="en-US" sz="2800" dirty="0">
                      <a:solidFill>
                        <a:srgbClr val="FF0000"/>
                      </a:solidFill>
                      <a:latin typeface="Arial" panose="020B0604020202020204" pitchFamily="34" charset="0"/>
                      <a:cs typeface="Arial" panose="020B0604020202020204" pitchFamily="34" charset="0"/>
                    </a:rPr>
                    <a:t>m.</a:t>
                  </a:r>
                </a:p>
              </p:txBody>
            </p:sp>
          </mc:Choice>
          <mc:Fallback xmlns="">
            <p:sp>
              <p:nvSpPr>
                <p:cNvPr id="14" name="Hộp Văn bản 6"/>
                <p:cNvSpPr txBox="1">
                  <a:spLocks noRot="1" noChangeAspect="1" noMove="1" noResize="1" noEditPoints="1" noAdjustHandles="1" noChangeArrowheads="1" noChangeShapeType="1" noTextEdit="1"/>
                </p:cNvSpPr>
                <p:nvPr/>
              </p:nvSpPr>
              <p:spPr>
                <a:xfrm>
                  <a:off x="3657224" y="1414943"/>
                  <a:ext cx="5134513" cy="1327467"/>
                </a:xfrm>
                <a:prstGeom prst="rect">
                  <a:avLst/>
                </a:prstGeom>
                <a:blipFill rotWithShape="0">
                  <a:blip r:embed="rId6"/>
                  <a:stretch>
                    <a:fillRect l="-1125" t="-1905" r="-1069" b="-3810"/>
                  </a:stretch>
                </a:blipFill>
                <a:ln>
                  <a:solidFill>
                    <a:srgbClr val="00B050"/>
                  </a:solidFill>
                </a:ln>
              </p:spPr>
              <p:txBody>
                <a:bodyPr/>
                <a:lstStyle/>
                <a:p>
                  <a:r>
                    <a:rPr lang="en-US">
                      <a:noFill/>
                    </a:rPr>
                    <a:t> </a:t>
                  </a:r>
                </a:p>
              </p:txBody>
            </p:sp>
          </mc:Fallback>
        </mc:AlternateContent>
      </p:grpSp>
      <p:pic>
        <p:nvPicPr>
          <p:cNvPr id="16" name="Mode">
            <a:hlinkClick r:id="rId7" action="ppaction://hlinksldjump"/>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252" y="1"/>
            <a:ext cx="1522209" cy="1126434"/>
          </a:xfrm>
          <a:prstGeom prst="rect">
            <a:avLst/>
          </a:prstGeom>
        </p:spPr>
      </p:pic>
      <p:sp>
        <p:nvSpPr>
          <p:cNvPr id="2" name="Rectangle 1"/>
          <p:cNvSpPr/>
          <p:nvPr/>
        </p:nvSpPr>
        <p:spPr>
          <a:xfrm>
            <a:off x="631899" y="3171972"/>
            <a:ext cx="10469217" cy="954107"/>
          </a:xfrm>
          <a:prstGeom prst="rect">
            <a:avLst/>
          </a:prstGeom>
        </p:spPr>
        <p:txBody>
          <a:bodyPr wrap="square">
            <a:spAutoFit/>
          </a:bodyPr>
          <a:lstStyle/>
          <a:p>
            <a:pPr algn="just"/>
            <a:r>
              <a:rPr lang="en-US" sz="2800" dirty="0">
                <a:solidFill>
                  <a:srgbClr val="FF0000"/>
                </a:solidFill>
                <a:latin typeface="Arial" panose="020B0604020202020204" pitchFamily="34" charset="0"/>
                <a:cs typeface="Arial" panose="020B0604020202020204" pitchFamily="34" charset="0"/>
              </a:rPr>
              <a:t>a) </a:t>
            </a:r>
            <a:r>
              <a:rPr lang="en-US" sz="2800" dirty="0" err="1">
                <a:solidFill>
                  <a:srgbClr val="FF0000"/>
                </a:solidFill>
                <a:latin typeface="Arial" panose="020B0604020202020204" pitchFamily="34" charset="0"/>
                <a:cs typeface="Arial" panose="020B0604020202020204" pitchFamily="34" charset="0"/>
              </a:rPr>
              <a:t>Viết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phép</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tính</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biểu</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thị</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quãng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đường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mà</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ốc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sên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leo</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được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sau</a:t>
            </a:r>
            <a:r>
              <a:rPr lang="en-US" sz="2800" dirty="0">
                <a:solidFill>
                  <a:srgbClr val="FF0000"/>
                </a:solidFill>
                <a:latin typeface="Arial" panose="020B0604020202020204" pitchFamily="34" charset="0"/>
                <a:cs typeface="Arial" panose="020B0604020202020204" pitchFamily="34" charset="0"/>
              </a:rPr>
              <a:t> 2 </a:t>
            </a:r>
            <a:r>
              <a:rPr lang="en-US" sz="2800" dirty="0" err="1">
                <a:solidFill>
                  <a:srgbClr val="FF0000"/>
                </a:solidFill>
                <a:latin typeface="Arial" panose="020B0604020202020204" pitchFamily="34" charset="0"/>
                <a:cs typeface="Arial" panose="020B0604020202020204" pitchFamily="34" charset="0"/>
              </a:rPr>
              <a:t>ngày</a:t>
            </a:r>
            <a:r>
              <a:rPr lang="en-US" sz="2800" dirty="0">
                <a:solidFill>
                  <a:srgbClr val="FF0000"/>
                </a:solidFill>
                <a:latin typeface="Arial" panose="020B0604020202020204" pitchFamily="34" charset="0"/>
                <a:cs typeface="Arial" panose="020B0604020202020204" pitchFamily="34" charset="0"/>
              </a:rPr>
              <a:t>.</a:t>
            </a:r>
          </a:p>
        </p:txBody>
      </p:sp>
      <p:sp>
        <p:nvSpPr>
          <p:cNvPr id="7" name="Round Same Side Corner Rectangle 6"/>
          <p:cNvSpPr/>
          <p:nvPr/>
        </p:nvSpPr>
        <p:spPr>
          <a:xfrm flipH="1">
            <a:off x="4247015" y="5900927"/>
            <a:ext cx="662510" cy="662511"/>
          </a:xfrm>
          <a:prstGeom prst="round2SameRect">
            <a:avLst>
              <a:gd name="adj1" fmla="val 34679"/>
              <a:gd name="adj2" fmla="val 0"/>
            </a:avLst>
          </a:prstGeom>
          <a:solidFill>
            <a:schemeClr val="accent6">
              <a:lumMod val="7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latin typeface="Arial" panose="020B0604020202020204" pitchFamily="34" charset="0"/>
                <a:cs typeface="Arial" panose="020B0604020202020204" pitchFamily="34" charset="0"/>
              </a:rPr>
              <a:t>C</a:t>
            </a:r>
          </a:p>
        </p:txBody>
      </p:sp>
      <p:sp>
        <p:nvSpPr>
          <p:cNvPr id="11" name="Round Same Side Corner Rectangle 10"/>
          <p:cNvSpPr/>
          <p:nvPr/>
        </p:nvSpPr>
        <p:spPr>
          <a:xfrm flipH="1">
            <a:off x="8221242" y="5914498"/>
            <a:ext cx="662510" cy="662511"/>
          </a:xfrm>
          <a:prstGeom prst="round2SameRect">
            <a:avLst>
              <a:gd name="adj1" fmla="val 34679"/>
              <a:gd name="adj2" fmla="val 0"/>
            </a:avLst>
          </a:prstGeom>
          <a:solidFill>
            <a:schemeClr val="accent2">
              <a:lumMod val="7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latin typeface="Arial" panose="020B0604020202020204" pitchFamily="34" charset="0"/>
                <a:cs typeface="Arial" panose="020B0604020202020204" pitchFamily="34" charset="0"/>
              </a:rPr>
              <a:t>D</a:t>
            </a:r>
          </a:p>
        </p:txBody>
      </p:sp>
      <p:grpSp>
        <p:nvGrpSpPr>
          <p:cNvPr id="37" name="Group 36"/>
          <p:cNvGrpSpPr/>
          <p:nvPr/>
        </p:nvGrpSpPr>
        <p:grpSpPr>
          <a:xfrm>
            <a:off x="9017845" y="5912106"/>
            <a:ext cx="2518813" cy="662510"/>
            <a:chOff x="9121623" y="5912106"/>
            <a:chExt cx="2518813" cy="662510"/>
          </a:xfrm>
        </p:grpSpPr>
        <p:sp>
          <p:nvSpPr>
            <p:cNvPr id="8" name="Round Same Side Corner Rectangle 7"/>
            <p:cNvSpPr/>
            <p:nvPr/>
          </p:nvSpPr>
          <p:spPr>
            <a:xfrm rot="5400000">
              <a:off x="10022141" y="5020716"/>
              <a:ext cx="662510" cy="2445290"/>
            </a:xfrm>
            <a:prstGeom prst="round2SameRect">
              <a:avLst>
                <a:gd name="adj1" fmla="val 23321"/>
                <a:gd name="adj2" fmla="val 0"/>
              </a:avLst>
            </a:prstGeom>
            <a:solidFill>
              <a:schemeClr val="accent2">
                <a:lumMod val="75000"/>
              </a:schemeClr>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mc:AlternateContent xmlns:mc="http://schemas.openxmlformats.org/markup-compatibility/2006" xmlns:a14="http://schemas.microsoft.com/office/drawing/2010/main">
          <mc:Choice Requires="a14">
            <p:sp>
              <p:nvSpPr>
                <p:cNvPr id="12" name="Rectangle 39"/>
                <p:cNvSpPr>
                  <a:spLocks noChangeArrowheads="1"/>
                </p:cNvSpPr>
                <p:nvPr/>
              </p:nvSpPr>
              <p:spPr bwMode="auto">
                <a:xfrm>
                  <a:off x="9121623" y="5984139"/>
                  <a:ext cx="2518813" cy="523220"/>
                </a:xfrm>
                <a:prstGeom prst="rect">
                  <a:avLst/>
                </a:prstGeom>
                <a:noFill/>
                <a:ln w="9525">
                  <a:noFill/>
                  <a:miter lim="800000"/>
                  <a:headEnd/>
                  <a:tailEnd/>
                </a:ln>
              </p:spPr>
              <p:txBody>
                <a:bodyPr wrap="square">
                  <a:spAutoFit/>
                </a:bodyPr>
                <a:lstStyle/>
                <a:p>
                  <a:pPr algn="ctr"/>
                  <a14:m>
                    <m:oMathPara xmlns:m="http://schemas.openxmlformats.org/officeDocument/2006/math">
                      <m:oMathParaPr>
                        <m:jc m:val="centerGroup"/>
                      </m:oMathParaPr>
                      <m:oMath xmlns:m="http://schemas.openxmlformats.org/officeDocument/2006/math">
                        <m:d>
                          <m:dPr>
                            <m:begChr m:val="["/>
                            <m:endChr m:val="]"/>
                            <m:ctrlPr>
                              <a:rPr lang="en-US" sz="2800" i="1" smtClean="0">
                                <a:solidFill>
                                  <a:schemeClr val="bg1"/>
                                </a:solidFill>
                                <a:latin typeface="Cambria Math" panose="02040503050406030204" pitchFamily="18" charset="0"/>
                              </a:rPr>
                            </m:ctrlPr>
                          </m:dPr>
                          <m:e>
                            <m:r>
                              <a:rPr lang="en-US" sz="2800" i="1">
                                <a:solidFill>
                                  <a:schemeClr val="bg1"/>
                                </a:solidFill>
                                <a:latin typeface="Cambria Math" panose="02040503050406030204" pitchFamily="18" charset="0"/>
                              </a:rPr>
                              <m:t>3+</m:t>
                            </m:r>
                            <m:d>
                              <m:dPr>
                                <m:ctrlPr>
                                  <a:rPr lang="en-US" sz="2800" i="1">
                                    <a:solidFill>
                                      <a:schemeClr val="bg1"/>
                                    </a:solidFill>
                                    <a:latin typeface="Cambria Math" panose="02040503050406030204" pitchFamily="18" charset="0"/>
                                  </a:rPr>
                                </m:ctrlPr>
                              </m:dPr>
                              <m:e>
                                <m:r>
                                  <a:rPr lang="en-US" sz="2800" i="1">
                                    <a:solidFill>
                                      <a:schemeClr val="bg1"/>
                                    </a:solidFill>
                                    <a:latin typeface="Cambria Math" panose="02040503050406030204" pitchFamily="18" charset="0"/>
                                  </a:rPr>
                                  <m:t>−2</m:t>
                                </m:r>
                              </m:e>
                            </m:d>
                          </m:e>
                        </m:d>
                        <m:r>
                          <a:rPr lang="en-US" sz="2800" b="0" i="1" smtClean="0">
                            <a:solidFill>
                              <a:schemeClr val="bg1"/>
                            </a:solidFill>
                            <a:latin typeface="Cambria Math" panose="02040503050406030204" pitchFamily="18" charset="0"/>
                          </a:rPr>
                          <m:t>−</m:t>
                        </m:r>
                        <m:r>
                          <m:rPr>
                            <m:nor/>
                          </m:rPr>
                          <a:rPr lang="en-US" sz="2800" dirty="0">
                            <a:solidFill>
                              <a:schemeClr val="bg1"/>
                            </a:solidFill>
                          </a:rPr>
                          <m:t>2</m:t>
                        </m:r>
                      </m:oMath>
                    </m:oMathPara>
                  </a14:m>
                  <a:endParaRPr lang="en-US" sz="2800" dirty="0">
                    <a:solidFill>
                      <a:schemeClr val="bg1"/>
                    </a:solidFill>
                  </a:endParaRPr>
                </a:p>
              </p:txBody>
            </p:sp>
          </mc:Choice>
          <mc:Fallback xmlns="">
            <p:sp>
              <p:nvSpPr>
                <p:cNvPr id="12" name="Rectangle 39"/>
                <p:cNvSpPr>
                  <a:spLocks noRot="1" noChangeAspect="1" noMove="1" noResize="1" noEditPoints="1" noAdjustHandles="1" noChangeArrowheads="1" noChangeShapeType="1" noTextEdit="1"/>
                </p:cNvSpPr>
                <p:nvPr/>
              </p:nvSpPr>
              <p:spPr bwMode="auto">
                <a:xfrm>
                  <a:off x="9121623" y="5984139"/>
                  <a:ext cx="2518813" cy="523220"/>
                </a:xfrm>
                <a:prstGeom prst="rect">
                  <a:avLst/>
                </a:prstGeom>
                <a:blipFill rotWithShape="0">
                  <a:blip r:embed="rId9"/>
                  <a:stretch>
                    <a:fillRect/>
                  </a:stretch>
                </a:blipFill>
                <a:ln w="9525">
                  <a:noFill/>
                  <a:miter lim="800000"/>
                  <a:headEnd/>
                  <a:tailEnd/>
                </a:ln>
              </p:spPr>
              <p:txBody>
                <a:bodyPr/>
                <a:lstStyle/>
                <a:p>
                  <a:r>
                    <a:rPr lang="en-US">
                      <a:noFill/>
                    </a:rPr>
                    <a:t> </a:t>
                  </a:r>
                </a:p>
              </p:txBody>
            </p:sp>
          </mc:Fallback>
        </mc:AlternateContent>
      </p:grpSp>
      <p:sp>
        <p:nvSpPr>
          <p:cNvPr id="15" name="Round Same Side Corner Rectangle 14"/>
          <p:cNvSpPr/>
          <p:nvPr/>
        </p:nvSpPr>
        <p:spPr>
          <a:xfrm flipH="1">
            <a:off x="4266685" y="5109287"/>
            <a:ext cx="663575" cy="662511"/>
          </a:xfrm>
          <a:prstGeom prst="round2SameRect">
            <a:avLst>
              <a:gd name="adj1" fmla="val 34679"/>
              <a:gd name="adj2" fmla="val 0"/>
            </a:avLst>
          </a:prstGeom>
          <a:solidFill>
            <a:schemeClr val="accent1">
              <a:lumMod val="60000"/>
              <a:lumOff val="40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latin typeface="Arial" panose="020B0604020202020204" pitchFamily="34" charset="0"/>
                <a:cs typeface="Arial" panose="020B0604020202020204" pitchFamily="34" charset="0"/>
              </a:rPr>
              <a:t>A</a:t>
            </a:r>
          </a:p>
        </p:txBody>
      </p:sp>
      <p:sp>
        <p:nvSpPr>
          <p:cNvPr id="18" name="Round Same Side Corner Rectangle 17"/>
          <p:cNvSpPr/>
          <p:nvPr/>
        </p:nvSpPr>
        <p:spPr>
          <a:xfrm flipH="1">
            <a:off x="8221242" y="5102261"/>
            <a:ext cx="663574" cy="662511"/>
          </a:xfrm>
          <a:prstGeom prst="round2SameRect">
            <a:avLst>
              <a:gd name="adj1" fmla="val 34679"/>
              <a:gd name="adj2" fmla="val 0"/>
            </a:avLst>
          </a:prstGeom>
          <a:solidFill>
            <a:srgbClr val="FF9900"/>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latin typeface="Arial" panose="020B0604020202020204" pitchFamily="34" charset="0"/>
                <a:cs typeface="Arial" panose="020B0604020202020204" pitchFamily="34" charset="0"/>
              </a:rPr>
              <a:t>B</a:t>
            </a:r>
          </a:p>
        </p:txBody>
      </p:sp>
      <p:grpSp>
        <p:nvGrpSpPr>
          <p:cNvPr id="6" name="Group 5"/>
          <p:cNvGrpSpPr/>
          <p:nvPr/>
        </p:nvGrpSpPr>
        <p:grpSpPr>
          <a:xfrm>
            <a:off x="5104423" y="5109287"/>
            <a:ext cx="2163458" cy="663575"/>
            <a:chOff x="4999526" y="5109287"/>
            <a:chExt cx="2163458" cy="663575"/>
          </a:xfrm>
        </p:grpSpPr>
        <p:sp>
          <p:nvSpPr>
            <p:cNvPr id="13" name="Round Same Side Corner Rectangle 12"/>
            <p:cNvSpPr/>
            <p:nvPr/>
          </p:nvSpPr>
          <p:spPr>
            <a:xfrm rot="5400000">
              <a:off x="5726575" y="4382238"/>
              <a:ext cx="663575" cy="2117674"/>
            </a:xfrm>
            <a:prstGeom prst="round2SameRect">
              <a:avLst>
                <a:gd name="adj1" fmla="val 23321"/>
                <a:gd name="adj2" fmla="val 0"/>
              </a:avLst>
            </a:prstGeom>
            <a:solidFill>
              <a:schemeClr val="accent1">
                <a:lumMod val="60000"/>
                <a:lumOff val="40000"/>
              </a:schemeClr>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mc:AlternateContent xmlns:mc="http://schemas.openxmlformats.org/markup-compatibility/2006" xmlns:a14="http://schemas.microsoft.com/office/drawing/2010/main">
          <mc:Choice Requires="a14">
            <p:sp>
              <p:nvSpPr>
                <p:cNvPr id="20" name="Rectangle 32"/>
                <p:cNvSpPr>
                  <a:spLocks noChangeArrowheads="1"/>
                </p:cNvSpPr>
                <p:nvPr/>
              </p:nvSpPr>
              <p:spPr bwMode="auto">
                <a:xfrm>
                  <a:off x="5016293" y="5197934"/>
                  <a:ext cx="2146691" cy="523220"/>
                </a:xfrm>
                <a:prstGeom prst="rect">
                  <a:avLst/>
                </a:prstGeom>
                <a:noFill/>
                <a:ln w="9525">
                  <a:noFill/>
                  <a:miter lim="800000"/>
                  <a:headEnd/>
                  <a:tailEnd/>
                </a:ln>
              </p:spPr>
              <p:txBody>
                <a:bodyPr wrap="square">
                  <a:spAutoFit/>
                </a:bodyPr>
                <a:lstStyle/>
                <a:p>
                  <a:pPr algn="ctr"/>
                  <a14:m>
                    <m:oMathPara xmlns:m="http://schemas.openxmlformats.org/officeDocument/2006/math">
                      <m:oMathParaPr>
                        <m:jc m:val="centerGroup"/>
                      </m:oMathParaPr>
                      <m:oMath xmlns:m="http://schemas.openxmlformats.org/officeDocument/2006/math">
                        <m:d>
                          <m:dPr>
                            <m:begChr m:val="["/>
                            <m:endChr m:val="]"/>
                            <m:ctrlPr>
                              <a:rPr lang="en-US" sz="2800" i="1">
                                <a:solidFill>
                                  <a:schemeClr val="bg1"/>
                                </a:solidFill>
                                <a:latin typeface="Cambria Math" panose="02040503050406030204" pitchFamily="18" charset="0"/>
                              </a:rPr>
                            </m:ctrlPr>
                          </m:dPr>
                          <m:e>
                            <m:r>
                              <a:rPr lang="en-US" sz="2800" i="1">
                                <a:solidFill>
                                  <a:schemeClr val="bg1"/>
                                </a:solidFill>
                                <a:latin typeface="Cambria Math" panose="02040503050406030204" pitchFamily="18" charset="0"/>
                              </a:rPr>
                              <m:t>3+</m:t>
                            </m:r>
                            <m:d>
                              <m:dPr>
                                <m:ctrlPr>
                                  <a:rPr lang="en-US" sz="2800" i="1">
                                    <a:solidFill>
                                      <a:schemeClr val="bg1"/>
                                    </a:solidFill>
                                    <a:latin typeface="Cambria Math" panose="02040503050406030204" pitchFamily="18" charset="0"/>
                                  </a:rPr>
                                </m:ctrlPr>
                              </m:dPr>
                              <m:e>
                                <m:r>
                                  <a:rPr lang="en-US" sz="2800" i="1">
                                    <a:solidFill>
                                      <a:schemeClr val="bg1"/>
                                    </a:solidFill>
                                    <a:latin typeface="Cambria Math" panose="02040503050406030204" pitchFamily="18" charset="0"/>
                                  </a:rPr>
                                  <m:t>−2</m:t>
                                </m:r>
                              </m:e>
                            </m:d>
                          </m:e>
                        </m:d>
                        <m:r>
                          <m:rPr>
                            <m:nor/>
                          </m:rPr>
                          <a:rPr lang="en-US" sz="2800" b="0" i="0" smtClean="0">
                            <a:solidFill>
                              <a:schemeClr val="bg1"/>
                            </a:solidFill>
                            <a:latin typeface="Cambria Math" panose="02040503050406030204" pitchFamily="18" charset="0"/>
                          </a:rPr>
                          <m:t>:</m:t>
                        </m:r>
                        <m:r>
                          <m:rPr>
                            <m:nor/>
                          </m:rPr>
                          <a:rPr lang="en-US" sz="2800" dirty="0">
                            <a:solidFill>
                              <a:schemeClr val="bg1"/>
                            </a:solidFill>
                          </a:rPr>
                          <m:t>2</m:t>
                        </m:r>
                      </m:oMath>
                    </m:oMathPara>
                  </a14:m>
                  <a:endParaRPr lang="en-US" sz="2800" dirty="0">
                    <a:solidFill>
                      <a:schemeClr val="bg1"/>
                    </a:solidFill>
                  </a:endParaRPr>
                </a:p>
              </p:txBody>
            </p:sp>
          </mc:Choice>
          <mc:Fallback xmlns="">
            <p:sp>
              <p:nvSpPr>
                <p:cNvPr id="20" name="Rectangle 32"/>
                <p:cNvSpPr>
                  <a:spLocks noRot="1" noChangeAspect="1" noMove="1" noResize="1" noEditPoints="1" noAdjustHandles="1" noChangeArrowheads="1" noChangeShapeType="1" noTextEdit="1"/>
                </p:cNvSpPr>
                <p:nvPr/>
              </p:nvSpPr>
              <p:spPr bwMode="auto">
                <a:xfrm>
                  <a:off x="5016293" y="5197934"/>
                  <a:ext cx="2146691" cy="523220"/>
                </a:xfrm>
                <a:prstGeom prst="rect">
                  <a:avLst/>
                </a:prstGeom>
                <a:blipFill rotWithShape="0">
                  <a:blip r:embed="rId10"/>
                  <a:stretch>
                    <a:fillRect/>
                  </a:stretch>
                </a:blipFill>
                <a:ln w="9525">
                  <a:noFill/>
                  <a:miter lim="800000"/>
                  <a:headEnd/>
                  <a:tailEnd/>
                </a:ln>
              </p:spPr>
              <p:txBody>
                <a:bodyPr/>
                <a:lstStyle/>
                <a:p>
                  <a:r>
                    <a:rPr lang="en-US">
                      <a:noFill/>
                    </a:rPr>
                    <a:t> </a:t>
                  </a:r>
                </a:p>
              </p:txBody>
            </p:sp>
          </mc:Fallback>
        </mc:AlternateContent>
      </p:grpSp>
      <p:grpSp>
        <p:nvGrpSpPr>
          <p:cNvPr id="5" name="Group 4"/>
          <p:cNvGrpSpPr/>
          <p:nvPr/>
        </p:nvGrpSpPr>
        <p:grpSpPr>
          <a:xfrm>
            <a:off x="8992722" y="5108224"/>
            <a:ext cx="2479540" cy="663574"/>
            <a:chOff x="4999526" y="5920933"/>
            <a:chExt cx="2479540" cy="663574"/>
          </a:xfrm>
        </p:grpSpPr>
        <p:sp>
          <p:nvSpPr>
            <p:cNvPr id="17" name="Round Same Side Corner Rectangle 16"/>
            <p:cNvSpPr/>
            <p:nvPr/>
          </p:nvSpPr>
          <p:spPr>
            <a:xfrm rot="5400000">
              <a:off x="5907509" y="5012950"/>
              <a:ext cx="663574" cy="2479540"/>
            </a:xfrm>
            <a:prstGeom prst="round2SameRect">
              <a:avLst>
                <a:gd name="adj1" fmla="val 23321"/>
                <a:gd name="adj2" fmla="val 0"/>
              </a:avLst>
            </a:prstGeom>
            <a:solidFill>
              <a:srgbClr val="FF9900"/>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mc:AlternateContent xmlns:mc="http://schemas.openxmlformats.org/markup-compatibility/2006" xmlns:a14="http://schemas.microsoft.com/office/drawing/2010/main">
          <mc:Choice Requires="a14">
            <p:sp>
              <p:nvSpPr>
                <p:cNvPr id="21" name="Rectangle 37"/>
                <p:cNvSpPr>
                  <a:spLocks noChangeArrowheads="1"/>
                </p:cNvSpPr>
                <p:nvPr/>
              </p:nvSpPr>
              <p:spPr bwMode="auto">
                <a:xfrm>
                  <a:off x="5064667" y="6010643"/>
                  <a:ext cx="2265334" cy="523220"/>
                </a:xfrm>
                <a:prstGeom prst="rect">
                  <a:avLst/>
                </a:prstGeom>
                <a:noFill/>
                <a:ln w="9525">
                  <a:noFill/>
                  <a:miter lim="800000"/>
                  <a:headEnd/>
                  <a:tailEnd/>
                </a:ln>
              </p:spPr>
              <p:txBody>
                <a:bodyPr wrap="square">
                  <a:spAutoFit/>
                </a:bodyPr>
                <a:lstStyle/>
                <a:p>
                  <a:pPr algn="ctr"/>
                  <a14:m>
                    <m:oMathPara xmlns:m="http://schemas.openxmlformats.org/officeDocument/2006/math">
                      <m:oMathParaPr>
                        <m:jc m:val="centerGroup"/>
                      </m:oMathParaPr>
                      <m:oMath xmlns:m="http://schemas.openxmlformats.org/officeDocument/2006/math">
                        <m:d>
                          <m:dPr>
                            <m:begChr m:val="["/>
                            <m:endChr m:val="]"/>
                            <m:ctrlPr>
                              <a:rPr lang="en-US" sz="2800" i="1">
                                <a:solidFill>
                                  <a:schemeClr val="bg1"/>
                                </a:solidFill>
                                <a:latin typeface="Cambria Math" panose="02040503050406030204" pitchFamily="18" charset="0"/>
                              </a:rPr>
                            </m:ctrlPr>
                          </m:dPr>
                          <m:e>
                            <m:r>
                              <a:rPr lang="en-US" sz="2800" i="1">
                                <a:solidFill>
                                  <a:schemeClr val="bg1"/>
                                </a:solidFill>
                                <a:latin typeface="Cambria Math" panose="02040503050406030204" pitchFamily="18" charset="0"/>
                              </a:rPr>
                              <m:t>3+</m:t>
                            </m:r>
                            <m:d>
                              <m:dPr>
                                <m:ctrlPr>
                                  <a:rPr lang="en-US" sz="2800" i="1">
                                    <a:solidFill>
                                      <a:schemeClr val="bg1"/>
                                    </a:solidFill>
                                    <a:latin typeface="Cambria Math" panose="02040503050406030204" pitchFamily="18" charset="0"/>
                                  </a:rPr>
                                </m:ctrlPr>
                              </m:dPr>
                              <m:e>
                                <m:r>
                                  <a:rPr lang="en-US" sz="2800" i="1">
                                    <a:solidFill>
                                      <a:schemeClr val="bg1"/>
                                    </a:solidFill>
                                    <a:latin typeface="Cambria Math" panose="02040503050406030204" pitchFamily="18" charset="0"/>
                                  </a:rPr>
                                  <m:t>−2</m:t>
                                </m:r>
                              </m:e>
                            </m:d>
                          </m:e>
                        </m:d>
                        <m:r>
                          <m:rPr>
                            <m:nor/>
                          </m:rPr>
                          <a:rPr lang="en-US" sz="2800" b="0" i="0" smtClean="0">
                            <a:solidFill>
                              <a:schemeClr val="bg1"/>
                            </a:solidFill>
                            <a:latin typeface="Cambria Math" panose="02040503050406030204" pitchFamily="18" charset="0"/>
                          </a:rPr>
                          <m:t>+</m:t>
                        </m:r>
                        <m:r>
                          <m:rPr>
                            <m:nor/>
                          </m:rPr>
                          <a:rPr lang="en-US" sz="2800" dirty="0">
                            <a:solidFill>
                              <a:schemeClr val="bg1"/>
                            </a:solidFill>
                          </a:rPr>
                          <m:t>2</m:t>
                        </m:r>
                      </m:oMath>
                    </m:oMathPara>
                  </a14:m>
                  <a:endParaRPr lang="en-US" sz="2800" dirty="0">
                    <a:solidFill>
                      <a:schemeClr val="bg1"/>
                    </a:solidFill>
                  </a:endParaRPr>
                </a:p>
              </p:txBody>
            </p:sp>
          </mc:Choice>
          <mc:Fallback xmlns="">
            <p:sp>
              <p:nvSpPr>
                <p:cNvPr id="21" name="Rectangle 37"/>
                <p:cNvSpPr>
                  <a:spLocks noRot="1" noChangeAspect="1" noMove="1" noResize="1" noEditPoints="1" noAdjustHandles="1" noChangeArrowheads="1" noChangeShapeType="1" noTextEdit="1"/>
                </p:cNvSpPr>
                <p:nvPr/>
              </p:nvSpPr>
              <p:spPr bwMode="auto">
                <a:xfrm>
                  <a:off x="5064667" y="6010643"/>
                  <a:ext cx="2265334" cy="523220"/>
                </a:xfrm>
                <a:prstGeom prst="rect">
                  <a:avLst/>
                </a:prstGeom>
                <a:blipFill rotWithShape="0">
                  <a:blip r:embed="rId11"/>
                  <a:stretch>
                    <a:fillRect/>
                  </a:stretch>
                </a:blipFill>
                <a:ln w="9525">
                  <a:noFill/>
                  <a:miter lim="800000"/>
                  <a:headEnd/>
                  <a:tailEnd/>
                </a:ln>
              </p:spPr>
              <p:txBody>
                <a:bodyPr/>
                <a:lstStyle/>
                <a:p>
                  <a:r>
                    <a:rPr lang="en-US">
                      <a:noFill/>
                    </a:rPr>
                    <a:t> </a:t>
                  </a:r>
                </a:p>
              </p:txBody>
            </p:sp>
          </mc:Fallback>
        </mc:AlternateContent>
      </p:grpSp>
      <p:grpSp>
        <p:nvGrpSpPr>
          <p:cNvPr id="36" name="Group 35"/>
          <p:cNvGrpSpPr/>
          <p:nvPr/>
        </p:nvGrpSpPr>
        <p:grpSpPr>
          <a:xfrm>
            <a:off x="5079246" y="5912106"/>
            <a:ext cx="2142852" cy="662510"/>
            <a:chOff x="9130747" y="5121530"/>
            <a:chExt cx="2142852" cy="662510"/>
          </a:xfrm>
        </p:grpSpPr>
        <p:sp>
          <p:nvSpPr>
            <p:cNvPr id="19" name="Round Same Side Corner Rectangle 18"/>
            <p:cNvSpPr/>
            <p:nvPr/>
          </p:nvSpPr>
          <p:spPr>
            <a:xfrm rot="5400000">
              <a:off x="9874842" y="4385283"/>
              <a:ext cx="662510" cy="2135003"/>
            </a:xfrm>
            <a:prstGeom prst="round2SameRect">
              <a:avLst>
                <a:gd name="adj1" fmla="val 23321"/>
                <a:gd name="adj2" fmla="val 0"/>
              </a:avLst>
            </a:prstGeom>
            <a:solidFill>
              <a:schemeClr val="accent6">
                <a:lumMod val="75000"/>
              </a:schemeClr>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mc:AlternateContent xmlns:mc="http://schemas.openxmlformats.org/markup-compatibility/2006" xmlns:a14="http://schemas.microsoft.com/office/drawing/2010/main">
          <mc:Choice Requires="a14">
            <p:sp>
              <p:nvSpPr>
                <p:cNvPr id="22" name="Rectangle 38"/>
                <p:cNvSpPr>
                  <a:spLocks noChangeArrowheads="1"/>
                </p:cNvSpPr>
                <p:nvPr/>
              </p:nvSpPr>
              <p:spPr bwMode="auto">
                <a:xfrm>
                  <a:off x="9130747" y="5190142"/>
                  <a:ext cx="2142852" cy="523220"/>
                </a:xfrm>
                <a:prstGeom prst="rect">
                  <a:avLst/>
                </a:prstGeom>
                <a:noFill/>
                <a:ln w="9525">
                  <a:noFill/>
                  <a:miter lim="800000"/>
                  <a:headEnd/>
                  <a:tailEnd/>
                </a:ln>
              </p:spPr>
              <p:txBody>
                <a:bodyPr wrap="square">
                  <a:spAutoFit/>
                </a:bodyPr>
                <a:lstStyle/>
                <a:p>
                  <a:pPr algn="ctr"/>
                  <a14:m>
                    <m:oMath xmlns:m="http://schemas.openxmlformats.org/officeDocument/2006/math">
                      <m:d>
                        <m:dPr>
                          <m:begChr m:val="["/>
                          <m:endChr m:val="]"/>
                          <m:ctrlPr>
                            <a:rPr lang="en-US" sz="2800" b="0" i="1" smtClean="0">
                              <a:solidFill>
                                <a:schemeClr val="bg1"/>
                              </a:solidFill>
                              <a:latin typeface="Cambria Math" panose="02040503050406030204" pitchFamily="18" charset="0"/>
                            </a:rPr>
                          </m:ctrlPr>
                        </m:dPr>
                        <m:e>
                          <m:r>
                            <a:rPr lang="en-US" sz="2800" i="1">
                              <a:solidFill>
                                <a:schemeClr val="bg1"/>
                              </a:solidFill>
                              <a:latin typeface="Cambria Math" panose="02040503050406030204" pitchFamily="18" charset="0"/>
                            </a:rPr>
                            <m:t>3+</m:t>
                          </m:r>
                          <m:d>
                            <m:dPr>
                              <m:ctrlPr>
                                <a:rPr lang="en-US" sz="2800" i="1">
                                  <a:solidFill>
                                    <a:schemeClr val="bg1"/>
                                  </a:solidFill>
                                  <a:latin typeface="Cambria Math" panose="02040503050406030204" pitchFamily="18" charset="0"/>
                                </a:rPr>
                              </m:ctrlPr>
                            </m:dPr>
                            <m:e>
                              <m:r>
                                <a:rPr lang="en-US" sz="2800" i="1">
                                  <a:solidFill>
                                    <a:schemeClr val="bg1"/>
                                  </a:solidFill>
                                  <a:latin typeface="Cambria Math" panose="02040503050406030204" pitchFamily="18" charset="0"/>
                                </a:rPr>
                                <m:t>−2</m:t>
                              </m:r>
                            </m:e>
                          </m:d>
                        </m:e>
                      </m:d>
                    </m:oMath>
                  </a14:m>
                  <a:r>
                    <a:rPr lang="en-US" sz="2800" dirty="0">
                      <a:solidFill>
                        <a:schemeClr val="bg1"/>
                      </a:solidFill>
                    </a:rPr>
                    <a:t>.2</a:t>
                  </a:r>
                </a:p>
              </p:txBody>
            </p:sp>
          </mc:Choice>
          <mc:Fallback xmlns="">
            <p:sp>
              <p:nvSpPr>
                <p:cNvPr id="22" name="Rectangle 38"/>
                <p:cNvSpPr>
                  <a:spLocks noRot="1" noChangeAspect="1" noMove="1" noResize="1" noEditPoints="1" noAdjustHandles="1" noChangeArrowheads="1" noChangeShapeType="1" noTextEdit="1"/>
                </p:cNvSpPr>
                <p:nvPr/>
              </p:nvSpPr>
              <p:spPr bwMode="auto">
                <a:xfrm>
                  <a:off x="9130747" y="5190142"/>
                  <a:ext cx="2142852" cy="523220"/>
                </a:xfrm>
                <a:prstGeom prst="rect">
                  <a:avLst/>
                </a:prstGeom>
                <a:blipFill rotWithShape="0">
                  <a:blip r:embed="rId12"/>
                  <a:stretch>
                    <a:fillRect t="-10465" r="-4261" b="-32558"/>
                  </a:stretch>
                </a:blipFill>
                <a:ln w="9525">
                  <a:noFill/>
                  <a:miter lim="800000"/>
                  <a:headEnd/>
                  <a:tailEnd/>
                </a:ln>
              </p:spPr>
              <p:txBody>
                <a:bodyPr/>
                <a:lstStyle/>
                <a:p>
                  <a:r>
                    <a:rPr lang="en-US">
                      <a:noFill/>
                    </a:rPr>
                    <a:t> </a:t>
                  </a:r>
                </a:p>
              </p:txBody>
            </p:sp>
          </mc:Fallback>
        </mc:AlternateContent>
      </p:grpSp>
      <p:sp>
        <p:nvSpPr>
          <p:cNvPr id="23" name="Rounded Rectangle 22"/>
          <p:cNvSpPr/>
          <p:nvPr/>
        </p:nvSpPr>
        <p:spPr>
          <a:xfrm>
            <a:off x="902165" y="5821642"/>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00:10</a:t>
            </a:r>
          </a:p>
        </p:txBody>
      </p:sp>
      <p:sp>
        <p:nvSpPr>
          <p:cNvPr id="24" name="Rounded Rectangle 23"/>
          <p:cNvSpPr/>
          <p:nvPr/>
        </p:nvSpPr>
        <p:spPr>
          <a:xfrm>
            <a:off x="902165" y="5836427"/>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00:09</a:t>
            </a:r>
          </a:p>
        </p:txBody>
      </p:sp>
      <p:sp>
        <p:nvSpPr>
          <p:cNvPr id="25" name="Rounded Rectangle 24"/>
          <p:cNvSpPr/>
          <p:nvPr/>
        </p:nvSpPr>
        <p:spPr>
          <a:xfrm>
            <a:off x="902165" y="584639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00:08</a:t>
            </a:r>
          </a:p>
        </p:txBody>
      </p:sp>
      <p:sp>
        <p:nvSpPr>
          <p:cNvPr id="26" name="Rounded Rectangle 25"/>
          <p:cNvSpPr/>
          <p:nvPr/>
        </p:nvSpPr>
        <p:spPr>
          <a:xfrm>
            <a:off x="902165" y="583674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00:07</a:t>
            </a:r>
          </a:p>
        </p:txBody>
      </p:sp>
      <p:sp>
        <p:nvSpPr>
          <p:cNvPr id="27" name="Rounded Rectangle 26"/>
          <p:cNvSpPr/>
          <p:nvPr/>
        </p:nvSpPr>
        <p:spPr>
          <a:xfrm>
            <a:off x="902165" y="5821642"/>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00:06</a:t>
            </a:r>
          </a:p>
        </p:txBody>
      </p:sp>
      <p:sp>
        <p:nvSpPr>
          <p:cNvPr id="28" name="Rounded Rectangle 27"/>
          <p:cNvSpPr/>
          <p:nvPr/>
        </p:nvSpPr>
        <p:spPr>
          <a:xfrm>
            <a:off x="902165" y="5841568"/>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00:05</a:t>
            </a:r>
          </a:p>
        </p:txBody>
      </p:sp>
      <p:sp>
        <p:nvSpPr>
          <p:cNvPr id="29" name="Rounded Rectangle 28"/>
          <p:cNvSpPr/>
          <p:nvPr/>
        </p:nvSpPr>
        <p:spPr>
          <a:xfrm>
            <a:off x="902165" y="5831605"/>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00:04</a:t>
            </a:r>
          </a:p>
        </p:txBody>
      </p:sp>
      <p:sp>
        <p:nvSpPr>
          <p:cNvPr id="30" name="Rounded Rectangle 29"/>
          <p:cNvSpPr/>
          <p:nvPr/>
        </p:nvSpPr>
        <p:spPr>
          <a:xfrm>
            <a:off x="902165" y="5821642"/>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00:03</a:t>
            </a:r>
          </a:p>
        </p:txBody>
      </p:sp>
      <p:sp>
        <p:nvSpPr>
          <p:cNvPr id="31" name="Rounded Rectangle 30"/>
          <p:cNvSpPr/>
          <p:nvPr/>
        </p:nvSpPr>
        <p:spPr>
          <a:xfrm>
            <a:off x="902165" y="580171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00:02</a:t>
            </a:r>
          </a:p>
        </p:txBody>
      </p:sp>
      <p:sp>
        <p:nvSpPr>
          <p:cNvPr id="32" name="Rounded Rectangle 31"/>
          <p:cNvSpPr/>
          <p:nvPr/>
        </p:nvSpPr>
        <p:spPr>
          <a:xfrm>
            <a:off x="902165" y="5811679"/>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00:01</a:t>
            </a:r>
          </a:p>
        </p:txBody>
      </p:sp>
      <p:sp>
        <p:nvSpPr>
          <p:cNvPr id="33" name="Rounded Rectangle 32"/>
          <p:cNvSpPr/>
          <p:nvPr/>
        </p:nvSpPr>
        <p:spPr>
          <a:xfrm>
            <a:off x="902165" y="5811679"/>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00:00</a:t>
            </a:r>
          </a:p>
        </p:txBody>
      </p:sp>
      <p:pic>
        <p:nvPicPr>
          <p:cNvPr id="34" name="Picture 2" descr="Káº¿t quáº£ hÃ¬nh áº£nh cho icon Äá»ng há»"/>
          <p:cNvPicPr>
            <a:picLocks noChangeAspect="1" noChangeArrowheads="1"/>
          </p:cNvPicPr>
          <p:nvPr/>
        </p:nvPicPr>
        <p:blipFill>
          <a:blip r:embed="rId13" cstate="print">
            <a:duotone>
              <a:prstClr val="black"/>
              <a:schemeClr val="accent2">
                <a:tint val="45000"/>
                <a:satMod val="400000"/>
              </a:schemeClr>
            </a:duotone>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273728" y="4987853"/>
            <a:ext cx="780874" cy="790576"/>
          </a:xfrm>
          <a:prstGeom prst="rect">
            <a:avLst/>
          </a:prstGeom>
          <a:noFill/>
          <a:extLst>
            <a:ext uri="{909E8E84-426E-40DD-AFC4-6F175D3DCCD1}">
              <a14:hiddenFill xmlns:a14="http://schemas.microsoft.com/office/drawing/2010/main">
                <a:solidFill>
                  <a:srgbClr val="FFFFFF"/>
                </a:solidFill>
              </a14:hiddenFill>
            </a:ext>
          </a:extLst>
        </p:spPr>
      </p:pic>
      <p:sp>
        <p:nvSpPr>
          <p:cNvPr id="3" name="Flowchart: Terminator 2"/>
          <p:cNvSpPr/>
          <p:nvPr/>
        </p:nvSpPr>
        <p:spPr>
          <a:xfrm>
            <a:off x="10273923" y="3695393"/>
            <a:ext cx="1417982" cy="441778"/>
          </a:xfrm>
          <a:prstGeom prst="flowChartTerminator">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bg1"/>
                </a:solidFill>
                <a:latin typeface="Arial" panose="020B0604020202020204" pitchFamily="34" charset="0"/>
                <a:cs typeface="Arial" panose="020B0604020202020204" pitchFamily="34" charset="0"/>
              </a:rPr>
              <a:t>Câu</a:t>
            </a:r>
            <a:r>
              <a:rPr lang="en-US" sz="2800" dirty="0">
                <a:solidFill>
                  <a:schemeClr val="bg1"/>
                </a:solidFill>
                <a:latin typeface="Arial" panose="020B0604020202020204" pitchFamily="34" charset="0"/>
                <a:cs typeface="Arial" panose="020B0604020202020204" pitchFamily="34" charset="0"/>
              </a:rPr>
              <a:t> 1</a:t>
            </a:r>
          </a:p>
        </p:txBody>
      </p:sp>
      <p:sp>
        <p:nvSpPr>
          <p:cNvPr id="35" name="Flowchart: Terminator 34"/>
          <p:cNvSpPr/>
          <p:nvPr/>
        </p:nvSpPr>
        <p:spPr>
          <a:xfrm>
            <a:off x="10273923" y="4236907"/>
            <a:ext cx="1417982" cy="441778"/>
          </a:xfrm>
          <a:prstGeom prst="flowChartTerminator">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FF00"/>
                </a:solidFill>
                <a:latin typeface="Arial" panose="020B0604020202020204" pitchFamily="34" charset="0"/>
                <a:cs typeface="Arial" panose="020B0604020202020204" pitchFamily="34" charset="0"/>
              </a:rPr>
              <a:t>Câu</a:t>
            </a:r>
            <a:r>
              <a:rPr lang="en-US" sz="2800" dirty="0">
                <a:solidFill>
                  <a:srgbClr val="FFFF00"/>
                </a:solidFill>
                <a:latin typeface="Arial" panose="020B0604020202020204" pitchFamily="34" charset="0"/>
                <a:cs typeface="Arial" panose="020B0604020202020204" pitchFamily="34" charset="0"/>
              </a:rPr>
              <a:t> 2</a:t>
            </a:r>
          </a:p>
        </p:txBody>
      </p:sp>
      <p:sp>
        <p:nvSpPr>
          <p:cNvPr id="4" name="TextBox 3"/>
          <p:cNvSpPr txBox="1"/>
          <p:nvPr/>
        </p:nvSpPr>
        <p:spPr>
          <a:xfrm>
            <a:off x="3911498" y="3753602"/>
            <a:ext cx="6241772" cy="954107"/>
          </a:xfrm>
          <a:prstGeom prst="rect">
            <a:avLst/>
          </a:prstGeom>
          <a:noFill/>
        </p:spPr>
        <p:txBody>
          <a:bodyPr wrap="square" rtlCol="0">
            <a:spAutoFit/>
          </a:bodyPr>
          <a:lstStyle/>
          <a:p>
            <a:r>
              <a:rPr lang="en-US" sz="2800" dirty="0" err="1">
                <a:latin typeface="Arial" panose="020B0604020202020204" pitchFamily="34" charset="0"/>
                <a:cs typeface="Arial" panose="020B0604020202020204" pitchFamily="34" charset="0"/>
              </a:rPr>
              <a:t>Phép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tính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nào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biểu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thị</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quãng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đường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ốc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sên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leo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được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sau</a:t>
            </a:r>
            <a:r>
              <a:rPr lang="en-US" sz="2800" dirty="0">
                <a:latin typeface="Arial" panose="020B0604020202020204" pitchFamily="34" charset="0"/>
                <a:cs typeface="Arial" panose="020B0604020202020204" pitchFamily="34" charset="0"/>
              </a:rPr>
              <a:t> 2 </a:t>
            </a:r>
            <a:r>
              <a:rPr lang="en-US" sz="2800" dirty="0" err="1">
                <a:latin typeface="Arial" panose="020B0604020202020204" pitchFamily="34" charset="0"/>
                <a:cs typeface="Arial" panose="020B0604020202020204" pitchFamily="34" charset="0"/>
              </a:rPr>
              <a:t>ngày</a:t>
            </a:r>
            <a:r>
              <a:rPr lang="en-US" sz="2800" dirty="0">
                <a:latin typeface="Arial" panose="020B0604020202020204" pitchFamily="34" charset="0"/>
                <a:cs typeface="Arial" panose="020B0604020202020204" pitchFamily="34" charset="0"/>
              </a:rPr>
              <a:t>?</a:t>
            </a:r>
          </a:p>
        </p:txBody>
      </p:sp>
      <p:pic>
        <p:nvPicPr>
          <p:cNvPr id="38" name="Picture 6" descr="Káº¿t quáº£ hÃ¬nh áº£nh cho right wrong tick icon"/>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513984" y="5092377"/>
            <a:ext cx="752701" cy="76280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Káº¿t quáº£ hÃ¬nh áº£nh cho right wrong tick icon"/>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460299" y="5078764"/>
            <a:ext cx="752701" cy="76280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Káº¿t quáº£ hÃ¬nh áº£nh cho right wrong tick icon"/>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468541" y="5912105"/>
            <a:ext cx="752701" cy="76280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descr="A group of stuffed animals&#10;&#10;Description automatically generated with low confidence">
            <a:extLst>
              <a:ext uri="{FF2B5EF4-FFF2-40B4-BE49-F238E27FC236}">
                <a16:creationId xmlns:a16="http://schemas.microsoft.com/office/drawing/2014/main" id="{0B3F91F6-7279-41DA-89E7-24F3DD7F567E}"/>
              </a:ext>
            </a:extLst>
          </p:cNvPr>
          <p:cNvPicPr>
            <a:picLocks noChangeAspect="1"/>
          </p:cNvPicPr>
          <p:nvPr/>
        </p:nvPicPr>
        <p:blipFill>
          <a:blip r:embed="rId16"/>
          <a:stretch>
            <a:fillRect/>
          </a:stretch>
        </p:blipFill>
        <p:spPr>
          <a:xfrm>
            <a:off x="2816461" y="5473779"/>
            <a:ext cx="1404440" cy="1328881"/>
          </a:xfrm>
          <a:prstGeom prst="rect">
            <a:avLst/>
          </a:prstGeom>
        </p:spPr>
      </p:pic>
    </p:spTree>
    <p:extLst>
      <p:ext uri="{BB962C8B-B14F-4D97-AF65-F5344CB8AC3E}">
        <p14:creationId xmlns:p14="http://schemas.microsoft.com/office/powerpoint/2010/main" val="14577417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11" presetClass="entr" presetSubtype="0" fill="hold" grpId="0" nodeType="afterEffect">
                                  <p:stCondLst>
                                    <p:cond delay="0"/>
                                  </p:stCondLst>
                                  <p:childTnLst>
                                    <p:set>
                                      <p:cBhvr>
                                        <p:cTn id="6" dur="1000">
                                          <p:stCondLst>
                                            <p:cond delay="0"/>
                                          </p:stCondLst>
                                        </p:cTn>
                                        <p:tgtEl>
                                          <p:spTgt spid="23"/>
                                        </p:tgtEl>
                                        <p:attrNameLst>
                                          <p:attrName>style.visibility</p:attrName>
                                        </p:attrNameLst>
                                      </p:cBhvr>
                                      <p:to>
                                        <p:strVal val="visible"/>
                                      </p:to>
                                    </p:set>
                                  </p:child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24"/>
                                        </p:tgtEl>
                                        <p:attrNameLst>
                                          <p:attrName>style.visibility</p:attrName>
                                        </p:attrNameLst>
                                      </p:cBhvr>
                                      <p:to>
                                        <p:strVal val="visible"/>
                                      </p:to>
                                    </p:set>
                                  </p:child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25"/>
                                        </p:tgtEl>
                                        <p:attrNameLst>
                                          <p:attrName>style.visibility</p:attrName>
                                        </p:attrNameLst>
                                      </p:cBhvr>
                                      <p:to>
                                        <p:strVal val="visible"/>
                                      </p:to>
                                    </p:set>
                                  </p:child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26"/>
                                        </p:tgtEl>
                                        <p:attrNameLst>
                                          <p:attrName>style.visibility</p:attrName>
                                        </p:attrNameLst>
                                      </p:cBhvr>
                                      <p:to>
                                        <p:strVal val="visible"/>
                                      </p:to>
                                    </p:set>
                                  </p:child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27"/>
                                        </p:tgtEl>
                                        <p:attrNameLst>
                                          <p:attrName>style.visibility</p:attrName>
                                        </p:attrNameLst>
                                      </p:cBhvr>
                                      <p:to>
                                        <p:strVal val="visible"/>
                                      </p:to>
                                    </p:set>
                                  </p:child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28"/>
                                        </p:tgtEl>
                                        <p:attrNameLst>
                                          <p:attrName>style.visibility</p:attrName>
                                        </p:attrNameLst>
                                      </p:cBhvr>
                                      <p:to>
                                        <p:strVal val="visible"/>
                                      </p:to>
                                    </p:set>
                                  </p:child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29"/>
                                        </p:tgtEl>
                                        <p:attrNameLst>
                                          <p:attrName>style.visibility</p:attrName>
                                        </p:attrNameLst>
                                      </p:cBhvr>
                                      <p:to>
                                        <p:strVal val="visible"/>
                                      </p:to>
                                    </p:set>
                                  </p:child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30"/>
                                        </p:tgtEl>
                                        <p:attrNameLst>
                                          <p:attrName>style.visibility</p:attrName>
                                        </p:attrNameLst>
                                      </p:cBhvr>
                                      <p:to>
                                        <p:strVal val="visible"/>
                                      </p:to>
                                    </p:set>
                                  </p:child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31"/>
                                        </p:tgtEl>
                                        <p:attrNameLst>
                                          <p:attrName>style.visibility</p:attrName>
                                        </p:attrNameLst>
                                      </p:cBhvr>
                                      <p:to>
                                        <p:strVal val="visible"/>
                                      </p:to>
                                    </p:set>
                                  </p:child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32"/>
                                        </p:tgtEl>
                                        <p:attrNameLst>
                                          <p:attrName>style.visibility</p:attrName>
                                        </p:attrNameLst>
                                      </p:cBhvr>
                                      <p:to>
                                        <p:strVal val="visible"/>
                                      </p:to>
                                    </p:set>
                                  </p:child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10" presetClass="entr" presetSubtype="0" repeatCount="5000" fill="hold" nodeType="click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500"/>
                                        <p:tgtEl>
                                          <p:spTgt spid="38"/>
                                        </p:tgtEl>
                                      </p:cBhvr>
                                    </p:animEffect>
                                  </p:childTnLst>
                                  <p:subTnLst>
                                    <p:audio>
                                      <p:cMediaNode>
                                        <p:cTn display="0" masterRel="sameClick">
                                          <p:stCondLst>
                                            <p:cond evt="begin" delay="0">
                                              <p:tn val="40"/>
                                            </p:cond>
                                          </p:stCondLst>
                                          <p:endCondLst>
                                            <p:cond evt="onStopAudio" delay="0">
                                              <p:tgtEl>
                                                <p:sldTgt/>
                                              </p:tgtEl>
                                            </p:cond>
                                          </p:endCondLst>
                                        </p:cTn>
                                        <p:tgtEl>
                                          <p:sndTgt r:embed="rId2" name="Am-thanh-tra-loi-sai.wav"/>
                                        </p:tgtEl>
                                      </p:cMediaNode>
                                    </p:audio>
                                  </p:subTnLst>
                                </p:cTn>
                              </p:par>
                            </p:childTnLst>
                          </p:cTn>
                        </p:par>
                      </p:childTnLst>
                    </p:cTn>
                  </p:par>
                </p:childTnLst>
              </p:cTn>
              <p:nextCondLst>
                <p:cond evt="onClick" delay="0">
                  <p:tgtEl>
                    <p:spTgt spid="15"/>
                  </p:tgtEl>
                </p:cond>
              </p:nextCondLst>
            </p:seq>
            <p:seq concurrent="1" nextAc="seek">
              <p:cTn id="43" restart="whenNotActive" fill="hold" evtFilter="cancelBubble" nodeType="interactiveSeq">
                <p:stCondLst>
                  <p:cond evt="onClick" delay="0">
                    <p:tgtEl>
                      <p:spTgt spid="11"/>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repeatCount="5000" fill="hold" nodeType="click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fade">
                                      <p:cBhvr>
                                        <p:cTn id="48" dur="500"/>
                                        <p:tgtEl>
                                          <p:spTgt spid="40"/>
                                        </p:tgtEl>
                                      </p:cBhvr>
                                    </p:animEffect>
                                  </p:childTnLst>
                                  <p:subTnLst>
                                    <p:audio>
                                      <p:cMediaNode>
                                        <p:cTn display="0" masterRel="sameClick">
                                          <p:stCondLst>
                                            <p:cond evt="begin" delay="0">
                                              <p:tn val="46"/>
                                            </p:cond>
                                          </p:stCondLst>
                                          <p:endCondLst>
                                            <p:cond evt="onStopAudio" delay="0">
                                              <p:tgtEl>
                                                <p:sldTgt/>
                                              </p:tgtEl>
                                            </p:cond>
                                          </p:endCondLst>
                                        </p:cTn>
                                        <p:tgtEl>
                                          <p:sndTgt r:embed="rId2" name="Am-thanh-tra-loi-sai.wav"/>
                                        </p:tgtEl>
                                      </p:cMediaNode>
                                    </p:audio>
                                  </p:subTnLst>
                                </p:cTn>
                              </p:par>
                            </p:childTnLst>
                          </p:cTn>
                        </p:par>
                      </p:childTnLst>
                    </p:cTn>
                  </p:par>
                </p:childTnLst>
              </p:cTn>
              <p:nextCondLst>
                <p:cond evt="onClick" delay="0">
                  <p:tgtEl>
                    <p:spTgt spid="11"/>
                  </p:tgtEl>
                </p:cond>
              </p:nextCondLst>
            </p:seq>
            <p:seq concurrent="1" nextAc="seek">
              <p:cTn id="49" restart="whenNotActive" fill="hold" evtFilter="cancelBubble" nodeType="interactiveSeq">
                <p:stCondLst>
                  <p:cond evt="onClick" delay="0">
                    <p:tgtEl>
                      <p:spTgt spid="18"/>
                    </p:tgtEl>
                  </p:cond>
                </p:stCondLst>
                <p:endSync evt="end" delay="0">
                  <p:rtn val="all"/>
                </p:endSync>
                <p:childTnLst>
                  <p:par>
                    <p:cTn id="50" fill="hold">
                      <p:stCondLst>
                        <p:cond delay="0"/>
                      </p:stCondLst>
                      <p:childTnLst>
                        <p:par>
                          <p:cTn id="51" fill="hold">
                            <p:stCondLst>
                              <p:cond delay="0"/>
                            </p:stCondLst>
                            <p:childTnLst>
                              <p:par>
                                <p:cTn id="52" presetID="10" presetClass="entr" presetSubtype="0" repeatCount="5000" fill="hold" nodeType="click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fade">
                                      <p:cBhvr>
                                        <p:cTn id="54" dur="500"/>
                                        <p:tgtEl>
                                          <p:spTgt spid="39"/>
                                        </p:tgtEl>
                                      </p:cBhvr>
                                    </p:animEffect>
                                  </p:childTnLst>
                                  <p:subTnLst>
                                    <p:audio>
                                      <p:cMediaNode>
                                        <p:cTn display="0" masterRel="sameClick">
                                          <p:stCondLst>
                                            <p:cond evt="begin" delay="0">
                                              <p:tn val="52"/>
                                            </p:cond>
                                          </p:stCondLst>
                                          <p:endCondLst>
                                            <p:cond evt="onStopAudio" delay="0">
                                              <p:tgtEl>
                                                <p:sldTgt/>
                                              </p:tgtEl>
                                            </p:cond>
                                          </p:endCondLst>
                                        </p:cTn>
                                        <p:tgtEl>
                                          <p:sndTgt r:embed="rId2" name="Am-thanh-tra-loi-sai.wav"/>
                                        </p:tgtEl>
                                      </p:cMediaNode>
                                    </p:audio>
                                  </p:subTnLst>
                                </p:cTn>
                              </p:par>
                            </p:childTnLst>
                          </p:cTn>
                        </p:par>
                      </p:childTnLst>
                    </p:cTn>
                  </p:par>
                </p:childTnLst>
              </p:cTn>
              <p:nextCondLst>
                <p:cond evt="onClick" delay="0">
                  <p:tgtEl>
                    <p:spTgt spid="18"/>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Am-thanh-yeah-tre-con.wav"/>
                                        </p:tgtEl>
                                      </p:cMediaNode>
                                    </p:audio>
                                  </p:subTnLst>
                                </p:cTn>
                              </p:par>
                              <p:par>
                                <p:cTn id="60" presetID="1" presetClass="exit" presetSubtype="0" fill="hold" grpId="1" nodeType="withEffect">
                                  <p:stCondLst>
                                    <p:cond delay="0"/>
                                  </p:stCondLst>
                                  <p:childTnLst>
                                    <p:set>
                                      <p:cBhvr>
                                        <p:cTn id="61" dur="1" fill="hold">
                                          <p:stCondLst>
                                            <p:cond delay="0"/>
                                          </p:stCondLst>
                                        </p:cTn>
                                        <p:tgtEl>
                                          <p:spTgt spid="15"/>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0"/>
                                          </p:stCondLst>
                                        </p:cTn>
                                        <p:tgtEl>
                                          <p:spTgt spid="6"/>
                                        </p:tgtEl>
                                        <p:attrNameLst>
                                          <p:attrName>style.visibility</p:attrName>
                                        </p:attrNameLst>
                                      </p:cBhvr>
                                      <p:to>
                                        <p:strVal val="hidden"/>
                                      </p:to>
                                    </p:set>
                                  </p:childTnLst>
                                </p:cTn>
                              </p:par>
                              <p:par>
                                <p:cTn id="64" presetID="1" presetClass="exit" presetSubtype="0" fill="hold" grpId="0" nodeType="withEffect">
                                  <p:stCondLst>
                                    <p:cond delay="0"/>
                                  </p:stCondLst>
                                  <p:childTnLst>
                                    <p:set>
                                      <p:cBhvr>
                                        <p:cTn id="65" dur="1" fill="hold">
                                          <p:stCondLst>
                                            <p:cond delay="0"/>
                                          </p:stCondLst>
                                        </p:cTn>
                                        <p:tgtEl>
                                          <p:spTgt spid="18"/>
                                        </p:tgtEl>
                                        <p:attrNameLst>
                                          <p:attrName>style.visibility</p:attrName>
                                        </p:attrNameLst>
                                      </p:cBhvr>
                                      <p:to>
                                        <p:strVal val="hidden"/>
                                      </p:to>
                                    </p:set>
                                  </p:childTnLst>
                                </p:cTn>
                              </p:par>
                              <p:par>
                                <p:cTn id="66" presetID="1" presetClass="exit" presetSubtype="0" fill="hold" nodeType="withEffect">
                                  <p:stCondLst>
                                    <p:cond delay="0"/>
                                  </p:stCondLst>
                                  <p:childTnLst>
                                    <p:set>
                                      <p:cBhvr>
                                        <p:cTn id="67" dur="1" fill="hold">
                                          <p:stCondLst>
                                            <p:cond delay="0"/>
                                          </p:stCondLst>
                                        </p:cTn>
                                        <p:tgtEl>
                                          <p:spTgt spid="5"/>
                                        </p:tgtEl>
                                        <p:attrNameLst>
                                          <p:attrName>style.visibility</p:attrName>
                                        </p:attrNameLst>
                                      </p:cBhvr>
                                      <p:to>
                                        <p:strVal val="hidden"/>
                                      </p:to>
                                    </p:set>
                                  </p:childTnLst>
                                </p:cTn>
                              </p:par>
                              <p:par>
                                <p:cTn id="68" presetID="1" presetClass="exit" presetSubtype="0" fill="hold" grpId="1" nodeType="withEffect">
                                  <p:stCondLst>
                                    <p:cond delay="0"/>
                                  </p:stCondLst>
                                  <p:childTnLst>
                                    <p:set>
                                      <p:cBhvr>
                                        <p:cTn id="69" dur="1" fill="hold">
                                          <p:stCondLst>
                                            <p:cond delay="0"/>
                                          </p:stCondLst>
                                        </p:cTn>
                                        <p:tgtEl>
                                          <p:spTgt spid="11"/>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37"/>
                                        </p:tgtEl>
                                        <p:attrNameLst>
                                          <p:attrName>style.visibility</p:attrName>
                                        </p:attrNameLst>
                                      </p:cBhvr>
                                      <p:to>
                                        <p:strVal val="hidden"/>
                                      </p:to>
                                    </p:set>
                                  </p:childTnLst>
                                </p:cTn>
                              </p:par>
                              <p:par>
                                <p:cTn id="72" presetID="1" presetClass="exit" presetSubtype="0" fill="hold" nodeType="withEffect">
                                  <p:stCondLst>
                                    <p:cond delay="0"/>
                                  </p:stCondLst>
                                  <p:childTnLst>
                                    <p:set>
                                      <p:cBhvr>
                                        <p:cTn id="73" dur="1" fill="hold">
                                          <p:stCondLst>
                                            <p:cond delay="0"/>
                                          </p:stCondLst>
                                        </p:cTn>
                                        <p:tgtEl>
                                          <p:spTgt spid="38"/>
                                        </p:tgtEl>
                                        <p:attrNameLst>
                                          <p:attrName>style.visibility</p:attrName>
                                        </p:attrNameLst>
                                      </p:cBhvr>
                                      <p:to>
                                        <p:strVal val="hidden"/>
                                      </p:to>
                                    </p:set>
                                  </p:childTnLst>
                                </p:cTn>
                              </p:par>
                              <p:par>
                                <p:cTn id="74" presetID="1" presetClass="exit" presetSubtype="0" fill="hold" nodeType="withEffect">
                                  <p:stCondLst>
                                    <p:cond delay="0"/>
                                  </p:stCondLst>
                                  <p:childTnLst>
                                    <p:set>
                                      <p:cBhvr>
                                        <p:cTn id="75" dur="1" fill="hold">
                                          <p:stCondLst>
                                            <p:cond delay="0"/>
                                          </p:stCondLst>
                                        </p:cTn>
                                        <p:tgtEl>
                                          <p:spTgt spid="39"/>
                                        </p:tgtEl>
                                        <p:attrNameLst>
                                          <p:attrName>style.visibility</p:attrName>
                                        </p:attrNameLst>
                                      </p:cBhvr>
                                      <p:to>
                                        <p:strVal val="hidden"/>
                                      </p:to>
                                    </p:set>
                                  </p:childTnLst>
                                </p:cTn>
                              </p:par>
                              <p:par>
                                <p:cTn id="76" presetID="1" presetClass="exit" presetSubtype="0" fill="hold" nodeType="withEffect">
                                  <p:stCondLst>
                                    <p:cond delay="0"/>
                                  </p:stCondLst>
                                  <p:childTnLst>
                                    <p:set>
                                      <p:cBhvr>
                                        <p:cTn id="77"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11" grpId="1" animBg="1"/>
      <p:bldP spid="15" grpId="1" animBg="1"/>
      <p:bldP spid="18"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 name="Nhóm 7"/>
          <p:cNvGrpSpPr/>
          <p:nvPr/>
        </p:nvGrpSpPr>
        <p:grpSpPr>
          <a:xfrm>
            <a:off x="-424070" y="1"/>
            <a:ext cx="12973879" cy="7002653"/>
            <a:chOff x="3101483" y="1142149"/>
            <a:chExt cx="6152381" cy="3647619"/>
          </a:xfrm>
        </p:grpSpPr>
        <p:pic>
          <p:nvPicPr>
            <p:cNvPr id="10" name="Ảnh 5"/>
            <p:cNvPicPr>
              <a:picLocks noChangeAspect="1"/>
            </p:cNvPicPr>
            <p:nvPr/>
          </p:nvPicPr>
          <p:blipFill>
            <a:blip r:embed="rId4">
              <a:extLst>
                <a:ext uri="{BEBA8EAE-BF5A-486C-A8C5-ECC9F3942E4B}">
                  <a14:imgProps xmlns:a14="http://schemas.microsoft.com/office/drawing/2010/main">
                    <a14:imgLayer r:embed="rId5">
                      <a14:imgEffect>
                        <a14:backgroundRemoval t="1567" b="100000" l="0" r="100000">
                          <a14:foregroundMark x1="4799" y1="19582" x2="4799" y2="19582"/>
                          <a14:foregroundMark x1="12074" y1="6527" x2="12074" y2="6527"/>
                          <a14:foregroundMark x1="23220" y1="7050" x2="23220" y2="7050"/>
                          <a14:foregroundMark x1="42105" y1="5744" x2="42105" y2="5744"/>
                          <a14:foregroundMark x1="65325" y1="4961" x2="65325" y2="4961"/>
                          <a14:foregroundMark x1="93963" y1="26632" x2="93963" y2="26632"/>
                          <a14:foregroundMark x1="93344" y1="13838" x2="93344" y2="13838"/>
                          <a14:foregroundMark x1="93808" y1="18799" x2="93808" y2="18799"/>
                          <a14:foregroundMark x1="40712" y1="94778" x2="40712" y2="94778"/>
                          <a14:foregroundMark x1="50310" y1="94256" x2="50310" y2="94256"/>
                          <a14:foregroundMark x1="63622" y1="92167" x2="63622" y2="92167"/>
                          <a14:foregroundMark x1="83591" y1="95039" x2="83591" y2="95039"/>
                          <a14:foregroundMark x1="65635" y1="96606" x2="65635" y2="96606"/>
                          <a14:foregroundMark x1="54644" y1="95561" x2="54644" y2="95561"/>
                          <a14:foregroundMark x1="17647" y1="63708" x2="17647" y2="63708"/>
                          <a14:foregroundMark x1="13313" y1="72324" x2="13313" y2="72324"/>
                          <a14:foregroundMark x1="10991" y1="81984" x2="10991" y2="81984"/>
                          <a14:foregroundMark x1="12074" y1="85117" x2="12074" y2="85117"/>
                          <a14:foregroundMark x1="1238" y1="74413" x2="1238" y2="74413"/>
                        </a14:backgroundRemoval>
                      </a14:imgEffect>
                    </a14:imgLayer>
                  </a14:imgProps>
                </a:ext>
              </a:extLst>
            </a:blip>
            <a:stretch>
              <a:fillRect/>
            </a:stretch>
          </p:blipFill>
          <p:spPr>
            <a:xfrm>
              <a:off x="3101483" y="1142149"/>
              <a:ext cx="6152381" cy="3647619"/>
            </a:xfrm>
            <a:prstGeom prst="rect">
              <a:avLst/>
            </a:prstGeom>
            <a:ln>
              <a:noFill/>
            </a:ln>
          </p:spPr>
        </p:pic>
        <mc:AlternateContent xmlns:mc="http://schemas.openxmlformats.org/markup-compatibility/2006" xmlns:a14="http://schemas.microsoft.com/office/drawing/2010/main">
          <mc:Choice Requires="a14">
            <p:sp>
              <p:nvSpPr>
                <p:cNvPr id="14" name="Hộp Văn bản 6"/>
                <p:cNvSpPr txBox="1"/>
                <p:nvPr/>
              </p:nvSpPr>
              <p:spPr>
                <a:xfrm>
                  <a:off x="3657224" y="1414943"/>
                  <a:ext cx="5134513" cy="1327467"/>
                </a:xfrm>
                <a:prstGeom prst="rect">
                  <a:avLst/>
                </a:prstGeom>
                <a:noFill/>
                <a:ln>
                  <a:solidFill>
                    <a:srgbClr val="00B050"/>
                  </a:solidFill>
                </a:ln>
              </p:spPr>
              <p:txBody>
                <a:bodyPr wrap="square" rtlCol="0">
                  <a:spAutoFit/>
                </a:bodyPr>
                <a:lstStyle/>
                <a:p>
                  <a:pPr algn="ctr">
                    <a:lnSpc>
                      <a:spcPct val="114000"/>
                    </a:lnSpc>
                  </a:pPr>
                  <a:r>
                    <a:rPr lang="en-US" sz="2800" b="1" u="sng" dirty="0" err="1">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Bài</a:t>
                  </a:r>
                  <a:r>
                    <a:rPr lang="en-US" sz="2800" b="1" u="sng" dirty="0">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7/SGK/Tr87</a:t>
                  </a:r>
                  <a:endParaRPr lang="en-US" sz="2800" dirty="0">
                    <a:solidFill>
                      <a:srgbClr val="FF0000"/>
                    </a:solidFill>
                    <a:latin typeface="Arial" panose="020B0604020202020204" pitchFamily="34" charset="0"/>
                    <a:cs typeface="Arial" panose="020B0604020202020204" pitchFamily="34" charset="0"/>
                  </a:endParaRPr>
                </a:p>
                <a:p>
                  <a:pPr algn="just">
                    <a:lnSpc>
                      <a:spcPct val="114000"/>
                    </a:lnSpc>
                  </a:pPr>
                  <a:r>
                    <a:rPr lang="en-US" sz="2800" dirty="0" err="1">
                      <a:solidFill>
                        <a:srgbClr val="FF0000"/>
                      </a:solidFill>
                      <a:latin typeface="Arial" panose="020B0604020202020204" pitchFamily="34" charset="0"/>
                      <a:cs typeface="Arial" panose="020B0604020202020204" pitchFamily="34" charset="0"/>
                    </a:rPr>
                    <a:t>Một</a:t>
                  </a:r>
                  <a:r>
                    <a:rPr lang="en-US" sz="2800" dirty="0">
                      <a:solidFill>
                        <a:srgbClr val="FF0000"/>
                      </a:solidFill>
                      <a:latin typeface="Arial" panose="020B0604020202020204" pitchFamily="34" charset="0"/>
                      <a:cs typeface="Arial" panose="020B0604020202020204" pitchFamily="34" charset="0"/>
                    </a:rPr>
                    <a:t> con </a:t>
                  </a:r>
                  <a:r>
                    <a:rPr lang="en-US" sz="2800" dirty="0" err="1">
                      <a:solidFill>
                        <a:srgbClr val="FF0000"/>
                      </a:solidFill>
                      <a:latin typeface="Arial" panose="020B0604020202020204" pitchFamily="34" charset="0"/>
                      <a:cs typeface="Arial" panose="020B0604020202020204" pitchFamily="34" charset="0"/>
                    </a:rPr>
                    <a:t>ốc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sên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leo</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lên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một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cây</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cao</a:t>
                  </a:r>
                  <a:r>
                    <a:rPr lang="en-US" sz="2800" dirty="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FF0000"/>
                          </a:solidFill>
                          <a:latin typeface="Cambria Math" panose="02040503050406030204" pitchFamily="18" charset="0"/>
                          <a:cs typeface="Arial" panose="020B0604020202020204" pitchFamily="34" charset="0"/>
                        </a:rPr>
                        <m:t>8</m:t>
                      </m:r>
                    </m:oMath>
                  </a14:m>
                  <a:r>
                    <a:rPr lang="en-US" sz="2800" dirty="0">
                      <a:solidFill>
                        <a:srgbClr val="FF0000"/>
                      </a:solidFill>
                      <a:latin typeface="Arial" panose="020B0604020202020204" pitchFamily="34" charset="0"/>
                      <a:cs typeface="Arial" panose="020B0604020202020204" pitchFamily="34" charset="0"/>
                    </a:rPr>
                    <a:t>m. </a:t>
                  </a:r>
                  <a:r>
                    <a:rPr lang="en-US" sz="2800" dirty="0" err="1">
                      <a:solidFill>
                        <a:srgbClr val="FF0000"/>
                      </a:solidFill>
                      <a:latin typeface="Arial" panose="020B0604020202020204" pitchFamily="34" charset="0"/>
                      <a:cs typeface="Arial" panose="020B0604020202020204" pitchFamily="34" charset="0"/>
                    </a:rPr>
                    <a:t>Trong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mỗi</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ngày</a:t>
                  </a:r>
                  <a:r>
                    <a:rPr lang="en-US" sz="2800" dirty="0">
                      <a:solidFill>
                        <a:srgbClr val="FF0000"/>
                      </a:solidFill>
                      <a:latin typeface="Arial" panose="020B0604020202020204" pitchFamily="34" charset="0"/>
                      <a:cs typeface="Arial" panose="020B0604020202020204" pitchFamily="34" charset="0"/>
                    </a:rPr>
                    <a:t> (24 </a:t>
                  </a:r>
                  <a:r>
                    <a:rPr lang="en-US" sz="2800" dirty="0" err="1">
                      <a:solidFill>
                        <a:srgbClr val="FF0000"/>
                      </a:solidFill>
                      <a:latin typeface="Arial" panose="020B0604020202020204" pitchFamily="34" charset="0"/>
                      <a:cs typeface="Arial" panose="020B0604020202020204" pitchFamily="34" charset="0"/>
                    </a:rPr>
                    <a:t>giờ</a:t>
                  </a:r>
                  <a:r>
                    <a:rPr lang="en-US" sz="2800" dirty="0">
                      <a:solidFill>
                        <a:srgbClr val="FF0000"/>
                      </a:solidFill>
                      <a:latin typeface="Arial" panose="020B0604020202020204" pitchFamily="34" charset="0"/>
                      <a:cs typeface="Arial" panose="020B0604020202020204" pitchFamily="34" charset="0"/>
                    </a:rPr>
                    <a:t>), 12 </a:t>
                  </a:r>
                  <a:r>
                    <a:rPr lang="en-US" sz="2800" dirty="0" err="1">
                      <a:solidFill>
                        <a:srgbClr val="FF0000"/>
                      </a:solidFill>
                      <a:latin typeface="Arial" panose="020B0604020202020204" pitchFamily="34" charset="0"/>
                      <a:cs typeface="Arial" panose="020B0604020202020204" pitchFamily="34" charset="0"/>
                    </a:rPr>
                    <a:t>giờ</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đầu</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tiên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ốc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sên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leo</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lên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được</a:t>
                  </a:r>
                  <a:r>
                    <a:rPr lang="en-US" sz="2800" dirty="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FF0000"/>
                          </a:solidFill>
                          <a:latin typeface="Cambria Math" panose="02040503050406030204" pitchFamily="18" charset="0"/>
                          <a:cs typeface="Arial" panose="020B0604020202020204" pitchFamily="34" charset="0"/>
                        </a:rPr>
                        <m:t>3</m:t>
                      </m:r>
                    </m:oMath>
                  </a14:m>
                  <a:r>
                    <a:rPr lang="en-US" sz="2800" dirty="0">
                      <a:solidFill>
                        <a:srgbClr val="FF0000"/>
                      </a:solidFill>
                      <a:latin typeface="Arial" panose="020B0604020202020204" pitchFamily="34" charset="0"/>
                      <a:cs typeface="Arial" panose="020B0604020202020204" pitchFamily="34" charset="0"/>
                    </a:rPr>
                    <a:t>m, </a:t>
                  </a:r>
                  <a:r>
                    <a:rPr lang="en-US" sz="2800" dirty="0" err="1">
                      <a:solidFill>
                        <a:srgbClr val="FF0000"/>
                      </a:solidFill>
                      <a:latin typeface="Arial" panose="020B0604020202020204" pitchFamily="34" charset="0"/>
                      <a:cs typeface="Arial" panose="020B0604020202020204" pitchFamily="34" charset="0"/>
                    </a:rPr>
                    <a:t>rồi</a:t>
                  </a:r>
                  <a:r>
                    <a:rPr lang="en-US" sz="2800" dirty="0">
                      <a:solidFill>
                        <a:srgbClr val="FF0000"/>
                      </a:solidFill>
                      <a:latin typeface="Arial" panose="020B0604020202020204" pitchFamily="34" charset="0"/>
                      <a:cs typeface="Arial" panose="020B0604020202020204" pitchFamily="34" charset="0"/>
                    </a:rPr>
                    <a:t> 12 </a:t>
                  </a:r>
                  <a:r>
                    <a:rPr lang="en-US" sz="2800" dirty="0" err="1">
                      <a:solidFill>
                        <a:srgbClr val="FF0000"/>
                      </a:solidFill>
                      <a:latin typeface="Arial" panose="020B0604020202020204" pitchFamily="34" charset="0"/>
                      <a:cs typeface="Arial" panose="020B0604020202020204" pitchFamily="34" charset="0"/>
                    </a:rPr>
                    <a:t>giờ</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sau</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nó</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lại</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tụt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xuống</a:t>
                  </a:r>
                  <a:r>
                    <a:rPr lang="en-US" sz="2800" dirty="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FF0000"/>
                          </a:solidFill>
                          <a:latin typeface="Cambria Math" panose="02040503050406030204" pitchFamily="18" charset="0"/>
                          <a:cs typeface="Arial" panose="020B0604020202020204" pitchFamily="34" charset="0"/>
                        </a:rPr>
                        <m:t>2</m:t>
                      </m:r>
                    </m:oMath>
                  </a14:m>
                  <a:r>
                    <a:rPr lang="en-US" sz="2800" dirty="0">
                      <a:solidFill>
                        <a:srgbClr val="FF0000"/>
                      </a:solidFill>
                      <a:latin typeface="Arial" panose="020B0604020202020204" pitchFamily="34" charset="0"/>
                      <a:cs typeface="Arial" panose="020B0604020202020204" pitchFamily="34" charset="0"/>
                    </a:rPr>
                    <a:t>m. </a:t>
                  </a:r>
                  <a:r>
                    <a:rPr lang="en-US" sz="2800" dirty="0" err="1">
                      <a:solidFill>
                        <a:srgbClr val="FF0000"/>
                      </a:solidFill>
                      <a:latin typeface="Arial" panose="020B0604020202020204" pitchFamily="34" charset="0"/>
                      <a:cs typeface="Arial" panose="020B0604020202020204" pitchFamily="34" charset="0"/>
                    </a:rPr>
                    <a:t>Quy</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ước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quãng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đường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mà</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ốc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sên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leo</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lên</a:t>
                  </a:r>
                  <a:r>
                    <a:rPr lang="en-US" sz="2800" dirty="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FF0000"/>
                          </a:solidFill>
                          <a:latin typeface="Cambria Math" panose="02040503050406030204" pitchFamily="18" charset="0"/>
                          <a:cs typeface="Arial" panose="020B0604020202020204" pitchFamily="34" charset="0"/>
                        </a:rPr>
                        <m:t>3</m:t>
                      </m:r>
                    </m:oMath>
                  </a14:m>
                  <a:r>
                    <a:rPr lang="en-US" sz="2800" dirty="0">
                      <a:solidFill>
                        <a:srgbClr val="FF0000"/>
                      </a:solidFill>
                      <a:latin typeface="Arial" panose="020B0604020202020204" pitchFamily="34" charset="0"/>
                      <a:cs typeface="Arial" panose="020B0604020202020204" pitchFamily="34" charset="0"/>
                    </a:rPr>
                    <a:t>m </a:t>
                  </a:r>
                  <a:r>
                    <a:rPr lang="en-US" sz="2800" dirty="0" err="1">
                      <a:solidFill>
                        <a:srgbClr val="FF0000"/>
                      </a:solidFill>
                      <a:latin typeface="Arial" panose="020B0604020202020204" pitchFamily="34" charset="0"/>
                      <a:cs typeface="Arial" panose="020B0604020202020204" pitchFamily="34" charset="0"/>
                    </a:rPr>
                    <a:t>là</a:t>
                  </a:r>
                  <a:r>
                    <a:rPr lang="en-US" sz="2800" dirty="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FF0000"/>
                          </a:solidFill>
                          <a:latin typeface="Cambria Math" panose="02040503050406030204" pitchFamily="18" charset="0"/>
                          <a:cs typeface="Arial" panose="020B0604020202020204" pitchFamily="34" charset="0"/>
                        </a:rPr>
                        <m:t>3</m:t>
                      </m:r>
                    </m:oMath>
                  </a14:m>
                  <a:r>
                    <a:rPr lang="en-US" sz="2800" dirty="0">
                      <a:solidFill>
                        <a:srgbClr val="FF0000"/>
                      </a:solidFill>
                      <a:latin typeface="Arial" panose="020B0604020202020204" pitchFamily="34" charset="0"/>
                      <a:cs typeface="Arial" panose="020B0604020202020204" pitchFamily="34" charset="0"/>
                    </a:rPr>
                    <a:t>m, </a:t>
                  </a:r>
                  <a:r>
                    <a:rPr lang="en-US" sz="2800" dirty="0" err="1">
                      <a:solidFill>
                        <a:srgbClr val="FF0000"/>
                      </a:solidFill>
                      <a:latin typeface="Arial" panose="020B0604020202020204" pitchFamily="34" charset="0"/>
                      <a:cs typeface="Arial" panose="020B0604020202020204" pitchFamily="34" charset="0"/>
                    </a:rPr>
                    <a:t>quãng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đường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mà</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ốc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sên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tụt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xuống</a:t>
                  </a:r>
                  <a:r>
                    <a:rPr lang="en-US" sz="2800" dirty="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FF0000"/>
                          </a:solidFill>
                          <a:latin typeface="Cambria Math" panose="02040503050406030204" pitchFamily="18" charset="0"/>
                          <a:cs typeface="Arial" panose="020B0604020202020204" pitchFamily="34" charset="0"/>
                        </a:rPr>
                        <m:t>2</m:t>
                      </m:r>
                    </m:oMath>
                  </a14:m>
                  <a:r>
                    <a:rPr lang="en-US" sz="2800" dirty="0">
                      <a:solidFill>
                        <a:srgbClr val="FF0000"/>
                      </a:solidFill>
                      <a:latin typeface="Arial" panose="020B0604020202020204" pitchFamily="34" charset="0"/>
                      <a:cs typeface="Arial" panose="020B0604020202020204" pitchFamily="34" charset="0"/>
                    </a:rPr>
                    <a:t>m </a:t>
                  </a:r>
                  <a:r>
                    <a:rPr lang="en-US" sz="2800" dirty="0" err="1">
                      <a:solidFill>
                        <a:srgbClr val="FF0000"/>
                      </a:solidFill>
                      <a:latin typeface="Arial" panose="020B0604020202020204" pitchFamily="34" charset="0"/>
                      <a:cs typeface="Arial" panose="020B0604020202020204" pitchFamily="34" charset="0"/>
                    </a:rPr>
                    <a:t>là</a:t>
                  </a:r>
                  <a:r>
                    <a:rPr lang="en-US" sz="2800" dirty="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FF0000"/>
                          </a:solidFill>
                          <a:latin typeface="Cambria Math" panose="02040503050406030204" pitchFamily="18" charset="0"/>
                          <a:cs typeface="Arial" panose="020B0604020202020204" pitchFamily="34" charset="0"/>
                        </a:rPr>
                        <m:t>−2</m:t>
                      </m:r>
                    </m:oMath>
                  </a14:m>
                  <a:r>
                    <a:rPr lang="en-US" sz="2800" dirty="0">
                      <a:solidFill>
                        <a:srgbClr val="FF0000"/>
                      </a:solidFill>
                      <a:latin typeface="Arial" panose="020B0604020202020204" pitchFamily="34" charset="0"/>
                      <a:cs typeface="Arial" panose="020B0604020202020204" pitchFamily="34" charset="0"/>
                    </a:rPr>
                    <a:t>m.</a:t>
                  </a:r>
                </a:p>
              </p:txBody>
            </p:sp>
          </mc:Choice>
          <mc:Fallback xmlns="">
            <p:sp>
              <p:nvSpPr>
                <p:cNvPr id="14" name="Hộp Văn bản 6"/>
                <p:cNvSpPr txBox="1">
                  <a:spLocks noRot="1" noChangeAspect="1" noMove="1" noResize="1" noEditPoints="1" noAdjustHandles="1" noChangeArrowheads="1" noChangeShapeType="1" noTextEdit="1"/>
                </p:cNvSpPr>
                <p:nvPr/>
              </p:nvSpPr>
              <p:spPr>
                <a:xfrm>
                  <a:off x="3657224" y="1414943"/>
                  <a:ext cx="5134513" cy="1327467"/>
                </a:xfrm>
                <a:prstGeom prst="rect">
                  <a:avLst/>
                </a:prstGeom>
                <a:blipFill rotWithShape="0">
                  <a:blip r:embed="rId6"/>
                  <a:stretch>
                    <a:fillRect l="-1125" t="-1905" r="-1069" b="-3810"/>
                  </a:stretch>
                </a:blipFill>
                <a:ln>
                  <a:solidFill>
                    <a:srgbClr val="00B050"/>
                  </a:solidFill>
                </a:ln>
              </p:spPr>
              <p:txBody>
                <a:bodyPr/>
                <a:lstStyle/>
                <a:p>
                  <a:r>
                    <a:rPr lang="en-US">
                      <a:noFill/>
                    </a:rPr>
                    <a:t> </a:t>
                  </a:r>
                </a:p>
              </p:txBody>
            </p:sp>
          </mc:Fallback>
        </mc:AlternateContent>
      </p:grpSp>
      <p:pic>
        <p:nvPicPr>
          <p:cNvPr id="16" name="Mode">
            <a:hlinkClick r:id="rId7" action="ppaction://hlinksldjump"/>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252" y="1"/>
            <a:ext cx="1522209" cy="1126434"/>
          </a:xfrm>
          <a:prstGeom prst="rect">
            <a:avLst/>
          </a:prstGeom>
        </p:spPr>
      </p:pic>
      <p:sp>
        <p:nvSpPr>
          <p:cNvPr id="2" name="Rectangle 1"/>
          <p:cNvSpPr/>
          <p:nvPr/>
        </p:nvSpPr>
        <p:spPr>
          <a:xfrm>
            <a:off x="631899" y="3171972"/>
            <a:ext cx="10469217" cy="523220"/>
          </a:xfrm>
          <a:prstGeom prst="rect">
            <a:avLst/>
          </a:prstGeom>
        </p:spPr>
        <p:txBody>
          <a:bodyPr wrap="square">
            <a:spAutoFit/>
          </a:bodyPr>
          <a:lstStyle/>
          <a:p>
            <a:pPr algn="just"/>
            <a:r>
              <a:rPr lang="en-US" sz="2800" dirty="0">
                <a:solidFill>
                  <a:srgbClr val="FF0000"/>
                </a:solidFill>
                <a:latin typeface="Arial" panose="020B0604020202020204" pitchFamily="34" charset="0"/>
                <a:cs typeface="Arial" panose="020B0604020202020204" pitchFamily="34" charset="0"/>
              </a:rPr>
              <a:t>b) </a:t>
            </a:r>
            <a:r>
              <a:rPr lang="en-US" sz="2800" dirty="0" err="1">
                <a:solidFill>
                  <a:srgbClr val="FF0000"/>
                </a:solidFill>
                <a:latin typeface="Arial" panose="020B0604020202020204" pitchFamily="34" charset="0"/>
                <a:cs typeface="Arial" panose="020B0604020202020204" pitchFamily="34" charset="0"/>
              </a:rPr>
              <a:t>Sau</a:t>
            </a:r>
            <a:r>
              <a:rPr lang="en-US" sz="2800" dirty="0">
                <a:solidFill>
                  <a:srgbClr val="FF0000"/>
                </a:solidFill>
                <a:latin typeface="Arial" panose="020B0604020202020204" pitchFamily="34" charset="0"/>
                <a:cs typeface="Arial" panose="020B0604020202020204" pitchFamily="34" charset="0"/>
              </a:rPr>
              <a:t> 5 </a:t>
            </a:r>
            <a:r>
              <a:rPr lang="en-US" sz="2800" dirty="0" err="1">
                <a:solidFill>
                  <a:srgbClr val="FF0000"/>
                </a:solidFill>
                <a:latin typeface="Arial" panose="020B0604020202020204" pitchFamily="34" charset="0"/>
                <a:cs typeface="Arial" panose="020B0604020202020204" pitchFamily="34" charset="0"/>
              </a:rPr>
              <a:t>ngày</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thì</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ốc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sên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leo</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được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bao</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nhiêu</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mét</a:t>
            </a:r>
            <a:r>
              <a:rPr lang="en-US" sz="2800" dirty="0">
                <a:solidFill>
                  <a:srgbClr val="FF0000"/>
                </a:solidFill>
                <a:latin typeface="Arial" panose="020B0604020202020204" pitchFamily="34" charset="0"/>
                <a:cs typeface="Arial" panose="020B0604020202020204" pitchFamily="34" charset="0"/>
              </a:rPr>
              <a:t>?</a:t>
            </a:r>
          </a:p>
        </p:txBody>
      </p:sp>
      <p:sp>
        <p:nvSpPr>
          <p:cNvPr id="23" name="Rounded Rectangle 22"/>
          <p:cNvSpPr/>
          <p:nvPr/>
        </p:nvSpPr>
        <p:spPr>
          <a:xfrm>
            <a:off x="902165" y="5821642"/>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00:10</a:t>
            </a:r>
          </a:p>
        </p:txBody>
      </p:sp>
      <p:sp>
        <p:nvSpPr>
          <p:cNvPr id="24" name="Rounded Rectangle 23"/>
          <p:cNvSpPr/>
          <p:nvPr/>
        </p:nvSpPr>
        <p:spPr>
          <a:xfrm>
            <a:off x="902165" y="5836427"/>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00:09</a:t>
            </a:r>
          </a:p>
        </p:txBody>
      </p:sp>
      <p:sp>
        <p:nvSpPr>
          <p:cNvPr id="25" name="Rounded Rectangle 24"/>
          <p:cNvSpPr/>
          <p:nvPr/>
        </p:nvSpPr>
        <p:spPr>
          <a:xfrm>
            <a:off x="902165" y="584639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00:08</a:t>
            </a:r>
          </a:p>
        </p:txBody>
      </p:sp>
      <p:sp>
        <p:nvSpPr>
          <p:cNvPr id="26" name="Rounded Rectangle 25"/>
          <p:cNvSpPr/>
          <p:nvPr/>
        </p:nvSpPr>
        <p:spPr>
          <a:xfrm>
            <a:off x="902165" y="583674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00:07</a:t>
            </a:r>
          </a:p>
        </p:txBody>
      </p:sp>
      <p:sp>
        <p:nvSpPr>
          <p:cNvPr id="27" name="Rounded Rectangle 26"/>
          <p:cNvSpPr/>
          <p:nvPr/>
        </p:nvSpPr>
        <p:spPr>
          <a:xfrm>
            <a:off x="902165" y="5821642"/>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00:06</a:t>
            </a:r>
          </a:p>
        </p:txBody>
      </p:sp>
      <p:sp>
        <p:nvSpPr>
          <p:cNvPr id="28" name="Rounded Rectangle 27"/>
          <p:cNvSpPr/>
          <p:nvPr/>
        </p:nvSpPr>
        <p:spPr>
          <a:xfrm>
            <a:off x="902165" y="5841568"/>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00:05</a:t>
            </a:r>
          </a:p>
        </p:txBody>
      </p:sp>
      <p:sp>
        <p:nvSpPr>
          <p:cNvPr id="29" name="Rounded Rectangle 28"/>
          <p:cNvSpPr/>
          <p:nvPr/>
        </p:nvSpPr>
        <p:spPr>
          <a:xfrm>
            <a:off x="902165" y="5831605"/>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00:04</a:t>
            </a:r>
          </a:p>
        </p:txBody>
      </p:sp>
      <p:sp>
        <p:nvSpPr>
          <p:cNvPr id="30" name="Rounded Rectangle 29"/>
          <p:cNvSpPr/>
          <p:nvPr/>
        </p:nvSpPr>
        <p:spPr>
          <a:xfrm>
            <a:off x="902165" y="5821642"/>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00:03</a:t>
            </a:r>
          </a:p>
        </p:txBody>
      </p:sp>
      <p:sp>
        <p:nvSpPr>
          <p:cNvPr id="31" name="Rounded Rectangle 30"/>
          <p:cNvSpPr/>
          <p:nvPr/>
        </p:nvSpPr>
        <p:spPr>
          <a:xfrm>
            <a:off x="902165" y="580171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00:02</a:t>
            </a:r>
          </a:p>
        </p:txBody>
      </p:sp>
      <p:sp>
        <p:nvSpPr>
          <p:cNvPr id="32" name="Rounded Rectangle 31"/>
          <p:cNvSpPr/>
          <p:nvPr/>
        </p:nvSpPr>
        <p:spPr>
          <a:xfrm>
            <a:off x="902165" y="5811679"/>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00:01</a:t>
            </a:r>
          </a:p>
        </p:txBody>
      </p:sp>
      <p:sp>
        <p:nvSpPr>
          <p:cNvPr id="33" name="Rounded Rectangle 32"/>
          <p:cNvSpPr/>
          <p:nvPr/>
        </p:nvSpPr>
        <p:spPr>
          <a:xfrm>
            <a:off x="902165" y="5811679"/>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00:00</a:t>
            </a:r>
          </a:p>
        </p:txBody>
      </p:sp>
      <p:pic>
        <p:nvPicPr>
          <p:cNvPr id="34" name="Picture 2" descr="Káº¿t quáº£ hÃ¬nh áº£nh cho icon Äá»ng há»"/>
          <p:cNvPicPr>
            <a:picLocks noChangeAspect="1" noChangeArrowheads="1"/>
          </p:cNvPicPr>
          <p:nvPr/>
        </p:nvPicPr>
        <p:blipFill>
          <a:blip r:embed="rId9" cstate="print">
            <a:duotone>
              <a:prstClr val="black"/>
              <a:schemeClr val="accent2">
                <a:tint val="45000"/>
                <a:satMod val="400000"/>
              </a:schemeClr>
            </a:duotone>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273728" y="4987853"/>
            <a:ext cx="780874" cy="7905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911498" y="3753602"/>
            <a:ext cx="6241772" cy="954107"/>
          </a:xfrm>
          <a:prstGeom prst="rect">
            <a:avLst/>
          </a:prstGeom>
          <a:noFill/>
        </p:spPr>
        <p:txBody>
          <a:bodyPr wrap="square" rtlCol="0">
            <a:spAutoFit/>
          </a:bodyPr>
          <a:lstStyle/>
          <a:p>
            <a:r>
              <a:rPr lang="en-US" sz="2800" dirty="0" err="1">
                <a:latin typeface="Arial" panose="020B0604020202020204" pitchFamily="34" charset="0"/>
                <a:cs typeface="Arial" panose="020B0604020202020204" pitchFamily="34" charset="0"/>
              </a:rPr>
              <a:t>Phép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tính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nào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biểu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thị</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quãng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đường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ốc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sên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leo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được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sau</a:t>
            </a:r>
            <a:r>
              <a:rPr lang="en-US" sz="2800" dirty="0">
                <a:latin typeface="Arial" panose="020B0604020202020204" pitchFamily="34" charset="0"/>
                <a:cs typeface="Arial" panose="020B0604020202020204" pitchFamily="34" charset="0"/>
              </a:rPr>
              <a:t> 5 </a:t>
            </a:r>
            <a:r>
              <a:rPr lang="en-US" sz="2800" dirty="0" err="1">
                <a:latin typeface="Arial" panose="020B0604020202020204" pitchFamily="34" charset="0"/>
                <a:cs typeface="Arial" panose="020B0604020202020204" pitchFamily="34" charset="0"/>
              </a:rPr>
              <a:t>ngày</a:t>
            </a:r>
            <a:r>
              <a:rPr lang="en-US" sz="2800" dirty="0">
                <a:latin typeface="Arial" panose="020B0604020202020204" pitchFamily="34" charset="0"/>
                <a:cs typeface="Arial" panose="020B0604020202020204" pitchFamily="34" charset="0"/>
              </a:rPr>
              <a:t>?</a:t>
            </a:r>
          </a:p>
        </p:txBody>
      </p:sp>
      <p:sp>
        <p:nvSpPr>
          <p:cNvPr id="42" name="Round Same Side Corner Rectangle 41"/>
          <p:cNvSpPr/>
          <p:nvPr/>
        </p:nvSpPr>
        <p:spPr>
          <a:xfrm flipH="1">
            <a:off x="4247015" y="5900927"/>
            <a:ext cx="662510" cy="662511"/>
          </a:xfrm>
          <a:prstGeom prst="round2SameRect">
            <a:avLst>
              <a:gd name="adj1" fmla="val 34679"/>
              <a:gd name="adj2" fmla="val 0"/>
            </a:avLst>
          </a:prstGeom>
          <a:solidFill>
            <a:schemeClr val="accent6">
              <a:lumMod val="7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latin typeface="Arial" panose="020B0604020202020204" pitchFamily="34" charset="0"/>
                <a:cs typeface="Arial" panose="020B0604020202020204" pitchFamily="34" charset="0"/>
              </a:rPr>
              <a:t>C</a:t>
            </a:r>
          </a:p>
        </p:txBody>
      </p:sp>
      <p:sp>
        <p:nvSpPr>
          <p:cNvPr id="43" name="Round Same Side Corner Rectangle 42"/>
          <p:cNvSpPr/>
          <p:nvPr/>
        </p:nvSpPr>
        <p:spPr>
          <a:xfrm flipH="1">
            <a:off x="8221242" y="5914498"/>
            <a:ext cx="662510" cy="662511"/>
          </a:xfrm>
          <a:prstGeom prst="round2SameRect">
            <a:avLst>
              <a:gd name="adj1" fmla="val 34679"/>
              <a:gd name="adj2" fmla="val 0"/>
            </a:avLst>
          </a:prstGeom>
          <a:solidFill>
            <a:schemeClr val="accent2">
              <a:lumMod val="7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latin typeface="Arial" panose="020B0604020202020204" pitchFamily="34" charset="0"/>
                <a:cs typeface="Arial" panose="020B0604020202020204" pitchFamily="34" charset="0"/>
              </a:rPr>
              <a:t>D</a:t>
            </a:r>
          </a:p>
        </p:txBody>
      </p:sp>
      <p:grpSp>
        <p:nvGrpSpPr>
          <p:cNvPr id="44" name="Group 43"/>
          <p:cNvGrpSpPr/>
          <p:nvPr/>
        </p:nvGrpSpPr>
        <p:grpSpPr>
          <a:xfrm>
            <a:off x="9017845" y="5912106"/>
            <a:ext cx="2518813" cy="662510"/>
            <a:chOff x="9121623" y="5912106"/>
            <a:chExt cx="2518813" cy="662510"/>
          </a:xfrm>
        </p:grpSpPr>
        <p:sp>
          <p:nvSpPr>
            <p:cNvPr id="45" name="Round Same Side Corner Rectangle 44"/>
            <p:cNvSpPr/>
            <p:nvPr/>
          </p:nvSpPr>
          <p:spPr>
            <a:xfrm rot="5400000">
              <a:off x="10022141" y="5020716"/>
              <a:ext cx="662510" cy="2445290"/>
            </a:xfrm>
            <a:prstGeom prst="round2SameRect">
              <a:avLst>
                <a:gd name="adj1" fmla="val 23321"/>
                <a:gd name="adj2" fmla="val 0"/>
              </a:avLst>
            </a:prstGeom>
            <a:solidFill>
              <a:schemeClr val="accent2">
                <a:lumMod val="75000"/>
              </a:schemeClr>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mc:AlternateContent xmlns:mc="http://schemas.openxmlformats.org/markup-compatibility/2006" xmlns:a14="http://schemas.microsoft.com/office/drawing/2010/main">
          <mc:Choice Requires="a14">
            <p:sp>
              <p:nvSpPr>
                <p:cNvPr id="46" name="Rectangle 39"/>
                <p:cNvSpPr>
                  <a:spLocks noChangeArrowheads="1"/>
                </p:cNvSpPr>
                <p:nvPr/>
              </p:nvSpPr>
              <p:spPr bwMode="auto">
                <a:xfrm>
                  <a:off x="9121623" y="5984139"/>
                  <a:ext cx="2518813" cy="523220"/>
                </a:xfrm>
                <a:prstGeom prst="rect">
                  <a:avLst/>
                </a:prstGeom>
                <a:noFill/>
                <a:ln w="9525">
                  <a:noFill/>
                  <a:miter lim="800000"/>
                  <a:headEnd/>
                  <a:tailEnd/>
                </a:ln>
              </p:spPr>
              <p:txBody>
                <a:bodyPr wrap="square">
                  <a:spAutoFit/>
                </a:bodyPr>
                <a:lstStyle/>
                <a:p>
                  <a:pPr algn="ctr"/>
                  <a14:m>
                    <m:oMathPara xmlns:m="http://schemas.openxmlformats.org/officeDocument/2006/math">
                      <m:oMathParaPr>
                        <m:jc m:val="centerGroup"/>
                      </m:oMathParaPr>
                      <m:oMath xmlns:m="http://schemas.openxmlformats.org/officeDocument/2006/math">
                        <m:d>
                          <m:dPr>
                            <m:begChr m:val="["/>
                            <m:endChr m:val="]"/>
                            <m:ctrlPr>
                              <a:rPr lang="en-US" sz="2800" i="1" smtClean="0">
                                <a:solidFill>
                                  <a:schemeClr val="bg1"/>
                                </a:solidFill>
                                <a:latin typeface="Cambria Math" panose="02040503050406030204" pitchFamily="18" charset="0"/>
                              </a:rPr>
                            </m:ctrlPr>
                          </m:dPr>
                          <m:e>
                            <m:r>
                              <a:rPr lang="en-US" sz="2800" i="1">
                                <a:solidFill>
                                  <a:schemeClr val="bg1"/>
                                </a:solidFill>
                                <a:latin typeface="Cambria Math" panose="02040503050406030204" pitchFamily="18" charset="0"/>
                              </a:rPr>
                              <m:t>3+</m:t>
                            </m:r>
                            <m:d>
                              <m:dPr>
                                <m:ctrlPr>
                                  <a:rPr lang="en-US" sz="2800" i="1">
                                    <a:solidFill>
                                      <a:schemeClr val="bg1"/>
                                    </a:solidFill>
                                    <a:latin typeface="Cambria Math" panose="02040503050406030204" pitchFamily="18" charset="0"/>
                                  </a:rPr>
                                </m:ctrlPr>
                              </m:dPr>
                              <m:e>
                                <m:r>
                                  <a:rPr lang="en-US" sz="2800" i="1">
                                    <a:solidFill>
                                      <a:schemeClr val="bg1"/>
                                    </a:solidFill>
                                    <a:latin typeface="Cambria Math" panose="02040503050406030204" pitchFamily="18" charset="0"/>
                                  </a:rPr>
                                  <m:t>−2</m:t>
                                </m:r>
                              </m:e>
                            </m:d>
                          </m:e>
                        </m:d>
                        <m:r>
                          <a:rPr lang="en-US" sz="2800" b="0" i="1" smtClean="0">
                            <a:solidFill>
                              <a:schemeClr val="bg1"/>
                            </a:solidFill>
                            <a:latin typeface="Cambria Math" panose="02040503050406030204" pitchFamily="18" charset="0"/>
                          </a:rPr>
                          <m:t>−</m:t>
                        </m:r>
                        <m:r>
                          <m:rPr>
                            <m:nor/>
                          </m:rPr>
                          <a:rPr lang="en-US" sz="2800" dirty="0">
                            <a:solidFill>
                              <a:schemeClr val="bg1"/>
                            </a:solidFill>
                          </a:rPr>
                          <m:t>2</m:t>
                        </m:r>
                      </m:oMath>
                    </m:oMathPara>
                  </a14:m>
                  <a:endParaRPr lang="en-US" sz="2800" dirty="0">
                    <a:solidFill>
                      <a:schemeClr val="bg1"/>
                    </a:solidFill>
                  </a:endParaRPr>
                </a:p>
              </p:txBody>
            </p:sp>
          </mc:Choice>
          <mc:Fallback xmlns="">
            <p:sp>
              <p:nvSpPr>
                <p:cNvPr id="46" name="Rectangle 39"/>
                <p:cNvSpPr>
                  <a:spLocks noRot="1" noChangeAspect="1" noMove="1" noResize="1" noEditPoints="1" noAdjustHandles="1" noChangeArrowheads="1" noChangeShapeType="1" noTextEdit="1"/>
                </p:cNvSpPr>
                <p:nvPr/>
              </p:nvSpPr>
              <p:spPr bwMode="auto">
                <a:xfrm>
                  <a:off x="9121623" y="5984139"/>
                  <a:ext cx="2518813" cy="523220"/>
                </a:xfrm>
                <a:prstGeom prst="rect">
                  <a:avLst/>
                </a:prstGeom>
                <a:blipFill rotWithShape="0">
                  <a:blip r:embed="rId11"/>
                  <a:stretch>
                    <a:fillRect/>
                  </a:stretch>
                </a:blipFill>
                <a:ln w="9525">
                  <a:noFill/>
                  <a:miter lim="800000"/>
                  <a:headEnd/>
                  <a:tailEnd/>
                </a:ln>
              </p:spPr>
              <p:txBody>
                <a:bodyPr/>
                <a:lstStyle/>
                <a:p>
                  <a:r>
                    <a:rPr lang="en-US">
                      <a:noFill/>
                    </a:rPr>
                    <a:t> </a:t>
                  </a:r>
                </a:p>
              </p:txBody>
            </p:sp>
          </mc:Fallback>
        </mc:AlternateContent>
      </p:grpSp>
      <p:sp>
        <p:nvSpPr>
          <p:cNvPr id="47" name="Round Same Side Corner Rectangle 46"/>
          <p:cNvSpPr/>
          <p:nvPr/>
        </p:nvSpPr>
        <p:spPr>
          <a:xfrm flipH="1">
            <a:off x="4266685" y="5109287"/>
            <a:ext cx="663575" cy="662511"/>
          </a:xfrm>
          <a:prstGeom prst="round2SameRect">
            <a:avLst>
              <a:gd name="adj1" fmla="val 34679"/>
              <a:gd name="adj2" fmla="val 0"/>
            </a:avLst>
          </a:prstGeom>
          <a:solidFill>
            <a:schemeClr val="accent1">
              <a:lumMod val="60000"/>
              <a:lumOff val="40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latin typeface="Arial" panose="020B0604020202020204" pitchFamily="34" charset="0"/>
                <a:cs typeface="Arial" panose="020B0604020202020204" pitchFamily="34" charset="0"/>
              </a:rPr>
              <a:t>A</a:t>
            </a:r>
          </a:p>
        </p:txBody>
      </p:sp>
      <p:sp>
        <p:nvSpPr>
          <p:cNvPr id="48" name="Round Same Side Corner Rectangle 47"/>
          <p:cNvSpPr/>
          <p:nvPr/>
        </p:nvSpPr>
        <p:spPr>
          <a:xfrm flipH="1">
            <a:off x="8221242" y="5102261"/>
            <a:ext cx="663574" cy="662511"/>
          </a:xfrm>
          <a:prstGeom prst="round2SameRect">
            <a:avLst>
              <a:gd name="adj1" fmla="val 34679"/>
              <a:gd name="adj2" fmla="val 0"/>
            </a:avLst>
          </a:prstGeom>
          <a:solidFill>
            <a:srgbClr val="FF9900"/>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latin typeface="Arial" panose="020B0604020202020204" pitchFamily="34" charset="0"/>
                <a:cs typeface="Arial" panose="020B0604020202020204" pitchFamily="34" charset="0"/>
              </a:rPr>
              <a:t>B</a:t>
            </a:r>
          </a:p>
        </p:txBody>
      </p:sp>
      <p:grpSp>
        <p:nvGrpSpPr>
          <p:cNvPr id="49" name="Group 48"/>
          <p:cNvGrpSpPr/>
          <p:nvPr/>
        </p:nvGrpSpPr>
        <p:grpSpPr>
          <a:xfrm>
            <a:off x="5104423" y="5109287"/>
            <a:ext cx="2163458" cy="663575"/>
            <a:chOff x="4999526" y="5109287"/>
            <a:chExt cx="2163458" cy="663575"/>
          </a:xfrm>
        </p:grpSpPr>
        <p:sp>
          <p:nvSpPr>
            <p:cNvPr id="50" name="Round Same Side Corner Rectangle 49"/>
            <p:cNvSpPr/>
            <p:nvPr/>
          </p:nvSpPr>
          <p:spPr>
            <a:xfrm rot="5400000">
              <a:off x="5726575" y="4382238"/>
              <a:ext cx="663575" cy="2117674"/>
            </a:xfrm>
            <a:prstGeom prst="round2SameRect">
              <a:avLst>
                <a:gd name="adj1" fmla="val 23321"/>
                <a:gd name="adj2" fmla="val 0"/>
              </a:avLst>
            </a:prstGeom>
            <a:solidFill>
              <a:schemeClr val="accent1">
                <a:lumMod val="60000"/>
                <a:lumOff val="40000"/>
              </a:schemeClr>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mc:AlternateContent xmlns:mc="http://schemas.openxmlformats.org/markup-compatibility/2006" xmlns:a14="http://schemas.microsoft.com/office/drawing/2010/main">
          <mc:Choice Requires="a14">
            <p:sp>
              <p:nvSpPr>
                <p:cNvPr id="51" name="Rectangle 32"/>
                <p:cNvSpPr>
                  <a:spLocks noChangeArrowheads="1"/>
                </p:cNvSpPr>
                <p:nvPr/>
              </p:nvSpPr>
              <p:spPr bwMode="auto">
                <a:xfrm>
                  <a:off x="5016293" y="5197934"/>
                  <a:ext cx="2146691" cy="523220"/>
                </a:xfrm>
                <a:prstGeom prst="rect">
                  <a:avLst/>
                </a:prstGeom>
                <a:noFill/>
                <a:ln w="9525">
                  <a:noFill/>
                  <a:miter lim="800000"/>
                  <a:headEnd/>
                  <a:tailEnd/>
                </a:ln>
              </p:spPr>
              <p:txBody>
                <a:bodyPr wrap="square">
                  <a:spAutoFit/>
                </a:bodyPr>
                <a:lstStyle/>
                <a:p>
                  <a:pPr algn="ctr"/>
                  <a14:m>
                    <m:oMathPara xmlns:m="http://schemas.openxmlformats.org/officeDocument/2006/math">
                      <m:oMathParaPr>
                        <m:jc m:val="centerGroup"/>
                      </m:oMathParaPr>
                      <m:oMath xmlns:m="http://schemas.openxmlformats.org/officeDocument/2006/math">
                        <m:d>
                          <m:dPr>
                            <m:begChr m:val="["/>
                            <m:endChr m:val="]"/>
                            <m:ctrlPr>
                              <a:rPr lang="en-US" sz="2800" i="1">
                                <a:solidFill>
                                  <a:schemeClr val="bg1"/>
                                </a:solidFill>
                                <a:latin typeface="Cambria Math" panose="02040503050406030204" pitchFamily="18" charset="0"/>
                              </a:rPr>
                            </m:ctrlPr>
                          </m:dPr>
                          <m:e>
                            <m:r>
                              <a:rPr lang="en-US" sz="2800" i="1">
                                <a:solidFill>
                                  <a:schemeClr val="bg1"/>
                                </a:solidFill>
                                <a:latin typeface="Cambria Math" panose="02040503050406030204" pitchFamily="18" charset="0"/>
                              </a:rPr>
                              <m:t>3+</m:t>
                            </m:r>
                            <m:d>
                              <m:dPr>
                                <m:ctrlPr>
                                  <a:rPr lang="en-US" sz="2800" i="1">
                                    <a:solidFill>
                                      <a:schemeClr val="bg1"/>
                                    </a:solidFill>
                                    <a:latin typeface="Cambria Math" panose="02040503050406030204" pitchFamily="18" charset="0"/>
                                  </a:rPr>
                                </m:ctrlPr>
                              </m:dPr>
                              <m:e>
                                <m:r>
                                  <a:rPr lang="en-US" sz="2800" i="1">
                                    <a:solidFill>
                                      <a:schemeClr val="bg1"/>
                                    </a:solidFill>
                                    <a:latin typeface="Cambria Math" panose="02040503050406030204" pitchFamily="18" charset="0"/>
                                  </a:rPr>
                                  <m:t>−2</m:t>
                                </m:r>
                              </m:e>
                            </m:d>
                          </m:e>
                        </m:d>
                        <m:r>
                          <m:rPr>
                            <m:nor/>
                          </m:rPr>
                          <a:rPr lang="en-US" sz="2800" b="0" i="0" smtClean="0">
                            <a:solidFill>
                              <a:schemeClr val="bg1"/>
                            </a:solidFill>
                            <a:latin typeface="Cambria Math" panose="02040503050406030204" pitchFamily="18" charset="0"/>
                          </a:rPr>
                          <m:t>.5</m:t>
                        </m:r>
                      </m:oMath>
                    </m:oMathPara>
                  </a14:m>
                  <a:endParaRPr lang="en-US" sz="2800" dirty="0">
                    <a:solidFill>
                      <a:schemeClr val="bg1"/>
                    </a:solidFill>
                  </a:endParaRPr>
                </a:p>
              </p:txBody>
            </p:sp>
          </mc:Choice>
          <mc:Fallback xmlns="">
            <p:sp>
              <p:nvSpPr>
                <p:cNvPr id="51" name="Rectangle 32"/>
                <p:cNvSpPr>
                  <a:spLocks noRot="1" noChangeAspect="1" noMove="1" noResize="1" noEditPoints="1" noAdjustHandles="1" noChangeArrowheads="1" noChangeShapeType="1" noTextEdit="1"/>
                </p:cNvSpPr>
                <p:nvPr/>
              </p:nvSpPr>
              <p:spPr bwMode="auto">
                <a:xfrm>
                  <a:off x="5016293" y="5197934"/>
                  <a:ext cx="2146691" cy="523220"/>
                </a:xfrm>
                <a:prstGeom prst="rect">
                  <a:avLst/>
                </a:prstGeom>
                <a:blipFill rotWithShape="0">
                  <a:blip r:embed="rId12"/>
                  <a:stretch>
                    <a:fillRect/>
                  </a:stretch>
                </a:blipFill>
                <a:ln w="9525">
                  <a:noFill/>
                  <a:miter lim="800000"/>
                  <a:headEnd/>
                  <a:tailEnd/>
                </a:ln>
              </p:spPr>
              <p:txBody>
                <a:bodyPr/>
                <a:lstStyle/>
                <a:p>
                  <a:r>
                    <a:rPr lang="en-US">
                      <a:noFill/>
                    </a:rPr>
                    <a:t> </a:t>
                  </a:r>
                </a:p>
              </p:txBody>
            </p:sp>
          </mc:Fallback>
        </mc:AlternateContent>
      </p:grpSp>
      <p:grpSp>
        <p:nvGrpSpPr>
          <p:cNvPr id="52" name="Group 51"/>
          <p:cNvGrpSpPr/>
          <p:nvPr/>
        </p:nvGrpSpPr>
        <p:grpSpPr>
          <a:xfrm>
            <a:off x="8992722" y="5108224"/>
            <a:ext cx="2479540" cy="663574"/>
            <a:chOff x="4999526" y="5920933"/>
            <a:chExt cx="2479540" cy="663574"/>
          </a:xfrm>
        </p:grpSpPr>
        <p:sp>
          <p:nvSpPr>
            <p:cNvPr id="53" name="Round Same Side Corner Rectangle 52"/>
            <p:cNvSpPr/>
            <p:nvPr/>
          </p:nvSpPr>
          <p:spPr>
            <a:xfrm rot="5400000">
              <a:off x="5907509" y="5012950"/>
              <a:ext cx="663574" cy="2479540"/>
            </a:xfrm>
            <a:prstGeom prst="round2SameRect">
              <a:avLst>
                <a:gd name="adj1" fmla="val 23321"/>
                <a:gd name="adj2" fmla="val 0"/>
              </a:avLst>
            </a:prstGeom>
            <a:solidFill>
              <a:srgbClr val="FF9900"/>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mc:AlternateContent xmlns:mc="http://schemas.openxmlformats.org/markup-compatibility/2006" xmlns:a14="http://schemas.microsoft.com/office/drawing/2010/main">
          <mc:Choice Requires="a14">
            <p:sp>
              <p:nvSpPr>
                <p:cNvPr id="54" name="Rectangle 37"/>
                <p:cNvSpPr>
                  <a:spLocks noChangeArrowheads="1"/>
                </p:cNvSpPr>
                <p:nvPr/>
              </p:nvSpPr>
              <p:spPr bwMode="auto">
                <a:xfrm>
                  <a:off x="5064667" y="6010643"/>
                  <a:ext cx="2265334" cy="523220"/>
                </a:xfrm>
                <a:prstGeom prst="rect">
                  <a:avLst/>
                </a:prstGeom>
                <a:noFill/>
                <a:ln w="9525">
                  <a:noFill/>
                  <a:miter lim="800000"/>
                  <a:headEnd/>
                  <a:tailEnd/>
                </a:ln>
              </p:spPr>
              <p:txBody>
                <a:bodyPr wrap="square">
                  <a:spAutoFit/>
                </a:bodyPr>
                <a:lstStyle/>
                <a:p>
                  <a:pPr algn="ctr"/>
                  <a14:m>
                    <m:oMathPara xmlns:m="http://schemas.openxmlformats.org/officeDocument/2006/math">
                      <m:oMathParaPr>
                        <m:jc m:val="centerGroup"/>
                      </m:oMathParaPr>
                      <m:oMath xmlns:m="http://schemas.openxmlformats.org/officeDocument/2006/math">
                        <m:d>
                          <m:dPr>
                            <m:begChr m:val="["/>
                            <m:endChr m:val="]"/>
                            <m:ctrlPr>
                              <a:rPr lang="en-US" sz="2800" i="1">
                                <a:solidFill>
                                  <a:schemeClr val="bg1"/>
                                </a:solidFill>
                                <a:latin typeface="Cambria Math" panose="02040503050406030204" pitchFamily="18" charset="0"/>
                              </a:rPr>
                            </m:ctrlPr>
                          </m:dPr>
                          <m:e>
                            <m:r>
                              <a:rPr lang="en-US" sz="2800" i="1">
                                <a:solidFill>
                                  <a:schemeClr val="bg1"/>
                                </a:solidFill>
                                <a:latin typeface="Cambria Math" panose="02040503050406030204" pitchFamily="18" charset="0"/>
                              </a:rPr>
                              <m:t>3+</m:t>
                            </m:r>
                            <m:d>
                              <m:dPr>
                                <m:ctrlPr>
                                  <a:rPr lang="en-US" sz="2800" i="1">
                                    <a:solidFill>
                                      <a:schemeClr val="bg1"/>
                                    </a:solidFill>
                                    <a:latin typeface="Cambria Math" panose="02040503050406030204" pitchFamily="18" charset="0"/>
                                  </a:rPr>
                                </m:ctrlPr>
                              </m:dPr>
                              <m:e>
                                <m:r>
                                  <a:rPr lang="en-US" sz="2800" i="1">
                                    <a:solidFill>
                                      <a:schemeClr val="bg1"/>
                                    </a:solidFill>
                                    <a:latin typeface="Cambria Math" panose="02040503050406030204" pitchFamily="18" charset="0"/>
                                  </a:rPr>
                                  <m:t>−2</m:t>
                                </m:r>
                              </m:e>
                            </m:d>
                          </m:e>
                        </m:d>
                        <m:r>
                          <m:rPr>
                            <m:nor/>
                          </m:rPr>
                          <a:rPr lang="en-US" sz="2800" b="0" i="0" smtClean="0">
                            <a:solidFill>
                              <a:schemeClr val="bg1"/>
                            </a:solidFill>
                            <a:latin typeface="Cambria Math" panose="02040503050406030204" pitchFamily="18" charset="0"/>
                          </a:rPr>
                          <m:t>+</m:t>
                        </m:r>
                        <m:r>
                          <m:rPr>
                            <m:nor/>
                          </m:rPr>
                          <a:rPr lang="en-US" sz="2800" dirty="0">
                            <a:solidFill>
                              <a:schemeClr val="bg1"/>
                            </a:solidFill>
                          </a:rPr>
                          <m:t>2</m:t>
                        </m:r>
                      </m:oMath>
                    </m:oMathPara>
                  </a14:m>
                  <a:endParaRPr lang="en-US" sz="2800" dirty="0">
                    <a:solidFill>
                      <a:schemeClr val="bg1"/>
                    </a:solidFill>
                  </a:endParaRPr>
                </a:p>
              </p:txBody>
            </p:sp>
          </mc:Choice>
          <mc:Fallback xmlns="">
            <p:sp>
              <p:nvSpPr>
                <p:cNvPr id="54" name="Rectangle 37"/>
                <p:cNvSpPr>
                  <a:spLocks noRot="1" noChangeAspect="1" noMove="1" noResize="1" noEditPoints="1" noAdjustHandles="1" noChangeArrowheads="1" noChangeShapeType="1" noTextEdit="1"/>
                </p:cNvSpPr>
                <p:nvPr/>
              </p:nvSpPr>
              <p:spPr bwMode="auto">
                <a:xfrm>
                  <a:off x="5064667" y="6010643"/>
                  <a:ext cx="2265334" cy="523220"/>
                </a:xfrm>
                <a:prstGeom prst="rect">
                  <a:avLst/>
                </a:prstGeom>
                <a:blipFill rotWithShape="0">
                  <a:blip r:embed="rId13"/>
                  <a:stretch>
                    <a:fillRect/>
                  </a:stretch>
                </a:blipFill>
                <a:ln w="9525">
                  <a:noFill/>
                  <a:miter lim="800000"/>
                  <a:headEnd/>
                  <a:tailEnd/>
                </a:ln>
              </p:spPr>
              <p:txBody>
                <a:bodyPr/>
                <a:lstStyle/>
                <a:p>
                  <a:r>
                    <a:rPr lang="en-US">
                      <a:noFill/>
                    </a:rPr>
                    <a:t> </a:t>
                  </a:r>
                </a:p>
              </p:txBody>
            </p:sp>
          </mc:Fallback>
        </mc:AlternateContent>
      </p:grpSp>
      <p:grpSp>
        <p:nvGrpSpPr>
          <p:cNvPr id="55" name="Group 54"/>
          <p:cNvGrpSpPr/>
          <p:nvPr/>
        </p:nvGrpSpPr>
        <p:grpSpPr>
          <a:xfrm>
            <a:off x="5052746" y="5912106"/>
            <a:ext cx="2246074" cy="662510"/>
            <a:chOff x="9104247" y="5121530"/>
            <a:chExt cx="2246074" cy="662510"/>
          </a:xfrm>
        </p:grpSpPr>
        <p:sp>
          <p:nvSpPr>
            <p:cNvPr id="56" name="Round Same Side Corner Rectangle 55"/>
            <p:cNvSpPr/>
            <p:nvPr/>
          </p:nvSpPr>
          <p:spPr>
            <a:xfrm rot="5400000">
              <a:off x="9874842" y="4385283"/>
              <a:ext cx="662510" cy="2135003"/>
            </a:xfrm>
            <a:prstGeom prst="round2SameRect">
              <a:avLst>
                <a:gd name="adj1" fmla="val 23321"/>
                <a:gd name="adj2" fmla="val 0"/>
              </a:avLst>
            </a:prstGeom>
            <a:solidFill>
              <a:schemeClr val="accent6">
                <a:lumMod val="75000"/>
              </a:schemeClr>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mc:AlternateContent xmlns:mc="http://schemas.openxmlformats.org/markup-compatibility/2006" xmlns:a14="http://schemas.microsoft.com/office/drawing/2010/main">
          <mc:Choice Requires="a14">
            <p:sp>
              <p:nvSpPr>
                <p:cNvPr id="57" name="Rectangle 38"/>
                <p:cNvSpPr>
                  <a:spLocks noChangeArrowheads="1"/>
                </p:cNvSpPr>
                <p:nvPr/>
              </p:nvSpPr>
              <p:spPr bwMode="auto">
                <a:xfrm>
                  <a:off x="9104247" y="5203609"/>
                  <a:ext cx="2246074" cy="523220"/>
                </a:xfrm>
                <a:prstGeom prst="rect">
                  <a:avLst/>
                </a:prstGeom>
                <a:noFill/>
                <a:ln w="9525">
                  <a:noFill/>
                  <a:miter lim="800000"/>
                  <a:headEnd/>
                  <a:tailEnd/>
                </a:ln>
              </p:spPr>
              <p:txBody>
                <a:bodyPr wrap="square">
                  <a:spAutoFit/>
                </a:bodyPr>
                <a:lstStyle/>
                <a:p>
                  <a:pPr algn="ctr"/>
                  <a14:m>
                    <m:oMathPara xmlns:m="http://schemas.openxmlformats.org/officeDocument/2006/math">
                      <m:oMathParaPr>
                        <m:jc m:val="centerGroup"/>
                      </m:oMathParaPr>
                      <m:oMath xmlns:m="http://schemas.openxmlformats.org/officeDocument/2006/math">
                        <m:d>
                          <m:dPr>
                            <m:begChr m:val="["/>
                            <m:endChr m:val="]"/>
                            <m:ctrlPr>
                              <a:rPr lang="en-US" sz="2800" b="0" i="1" smtClean="0">
                                <a:solidFill>
                                  <a:schemeClr val="bg1"/>
                                </a:solidFill>
                                <a:latin typeface="Cambria Math" panose="02040503050406030204" pitchFamily="18" charset="0"/>
                              </a:rPr>
                            </m:ctrlPr>
                          </m:dPr>
                          <m:e>
                            <m:r>
                              <a:rPr lang="en-US" sz="2800" i="1">
                                <a:solidFill>
                                  <a:schemeClr val="bg1"/>
                                </a:solidFill>
                                <a:latin typeface="Cambria Math" panose="02040503050406030204" pitchFamily="18" charset="0"/>
                              </a:rPr>
                              <m:t>3+</m:t>
                            </m:r>
                            <m:d>
                              <m:dPr>
                                <m:ctrlPr>
                                  <a:rPr lang="en-US" sz="2800" i="1">
                                    <a:solidFill>
                                      <a:schemeClr val="bg1"/>
                                    </a:solidFill>
                                    <a:latin typeface="Cambria Math" panose="02040503050406030204" pitchFamily="18" charset="0"/>
                                  </a:rPr>
                                </m:ctrlPr>
                              </m:dPr>
                              <m:e>
                                <m:r>
                                  <a:rPr lang="en-US" sz="2800" i="1">
                                    <a:solidFill>
                                      <a:schemeClr val="bg1"/>
                                    </a:solidFill>
                                    <a:latin typeface="Cambria Math" panose="02040503050406030204" pitchFamily="18" charset="0"/>
                                  </a:rPr>
                                  <m:t>−2</m:t>
                                </m:r>
                              </m:e>
                            </m:d>
                          </m:e>
                        </m:d>
                        <m:r>
                          <a:rPr lang="en-US" sz="2800" b="0" i="0" smtClean="0">
                            <a:solidFill>
                              <a:schemeClr val="bg1"/>
                            </a:solidFill>
                            <a:latin typeface="Cambria Math" panose="02040503050406030204" pitchFamily="18" charset="0"/>
                          </a:rPr>
                          <m:t>:5</m:t>
                        </m:r>
                      </m:oMath>
                    </m:oMathPara>
                  </a14:m>
                  <a:endParaRPr lang="en-US" sz="2800" dirty="0">
                    <a:solidFill>
                      <a:schemeClr val="bg1"/>
                    </a:solidFill>
                  </a:endParaRPr>
                </a:p>
              </p:txBody>
            </p:sp>
          </mc:Choice>
          <mc:Fallback xmlns="">
            <p:sp>
              <p:nvSpPr>
                <p:cNvPr id="57" name="Rectangle 38"/>
                <p:cNvSpPr>
                  <a:spLocks noRot="1" noChangeAspect="1" noMove="1" noResize="1" noEditPoints="1" noAdjustHandles="1" noChangeArrowheads="1" noChangeShapeType="1" noTextEdit="1"/>
                </p:cNvSpPr>
                <p:nvPr/>
              </p:nvSpPr>
              <p:spPr bwMode="auto">
                <a:xfrm>
                  <a:off x="9104247" y="5203609"/>
                  <a:ext cx="2246074" cy="523220"/>
                </a:xfrm>
                <a:prstGeom prst="rect">
                  <a:avLst/>
                </a:prstGeom>
                <a:blipFill rotWithShape="0">
                  <a:blip r:embed="rId14"/>
                  <a:stretch>
                    <a:fillRect/>
                  </a:stretch>
                </a:blipFill>
                <a:ln w="9525">
                  <a:noFill/>
                  <a:miter lim="800000"/>
                  <a:headEnd/>
                  <a:tailEnd/>
                </a:ln>
              </p:spPr>
              <p:txBody>
                <a:bodyPr/>
                <a:lstStyle/>
                <a:p>
                  <a:r>
                    <a:rPr lang="en-US">
                      <a:noFill/>
                    </a:rPr>
                    <a:t> </a:t>
                  </a:r>
                </a:p>
              </p:txBody>
            </p:sp>
          </mc:Fallback>
        </mc:AlternateContent>
      </p:grpSp>
      <p:pic>
        <p:nvPicPr>
          <p:cNvPr id="58" name="Picture 6" descr="Káº¿t quáº£ hÃ¬nh áº£nh cho right wrong tick icon"/>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506492" y="5874393"/>
            <a:ext cx="752701" cy="76280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6" descr="Káº¿t quáº£ hÃ¬nh áº£nh cho right wrong tick icon"/>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460299" y="5078764"/>
            <a:ext cx="752701" cy="76280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6" descr="Káº¿t quáº£ hÃ¬nh áº£nh cho right wrong tick icon"/>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468541" y="5912105"/>
            <a:ext cx="752701" cy="762804"/>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descr="A group of stuffed animals&#10;&#10;Description automatically generated with low confidence">
            <a:extLst>
              <a:ext uri="{FF2B5EF4-FFF2-40B4-BE49-F238E27FC236}">
                <a16:creationId xmlns:a16="http://schemas.microsoft.com/office/drawing/2014/main" id="{0B3F91F6-7279-41DA-89E7-24F3DD7F567E}"/>
              </a:ext>
            </a:extLst>
          </p:cNvPr>
          <p:cNvPicPr>
            <a:picLocks noChangeAspect="1"/>
          </p:cNvPicPr>
          <p:nvPr/>
        </p:nvPicPr>
        <p:blipFill>
          <a:blip r:embed="rId16"/>
          <a:stretch>
            <a:fillRect/>
          </a:stretch>
        </p:blipFill>
        <p:spPr>
          <a:xfrm>
            <a:off x="2819058" y="4898487"/>
            <a:ext cx="1404440" cy="1328881"/>
          </a:xfrm>
          <a:prstGeom prst="rect">
            <a:avLst/>
          </a:prstGeom>
        </p:spPr>
      </p:pic>
    </p:spTree>
    <p:extLst>
      <p:ext uri="{BB962C8B-B14F-4D97-AF65-F5344CB8AC3E}">
        <p14:creationId xmlns:p14="http://schemas.microsoft.com/office/powerpoint/2010/main" val="2708507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1" nodeType="click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childTnLst>
                                </p:cTn>
                              </p:par>
                              <p:par>
                                <p:cTn id="14" presetID="10" presetClass="entr" presetSubtype="0"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500"/>
                                        <p:tgtEl>
                                          <p:spTgt spid="48"/>
                                        </p:tgtEl>
                                      </p:cBhvr>
                                    </p:animEffect>
                                  </p:childTnLst>
                                </p:cTn>
                              </p:par>
                              <p:par>
                                <p:cTn id="20" presetID="10" presetClass="entr" presetSubtype="0" fill="hold" nodeType="with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fade">
                                      <p:cBhvr>
                                        <p:cTn id="22" dur="500"/>
                                        <p:tgtEl>
                                          <p:spTgt spid="52"/>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500"/>
                                        <p:tgtEl>
                                          <p:spTgt spid="43"/>
                                        </p:tgtEl>
                                      </p:cBhvr>
                                    </p:animEffect>
                                  </p:childTnLst>
                                </p:cTn>
                              </p:par>
                              <p:par>
                                <p:cTn id="26" presetID="10" presetClass="entr" presetSubtype="0"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fade">
                                      <p:cBhvr>
                                        <p:cTn id="28" dur="500"/>
                                        <p:tgtEl>
                                          <p:spTgt spid="4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500"/>
                                        <p:tgtEl>
                                          <p:spTgt spid="42"/>
                                        </p:tgtEl>
                                      </p:cBhvr>
                                    </p:animEffect>
                                  </p:childTnLst>
                                </p:cTn>
                              </p:par>
                              <p:par>
                                <p:cTn id="32" presetID="10" presetClass="entr" presetSubtype="0" fill="hold" nodeType="with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fade">
                                      <p:cBhvr>
                                        <p:cTn id="34"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4"/>
                    </p:tgtEl>
                  </p:cond>
                </p:stCondLst>
                <p:endSync evt="end" delay="0">
                  <p:rtn val="all"/>
                </p:endSync>
                <p:childTnLst>
                  <p:par>
                    <p:cTn id="36" fill="hold">
                      <p:stCondLst>
                        <p:cond delay="0"/>
                      </p:stCondLst>
                      <p:childTnLst>
                        <p:par>
                          <p:cTn id="37" fill="hold">
                            <p:stCondLst>
                              <p:cond delay="0"/>
                            </p:stCondLst>
                            <p:childTnLst>
                              <p:par>
                                <p:cTn id="38" presetID="11" presetClass="entr" presetSubtype="0" fill="hold" grpId="0" nodeType="afterEffect">
                                  <p:stCondLst>
                                    <p:cond delay="0"/>
                                  </p:stCondLst>
                                  <p:childTnLst>
                                    <p:set>
                                      <p:cBhvr>
                                        <p:cTn id="39" dur="1000">
                                          <p:stCondLst>
                                            <p:cond delay="0"/>
                                          </p:stCondLst>
                                        </p:cTn>
                                        <p:tgtEl>
                                          <p:spTgt spid="23"/>
                                        </p:tgtEl>
                                        <p:attrNameLst>
                                          <p:attrName>style.visibility</p:attrName>
                                        </p:attrNameLst>
                                      </p:cBhvr>
                                      <p:to>
                                        <p:strVal val="visible"/>
                                      </p:to>
                                    </p:set>
                                  </p:childTnLst>
                                </p:cTn>
                              </p:par>
                            </p:childTnLst>
                          </p:cTn>
                        </p:par>
                        <p:par>
                          <p:cTn id="40" fill="hold">
                            <p:stCondLst>
                              <p:cond delay="1000"/>
                            </p:stCondLst>
                            <p:childTnLst>
                              <p:par>
                                <p:cTn id="41" presetID="11" presetClass="entr" presetSubtype="0" fill="hold" grpId="0" nodeType="afterEffect">
                                  <p:stCondLst>
                                    <p:cond delay="0"/>
                                  </p:stCondLst>
                                  <p:childTnLst>
                                    <p:set>
                                      <p:cBhvr>
                                        <p:cTn id="42" dur="1000">
                                          <p:stCondLst>
                                            <p:cond delay="0"/>
                                          </p:stCondLst>
                                        </p:cTn>
                                        <p:tgtEl>
                                          <p:spTgt spid="24"/>
                                        </p:tgtEl>
                                        <p:attrNameLst>
                                          <p:attrName>style.visibility</p:attrName>
                                        </p:attrNameLst>
                                      </p:cBhvr>
                                      <p:to>
                                        <p:strVal val="visible"/>
                                      </p:to>
                                    </p:set>
                                  </p:childTnLst>
                                </p:cTn>
                              </p:par>
                            </p:childTnLst>
                          </p:cTn>
                        </p:par>
                        <p:par>
                          <p:cTn id="43" fill="hold">
                            <p:stCondLst>
                              <p:cond delay="2000"/>
                            </p:stCondLst>
                            <p:childTnLst>
                              <p:par>
                                <p:cTn id="44" presetID="11" presetClass="entr" presetSubtype="0" fill="hold" grpId="0" nodeType="afterEffect">
                                  <p:stCondLst>
                                    <p:cond delay="0"/>
                                  </p:stCondLst>
                                  <p:childTnLst>
                                    <p:set>
                                      <p:cBhvr>
                                        <p:cTn id="45" dur="1000">
                                          <p:stCondLst>
                                            <p:cond delay="0"/>
                                          </p:stCondLst>
                                        </p:cTn>
                                        <p:tgtEl>
                                          <p:spTgt spid="25"/>
                                        </p:tgtEl>
                                        <p:attrNameLst>
                                          <p:attrName>style.visibility</p:attrName>
                                        </p:attrNameLst>
                                      </p:cBhvr>
                                      <p:to>
                                        <p:strVal val="visible"/>
                                      </p:to>
                                    </p:set>
                                  </p:childTnLst>
                                </p:cTn>
                              </p:par>
                            </p:childTnLst>
                          </p:cTn>
                        </p:par>
                        <p:par>
                          <p:cTn id="46" fill="hold">
                            <p:stCondLst>
                              <p:cond delay="3000"/>
                            </p:stCondLst>
                            <p:childTnLst>
                              <p:par>
                                <p:cTn id="47" presetID="11" presetClass="entr" presetSubtype="0" fill="hold" grpId="0" nodeType="afterEffect">
                                  <p:stCondLst>
                                    <p:cond delay="0"/>
                                  </p:stCondLst>
                                  <p:childTnLst>
                                    <p:set>
                                      <p:cBhvr>
                                        <p:cTn id="48" dur="1000">
                                          <p:stCondLst>
                                            <p:cond delay="0"/>
                                          </p:stCondLst>
                                        </p:cTn>
                                        <p:tgtEl>
                                          <p:spTgt spid="26"/>
                                        </p:tgtEl>
                                        <p:attrNameLst>
                                          <p:attrName>style.visibility</p:attrName>
                                        </p:attrNameLst>
                                      </p:cBhvr>
                                      <p:to>
                                        <p:strVal val="visible"/>
                                      </p:to>
                                    </p:set>
                                  </p:childTnLst>
                                </p:cTn>
                              </p:par>
                            </p:childTnLst>
                          </p:cTn>
                        </p:par>
                        <p:par>
                          <p:cTn id="49" fill="hold">
                            <p:stCondLst>
                              <p:cond delay="4000"/>
                            </p:stCondLst>
                            <p:childTnLst>
                              <p:par>
                                <p:cTn id="50" presetID="11" presetClass="entr" presetSubtype="0" fill="hold" grpId="0" nodeType="afterEffect">
                                  <p:stCondLst>
                                    <p:cond delay="0"/>
                                  </p:stCondLst>
                                  <p:childTnLst>
                                    <p:set>
                                      <p:cBhvr>
                                        <p:cTn id="51" dur="1000">
                                          <p:stCondLst>
                                            <p:cond delay="0"/>
                                          </p:stCondLst>
                                        </p:cTn>
                                        <p:tgtEl>
                                          <p:spTgt spid="27"/>
                                        </p:tgtEl>
                                        <p:attrNameLst>
                                          <p:attrName>style.visibility</p:attrName>
                                        </p:attrNameLst>
                                      </p:cBhvr>
                                      <p:to>
                                        <p:strVal val="visible"/>
                                      </p:to>
                                    </p:set>
                                  </p:childTnLst>
                                </p:cTn>
                              </p:par>
                            </p:childTnLst>
                          </p:cTn>
                        </p:par>
                        <p:par>
                          <p:cTn id="52" fill="hold">
                            <p:stCondLst>
                              <p:cond delay="5000"/>
                            </p:stCondLst>
                            <p:childTnLst>
                              <p:par>
                                <p:cTn id="53" presetID="11" presetClass="entr" presetSubtype="0" fill="hold" grpId="0" nodeType="afterEffect">
                                  <p:stCondLst>
                                    <p:cond delay="0"/>
                                  </p:stCondLst>
                                  <p:childTnLst>
                                    <p:set>
                                      <p:cBhvr>
                                        <p:cTn id="54" dur="1000">
                                          <p:stCondLst>
                                            <p:cond delay="0"/>
                                          </p:stCondLst>
                                        </p:cTn>
                                        <p:tgtEl>
                                          <p:spTgt spid="28"/>
                                        </p:tgtEl>
                                        <p:attrNameLst>
                                          <p:attrName>style.visibility</p:attrName>
                                        </p:attrNameLst>
                                      </p:cBhvr>
                                      <p:to>
                                        <p:strVal val="visible"/>
                                      </p:to>
                                    </p:set>
                                  </p:childTnLst>
                                </p:cTn>
                              </p:par>
                            </p:childTnLst>
                          </p:cTn>
                        </p:par>
                        <p:par>
                          <p:cTn id="55" fill="hold">
                            <p:stCondLst>
                              <p:cond delay="6000"/>
                            </p:stCondLst>
                            <p:childTnLst>
                              <p:par>
                                <p:cTn id="56" presetID="11" presetClass="entr" presetSubtype="0" fill="hold" grpId="0" nodeType="afterEffect">
                                  <p:stCondLst>
                                    <p:cond delay="0"/>
                                  </p:stCondLst>
                                  <p:childTnLst>
                                    <p:set>
                                      <p:cBhvr>
                                        <p:cTn id="57" dur="1000">
                                          <p:stCondLst>
                                            <p:cond delay="0"/>
                                          </p:stCondLst>
                                        </p:cTn>
                                        <p:tgtEl>
                                          <p:spTgt spid="29"/>
                                        </p:tgtEl>
                                        <p:attrNameLst>
                                          <p:attrName>style.visibility</p:attrName>
                                        </p:attrNameLst>
                                      </p:cBhvr>
                                      <p:to>
                                        <p:strVal val="visible"/>
                                      </p:to>
                                    </p:set>
                                  </p:childTnLst>
                                </p:cTn>
                              </p:par>
                            </p:childTnLst>
                          </p:cTn>
                        </p:par>
                        <p:par>
                          <p:cTn id="58" fill="hold">
                            <p:stCondLst>
                              <p:cond delay="7000"/>
                            </p:stCondLst>
                            <p:childTnLst>
                              <p:par>
                                <p:cTn id="59" presetID="11" presetClass="entr" presetSubtype="0" fill="hold" grpId="0" nodeType="afterEffect">
                                  <p:stCondLst>
                                    <p:cond delay="0"/>
                                  </p:stCondLst>
                                  <p:childTnLst>
                                    <p:set>
                                      <p:cBhvr>
                                        <p:cTn id="60" dur="1000">
                                          <p:stCondLst>
                                            <p:cond delay="0"/>
                                          </p:stCondLst>
                                        </p:cTn>
                                        <p:tgtEl>
                                          <p:spTgt spid="30"/>
                                        </p:tgtEl>
                                        <p:attrNameLst>
                                          <p:attrName>style.visibility</p:attrName>
                                        </p:attrNameLst>
                                      </p:cBhvr>
                                      <p:to>
                                        <p:strVal val="visible"/>
                                      </p:to>
                                    </p:set>
                                  </p:childTnLst>
                                </p:cTn>
                              </p:par>
                            </p:childTnLst>
                          </p:cTn>
                        </p:par>
                        <p:par>
                          <p:cTn id="61" fill="hold">
                            <p:stCondLst>
                              <p:cond delay="8000"/>
                            </p:stCondLst>
                            <p:childTnLst>
                              <p:par>
                                <p:cTn id="62" presetID="11" presetClass="entr" presetSubtype="0" fill="hold" grpId="0" nodeType="afterEffect">
                                  <p:stCondLst>
                                    <p:cond delay="0"/>
                                  </p:stCondLst>
                                  <p:childTnLst>
                                    <p:set>
                                      <p:cBhvr>
                                        <p:cTn id="63" dur="1000">
                                          <p:stCondLst>
                                            <p:cond delay="0"/>
                                          </p:stCondLst>
                                        </p:cTn>
                                        <p:tgtEl>
                                          <p:spTgt spid="31"/>
                                        </p:tgtEl>
                                        <p:attrNameLst>
                                          <p:attrName>style.visibility</p:attrName>
                                        </p:attrNameLst>
                                      </p:cBhvr>
                                      <p:to>
                                        <p:strVal val="visible"/>
                                      </p:to>
                                    </p:set>
                                  </p:childTnLst>
                                </p:cTn>
                              </p:par>
                            </p:childTnLst>
                          </p:cTn>
                        </p:par>
                        <p:par>
                          <p:cTn id="64" fill="hold">
                            <p:stCondLst>
                              <p:cond delay="9000"/>
                            </p:stCondLst>
                            <p:childTnLst>
                              <p:par>
                                <p:cTn id="65" presetID="11" presetClass="entr" presetSubtype="0" fill="hold" grpId="0" nodeType="afterEffect">
                                  <p:stCondLst>
                                    <p:cond delay="0"/>
                                  </p:stCondLst>
                                  <p:childTnLst>
                                    <p:set>
                                      <p:cBhvr>
                                        <p:cTn id="66" dur="1000">
                                          <p:stCondLst>
                                            <p:cond delay="0"/>
                                          </p:stCondLst>
                                        </p:cTn>
                                        <p:tgtEl>
                                          <p:spTgt spid="32"/>
                                        </p:tgtEl>
                                        <p:attrNameLst>
                                          <p:attrName>style.visibility</p:attrName>
                                        </p:attrNameLst>
                                      </p:cBhvr>
                                      <p:to>
                                        <p:strVal val="visible"/>
                                      </p:to>
                                    </p:set>
                                  </p:childTnLst>
                                </p:cTn>
                              </p:par>
                            </p:childTnLst>
                          </p:cTn>
                        </p:par>
                        <p:par>
                          <p:cTn id="67" fill="hold">
                            <p:stCondLst>
                              <p:cond delay="10000"/>
                            </p:stCondLst>
                            <p:childTnLst>
                              <p:par>
                                <p:cTn id="68" presetID="11" presetClass="entr" presetSubtype="0" fill="hold" grpId="0" nodeType="afterEffect">
                                  <p:stCondLst>
                                    <p:cond delay="0"/>
                                  </p:stCondLst>
                                  <p:childTnLst>
                                    <p:set>
                                      <p:cBhvr>
                                        <p:cTn id="69" dur="1000">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seq concurrent="1" nextAc="seek">
              <p:cTn id="70" restart="whenNotActive" fill="hold" evtFilter="cancelBubble" nodeType="interactiveSeq">
                <p:stCondLst>
                  <p:cond evt="onClick" delay="0">
                    <p:tgtEl>
                      <p:spTgt spid="43"/>
                    </p:tgtEl>
                  </p:cond>
                </p:stCondLst>
                <p:endSync evt="end" delay="0">
                  <p:rtn val="all"/>
                </p:endSync>
                <p:childTnLst>
                  <p:par>
                    <p:cTn id="71" fill="hold">
                      <p:stCondLst>
                        <p:cond delay="0"/>
                      </p:stCondLst>
                      <p:childTnLst>
                        <p:par>
                          <p:cTn id="72" fill="hold">
                            <p:stCondLst>
                              <p:cond delay="0"/>
                            </p:stCondLst>
                            <p:childTnLst>
                              <p:par>
                                <p:cTn id="73" presetID="10" presetClass="entr" presetSubtype="0" repeatCount="5000" fill="hold" nodeType="clickEffect">
                                  <p:stCondLst>
                                    <p:cond delay="0"/>
                                  </p:stCondLst>
                                  <p:childTnLst>
                                    <p:set>
                                      <p:cBhvr>
                                        <p:cTn id="74" dur="1" fill="hold">
                                          <p:stCondLst>
                                            <p:cond delay="0"/>
                                          </p:stCondLst>
                                        </p:cTn>
                                        <p:tgtEl>
                                          <p:spTgt spid="60"/>
                                        </p:tgtEl>
                                        <p:attrNameLst>
                                          <p:attrName>style.visibility</p:attrName>
                                        </p:attrNameLst>
                                      </p:cBhvr>
                                      <p:to>
                                        <p:strVal val="visible"/>
                                      </p:to>
                                    </p:set>
                                    <p:animEffect transition="in" filter="fade">
                                      <p:cBhvr>
                                        <p:cTn id="75" dur="500"/>
                                        <p:tgtEl>
                                          <p:spTgt spid="60"/>
                                        </p:tgtEl>
                                      </p:cBhvr>
                                    </p:animEffect>
                                  </p:childTnLst>
                                  <p:subTnLst>
                                    <p:audio>
                                      <p:cMediaNode>
                                        <p:cTn display="0" masterRel="sameClick">
                                          <p:stCondLst>
                                            <p:cond evt="begin" delay="0">
                                              <p:tn val="73"/>
                                            </p:cond>
                                          </p:stCondLst>
                                          <p:endCondLst>
                                            <p:cond evt="onStopAudio" delay="0">
                                              <p:tgtEl>
                                                <p:sldTgt/>
                                              </p:tgtEl>
                                            </p:cond>
                                          </p:endCondLst>
                                        </p:cTn>
                                        <p:tgtEl>
                                          <p:sndTgt r:embed="rId2" name="Am-thanh-tra-loi-sai.wav"/>
                                        </p:tgtEl>
                                      </p:cMediaNode>
                                    </p:audio>
                                  </p:subTnLst>
                                </p:cTn>
                              </p:par>
                            </p:childTnLst>
                          </p:cTn>
                        </p:par>
                      </p:childTnLst>
                    </p:cTn>
                  </p:par>
                </p:childTnLst>
              </p:cTn>
              <p:nextCondLst>
                <p:cond evt="onClick" delay="0">
                  <p:tgtEl>
                    <p:spTgt spid="43"/>
                  </p:tgtEl>
                </p:cond>
              </p:nextCondLst>
            </p:seq>
            <p:seq concurrent="1" nextAc="seek">
              <p:cTn id="76" restart="whenNotActive" fill="hold" evtFilter="cancelBubble" nodeType="interactiveSeq">
                <p:stCondLst>
                  <p:cond evt="onClick" delay="0">
                    <p:tgtEl>
                      <p:spTgt spid="48"/>
                    </p:tgtEl>
                  </p:cond>
                </p:stCondLst>
                <p:endSync evt="end" delay="0">
                  <p:rtn val="all"/>
                </p:endSync>
                <p:childTnLst>
                  <p:par>
                    <p:cTn id="77" fill="hold">
                      <p:stCondLst>
                        <p:cond delay="0"/>
                      </p:stCondLst>
                      <p:childTnLst>
                        <p:par>
                          <p:cTn id="78" fill="hold">
                            <p:stCondLst>
                              <p:cond delay="0"/>
                            </p:stCondLst>
                            <p:childTnLst>
                              <p:par>
                                <p:cTn id="79" presetID="10" presetClass="entr" presetSubtype="0" repeatCount="5000" fill="hold" nodeType="clickEffect">
                                  <p:stCondLst>
                                    <p:cond delay="0"/>
                                  </p:stCondLst>
                                  <p:childTnLst>
                                    <p:set>
                                      <p:cBhvr>
                                        <p:cTn id="80" dur="1" fill="hold">
                                          <p:stCondLst>
                                            <p:cond delay="0"/>
                                          </p:stCondLst>
                                        </p:cTn>
                                        <p:tgtEl>
                                          <p:spTgt spid="59"/>
                                        </p:tgtEl>
                                        <p:attrNameLst>
                                          <p:attrName>style.visibility</p:attrName>
                                        </p:attrNameLst>
                                      </p:cBhvr>
                                      <p:to>
                                        <p:strVal val="visible"/>
                                      </p:to>
                                    </p:set>
                                    <p:animEffect transition="in" filter="fade">
                                      <p:cBhvr>
                                        <p:cTn id="81" dur="500"/>
                                        <p:tgtEl>
                                          <p:spTgt spid="59"/>
                                        </p:tgtEl>
                                      </p:cBhvr>
                                    </p:animEffect>
                                  </p:childTnLst>
                                  <p:subTnLst>
                                    <p:audio>
                                      <p:cMediaNode>
                                        <p:cTn display="0" masterRel="sameClick">
                                          <p:stCondLst>
                                            <p:cond evt="begin" delay="0">
                                              <p:tn val="79"/>
                                            </p:cond>
                                          </p:stCondLst>
                                          <p:endCondLst>
                                            <p:cond evt="onStopAudio" delay="0">
                                              <p:tgtEl>
                                                <p:sldTgt/>
                                              </p:tgtEl>
                                            </p:cond>
                                          </p:endCondLst>
                                        </p:cTn>
                                        <p:tgtEl>
                                          <p:sndTgt r:embed="rId2" name="Am-thanh-tra-loi-sai.wav"/>
                                        </p:tgtEl>
                                      </p:cMediaNode>
                                    </p:audio>
                                  </p:subTnLst>
                                </p:cTn>
                              </p:par>
                            </p:childTnLst>
                          </p:cTn>
                        </p:par>
                      </p:childTnLst>
                    </p:cTn>
                  </p:par>
                </p:childTnLst>
              </p:cTn>
              <p:nextCondLst>
                <p:cond evt="onClick" delay="0">
                  <p:tgtEl>
                    <p:spTgt spid="48"/>
                  </p:tgtEl>
                </p:cond>
              </p:nextCondLst>
            </p:seq>
            <p:seq concurrent="1" nextAc="seek">
              <p:cTn id="82" restart="whenNotActive" fill="hold" evtFilter="cancelBubble" nodeType="interactiveSeq">
                <p:stCondLst>
                  <p:cond evt="onClick" delay="0">
                    <p:tgtEl>
                      <p:spTgt spid="42"/>
                    </p:tgtEl>
                  </p:cond>
                </p:stCondLst>
                <p:endSync evt="end" delay="0">
                  <p:rtn val="all"/>
                </p:endSync>
                <p:childTnLst>
                  <p:par>
                    <p:cTn id="83" fill="hold">
                      <p:stCondLst>
                        <p:cond delay="0"/>
                      </p:stCondLst>
                      <p:childTnLst>
                        <p:par>
                          <p:cTn id="84" fill="hold">
                            <p:stCondLst>
                              <p:cond delay="0"/>
                            </p:stCondLst>
                            <p:childTnLst>
                              <p:par>
                                <p:cTn id="85" presetID="10" presetClass="entr" presetSubtype="0" repeatCount="5000" fill="hold" nodeType="clickEffect">
                                  <p:stCondLst>
                                    <p:cond delay="0"/>
                                  </p:stCondLst>
                                  <p:childTnLst>
                                    <p:set>
                                      <p:cBhvr>
                                        <p:cTn id="86" dur="1" fill="hold">
                                          <p:stCondLst>
                                            <p:cond delay="0"/>
                                          </p:stCondLst>
                                        </p:cTn>
                                        <p:tgtEl>
                                          <p:spTgt spid="58"/>
                                        </p:tgtEl>
                                        <p:attrNameLst>
                                          <p:attrName>style.visibility</p:attrName>
                                        </p:attrNameLst>
                                      </p:cBhvr>
                                      <p:to>
                                        <p:strVal val="visible"/>
                                      </p:to>
                                    </p:set>
                                    <p:animEffect transition="in" filter="fade">
                                      <p:cBhvr>
                                        <p:cTn id="87" dur="500"/>
                                        <p:tgtEl>
                                          <p:spTgt spid="58"/>
                                        </p:tgtEl>
                                      </p:cBhvr>
                                    </p:animEffect>
                                  </p:childTnLst>
                                  <p:subTnLst>
                                    <p:audio>
                                      <p:cMediaNode>
                                        <p:cTn display="0" masterRel="sameClick">
                                          <p:stCondLst>
                                            <p:cond evt="begin" delay="0">
                                              <p:tn val="85"/>
                                            </p:cond>
                                          </p:stCondLst>
                                          <p:endCondLst>
                                            <p:cond evt="onStopAudio" delay="0">
                                              <p:tgtEl>
                                                <p:sldTgt/>
                                              </p:tgtEl>
                                            </p:cond>
                                          </p:endCondLst>
                                        </p:cTn>
                                        <p:tgtEl>
                                          <p:sndTgt r:embed="rId2" name="Am-thanh-tra-loi-sai.wav"/>
                                        </p:tgtEl>
                                      </p:cMediaNode>
                                    </p:audio>
                                  </p:subTnLst>
                                </p:cTn>
                              </p:par>
                            </p:childTnLst>
                          </p:cTn>
                        </p:par>
                      </p:childTnLst>
                    </p:cTn>
                  </p:par>
                </p:childTnLst>
              </p:cTn>
              <p:nextCondLst>
                <p:cond evt="onClick" delay="0">
                  <p:tgtEl>
                    <p:spTgt spid="42"/>
                  </p:tgtEl>
                </p:cond>
              </p:nextCondLst>
            </p:seq>
            <p:seq concurrent="1" nextAc="seek">
              <p:cTn id="88" restart="whenNotActive" fill="hold" evtFilter="cancelBubble" nodeType="interactiveSeq">
                <p:stCondLst>
                  <p:cond evt="onClick" delay="0">
                    <p:tgtEl>
                      <p:spTgt spid="47"/>
                    </p:tgtEl>
                  </p:cond>
                </p:stCondLst>
                <p:endSync evt="end" delay="0">
                  <p:rtn val="all"/>
                </p:endSync>
                <p:childTnLst>
                  <p:par>
                    <p:cTn id="89" fill="hold">
                      <p:stCondLst>
                        <p:cond delay="0"/>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Am-thanh-yeah-tre-con.wav"/>
                                        </p:tgtEl>
                                      </p:cMediaNode>
                                    </p:audio>
                                  </p:subTnLst>
                                </p:cTn>
                              </p:par>
                              <p:par>
                                <p:cTn id="93" presetID="1" presetClass="exit" presetSubtype="0" fill="hold" grpId="0" nodeType="withEffect">
                                  <p:stCondLst>
                                    <p:cond delay="0"/>
                                  </p:stCondLst>
                                  <p:childTnLst>
                                    <p:set>
                                      <p:cBhvr>
                                        <p:cTn id="94" dur="1" fill="hold">
                                          <p:stCondLst>
                                            <p:cond delay="0"/>
                                          </p:stCondLst>
                                        </p:cTn>
                                        <p:tgtEl>
                                          <p:spTgt spid="48"/>
                                        </p:tgtEl>
                                        <p:attrNameLst>
                                          <p:attrName>style.visibility</p:attrName>
                                        </p:attrNameLst>
                                      </p:cBhvr>
                                      <p:to>
                                        <p:strVal val="hidden"/>
                                      </p:to>
                                    </p:set>
                                  </p:childTnLst>
                                </p:cTn>
                              </p:par>
                              <p:par>
                                <p:cTn id="95" presetID="1" presetClass="exit" presetSubtype="0" fill="hold" nodeType="withEffect">
                                  <p:stCondLst>
                                    <p:cond delay="0"/>
                                  </p:stCondLst>
                                  <p:childTnLst>
                                    <p:set>
                                      <p:cBhvr>
                                        <p:cTn id="96" dur="1" fill="hold">
                                          <p:stCondLst>
                                            <p:cond delay="0"/>
                                          </p:stCondLst>
                                        </p:cTn>
                                        <p:tgtEl>
                                          <p:spTgt spid="52"/>
                                        </p:tgtEl>
                                        <p:attrNameLst>
                                          <p:attrName>style.visibility</p:attrName>
                                        </p:attrNameLst>
                                      </p:cBhvr>
                                      <p:to>
                                        <p:strVal val="hidden"/>
                                      </p:to>
                                    </p:set>
                                  </p:childTnLst>
                                </p:cTn>
                              </p:par>
                              <p:par>
                                <p:cTn id="97" presetID="1" presetClass="exit" presetSubtype="0" fill="hold" grpId="1" nodeType="withEffect">
                                  <p:stCondLst>
                                    <p:cond delay="0"/>
                                  </p:stCondLst>
                                  <p:childTnLst>
                                    <p:set>
                                      <p:cBhvr>
                                        <p:cTn id="98" dur="1" fill="hold">
                                          <p:stCondLst>
                                            <p:cond delay="0"/>
                                          </p:stCondLst>
                                        </p:cTn>
                                        <p:tgtEl>
                                          <p:spTgt spid="42"/>
                                        </p:tgtEl>
                                        <p:attrNameLst>
                                          <p:attrName>style.visibility</p:attrName>
                                        </p:attrNameLst>
                                      </p:cBhvr>
                                      <p:to>
                                        <p:strVal val="hidden"/>
                                      </p:to>
                                    </p:set>
                                  </p:childTnLst>
                                </p:cTn>
                              </p:par>
                              <p:par>
                                <p:cTn id="99" presetID="1" presetClass="exit" presetSubtype="0" fill="hold" nodeType="withEffect">
                                  <p:stCondLst>
                                    <p:cond delay="0"/>
                                  </p:stCondLst>
                                  <p:childTnLst>
                                    <p:set>
                                      <p:cBhvr>
                                        <p:cTn id="100" dur="1" fill="hold">
                                          <p:stCondLst>
                                            <p:cond delay="0"/>
                                          </p:stCondLst>
                                        </p:cTn>
                                        <p:tgtEl>
                                          <p:spTgt spid="55"/>
                                        </p:tgtEl>
                                        <p:attrNameLst>
                                          <p:attrName>style.visibility</p:attrName>
                                        </p:attrNameLst>
                                      </p:cBhvr>
                                      <p:to>
                                        <p:strVal val="hidden"/>
                                      </p:to>
                                    </p:set>
                                  </p:childTnLst>
                                </p:cTn>
                              </p:par>
                              <p:par>
                                <p:cTn id="101" presetID="1" presetClass="exit" presetSubtype="0" fill="hold" grpId="0" nodeType="withEffect">
                                  <p:stCondLst>
                                    <p:cond delay="0"/>
                                  </p:stCondLst>
                                  <p:childTnLst>
                                    <p:set>
                                      <p:cBhvr>
                                        <p:cTn id="102" dur="1" fill="hold">
                                          <p:stCondLst>
                                            <p:cond delay="0"/>
                                          </p:stCondLst>
                                        </p:cTn>
                                        <p:tgtEl>
                                          <p:spTgt spid="43"/>
                                        </p:tgtEl>
                                        <p:attrNameLst>
                                          <p:attrName>style.visibility</p:attrName>
                                        </p:attrNameLst>
                                      </p:cBhvr>
                                      <p:to>
                                        <p:strVal val="hidden"/>
                                      </p:to>
                                    </p:set>
                                  </p:childTnLst>
                                </p:cTn>
                              </p:par>
                              <p:par>
                                <p:cTn id="103" presetID="1" presetClass="exit" presetSubtype="0" fill="hold" nodeType="withEffect">
                                  <p:stCondLst>
                                    <p:cond delay="0"/>
                                  </p:stCondLst>
                                  <p:childTnLst>
                                    <p:set>
                                      <p:cBhvr>
                                        <p:cTn id="104" dur="1" fill="hold">
                                          <p:stCondLst>
                                            <p:cond delay="0"/>
                                          </p:stCondLst>
                                        </p:cTn>
                                        <p:tgtEl>
                                          <p:spTgt spid="44"/>
                                        </p:tgtEl>
                                        <p:attrNameLst>
                                          <p:attrName>style.visibility</p:attrName>
                                        </p:attrNameLst>
                                      </p:cBhvr>
                                      <p:to>
                                        <p:strVal val="hidden"/>
                                      </p:to>
                                    </p:set>
                                  </p:childTnLst>
                                </p:cTn>
                              </p:par>
                              <p:par>
                                <p:cTn id="105" presetID="1" presetClass="exit" presetSubtype="0" fill="hold" nodeType="withEffect">
                                  <p:stCondLst>
                                    <p:cond delay="0"/>
                                  </p:stCondLst>
                                  <p:childTnLst>
                                    <p:set>
                                      <p:cBhvr>
                                        <p:cTn id="106" dur="1" fill="hold">
                                          <p:stCondLst>
                                            <p:cond delay="0"/>
                                          </p:stCondLst>
                                        </p:cTn>
                                        <p:tgtEl>
                                          <p:spTgt spid="58"/>
                                        </p:tgtEl>
                                        <p:attrNameLst>
                                          <p:attrName>style.visibility</p:attrName>
                                        </p:attrNameLst>
                                      </p:cBhvr>
                                      <p:to>
                                        <p:strVal val="hidden"/>
                                      </p:to>
                                    </p:set>
                                  </p:childTnLst>
                                </p:cTn>
                              </p:par>
                              <p:par>
                                <p:cTn id="107" presetID="1" presetClass="exit" presetSubtype="0" fill="hold" nodeType="withEffect">
                                  <p:stCondLst>
                                    <p:cond delay="0"/>
                                  </p:stCondLst>
                                  <p:childTnLst>
                                    <p:set>
                                      <p:cBhvr>
                                        <p:cTn id="108" dur="1" fill="hold">
                                          <p:stCondLst>
                                            <p:cond delay="0"/>
                                          </p:stCondLst>
                                        </p:cTn>
                                        <p:tgtEl>
                                          <p:spTgt spid="59"/>
                                        </p:tgtEl>
                                        <p:attrNameLst>
                                          <p:attrName>style.visibility</p:attrName>
                                        </p:attrNameLst>
                                      </p:cBhvr>
                                      <p:to>
                                        <p:strVal val="hidden"/>
                                      </p:to>
                                    </p:set>
                                  </p:childTnLst>
                                </p:cTn>
                              </p:par>
                              <p:par>
                                <p:cTn id="109" presetID="1" presetClass="exit" presetSubtype="0" fill="hold" nodeType="withEffect">
                                  <p:stCondLst>
                                    <p:cond delay="0"/>
                                  </p:stCondLst>
                                  <p:childTnLst>
                                    <p:set>
                                      <p:cBhvr>
                                        <p:cTn id="110" dur="1" fill="hold">
                                          <p:stCondLst>
                                            <p:cond delay="0"/>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47"/>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4" grpId="0"/>
      <p:bldP spid="42" grpId="0" animBg="1"/>
      <p:bldP spid="42" grpId="1" animBg="1"/>
      <p:bldP spid="43" grpId="0" animBg="1"/>
      <p:bldP spid="43" grpId="1" animBg="1"/>
      <p:bldP spid="47" grpId="1" animBg="1"/>
      <p:bldP spid="48" grpId="0" animBg="1"/>
      <p:bldP spid="48" grpId="1"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 name="Picture 43"/>
          <p:cNvPicPr>
            <a:picLocks noChangeAspect="1"/>
          </p:cNvPicPr>
          <p:nvPr/>
        </p:nvPicPr>
        <p:blipFill rotWithShape="1">
          <a:blip r:embed="rId5">
            <a:extLst>
              <a:ext uri="{28A0092B-C50C-407E-A947-70E740481C1C}">
                <a14:useLocalDpi xmlns:a14="http://schemas.microsoft.com/office/drawing/2010/main" val="0"/>
              </a:ext>
            </a:extLst>
          </a:blip>
          <a:srcRect l="14809" t="11691" r="15191" b="5917"/>
          <a:stretch/>
        </p:blipFill>
        <p:spPr>
          <a:xfrm>
            <a:off x="-347425" y="1813482"/>
            <a:ext cx="4267200" cy="5022574"/>
          </a:xfrm>
          <a:prstGeom prst="rect">
            <a:avLst/>
          </a:prstGeom>
        </p:spPr>
      </p:pic>
      <mc:AlternateContent xmlns:mc="http://schemas.openxmlformats.org/markup-compatibility/2006" xmlns:a14="http://schemas.microsoft.com/office/drawing/2010/main">
        <mc:Choice Requires="a14">
          <p:sp>
            <p:nvSpPr>
              <p:cNvPr id="14" name="Hộp Văn bản 6"/>
              <p:cNvSpPr txBox="1"/>
              <p:nvPr/>
            </p:nvSpPr>
            <p:spPr>
              <a:xfrm>
                <a:off x="2305318" y="-28665"/>
                <a:ext cx="9886681" cy="2246769"/>
              </a:xfrm>
              <a:prstGeom prst="rect">
                <a:avLst/>
              </a:prstGeom>
              <a:noFill/>
              <a:ln>
                <a:solidFill>
                  <a:srgbClr val="00B050"/>
                </a:solidFill>
              </a:ln>
            </p:spPr>
            <p:txBody>
              <a:bodyPr wrap="square" rtlCol="0">
                <a:spAutoFit/>
              </a:bodyPr>
              <a:lstStyle/>
              <a:p>
                <a:pPr algn="ctr"/>
                <a:r>
                  <a:rPr lang="en-US" sz="2800" b="1" u="sng" dirty="0" err="1">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Bài</a:t>
                </a:r>
                <a:r>
                  <a:rPr lang="en-US" sz="2800" b="1" u="sng" dirty="0">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7/SGK/Tr87</a:t>
                </a:r>
                <a:endParaRPr lang="en-US" sz="2800" dirty="0">
                  <a:solidFill>
                    <a:srgbClr val="FF0000"/>
                  </a:solidFill>
                  <a:latin typeface="Arial" panose="020B0604020202020204" pitchFamily="34" charset="0"/>
                  <a:cs typeface="Arial" panose="020B0604020202020204" pitchFamily="34" charset="0"/>
                </a:endParaRPr>
              </a:p>
              <a:p>
                <a:pPr algn="just"/>
                <a:r>
                  <a:rPr lang="en-US" sz="2800" dirty="0" err="1">
                    <a:solidFill>
                      <a:srgbClr val="FF0000"/>
                    </a:solidFill>
                    <a:latin typeface="Arial" panose="020B0604020202020204" pitchFamily="34" charset="0"/>
                    <a:cs typeface="Arial" panose="020B0604020202020204" pitchFamily="34" charset="0"/>
                  </a:rPr>
                  <a:t>Một</a:t>
                </a:r>
                <a:r>
                  <a:rPr lang="en-US" sz="2800" dirty="0">
                    <a:solidFill>
                      <a:srgbClr val="FF0000"/>
                    </a:solidFill>
                    <a:latin typeface="Arial" panose="020B0604020202020204" pitchFamily="34" charset="0"/>
                    <a:cs typeface="Arial" panose="020B0604020202020204" pitchFamily="34" charset="0"/>
                  </a:rPr>
                  <a:t> con </a:t>
                </a:r>
                <a:r>
                  <a:rPr lang="en-US" sz="2800" dirty="0" err="1">
                    <a:solidFill>
                      <a:srgbClr val="FF0000"/>
                    </a:solidFill>
                    <a:latin typeface="Arial" panose="020B0604020202020204" pitchFamily="34" charset="0"/>
                    <a:cs typeface="Arial" panose="020B0604020202020204" pitchFamily="34" charset="0"/>
                  </a:rPr>
                  <a:t>ốc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sên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leo</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lên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một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cây</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cao</a:t>
                </a:r>
                <a:r>
                  <a:rPr lang="en-US" sz="2800" dirty="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FF0000"/>
                        </a:solidFill>
                        <a:latin typeface="Cambria Math" panose="02040503050406030204" pitchFamily="18" charset="0"/>
                        <a:cs typeface="Arial" panose="020B0604020202020204" pitchFamily="34" charset="0"/>
                      </a:rPr>
                      <m:t>8</m:t>
                    </m:r>
                  </m:oMath>
                </a14:m>
                <a:r>
                  <a:rPr lang="en-US" sz="2800" dirty="0">
                    <a:solidFill>
                      <a:srgbClr val="FF0000"/>
                    </a:solidFill>
                    <a:latin typeface="Arial" panose="020B0604020202020204" pitchFamily="34" charset="0"/>
                    <a:cs typeface="Arial" panose="020B0604020202020204" pitchFamily="34" charset="0"/>
                  </a:rPr>
                  <a:t>m. </a:t>
                </a:r>
                <a:r>
                  <a:rPr lang="en-US" sz="2800" dirty="0" err="1">
                    <a:solidFill>
                      <a:srgbClr val="FF0000"/>
                    </a:solidFill>
                    <a:latin typeface="Arial" panose="020B0604020202020204" pitchFamily="34" charset="0"/>
                    <a:cs typeface="Arial" panose="020B0604020202020204" pitchFamily="34" charset="0"/>
                  </a:rPr>
                  <a:t>Trong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mỗi</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ngày</a:t>
                </a:r>
                <a:r>
                  <a:rPr lang="en-US" sz="2800" dirty="0">
                    <a:solidFill>
                      <a:srgbClr val="FF0000"/>
                    </a:solidFill>
                    <a:latin typeface="Arial" panose="020B0604020202020204" pitchFamily="34" charset="0"/>
                    <a:cs typeface="Arial" panose="020B0604020202020204" pitchFamily="34" charset="0"/>
                  </a:rPr>
                  <a:t> (24 </a:t>
                </a:r>
                <a:r>
                  <a:rPr lang="en-US" sz="2800" dirty="0" err="1">
                    <a:solidFill>
                      <a:srgbClr val="FF0000"/>
                    </a:solidFill>
                    <a:latin typeface="Arial" panose="020B0604020202020204" pitchFamily="34" charset="0"/>
                    <a:cs typeface="Arial" panose="020B0604020202020204" pitchFamily="34" charset="0"/>
                  </a:rPr>
                  <a:t>giờ</a:t>
                </a:r>
                <a:r>
                  <a:rPr lang="en-US" sz="2800" dirty="0">
                    <a:solidFill>
                      <a:srgbClr val="FF0000"/>
                    </a:solidFill>
                    <a:latin typeface="Arial" panose="020B0604020202020204" pitchFamily="34" charset="0"/>
                    <a:cs typeface="Arial" panose="020B0604020202020204" pitchFamily="34" charset="0"/>
                  </a:rPr>
                  <a:t>), 12 </a:t>
                </a:r>
                <a:r>
                  <a:rPr lang="en-US" sz="2800" dirty="0" err="1">
                    <a:solidFill>
                      <a:srgbClr val="FF0000"/>
                    </a:solidFill>
                    <a:latin typeface="Arial" panose="020B0604020202020204" pitchFamily="34" charset="0"/>
                    <a:cs typeface="Arial" panose="020B0604020202020204" pitchFamily="34" charset="0"/>
                  </a:rPr>
                  <a:t>giờ</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đầu</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tiên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ốc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sên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leo</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lên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được</a:t>
                </a:r>
                <a:r>
                  <a:rPr lang="en-US" sz="2800" dirty="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FF0000"/>
                        </a:solidFill>
                        <a:latin typeface="Cambria Math" panose="02040503050406030204" pitchFamily="18" charset="0"/>
                        <a:cs typeface="Arial" panose="020B0604020202020204" pitchFamily="34" charset="0"/>
                      </a:rPr>
                      <m:t>3</m:t>
                    </m:r>
                  </m:oMath>
                </a14:m>
                <a:r>
                  <a:rPr lang="en-US" sz="2800" dirty="0">
                    <a:solidFill>
                      <a:srgbClr val="FF0000"/>
                    </a:solidFill>
                    <a:latin typeface="Arial" panose="020B0604020202020204" pitchFamily="34" charset="0"/>
                    <a:cs typeface="Arial" panose="020B0604020202020204" pitchFamily="34" charset="0"/>
                  </a:rPr>
                  <a:t>m, </a:t>
                </a:r>
                <a:r>
                  <a:rPr lang="en-US" sz="2800" dirty="0" err="1">
                    <a:solidFill>
                      <a:srgbClr val="FF0000"/>
                    </a:solidFill>
                    <a:latin typeface="Arial" panose="020B0604020202020204" pitchFamily="34" charset="0"/>
                    <a:cs typeface="Arial" panose="020B0604020202020204" pitchFamily="34" charset="0"/>
                  </a:rPr>
                  <a:t>rồi</a:t>
                </a:r>
                <a:r>
                  <a:rPr lang="en-US" sz="2800" dirty="0">
                    <a:solidFill>
                      <a:srgbClr val="FF0000"/>
                    </a:solidFill>
                    <a:latin typeface="Arial" panose="020B0604020202020204" pitchFamily="34" charset="0"/>
                    <a:cs typeface="Arial" panose="020B0604020202020204" pitchFamily="34" charset="0"/>
                  </a:rPr>
                  <a:t> 12 </a:t>
                </a:r>
                <a:r>
                  <a:rPr lang="en-US" sz="2800" dirty="0" err="1">
                    <a:solidFill>
                      <a:srgbClr val="FF0000"/>
                    </a:solidFill>
                    <a:latin typeface="Arial" panose="020B0604020202020204" pitchFamily="34" charset="0"/>
                    <a:cs typeface="Arial" panose="020B0604020202020204" pitchFamily="34" charset="0"/>
                  </a:rPr>
                  <a:t>giờ</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sau</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nó</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lại</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tụt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xuống</a:t>
                </a:r>
                <a:r>
                  <a:rPr lang="en-US" sz="2800" dirty="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FF0000"/>
                        </a:solidFill>
                        <a:latin typeface="Cambria Math" panose="02040503050406030204" pitchFamily="18" charset="0"/>
                        <a:cs typeface="Arial" panose="020B0604020202020204" pitchFamily="34" charset="0"/>
                      </a:rPr>
                      <m:t>2</m:t>
                    </m:r>
                  </m:oMath>
                </a14:m>
                <a:r>
                  <a:rPr lang="en-US" sz="2800" dirty="0">
                    <a:solidFill>
                      <a:srgbClr val="FF0000"/>
                    </a:solidFill>
                    <a:latin typeface="Arial" panose="020B0604020202020204" pitchFamily="34" charset="0"/>
                    <a:cs typeface="Arial" panose="020B0604020202020204" pitchFamily="34" charset="0"/>
                  </a:rPr>
                  <a:t>m. </a:t>
                </a:r>
                <a:r>
                  <a:rPr lang="en-US" sz="2800" dirty="0" err="1">
                    <a:solidFill>
                      <a:srgbClr val="FF0000"/>
                    </a:solidFill>
                    <a:latin typeface="Arial" panose="020B0604020202020204" pitchFamily="34" charset="0"/>
                    <a:cs typeface="Arial" panose="020B0604020202020204" pitchFamily="34" charset="0"/>
                  </a:rPr>
                  <a:t>Quy</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ước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quãng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đường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mà</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ốc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sên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leo</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lên</a:t>
                </a:r>
                <a:r>
                  <a:rPr lang="en-US" sz="2800" dirty="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FF0000"/>
                        </a:solidFill>
                        <a:latin typeface="Cambria Math" panose="02040503050406030204" pitchFamily="18" charset="0"/>
                        <a:cs typeface="Arial" panose="020B0604020202020204" pitchFamily="34" charset="0"/>
                      </a:rPr>
                      <m:t>3</m:t>
                    </m:r>
                  </m:oMath>
                </a14:m>
                <a:r>
                  <a:rPr lang="en-US" sz="2800" dirty="0">
                    <a:solidFill>
                      <a:srgbClr val="FF0000"/>
                    </a:solidFill>
                    <a:latin typeface="Arial" panose="020B0604020202020204" pitchFamily="34" charset="0"/>
                    <a:cs typeface="Arial" panose="020B0604020202020204" pitchFamily="34" charset="0"/>
                  </a:rPr>
                  <a:t>m </a:t>
                </a:r>
                <a:r>
                  <a:rPr lang="en-US" sz="2800" dirty="0" err="1">
                    <a:solidFill>
                      <a:srgbClr val="FF0000"/>
                    </a:solidFill>
                    <a:latin typeface="Arial" panose="020B0604020202020204" pitchFamily="34" charset="0"/>
                    <a:cs typeface="Arial" panose="020B0604020202020204" pitchFamily="34" charset="0"/>
                  </a:rPr>
                  <a:t>là</a:t>
                </a:r>
                <a:r>
                  <a:rPr lang="en-US" sz="2800" dirty="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FF0000"/>
                        </a:solidFill>
                        <a:latin typeface="Cambria Math" panose="02040503050406030204" pitchFamily="18" charset="0"/>
                        <a:cs typeface="Arial" panose="020B0604020202020204" pitchFamily="34" charset="0"/>
                      </a:rPr>
                      <m:t>3</m:t>
                    </m:r>
                  </m:oMath>
                </a14:m>
                <a:r>
                  <a:rPr lang="en-US" sz="2800" dirty="0">
                    <a:solidFill>
                      <a:srgbClr val="FF0000"/>
                    </a:solidFill>
                    <a:latin typeface="Arial" panose="020B0604020202020204" pitchFamily="34" charset="0"/>
                    <a:cs typeface="Arial" panose="020B0604020202020204" pitchFamily="34" charset="0"/>
                  </a:rPr>
                  <a:t>m, </a:t>
                </a:r>
                <a:r>
                  <a:rPr lang="en-US" sz="2800" dirty="0" err="1">
                    <a:solidFill>
                      <a:srgbClr val="FF0000"/>
                    </a:solidFill>
                    <a:latin typeface="Arial" panose="020B0604020202020204" pitchFamily="34" charset="0"/>
                    <a:cs typeface="Arial" panose="020B0604020202020204" pitchFamily="34" charset="0"/>
                  </a:rPr>
                  <a:t>quãng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đường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mà</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ốc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sên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tụt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xuống</a:t>
                </a:r>
                <a:r>
                  <a:rPr lang="en-US" sz="2800" dirty="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FF0000"/>
                        </a:solidFill>
                        <a:latin typeface="Cambria Math" panose="02040503050406030204" pitchFamily="18" charset="0"/>
                        <a:cs typeface="Arial" panose="020B0604020202020204" pitchFamily="34" charset="0"/>
                      </a:rPr>
                      <m:t>2</m:t>
                    </m:r>
                  </m:oMath>
                </a14:m>
                <a:r>
                  <a:rPr lang="en-US" sz="2800" dirty="0">
                    <a:solidFill>
                      <a:srgbClr val="FF0000"/>
                    </a:solidFill>
                    <a:latin typeface="Arial" panose="020B0604020202020204" pitchFamily="34" charset="0"/>
                    <a:cs typeface="Arial" panose="020B0604020202020204" pitchFamily="34" charset="0"/>
                  </a:rPr>
                  <a:t>m </a:t>
                </a:r>
                <a:r>
                  <a:rPr lang="en-US" sz="2800" dirty="0" err="1">
                    <a:solidFill>
                      <a:srgbClr val="FF0000"/>
                    </a:solidFill>
                    <a:latin typeface="Arial" panose="020B0604020202020204" pitchFamily="34" charset="0"/>
                    <a:cs typeface="Arial" panose="020B0604020202020204" pitchFamily="34" charset="0"/>
                  </a:rPr>
                  <a:t>là</a:t>
                </a:r>
                <a:r>
                  <a:rPr lang="en-US" sz="2800" dirty="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FF0000"/>
                        </a:solidFill>
                        <a:latin typeface="Cambria Math" panose="02040503050406030204" pitchFamily="18" charset="0"/>
                        <a:cs typeface="Arial" panose="020B0604020202020204" pitchFamily="34" charset="0"/>
                      </a:rPr>
                      <m:t>−2</m:t>
                    </m:r>
                  </m:oMath>
                </a14:m>
                <a:r>
                  <a:rPr lang="en-US" sz="2800" dirty="0">
                    <a:solidFill>
                      <a:srgbClr val="FF0000"/>
                    </a:solidFill>
                    <a:latin typeface="Arial" panose="020B0604020202020204" pitchFamily="34" charset="0"/>
                    <a:cs typeface="Arial" panose="020B0604020202020204" pitchFamily="34" charset="0"/>
                  </a:rPr>
                  <a:t>m.</a:t>
                </a:r>
              </a:p>
            </p:txBody>
          </p:sp>
        </mc:Choice>
        <mc:Fallback xmlns="">
          <p:sp>
            <p:nvSpPr>
              <p:cNvPr id="14" name="Hộp Văn bản 6"/>
              <p:cNvSpPr txBox="1">
                <a:spLocks noRot="1" noChangeAspect="1" noMove="1" noResize="1" noEditPoints="1" noAdjustHandles="1" noChangeArrowheads="1" noChangeShapeType="1" noTextEdit="1"/>
              </p:cNvSpPr>
              <p:nvPr/>
            </p:nvSpPr>
            <p:spPr>
              <a:xfrm>
                <a:off x="2305318" y="-28665"/>
                <a:ext cx="9886681" cy="2246769"/>
              </a:xfrm>
              <a:prstGeom prst="rect">
                <a:avLst/>
              </a:prstGeom>
              <a:blipFill rotWithShape="0">
                <a:blip r:embed="rId6"/>
                <a:stretch>
                  <a:fillRect l="-1170" t="-2695" r="-1232" b="-6199"/>
                </a:stretch>
              </a:blipFill>
              <a:ln>
                <a:solidFill>
                  <a:srgbClr val="00B050"/>
                </a:solidFill>
              </a:ln>
            </p:spPr>
            <p:txBody>
              <a:bodyPr/>
              <a:lstStyle/>
              <a:p>
                <a:r>
                  <a:rPr lang="en-US">
                    <a:noFill/>
                  </a:rPr>
                  <a:t> </a:t>
                </a:r>
              </a:p>
            </p:txBody>
          </p:sp>
        </mc:Fallback>
      </mc:AlternateContent>
      <p:pic>
        <p:nvPicPr>
          <p:cNvPr id="16" name="Mode">
            <a:hlinkClick r:id="rId7" action="ppaction://hlinksldjump"/>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252" y="1"/>
            <a:ext cx="1522209" cy="1126434"/>
          </a:xfrm>
          <a:prstGeom prst="rect">
            <a:avLst/>
          </a:prstGeom>
        </p:spPr>
      </p:pic>
      <p:sp>
        <p:nvSpPr>
          <p:cNvPr id="2" name="Rectangle 1"/>
          <p:cNvSpPr/>
          <p:nvPr/>
        </p:nvSpPr>
        <p:spPr>
          <a:xfrm>
            <a:off x="4119554" y="2177544"/>
            <a:ext cx="8072446" cy="1384995"/>
          </a:xfrm>
          <a:prstGeom prst="rect">
            <a:avLst/>
          </a:prstGeom>
        </p:spPr>
        <p:txBody>
          <a:bodyPr wrap="square">
            <a:spAutoFit/>
          </a:bodyPr>
          <a:lstStyle/>
          <a:p>
            <a:pPr algn="just"/>
            <a:r>
              <a:rPr lang="en-US" sz="2800" dirty="0">
                <a:solidFill>
                  <a:srgbClr val="FF0000"/>
                </a:solidFill>
                <a:latin typeface="Arial" panose="020B0604020202020204" pitchFamily="34" charset="0"/>
                <a:cs typeface="Arial" panose="020B0604020202020204" pitchFamily="34" charset="0"/>
              </a:rPr>
              <a:t>c) </a:t>
            </a:r>
            <a:r>
              <a:rPr lang="en-US" sz="2800" dirty="0" err="1">
                <a:solidFill>
                  <a:srgbClr val="FF0000"/>
                </a:solidFill>
                <a:latin typeface="Arial" panose="020B0604020202020204" pitchFamily="34" charset="0"/>
                <a:cs typeface="Arial" panose="020B0604020202020204" pitchFamily="34" charset="0"/>
              </a:rPr>
              <a:t>Sau</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bao</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nhiêu</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giờ</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thì</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thì</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ốc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sên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chạm</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đến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ngọn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cây</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Biết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rằng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lúc</a:t>
            </a:r>
            <a:r>
              <a:rPr lang="en-US" sz="2800" dirty="0">
                <a:solidFill>
                  <a:srgbClr val="FF0000"/>
                </a:solidFill>
                <a:latin typeface="Arial" panose="020B0604020202020204" pitchFamily="34" charset="0"/>
                <a:cs typeface="Arial" panose="020B0604020202020204" pitchFamily="34" charset="0"/>
              </a:rPr>
              <a:t> 0 </a:t>
            </a:r>
            <a:r>
              <a:rPr lang="en-US" sz="2800" dirty="0" err="1">
                <a:solidFill>
                  <a:srgbClr val="FF0000"/>
                </a:solidFill>
                <a:latin typeface="Arial" panose="020B0604020202020204" pitchFamily="34" charset="0"/>
                <a:cs typeface="Arial" panose="020B0604020202020204" pitchFamily="34" charset="0"/>
              </a:rPr>
              <a:t>giờ</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ốc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sên</a:t>
            </a:r>
            <a:r>
              <a:rPr lang="en-US" sz="2800" dirty="0">
                <a:solidFill>
                  <a:srgbClr val="FF0000"/>
                </a:solidFill>
                <a:latin typeface="Arial" panose="020B0604020202020204" pitchFamily="34" charset="0"/>
                <a:cs typeface="Arial" panose="020B0604020202020204" pitchFamily="34" charset="0"/>
              </a:rPr>
              <a:t> ở </a:t>
            </a:r>
            <a:r>
              <a:rPr lang="en-US" sz="2800" dirty="0" err="1">
                <a:solidFill>
                  <a:srgbClr val="FF0000"/>
                </a:solidFill>
                <a:latin typeface="Arial" panose="020B0604020202020204" pitchFamily="34" charset="0"/>
                <a:cs typeface="Arial" panose="020B0604020202020204" pitchFamily="34" charset="0"/>
              </a:rPr>
              <a:t>gốc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cây</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và</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bắt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đầu</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leo</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lên</a:t>
            </a:r>
            <a:r>
              <a:rPr lang="en-US" sz="2800" dirty="0">
                <a:solidFill>
                  <a:srgbClr val="FF0000"/>
                </a:solidFill>
                <a:latin typeface="Arial" panose="020B0604020202020204" pitchFamily="34" charset="0"/>
                <a:cs typeface="Arial" panose="020B0604020202020204" pitchFamily="34" charset="0"/>
              </a:rPr>
              <a:t>.</a:t>
            </a:r>
          </a:p>
        </p:txBody>
      </p:sp>
      <p:sp>
        <p:nvSpPr>
          <p:cNvPr id="7" name="Round Same Side Corner Rectangle 6"/>
          <p:cNvSpPr/>
          <p:nvPr/>
        </p:nvSpPr>
        <p:spPr>
          <a:xfrm flipH="1">
            <a:off x="3783373" y="5900927"/>
            <a:ext cx="662510" cy="662511"/>
          </a:xfrm>
          <a:prstGeom prst="round2SameRect">
            <a:avLst>
              <a:gd name="adj1" fmla="val 34679"/>
              <a:gd name="adj2" fmla="val 0"/>
            </a:avLst>
          </a:prstGeom>
          <a:solidFill>
            <a:schemeClr val="accent6">
              <a:lumMod val="7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latin typeface="Arial" panose="020B0604020202020204" pitchFamily="34" charset="0"/>
                <a:cs typeface="Arial" panose="020B0604020202020204" pitchFamily="34" charset="0"/>
              </a:rPr>
              <a:t>C</a:t>
            </a:r>
          </a:p>
        </p:txBody>
      </p:sp>
      <p:sp>
        <p:nvSpPr>
          <p:cNvPr id="11" name="Round Same Side Corner Rectangle 10"/>
          <p:cNvSpPr/>
          <p:nvPr/>
        </p:nvSpPr>
        <p:spPr>
          <a:xfrm flipH="1">
            <a:off x="7873511" y="5914498"/>
            <a:ext cx="662510" cy="662511"/>
          </a:xfrm>
          <a:prstGeom prst="round2SameRect">
            <a:avLst>
              <a:gd name="adj1" fmla="val 34679"/>
              <a:gd name="adj2" fmla="val 0"/>
            </a:avLst>
          </a:prstGeom>
          <a:solidFill>
            <a:schemeClr val="accent2">
              <a:lumMod val="7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latin typeface="Arial" panose="020B0604020202020204" pitchFamily="34" charset="0"/>
                <a:cs typeface="Arial" panose="020B0604020202020204" pitchFamily="34" charset="0"/>
              </a:rPr>
              <a:t>D</a:t>
            </a:r>
          </a:p>
        </p:txBody>
      </p:sp>
      <p:grpSp>
        <p:nvGrpSpPr>
          <p:cNvPr id="37" name="Group 36"/>
          <p:cNvGrpSpPr/>
          <p:nvPr/>
        </p:nvGrpSpPr>
        <p:grpSpPr>
          <a:xfrm>
            <a:off x="8679242" y="5912106"/>
            <a:ext cx="1733963" cy="662510"/>
            <a:chOff x="9130751" y="5912106"/>
            <a:chExt cx="1733963" cy="662510"/>
          </a:xfrm>
        </p:grpSpPr>
        <p:sp>
          <p:nvSpPr>
            <p:cNvPr id="8" name="Round Same Side Corner Rectangle 7"/>
            <p:cNvSpPr/>
            <p:nvPr/>
          </p:nvSpPr>
          <p:spPr>
            <a:xfrm rot="5400000">
              <a:off x="9666478" y="5376379"/>
              <a:ext cx="662510" cy="1733963"/>
            </a:xfrm>
            <a:prstGeom prst="round2SameRect">
              <a:avLst>
                <a:gd name="adj1" fmla="val 23321"/>
                <a:gd name="adj2" fmla="val 0"/>
              </a:avLst>
            </a:prstGeom>
            <a:solidFill>
              <a:schemeClr val="accent2">
                <a:lumMod val="75000"/>
              </a:schemeClr>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mc:AlternateContent xmlns:mc="http://schemas.openxmlformats.org/markup-compatibility/2006" xmlns:a14="http://schemas.microsoft.com/office/drawing/2010/main">
          <mc:Choice Requires="a14">
            <p:sp>
              <p:nvSpPr>
                <p:cNvPr id="12" name="Rectangle 39"/>
                <p:cNvSpPr>
                  <a:spLocks noChangeArrowheads="1"/>
                </p:cNvSpPr>
                <p:nvPr/>
              </p:nvSpPr>
              <p:spPr bwMode="auto">
                <a:xfrm>
                  <a:off x="9198897" y="5984139"/>
                  <a:ext cx="1531589" cy="523220"/>
                </a:xfrm>
                <a:prstGeom prst="rect">
                  <a:avLst/>
                </a:prstGeom>
                <a:noFill/>
                <a:ln w="9525">
                  <a:noFill/>
                  <a:miter lim="800000"/>
                  <a:headEnd/>
                  <a:tailEnd/>
                </a:ln>
              </p:spPr>
              <p:txBody>
                <a:bodyPr wrap="square">
                  <a:spAutoFit/>
                </a:bodyPr>
                <a:lstStyle/>
                <a:p>
                  <a:pPr algn="ctr"/>
                  <a14:m>
                    <m:oMathPara xmlns:m="http://schemas.openxmlformats.org/officeDocument/2006/math">
                      <m:oMathParaPr>
                        <m:jc m:val="centerGroup"/>
                      </m:oMathParaPr>
                      <m:oMath xmlns:m="http://schemas.openxmlformats.org/officeDocument/2006/math">
                        <m:r>
                          <a:rPr lang="en-US" sz="2800" b="0" i="1" smtClean="0">
                            <a:solidFill>
                              <a:schemeClr val="bg1"/>
                            </a:solidFill>
                            <a:latin typeface="Cambria Math" panose="02040503050406030204" pitchFamily="18" charset="0"/>
                          </a:rPr>
                          <m:t>3</m:t>
                        </m:r>
                        <m:r>
                          <a:rPr lang="en-US" sz="2800" b="0" i="1" smtClean="0">
                            <a:solidFill>
                              <a:schemeClr val="bg1"/>
                            </a:solidFill>
                            <a:latin typeface="Cambria Math" panose="02040503050406030204" pitchFamily="18" charset="0"/>
                          </a:rPr>
                          <m:t>𝑚</m:t>
                        </m:r>
                      </m:oMath>
                    </m:oMathPara>
                  </a14:m>
                  <a:endParaRPr lang="en-US" sz="2800" dirty="0">
                    <a:solidFill>
                      <a:schemeClr val="bg1"/>
                    </a:solidFill>
                  </a:endParaRPr>
                </a:p>
              </p:txBody>
            </p:sp>
          </mc:Choice>
          <mc:Fallback xmlns="">
            <p:sp>
              <p:nvSpPr>
                <p:cNvPr id="12" name="Rectangle 39"/>
                <p:cNvSpPr>
                  <a:spLocks noRot="1" noChangeAspect="1" noMove="1" noResize="1" noEditPoints="1" noAdjustHandles="1" noChangeArrowheads="1" noChangeShapeType="1" noTextEdit="1"/>
                </p:cNvSpPr>
                <p:nvPr/>
              </p:nvSpPr>
              <p:spPr bwMode="auto">
                <a:xfrm>
                  <a:off x="9198897" y="5984139"/>
                  <a:ext cx="1531589" cy="523220"/>
                </a:xfrm>
                <a:prstGeom prst="rect">
                  <a:avLst/>
                </a:prstGeom>
                <a:blipFill rotWithShape="0">
                  <a:blip r:embed="rId9"/>
                  <a:stretch>
                    <a:fillRect/>
                  </a:stretch>
                </a:blipFill>
                <a:ln w="9525">
                  <a:noFill/>
                  <a:miter lim="800000"/>
                  <a:headEnd/>
                  <a:tailEnd/>
                </a:ln>
              </p:spPr>
              <p:txBody>
                <a:bodyPr/>
                <a:lstStyle/>
                <a:p>
                  <a:r>
                    <a:rPr lang="en-US">
                      <a:noFill/>
                    </a:rPr>
                    <a:t> </a:t>
                  </a:r>
                </a:p>
              </p:txBody>
            </p:sp>
          </mc:Fallback>
        </mc:AlternateContent>
      </p:grpSp>
      <p:sp>
        <p:nvSpPr>
          <p:cNvPr id="15" name="Round Same Side Corner Rectangle 14"/>
          <p:cNvSpPr/>
          <p:nvPr/>
        </p:nvSpPr>
        <p:spPr>
          <a:xfrm flipH="1">
            <a:off x="3803043" y="5109287"/>
            <a:ext cx="663575" cy="662511"/>
          </a:xfrm>
          <a:prstGeom prst="round2SameRect">
            <a:avLst>
              <a:gd name="adj1" fmla="val 34679"/>
              <a:gd name="adj2" fmla="val 0"/>
            </a:avLst>
          </a:prstGeom>
          <a:solidFill>
            <a:schemeClr val="accent1">
              <a:lumMod val="60000"/>
              <a:lumOff val="40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latin typeface="Arial" panose="020B0604020202020204" pitchFamily="34" charset="0"/>
                <a:cs typeface="Arial" panose="020B0604020202020204" pitchFamily="34" charset="0"/>
              </a:rPr>
              <a:t>A</a:t>
            </a:r>
          </a:p>
        </p:txBody>
      </p:sp>
      <p:sp>
        <p:nvSpPr>
          <p:cNvPr id="18" name="Round Same Side Corner Rectangle 17"/>
          <p:cNvSpPr/>
          <p:nvPr/>
        </p:nvSpPr>
        <p:spPr>
          <a:xfrm flipH="1">
            <a:off x="7873511" y="5102261"/>
            <a:ext cx="663574" cy="662511"/>
          </a:xfrm>
          <a:prstGeom prst="round2SameRect">
            <a:avLst>
              <a:gd name="adj1" fmla="val 34679"/>
              <a:gd name="adj2" fmla="val 0"/>
            </a:avLst>
          </a:prstGeom>
          <a:solidFill>
            <a:srgbClr val="FF9900"/>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latin typeface="Arial" panose="020B0604020202020204" pitchFamily="34" charset="0"/>
                <a:cs typeface="Arial" panose="020B0604020202020204" pitchFamily="34" charset="0"/>
              </a:rPr>
              <a:t>B</a:t>
            </a:r>
          </a:p>
        </p:txBody>
      </p:sp>
      <p:grpSp>
        <p:nvGrpSpPr>
          <p:cNvPr id="6" name="Group 5"/>
          <p:cNvGrpSpPr/>
          <p:nvPr/>
        </p:nvGrpSpPr>
        <p:grpSpPr>
          <a:xfrm>
            <a:off x="4640782" y="5109287"/>
            <a:ext cx="1733965" cy="663575"/>
            <a:chOff x="4999527" y="5109287"/>
            <a:chExt cx="1733965" cy="663575"/>
          </a:xfrm>
        </p:grpSpPr>
        <p:sp>
          <p:nvSpPr>
            <p:cNvPr id="13" name="Round Same Side Corner Rectangle 12"/>
            <p:cNvSpPr/>
            <p:nvPr/>
          </p:nvSpPr>
          <p:spPr>
            <a:xfrm rot="5400000">
              <a:off x="5534722" y="4574092"/>
              <a:ext cx="663575" cy="1733965"/>
            </a:xfrm>
            <a:prstGeom prst="round2SameRect">
              <a:avLst>
                <a:gd name="adj1" fmla="val 23321"/>
                <a:gd name="adj2" fmla="val 0"/>
              </a:avLst>
            </a:prstGeom>
            <a:solidFill>
              <a:schemeClr val="accent1">
                <a:lumMod val="60000"/>
                <a:lumOff val="40000"/>
              </a:schemeClr>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mc:AlternateContent xmlns:mc="http://schemas.openxmlformats.org/markup-compatibility/2006" xmlns:a14="http://schemas.microsoft.com/office/drawing/2010/main">
          <mc:Choice Requires="a14">
            <p:sp>
              <p:nvSpPr>
                <p:cNvPr id="20" name="Rectangle 32"/>
                <p:cNvSpPr>
                  <a:spLocks noChangeArrowheads="1"/>
                </p:cNvSpPr>
                <p:nvPr/>
              </p:nvSpPr>
              <p:spPr bwMode="auto">
                <a:xfrm>
                  <a:off x="5038655" y="5196535"/>
                  <a:ext cx="1589630" cy="523220"/>
                </a:xfrm>
                <a:prstGeom prst="rect">
                  <a:avLst/>
                </a:prstGeom>
                <a:noFill/>
                <a:ln w="9525">
                  <a:noFill/>
                  <a:miter lim="800000"/>
                  <a:headEnd/>
                  <a:tailEnd/>
                </a:ln>
              </p:spPr>
              <p:txBody>
                <a:bodyPr wrap="square">
                  <a:spAutoFit/>
                </a:bodyPr>
                <a:lstStyle/>
                <a:p>
                  <a:pPr algn="ctr"/>
                  <a14:m>
                    <m:oMathPara xmlns:m="http://schemas.openxmlformats.org/officeDocument/2006/math">
                      <m:oMathParaPr>
                        <m:jc m:val="centerGroup"/>
                      </m:oMathParaPr>
                      <m:oMath xmlns:m="http://schemas.openxmlformats.org/officeDocument/2006/math">
                        <m:r>
                          <a:rPr lang="en-US" sz="2800" b="0" i="1" smtClean="0">
                            <a:solidFill>
                              <a:schemeClr val="bg1"/>
                            </a:solidFill>
                            <a:latin typeface="Cambria Math" panose="02040503050406030204" pitchFamily="18" charset="0"/>
                          </a:rPr>
                          <m:t>−3</m:t>
                        </m:r>
                        <m:r>
                          <a:rPr lang="en-US" sz="2800" b="0" i="1" smtClean="0">
                            <a:solidFill>
                              <a:schemeClr val="bg1"/>
                            </a:solidFill>
                            <a:latin typeface="Cambria Math" panose="02040503050406030204" pitchFamily="18" charset="0"/>
                          </a:rPr>
                          <m:t>𝑚</m:t>
                        </m:r>
                      </m:oMath>
                    </m:oMathPara>
                  </a14:m>
                  <a:endParaRPr lang="en-US" sz="2800" dirty="0">
                    <a:solidFill>
                      <a:schemeClr val="bg1"/>
                    </a:solidFill>
                  </a:endParaRPr>
                </a:p>
              </p:txBody>
            </p:sp>
          </mc:Choice>
          <mc:Fallback xmlns="">
            <p:sp>
              <p:nvSpPr>
                <p:cNvPr id="20" name="Rectangle 32"/>
                <p:cNvSpPr>
                  <a:spLocks noRot="1" noChangeAspect="1" noMove="1" noResize="1" noEditPoints="1" noAdjustHandles="1" noChangeArrowheads="1" noChangeShapeType="1" noTextEdit="1"/>
                </p:cNvSpPr>
                <p:nvPr/>
              </p:nvSpPr>
              <p:spPr bwMode="auto">
                <a:xfrm>
                  <a:off x="5038655" y="5196535"/>
                  <a:ext cx="1589630" cy="523220"/>
                </a:xfrm>
                <a:prstGeom prst="rect">
                  <a:avLst/>
                </a:prstGeom>
                <a:blipFill rotWithShape="0">
                  <a:blip r:embed="rId10"/>
                  <a:stretch>
                    <a:fillRect/>
                  </a:stretch>
                </a:blipFill>
                <a:ln w="9525">
                  <a:noFill/>
                  <a:miter lim="800000"/>
                  <a:headEnd/>
                  <a:tailEnd/>
                </a:ln>
              </p:spPr>
              <p:txBody>
                <a:bodyPr/>
                <a:lstStyle/>
                <a:p>
                  <a:r>
                    <a:rPr lang="en-US">
                      <a:noFill/>
                    </a:rPr>
                    <a:t> </a:t>
                  </a:r>
                </a:p>
              </p:txBody>
            </p:sp>
          </mc:Fallback>
        </mc:AlternateContent>
      </p:grpSp>
      <p:grpSp>
        <p:nvGrpSpPr>
          <p:cNvPr id="5" name="Group 4"/>
          <p:cNvGrpSpPr/>
          <p:nvPr/>
        </p:nvGrpSpPr>
        <p:grpSpPr>
          <a:xfrm>
            <a:off x="8644992" y="5108224"/>
            <a:ext cx="1760468" cy="663574"/>
            <a:chOff x="4999527" y="5920933"/>
            <a:chExt cx="1760468" cy="663574"/>
          </a:xfrm>
        </p:grpSpPr>
        <p:sp>
          <p:nvSpPr>
            <p:cNvPr id="17" name="Round Same Side Corner Rectangle 16"/>
            <p:cNvSpPr/>
            <p:nvPr/>
          </p:nvSpPr>
          <p:spPr>
            <a:xfrm rot="5400000">
              <a:off x="5534721" y="5385739"/>
              <a:ext cx="663574" cy="1733962"/>
            </a:xfrm>
            <a:prstGeom prst="round2SameRect">
              <a:avLst>
                <a:gd name="adj1" fmla="val 23321"/>
                <a:gd name="adj2" fmla="val 0"/>
              </a:avLst>
            </a:prstGeom>
            <a:solidFill>
              <a:srgbClr val="FF9900"/>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mc:AlternateContent xmlns:mc="http://schemas.openxmlformats.org/markup-compatibility/2006" xmlns:a14="http://schemas.microsoft.com/office/drawing/2010/main">
          <mc:Choice Requires="a14">
            <p:sp>
              <p:nvSpPr>
                <p:cNvPr id="21" name="Rectangle 37"/>
                <p:cNvSpPr>
                  <a:spLocks noChangeArrowheads="1"/>
                </p:cNvSpPr>
                <p:nvPr/>
              </p:nvSpPr>
              <p:spPr bwMode="auto">
                <a:xfrm>
                  <a:off x="5026031" y="6010643"/>
                  <a:ext cx="1733964" cy="523220"/>
                </a:xfrm>
                <a:prstGeom prst="rect">
                  <a:avLst/>
                </a:prstGeom>
                <a:noFill/>
                <a:ln w="9525">
                  <a:noFill/>
                  <a:miter lim="800000"/>
                  <a:headEnd/>
                  <a:tailEnd/>
                </a:ln>
              </p:spPr>
              <p:txBody>
                <a:bodyPr wrap="square">
                  <a:spAutoFit/>
                </a:bodyPr>
                <a:lstStyle/>
                <a:p>
                  <a:pPr algn="ctr"/>
                  <a14:m>
                    <m:oMathPara xmlns:m="http://schemas.openxmlformats.org/officeDocument/2006/math">
                      <m:oMathParaPr>
                        <m:jc m:val="centerGroup"/>
                      </m:oMathParaPr>
                      <m:oMath xmlns:m="http://schemas.openxmlformats.org/officeDocument/2006/math">
                        <m:r>
                          <a:rPr lang="en-US" sz="2800" b="0" i="1" smtClean="0">
                            <a:solidFill>
                              <a:schemeClr val="bg1"/>
                            </a:solidFill>
                            <a:latin typeface="Cambria Math" panose="02040503050406030204" pitchFamily="18" charset="0"/>
                          </a:rPr>
                          <m:t>9</m:t>
                        </m:r>
                        <m:r>
                          <a:rPr lang="en-US" sz="2800" b="0" i="1" smtClean="0">
                            <a:solidFill>
                              <a:schemeClr val="bg1"/>
                            </a:solidFill>
                            <a:latin typeface="Cambria Math" panose="02040503050406030204" pitchFamily="18" charset="0"/>
                          </a:rPr>
                          <m:t>𝑚</m:t>
                        </m:r>
                      </m:oMath>
                    </m:oMathPara>
                  </a14:m>
                  <a:endParaRPr lang="en-US" sz="2800" dirty="0">
                    <a:solidFill>
                      <a:schemeClr val="bg1"/>
                    </a:solidFill>
                  </a:endParaRPr>
                </a:p>
              </p:txBody>
            </p:sp>
          </mc:Choice>
          <mc:Fallback xmlns="">
            <p:sp>
              <p:nvSpPr>
                <p:cNvPr id="21" name="Rectangle 37"/>
                <p:cNvSpPr>
                  <a:spLocks noRot="1" noChangeAspect="1" noMove="1" noResize="1" noEditPoints="1" noAdjustHandles="1" noChangeArrowheads="1" noChangeShapeType="1" noTextEdit="1"/>
                </p:cNvSpPr>
                <p:nvPr/>
              </p:nvSpPr>
              <p:spPr bwMode="auto">
                <a:xfrm>
                  <a:off x="5026031" y="6010643"/>
                  <a:ext cx="1733964" cy="523220"/>
                </a:xfrm>
                <a:prstGeom prst="rect">
                  <a:avLst/>
                </a:prstGeom>
                <a:blipFill rotWithShape="0">
                  <a:blip r:embed="rId11"/>
                  <a:stretch>
                    <a:fillRect/>
                  </a:stretch>
                </a:blipFill>
                <a:ln w="9525">
                  <a:noFill/>
                  <a:miter lim="800000"/>
                  <a:headEnd/>
                  <a:tailEnd/>
                </a:ln>
              </p:spPr>
              <p:txBody>
                <a:bodyPr/>
                <a:lstStyle/>
                <a:p>
                  <a:r>
                    <a:rPr lang="en-US">
                      <a:noFill/>
                    </a:rPr>
                    <a:t> </a:t>
                  </a:r>
                </a:p>
              </p:txBody>
            </p:sp>
          </mc:Fallback>
        </mc:AlternateContent>
      </p:grpSp>
      <p:grpSp>
        <p:nvGrpSpPr>
          <p:cNvPr id="36" name="Group 35"/>
          <p:cNvGrpSpPr/>
          <p:nvPr/>
        </p:nvGrpSpPr>
        <p:grpSpPr>
          <a:xfrm>
            <a:off x="4615604" y="5912106"/>
            <a:ext cx="1741812" cy="662510"/>
            <a:chOff x="9130747" y="5121530"/>
            <a:chExt cx="1741812" cy="662510"/>
          </a:xfrm>
        </p:grpSpPr>
        <p:sp>
          <p:nvSpPr>
            <p:cNvPr id="19" name="Round Same Side Corner Rectangle 18"/>
            <p:cNvSpPr/>
            <p:nvPr/>
          </p:nvSpPr>
          <p:spPr>
            <a:xfrm rot="5400000">
              <a:off x="9674323" y="4585803"/>
              <a:ext cx="662510" cy="1733963"/>
            </a:xfrm>
            <a:prstGeom prst="round2SameRect">
              <a:avLst>
                <a:gd name="adj1" fmla="val 23321"/>
                <a:gd name="adj2" fmla="val 0"/>
              </a:avLst>
            </a:prstGeom>
            <a:solidFill>
              <a:schemeClr val="accent6">
                <a:lumMod val="75000"/>
              </a:schemeClr>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mc:AlternateContent xmlns:mc="http://schemas.openxmlformats.org/markup-compatibility/2006" xmlns:a14="http://schemas.microsoft.com/office/drawing/2010/main">
          <mc:Choice Requires="a14">
            <p:sp>
              <p:nvSpPr>
                <p:cNvPr id="22" name="Rectangle 38"/>
                <p:cNvSpPr>
                  <a:spLocks noChangeArrowheads="1"/>
                </p:cNvSpPr>
                <p:nvPr/>
              </p:nvSpPr>
              <p:spPr bwMode="auto">
                <a:xfrm>
                  <a:off x="9130747" y="5190142"/>
                  <a:ext cx="1653935" cy="523220"/>
                </a:xfrm>
                <a:prstGeom prst="rect">
                  <a:avLst/>
                </a:prstGeom>
                <a:noFill/>
                <a:ln w="9525">
                  <a:noFill/>
                  <a:miter lim="800000"/>
                  <a:headEnd/>
                  <a:tailEnd/>
                </a:ln>
              </p:spPr>
              <p:txBody>
                <a:bodyPr wrap="square">
                  <a:spAutoFit/>
                </a:bodyPr>
                <a:lstStyle/>
                <a:p>
                  <a:pPr algn="ctr"/>
                  <a14:m>
                    <m:oMathPara xmlns:m="http://schemas.openxmlformats.org/officeDocument/2006/math">
                      <m:oMathParaPr>
                        <m:jc m:val="centerGroup"/>
                      </m:oMathParaPr>
                      <m:oMath xmlns:m="http://schemas.openxmlformats.org/officeDocument/2006/math">
                        <m:r>
                          <a:rPr lang="en-US" sz="2800" i="1" smtClean="0">
                            <a:solidFill>
                              <a:schemeClr val="bg1"/>
                            </a:solidFill>
                            <a:latin typeface="Cambria Math" panose="02040503050406030204" pitchFamily="18" charset="0"/>
                          </a:rPr>
                          <m:t>1</m:t>
                        </m:r>
                        <m:r>
                          <a:rPr lang="en-US" sz="2800" b="0" i="1" smtClean="0">
                            <a:solidFill>
                              <a:schemeClr val="bg1"/>
                            </a:solidFill>
                            <a:latin typeface="Cambria Math" panose="02040503050406030204" pitchFamily="18" charset="0"/>
                          </a:rPr>
                          <m:t>𝑚</m:t>
                        </m:r>
                      </m:oMath>
                    </m:oMathPara>
                  </a14:m>
                  <a:endParaRPr lang="en-US" sz="2800" dirty="0">
                    <a:solidFill>
                      <a:schemeClr val="bg1"/>
                    </a:solidFill>
                  </a:endParaRPr>
                </a:p>
              </p:txBody>
            </p:sp>
          </mc:Choice>
          <mc:Fallback xmlns="">
            <p:sp>
              <p:nvSpPr>
                <p:cNvPr id="22" name="Rectangle 38"/>
                <p:cNvSpPr>
                  <a:spLocks noRot="1" noChangeAspect="1" noMove="1" noResize="1" noEditPoints="1" noAdjustHandles="1" noChangeArrowheads="1" noChangeShapeType="1" noTextEdit="1"/>
                </p:cNvSpPr>
                <p:nvPr/>
              </p:nvSpPr>
              <p:spPr bwMode="auto">
                <a:xfrm>
                  <a:off x="9130747" y="5190142"/>
                  <a:ext cx="1653935" cy="523220"/>
                </a:xfrm>
                <a:prstGeom prst="rect">
                  <a:avLst/>
                </a:prstGeom>
                <a:blipFill rotWithShape="0">
                  <a:blip r:embed="rId12"/>
                  <a:stretch>
                    <a:fillRect/>
                  </a:stretch>
                </a:blipFill>
                <a:ln w="9525">
                  <a:noFill/>
                  <a:miter lim="800000"/>
                  <a:headEnd/>
                  <a:tailEnd/>
                </a:ln>
              </p:spPr>
              <p:txBody>
                <a:bodyPr/>
                <a:lstStyle/>
                <a:p>
                  <a:r>
                    <a:rPr lang="en-US">
                      <a:noFill/>
                    </a:rPr>
                    <a:t> </a:t>
                  </a:r>
                </a:p>
              </p:txBody>
            </p:sp>
          </mc:Fallback>
        </mc:AlternateContent>
      </p:grpSp>
      <p:sp>
        <p:nvSpPr>
          <p:cNvPr id="23" name="Rounded Rectangle 22"/>
          <p:cNvSpPr/>
          <p:nvPr/>
        </p:nvSpPr>
        <p:spPr>
          <a:xfrm>
            <a:off x="10674576" y="5938397"/>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00:10</a:t>
            </a:r>
          </a:p>
        </p:txBody>
      </p:sp>
      <p:sp>
        <p:nvSpPr>
          <p:cNvPr id="24" name="Rounded Rectangle 23"/>
          <p:cNvSpPr/>
          <p:nvPr/>
        </p:nvSpPr>
        <p:spPr>
          <a:xfrm>
            <a:off x="10674576" y="5953182"/>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00:09</a:t>
            </a:r>
          </a:p>
        </p:txBody>
      </p:sp>
      <p:sp>
        <p:nvSpPr>
          <p:cNvPr id="25" name="Rounded Rectangle 24"/>
          <p:cNvSpPr/>
          <p:nvPr/>
        </p:nvSpPr>
        <p:spPr>
          <a:xfrm>
            <a:off x="10674576" y="5963145"/>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00:08</a:t>
            </a:r>
          </a:p>
        </p:txBody>
      </p:sp>
      <p:sp>
        <p:nvSpPr>
          <p:cNvPr id="26" name="Rounded Rectangle 25"/>
          <p:cNvSpPr/>
          <p:nvPr/>
        </p:nvSpPr>
        <p:spPr>
          <a:xfrm>
            <a:off x="10674576" y="5953501"/>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00:07</a:t>
            </a:r>
          </a:p>
        </p:txBody>
      </p:sp>
      <p:sp>
        <p:nvSpPr>
          <p:cNvPr id="27" name="Rounded Rectangle 26"/>
          <p:cNvSpPr/>
          <p:nvPr/>
        </p:nvSpPr>
        <p:spPr>
          <a:xfrm>
            <a:off x="10674576" y="5938397"/>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00:06</a:t>
            </a:r>
          </a:p>
        </p:txBody>
      </p:sp>
      <p:sp>
        <p:nvSpPr>
          <p:cNvPr id="28" name="Rounded Rectangle 27"/>
          <p:cNvSpPr/>
          <p:nvPr/>
        </p:nvSpPr>
        <p:spPr>
          <a:xfrm>
            <a:off x="10674576" y="595832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00:05</a:t>
            </a:r>
          </a:p>
        </p:txBody>
      </p:sp>
      <p:sp>
        <p:nvSpPr>
          <p:cNvPr id="29" name="Rounded Rectangle 28"/>
          <p:cNvSpPr/>
          <p:nvPr/>
        </p:nvSpPr>
        <p:spPr>
          <a:xfrm>
            <a:off x="10674576" y="594836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00:04</a:t>
            </a:r>
          </a:p>
        </p:txBody>
      </p:sp>
      <p:sp>
        <p:nvSpPr>
          <p:cNvPr id="30" name="Rounded Rectangle 29"/>
          <p:cNvSpPr/>
          <p:nvPr/>
        </p:nvSpPr>
        <p:spPr>
          <a:xfrm>
            <a:off x="10674576" y="5938397"/>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00:03</a:t>
            </a:r>
          </a:p>
        </p:txBody>
      </p:sp>
      <p:sp>
        <p:nvSpPr>
          <p:cNvPr id="31" name="Rounded Rectangle 30"/>
          <p:cNvSpPr/>
          <p:nvPr/>
        </p:nvSpPr>
        <p:spPr>
          <a:xfrm>
            <a:off x="10674576" y="5918471"/>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00:02</a:t>
            </a:r>
          </a:p>
        </p:txBody>
      </p:sp>
      <p:sp>
        <p:nvSpPr>
          <p:cNvPr id="32" name="Rounded Rectangle 31"/>
          <p:cNvSpPr/>
          <p:nvPr/>
        </p:nvSpPr>
        <p:spPr>
          <a:xfrm>
            <a:off x="10674576" y="5928434"/>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00:01</a:t>
            </a:r>
          </a:p>
        </p:txBody>
      </p:sp>
      <p:sp>
        <p:nvSpPr>
          <p:cNvPr id="33" name="Rounded Rectangle 32"/>
          <p:cNvSpPr/>
          <p:nvPr/>
        </p:nvSpPr>
        <p:spPr>
          <a:xfrm>
            <a:off x="10674576" y="5928434"/>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00:00</a:t>
            </a:r>
          </a:p>
        </p:txBody>
      </p:sp>
      <p:pic>
        <p:nvPicPr>
          <p:cNvPr id="34" name="Picture 2" descr="Káº¿t quáº£ hÃ¬nh áº£nh cho icon Äá»ng há»"/>
          <p:cNvPicPr>
            <a:picLocks noChangeAspect="1" noChangeArrowheads="1"/>
          </p:cNvPicPr>
          <p:nvPr/>
        </p:nvPicPr>
        <p:blipFill>
          <a:blip r:embed="rId13" cstate="print">
            <a:duotone>
              <a:prstClr val="black"/>
              <a:schemeClr val="accent2">
                <a:tint val="45000"/>
                <a:satMod val="400000"/>
              </a:schemeClr>
            </a:duotone>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46139" y="5104608"/>
            <a:ext cx="780874" cy="790576"/>
          </a:xfrm>
          <a:prstGeom prst="rect">
            <a:avLst/>
          </a:prstGeom>
          <a:noFill/>
          <a:extLst>
            <a:ext uri="{909E8E84-426E-40DD-AFC4-6F175D3DCCD1}">
              <a14:hiddenFill xmlns:a14="http://schemas.microsoft.com/office/drawing/2010/main">
                <a:solidFill>
                  <a:srgbClr val="FFFFFF"/>
                </a:solidFill>
              </a14:hiddenFill>
            </a:ext>
          </a:extLst>
        </p:spPr>
      </p:pic>
      <p:sp>
        <p:nvSpPr>
          <p:cNvPr id="3" name="Flowchart: Terminator 2"/>
          <p:cNvSpPr/>
          <p:nvPr/>
        </p:nvSpPr>
        <p:spPr>
          <a:xfrm>
            <a:off x="10644979" y="3695393"/>
            <a:ext cx="1417982" cy="441778"/>
          </a:xfrm>
          <a:prstGeom prst="flowChartTerminator">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FF00"/>
                </a:solidFill>
                <a:latin typeface="Arial" panose="020B0604020202020204" pitchFamily="34" charset="0"/>
                <a:cs typeface="Arial" panose="020B0604020202020204" pitchFamily="34" charset="0"/>
              </a:rPr>
              <a:t>Câu</a:t>
            </a:r>
            <a:r>
              <a:rPr lang="en-US" sz="2800" dirty="0">
                <a:solidFill>
                  <a:srgbClr val="FFFF00"/>
                </a:solidFill>
                <a:latin typeface="Arial" panose="020B0604020202020204" pitchFamily="34" charset="0"/>
                <a:cs typeface="Arial" panose="020B0604020202020204" pitchFamily="34" charset="0"/>
              </a:rPr>
              <a:t> 1</a:t>
            </a:r>
          </a:p>
        </p:txBody>
      </p:sp>
      <p:sp>
        <p:nvSpPr>
          <p:cNvPr id="35" name="Flowchart: Terminator 34">
            <a:hlinkClick r:id="rId15" action="ppaction://hlinksldjump"/>
          </p:cNvPr>
          <p:cNvSpPr/>
          <p:nvPr/>
        </p:nvSpPr>
        <p:spPr>
          <a:xfrm>
            <a:off x="10644979" y="4146754"/>
            <a:ext cx="1417982" cy="441778"/>
          </a:xfrm>
          <a:prstGeom prst="flowChartTerminator">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 panose="020B0604020202020204" pitchFamily="34" charset="0"/>
                <a:cs typeface="Arial" panose="020B0604020202020204" pitchFamily="34" charset="0"/>
              </a:rPr>
              <a:t>Câu</a:t>
            </a:r>
            <a:r>
              <a:rPr lang="en-US" sz="2800" dirty="0">
                <a:latin typeface="Arial" panose="020B0604020202020204" pitchFamily="34" charset="0"/>
                <a:cs typeface="Arial" panose="020B0604020202020204" pitchFamily="34" charset="0"/>
              </a:rPr>
              <a:t> 2</a:t>
            </a:r>
          </a:p>
        </p:txBody>
      </p:sp>
      <p:sp>
        <p:nvSpPr>
          <p:cNvPr id="4" name="TextBox 3"/>
          <p:cNvSpPr txBox="1"/>
          <p:nvPr/>
        </p:nvSpPr>
        <p:spPr>
          <a:xfrm>
            <a:off x="4228048" y="3597506"/>
            <a:ext cx="5933965" cy="954107"/>
          </a:xfrm>
          <a:prstGeom prst="rect">
            <a:avLst/>
          </a:prstGeom>
          <a:noFill/>
        </p:spPr>
        <p:txBody>
          <a:bodyPr wrap="square" rtlCol="0">
            <a:spAutoFit/>
          </a:bodyPr>
          <a:lstStyle/>
          <a:p>
            <a:pPr algn="just"/>
            <a:r>
              <a:rPr lang="en-US" sz="2800" dirty="0" err="1">
                <a:latin typeface="Arial" panose="020B0604020202020204" pitchFamily="34" charset="0"/>
                <a:cs typeface="Arial" panose="020B0604020202020204" pitchFamily="34" charset="0"/>
              </a:rPr>
              <a:t>Sau</a:t>
            </a:r>
            <a:r>
              <a:rPr lang="en-US" sz="2800" dirty="0">
                <a:latin typeface="Arial" panose="020B0604020202020204" pitchFamily="34" charset="0"/>
                <a:cs typeface="Arial" panose="020B0604020202020204" pitchFamily="34" charset="0"/>
              </a:rPr>
              <a:t> 5 </a:t>
            </a:r>
            <a:r>
              <a:rPr lang="en-US" sz="2800" dirty="0" err="1">
                <a:latin typeface="Arial" panose="020B0604020202020204" pitchFamily="34" charset="0"/>
                <a:cs typeface="Arial" panose="020B0604020202020204" pitchFamily="34" charset="0"/>
              </a:rPr>
              <a:t>ngày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ốc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sên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cần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leo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bao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nhiêu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mét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chạm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đến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ngọn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cây</a:t>
            </a:r>
            <a:r>
              <a:rPr lang="en-US" sz="2800" dirty="0">
                <a:latin typeface="Arial" panose="020B0604020202020204" pitchFamily="34" charset="0"/>
                <a:cs typeface="Arial" panose="020B0604020202020204" pitchFamily="34" charset="0"/>
              </a:rPr>
              <a:t>?</a:t>
            </a:r>
          </a:p>
        </p:txBody>
      </p:sp>
      <p:pic>
        <p:nvPicPr>
          <p:cNvPr id="38" name="Picture 6" descr="Káº¿t quáº£ hÃ¬nh áº£nh cho right wrong tick icon"/>
          <p:cNvPicPr>
            <a:picLocks noChangeAspect="1" noChangeArrowheads="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050342" y="5092377"/>
            <a:ext cx="752701" cy="76280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Káº¿t quáº£ hÃ¬nh áº£nh cho right wrong tick icon"/>
          <p:cNvPicPr>
            <a:picLocks noChangeAspect="1" noChangeArrowheads="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019576" y="5863994"/>
            <a:ext cx="752701" cy="76280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Káº¿t quáº£ hÃ¬nh áº£nh cho right wrong tick icon"/>
          <p:cNvPicPr>
            <a:picLocks noChangeAspect="1" noChangeArrowheads="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197806" y="5092377"/>
            <a:ext cx="752701" cy="76280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descr="A group of stuffed animals&#10;&#10;Description automatically generated with low confidence">
            <a:extLst>
              <a:ext uri="{FF2B5EF4-FFF2-40B4-BE49-F238E27FC236}">
                <a16:creationId xmlns:a16="http://schemas.microsoft.com/office/drawing/2014/main" id="{0B3F91F6-7279-41DA-89E7-24F3DD7F567E}"/>
              </a:ext>
            </a:extLst>
          </p:cNvPr>
          <p:cNvPicPr>
            <a:picLocks noChangeAspect="1"/>
          </p:cNvPicPr>
          <p:nvPr/>
        </p:nvPicPr>
        <p:blipFill>
          <a:blip r:embed="rId17"/>
          <a:stretch>
            <a:fillRect/>
          </a:stretch>
        </p:blipFill>
        <p:spPr>
          <a:xfrm>
            <a:off x="6440707" y="5507175"/>
            <a:ext cx="1404440" cy="1328881"/>
          </a:xfrm>
          <a:prstGeom prst="rect">
            <a:avLst/>
          </a:prstGeom>
        </p:spPr>
      </p:pic>
      <p:sp>
        <p:nvSpPr>
          <p:cNvPr id="42" name="Flowchart: Terminator 41"/>
          <p:cNvSpPr/>
          <p:nvPr/>
        </p:nvSpPr>
        <p:spPr>
          <a:xfrm>
            <a:off x="10629958" y="4608967"/>
            <a:ext cx="1417982" cy="441778"/>
          </a:xfrm>
          <a:prstGeom prst="flowChartTerminator">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 panose="020B0604020202020204" pitchFamily="34" charset="0"/>
                <a:cs typeface="Arial" panose="020B0604020202020204" pitchFamily="34" charset="0"/>
              </a:rPr>
              <a:t>Câu</a:t>
            </a:r>
            <a:r>
              <a:rPr lang="en-US" sz="2800" dirty="0">
                <a:latin typeface="Arial" panose="020B0604020202020204" pitchFamily="34" charset="0"/>
                <a:cs typeface="Arial" panose="020B0604020202020204" pitchFamily="34" charset="0"/>
              </a:rPr>
              <a:t> 3</a:t>
            </a:r>
          </a:p>
        </p:txBody>
      </p:sp>
      <p:pic>
        <p:nvPicPr>
          <p:cNvPr id="46" name="Picture 45"/>
          <p:cNvPicPr>
            <a:picLocks noChangeAspect="1"/>
          </p:cNvPicPr>
          <p:nvPr/>
        </p:nvPicPr>
        <p:blipFill rotWithShape="1">
          <a:blip r:embed="rId18">
            <a:extLst>
              <a:ext uri="{28A0092B-C50C-407E-A947-70E740481C1C}">
                <a14:useLocalDpi xmlns:a14="http://schemas.microsoft.com/office/drawing/2010/main" val="0"/>
              </a:ext>
            </a:extLst>
          </a:blip>
          <a:srcRect t="2441" b="4601"/>
          <a:stretch/>
        </p:blipFill>
        <p:spPr>
          <a:xfrm>
            <a:off x="1910672" y="6371969"/>
            <a:ext cx="520785" cy="484110"/>
          </a:xfrm>
          <a:prstGeom prst="rect">
            <a:avLst/>
          </a:prstGeom>
        </p:spPr>
      </p:pic>
      <p:pic>
        <p:nvPicPr>
          <p:cNvPr id="47" name="Picture 46"/>
          <p:cNvPicPr>
            <a:picLocks noChangeAspect="1"/>
          </p:cNvPicPr>
          <p:nvPr/>
        </p:nvPicPr>
        <p:blipFill>
          <a:blip r:embed="rId19"/>
          <a:stretch>
            <a:fillRect/>
          </a:stretch>
        </p:blipFill>
        <p:spPr>
          <a:xfrm rot="5400000">
            <a:off x="-895764" y="4229867"/>
            <a:ext cx="5062619" cy="229849"/>
          </a:xfrm>
          <a:prstGeom prst="rect">
            <a:avLst/>
          </a:prstGeom>
        </p:spPr>
      </p:pic>
    </p:spTree>
    <p:extLst>
      <p:ext uri="{BB962C8B-B14F-4D97-AF65-F5344CB8AC3E}">
        <p14:creationId xmlns:p14="http://schemas.microsoft.com/office/powerpoint/2010/main" val="2442162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4"/>
                    </p:tgtEl>
                  </p:cond>
                </p:stCondLst>
                <p:endSync evt="end" delay="0">
                  <p:rtn val="all"/>
                </p:endSync>
                <p:childTnLst>
                  <p:par>
                    <p:cTn id="18" fill="hold">
                      <p:stCondLst>
                        <p:cond delay="0"/>
                      </p:stCondLst>
                      <p:childTnLst>
                        <p:par>
                          <p:cTn id="19" fill="hold">
                            <p:stCondLst>
                              <p:cond delay="0"/>
                            </p:stCondLst>
                            <p:childTnLst>
                              <p:par>
                                <p:cTn id="20" presetID="11" presetClass="entr" presetSubtype="0" fill="hold" grpId="0" nodeType="afterEffect">
                                  <p:stCondLst>
                                    <p:cond delay="0"/>
                                  </p:stCondLst>
                                  <p:childTnLst>
                                    <p:set>
                                      <p:cBhvr>
                                        <p:cTn id="21" dur="1000">
                                          <p:stCondLst>
                                            <p:cond delay="0"/>
                                          </p:stCondLst>
                                        </p:cTn>
                                        <p:tgtEl>
                                          <p:spTgt spid="23"/>
                                        </p:tgtEl>
                                        <p:attrNameLst>
                                          <p:attrName>style.visibility</p:attrName>
                                        </p:attrNameLst>
                                      </p:cBhvr>
                                      <p:to>
                                        <p:strVal val="visible"/>
                                      </p:to>
                                    </p:set>
                                  </p:childTnLst>
                                </p:cTn>
                              </p:par>
                            </p:childTnLst>
                          </p:cTn>
                        </p:par>
                        <p:par>
                          <p:cTn id="22" fill="hold">
                            <p:stCondLst>
                              <p:cond delay="1000"/>
                            </p:stCondLst>
                            <p:childTnLst>
                              <p:par>
                                <p:cTn id="23" presetID="11" presetClass="entr" presetSubtype="0" fill="hold" grpId="0" nodeType="afterEffect">
                                  <p:stCondLst>
                                    <p:cond delay="0"/>
                                  </p:stCondLst>
                                  <p:childTnLst>
                                    <p:set>
                                      <p:cBhvr>
                                        <p:cTn id="24" dur="1000">
                                          <p:stCondLst>
                                            <p:cond delay="0"/>
                                          </p:stCondLst>
                                        </p:cTn>
                                        <p:tgtEl>
                                          <p:spTgt spid="24"/>
                                        </p:tgtEl>
                                        <p:attrNameLst>
                                          <p:attrName>style.visibility</p:attrName>
                                        </p:attrNameLst>
                                      </p:cBhvr>
                                      <p:to>
                                        <p:strVal val="visible"/>
                                      </p:to>
                                    </p:set>
                                  </p:childTnLst>
                                </p:cTn>
                              </p:par>
                            </p:childTnLst>
                          </p:cTn>
                        </p:par>
                        <p:par>
                          <p:cTn id="25" fill="hold">
                            <p:stCondLst>
                              <p:cond delay="2000"/>
                            </p:stCondLst>
                            <p:childTnLst>
                              <p:par>
                                <p:cTn id="26" presetID="11" presetClass="entr" presetSubtype="0" fill="hold" grpId="0" nodeType="afterEffect">
                                  <p:stCondLst>
                                    <p:cond delay="0"/>
                                  </p:stCondLst>
                                  <p:childTnLst>
                                    <p:set>
                                      <p:cBhvr>
                                        <p:cTn id="27" dur="1000">
                                          <p:stCondLst>
                                            <p:cond delay="0"/>
                                          </p:stCondLst>
                                        </p:cTn>
                                        <p:tgtEl>
                                          <p:spTgt spid="25"/>
                                        </p:tgtEl>
                                        <p:attrNameLst>
                                          <p:attrName>style.visibility</p:attrName>
                                        </p:attrNameLst>
                                      </p:cBhvr>
                                      <p:to>
                                        <p:strVal val="visible"/>
                                      </p:to>
                                    </p:set>
                                  </p:childTnLst>
                                </p:cTn>
                              </p:par>
                            </p:childTnLst>
                          </p:cTn>
                        </p:par>
                        <p:par>
                          <p:cTn id="28" fill="hold">
                            <p:stCondLst>
                              <p:cond delay="3000"/>
                            </p:stCondLst>
                            <p:childTnLst>
                              <p:par>
                                <p:cTn id="29" presetID="11" presetClass="entr" presetSubtype="0" fill="hold" grpId="0" nodeType="afterEffect">
                                  <p:stCondLst>
                                    <p:cond delay="0"/>
                                  </p:stCondLst>
                                  <p:childTnLst>
                                    <p:set>
                                      <p:cBhvr>
                                        <p:cTn id="30" dur="1000">
                                          <p:stCondLst>
                                            <p:cond delay="0"/>
                                          </p:stCondLst>
                                        </p:cTn>
                                        <p:tgtEl>
                                          <p:spTgt spid="26"/>
                                        </p:tgtEl>
                                        <p:attrNameLst>
                                          <p:attrName>style.visibility</p:attrName>
                                        </p:attrNameLst>
                                      </p:cBhvr>
                                      <p:to>
                                        <p:strVal val="visible"/>
                                      </p:to>
                                    </p:set>
                                  </p:childTnLst>
                                </p:cTn>
                              </p:par>
                            </p:childTnLst>
                          </p:cTn>
                        </p:par>
                        <p:par>
                          <p:cTn id="31" fill="hold">
                            <p:stCondLst>
                              <p:cond delay="4000"/>
                            </p:stCondLst>
                            <p:childTnLst>
                              <p:par>
                                <p:cTn id="32" presetID="11" presetClass="entr" presetSubtype="0" fill="hold" grpId="0" nodeType="afterEffect">
                                  <p:stCondLst>
                                    <p:cond delay="0"/>
                                  </p:stCondLst>
                                  <p:childTnLst>
                                    <p:set>
                                      <p:cBhvr>
                                        <p:cTn id="33" dur="1000">
                                          <p:stCondLst>
                                            <p:cond delay="0"/>
                                          </p:stCondLst>
                                        </p:cTn>
                                        <p:tgtEl>
                                          <p:spTgt spid="27"/>
                                        </p:tgtEl>
                                        <p:attrNameLst>
                                          <p:attrName>style.visibility</p:attrName>
                                        </p:attrNameLst>
                                      </p:cBhvr>
                                      <p:to>
                                        <p:strVal val="visible"/>
                                      </p:to>
                                    </p:set>
                                  </p:childTnLst>
                                </p:cTn>
                              </p:par>
                            </p:childTnLst>
                          </p:cTn>
                        </p:par>
                        <p:par>
                          <p:cTn id="34" fill="hold">
                            <p:stCondLst>
                              <p:cond delay="5000"/>
                            </p:stCondLst>
                            <p:childTnLst>
                              <p:par>
                                <p:cTn id="35" presetID="11" presetClass="entr" presetSubtype="0" fill="hold" grpId="0" nodeType="afterEffect">
                                  <p:stCondLst>
                                    <p:cond delay="0"/>
                                  </p:stCondLst>
                                  <p:childTnLst>
                                    <p:set>
                                      <p:cBhvr>
                                        <p:cTn id="36" dur="1000">
                                          <p:stCondLst>
                                            <p:cond delay="0"/>
                                          </p:stCondLst>
                                        </p:cTn>
                                        <p:tgtEl>
                                          <p:spTgt spid="28"/>
                                        </p:tgtEl>
                                        <p:attrNameLst>
                                          <p:attrName>style.visibility</p:attrName>
                                        </p:attrNameLst>
                                      </p:cBhvr>
                                      <p:to>
                                        <p:strVal val="visible"/>
                                      </p:to>
                                    </p:set>
                                  </p:childTnLst>
                                </p:cTn>
                              </p:par>
                            </p:childTnLst>
                          </p:cTn>
                        </p:par>
                        <p:par>
                          <p:cTn id="37" fill="hold">
                            <p:stCondLst>
                              <p:cond delay="6000"/>
                            </p:stCondLst>
                            <p:childTnLst>
                              <p:par>
                                <p:cTn id="38" presetID="11" presetClass="entr" presetSubtype="0" fill="hold" grpId="0" nodeType="afterEffect">
                                  <p:stCondLst>
                                    <p:cond delay="0"/>
                                  </p:stCondLst>
                                  <p:childTnLst>
                                    <p:set>
                                      <p:cBhvr>
                                        <p:cTn id="39" dur="1000">
                                          <p:stCondLst>
                                            <p:cond delay="0"/>
                                          </p:stCondLst>
                                        </p:cTn>
                                        <p:tgtEl>
                                          <p:spTgt spid="29"/>
                                        </p:tgtEl>
                                        <p:attrNameLst>
                                          <p:attrName>style.visibility</p:attrName>
                                        </p:attrNameLst>
                                      </p:cBhvr>
                                      <p:to>
                                        <p:strVal val="visible"/>
                                      </p:to>
                                    </p:set>
                                  </p:childTnLst>
                                </p:cTn>
                              </p:par>
                            </p:childTnLst>
                          </p:cTn>
                        </p:par>
                        <p:par>
                          <p:cTn id="40" fill="hold">
                            <p:stCondLst>
                              <p:cond delay="7000"/>
                            </p:stCondLst>
                            <p:childTnLst>
                              <p:par>
                                <p:cTn id="41" presetID="11" presetClass="entr" presetSubtype="0" fill="hold" grpId="0" nodeType="afterEffect">
                                  <p:stCondLst>
                                    <p:cond delay="0"/>
                                  </p:stCondLst>
                                  <p:childTnLst>
                                    <p:set>
                                      <p:cBhvr>
                                        <p:cTn id="42" dur="1000">
                                          <p:stCondLst>
                                            <p:cond delay="0"/>
                                          </p:stCondLst>
                                        </p:cTn>
                                        <p:tgtEl>
                                          <p:spTgt spid="30"/>
                                        </p:tgtEl>
                                        <p:attrNameLst>
                                          <p:attrName>style.visibility</p:attrName>
                                        </p:attrNameLst>
                                      </p:cBhvr>
                                      <p:to>
                                        <p:strVal val="visible"/>
                                      </p:to>
                                    </p:set>
                                  </p:childTnLst>
                                </p:cTn>
                              </p:par>
                            </p:childTnLst>
                          </p:cTn>
                        </p:par>
                        <p:par>
                          <p:cTn id="43" fill="hold">
                            <p:stCondLst>
                              <p:cond delay="8000"/>
                            </p:stCondLst>
                            <p:childTnLst>
                              <p:par>
                                <p:cTn id="44" presetID="11" presetClass="entr" presetSubtype="0" fill="hold" grpId="0" nodeType="afterEffect">
                                  <p:stCondLst>
                                    <p:cond delay="0"/>
                                  </p:stCondLst>
                                  <p:childTnLst>
                                    <p:set>
                                      <p:cBhvr>
                                        <p:cTn id="45" dur="1000">
                                          <p:stCondLst>
                                            <p:cond delay="0"/>
                                          </p:stCondLst>
                                        </p:cTn>
                                        <p:tgtEl>
                                          <p:spTgt spid="31"/>
                                        </p:tgtEl>
                                        <p:attrNameLst>
                                          <p:attrName>style.visibility</p:attrName>
                                        </p:attrNameLst>
                                      </p:cBhvr>
                                      <p:to>
                                        <p:strVal val="visible"/>
                                      </p:to>
                                    </p:set>
                                  </p:childTnLst>
                                </p:cTn>
                              </p:par>
                            </p:childTnLst>
                          </p:cTn>
                        </p:par>
                        <p:par>
                          <p:cTn id="46" fill="hold">
                            <p:stCondLst>
                              <p:cond delay="9000"/>
                            </p:stCondLst>
                            <p:childTnLst>
                              <p:par>
                                <p:cTn id="47" presetID="11" presetClass="entr" presetSubtype="0" fill="hold" grpId="0" nodeType="afterEffect">
                                  <p:stCondLst>
                                    <p:cond delay="0"/>
                                  </p:stCondLst>
                                  <p:childTnLst>
                                    <p:set>
                                      <p:cBhvr>
                                        <p:cTn id="48" dur="1000">
                                          <p:stCondLst>
                                            <p:cond delay="0"/>
                                          </p:stCondLst>
                                        </p:cTn>
                                        <p:tgtEl>
                                          <p:spTgt spid="32"/>
                                        </p:tgtEl>
                                        <p:attrNameLst>
                                          <p:attrName>style.visibility</p:attrName>
                                        </p:attrNameLst>
                                      </p:cBhvr>
                                      <p:to>
                                        <p:strVal val="visible"/>
                                      </p:to>
                                    </p:set>
                                  </p:childTnLst>
                                </p:cTn>
                              </p:par>
                            </p:childTnLst>
                          </p:cTn>
                        </p:par>
                        <p:par>
                          <p:cTn id="49" fill="hold">
                            <p:stCondLst>
                              <p:cond delay="10000"/>
                            </p:stCondLst>
                            <p:childTnLst>
                              <p:par>
                                <p:cTn id="50" presetID="11" presetClass="entr" presetSubtype="0" fill="hold" grpId="0" nodeType="afterEffect">
                                  <p:stCondLst>
                                    <p:cond delay="0"/>
                                  </p:stCondLst>
                                  <p:childTnLst>
                                    <p:set>
                                      <p:cBhvr>
                                        <p:cTn id="51" dur="1000">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seq concurrent="1" nextAc="seek">
              <p:cTn id="52" restart="whenNotActive" fill="hold" evtFilter="cancelBubble" nodeType="interactiveSeq">
                <p:stCondLst>
                  <p:cond evt="onClick" delay="0">
                    <p:tgtEl>
                      <p:spTgt spid="2"/>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500"/>
                                        <p:tgtEl>
                                          <p:spTgt spid="3"/>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fade">
                                      <p:cBhvr>
                                        <p:cTn id="60" dur="500"/>
                                        <p:tgtEl>
                                          <p:spTgt spid="35"/>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42"/>
                                        </p:tgtEl>
                                        <p:attrNameLst>
                                          <p:attrName>style.visibility</p:attrName>
                                        </p:attrNameLst>
                                      </p:cBhvr>
                                      <p:to>
                                        <p:strVal val="visible"/>
                                      </p:to>
                                    </p:set>
                                    <p:animEffect transition="in" filter="fade">
                                      <p:cBhvr>
                                        <p:cTn id="63" dur="500"/>
                                        <p:tgtEl>
                                          <p:spTgt spid="42"/>
                                        </p:tgtEl>
                                      </p:cBhvr>
                                    </p:animEffect>
                                  </p:childTnLst>
                                </p:cTn>
                              </p:par>
                            </p:childTnLst>
                          </p:cTn>
                        </p:par>
                      </p:childTnLst>
                    </p:cTn>
                  </p:par>
                </p:childTnLst>
              </p:cTn>
              <p:nextCondLst>
                <p:cond evt="onClick" delay="0">
                  <p:tgtEl>
                    <p:spTgt spid="2"/>
                  </p:tgtEl>
                </p:cond>
              </p:nextCondLst>
            </p:seq>
            <p:seq concurrent="1" nextAc="seek">
              <p:cTn id="64" restart="whenNotActive" fill="hold" evtFilter="cancelBubble" nodeType="interactiveSeq">
                <p:stCondLst>
                  <p:cond evt="onClick" delay="0">
                    <p:tgtEl>
                      <p:spTgt spid="3"/>
                    </p:tgtEl>
                  </p:cond>
                </p:stCondLst>
                <p:endSync evt="end" delay="0">
                  <p:rtn val="all"/>
                </p:endSync>
                <p:childTnLst>
                  <p:par>
                    <p:cTn id="65" fill="hold">
                      <p:stCondLst>
                        <p:cond delay="0"/>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5"/>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6"/>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8"/>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5"/>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7"/>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36"/>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1"/>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37"/>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3"/>
                  </p:tgtEl>
                </p:cond>
              </p:nextCondLst>
            </p:seq>
            <p:seq concurrent="1" nextAc="seek">
              <p:cTn id="87" restart="whenNotActive" fill="hold" evtFilter="cancelBubble" nodeType="interactiveSeq">
                <p:stCondLst>
                  <p:cond evt="onClick" delay="0">
                    <p:tgtEl>
                      <p:spTgt spid="15"/>
                    </p:tgtEl>
                  </p:cond>
                </p:stCondLst>
                <p:endSync evt="end" delay="0">
                  <p:rtn val="all"/>
                </p:endSync>
                <p:childTnLst>
                  <p:par>
                    <p:cTn id="88" fill="hold">
                      <p:stCondLst>
                        <p:cond delay="0"/>
                      </p:stCondLst>
                      <p:childTnLst>
                        <p:par>
                          <p:cTn id="89" fill="hold">
                            <p:stCondLst>
                              <p:cond delay="0"/>
                            </p:stCondLst>
                            <p:childTnLst>
                              <p:par>
                                <p:cTn id="90" presetID="10" presetClass="entr" presetSubtype="0" repeatCount="5000" fill="hold" nodeType="clickEffect">
                                  <p:stCondLst>
                                    <p:cond delay="0"/>
                                  </p:stCondLst>
                                  <p:childTnLst>
                                    <p:set>
                                      <p:cBhvr>
                                        <p:cTn id="91" dur="1" fill="hold">
                                          <p:stCondLst>
                                            <p:cond delay="0"/>
                                          </p:stCondLst>
                                        </p:cTn>
                                        <p:tgtEl>
                                          <p:spTgt spid="38"/>
                                        </p:tgtEl>
                                        <p:attrNameLst>
                                          <p:attrName>style.visibility</p:attrName>
                                        </p:attrNameLst>
                                      </p:cBhvr>
                                      <p:to>
                                        <p:strVal val="visible"/>
                                      </p:to>
                                    </p:set>
                                    <p:animEffect transition="in" filter="fade">
                                      <p:cBhvr>
                                        <p:cTn id="92" dur="500"/>
                                        <p:tgtEl>
                                          <p:spTgt spid="38"/>
                                        </p:tgtEl>
                                      </p:cBhvr>
                                    </p:animEffect>
                                  </p:childTnLst>
                                  <p:subTnLst>
                                    <p:audio>
                                      <p:cMediaNode>
                                        <p:cTn display="0" masterRel="sameClick">
                                          <p:stCondLst>
                                            <p:cond evt="begin" delay="0">
                                              <p:tn val="90"/>
                                            </p:cond>
                                          </p:stCondLst>
                                          <p:endCondLst>
                                            <p:cond evt="onStopAudio" delay="0">
                                              <p:tgtEl>
                                                <p:sldTgt/>
                                              </p:tgtEl>
                                            </p:cond>
                                          </p:endCondLst>
                                        </p:cTn>
                                        <p:tgtEl>
                                          <p:sndTgt r:embed="rId3" name="Am-thanh-tra-loi-sai.wav"/>
                                        </p:tgtEl>
                                      </p:cMediaNode>
                                    </p:audio>
                                  </p:subTnLst>
                                </p:cTn>
                              </p:par>
                            </p:childTnLst>
                          </p:cTn>
                        </p:par>
                      </p:childTnLst>
                    </p:cTn>
                  </p:par>
                </p:childTnLst>
              </p:cTn>
              <p:nextCondLst>
                <p:cond evt="onClick" delay="0">
                  <p:tgtEl>
                    <p:spTgt spid="15"/>
                  </p:tgtEl>
                </p:cond>
              </p:nextCondLst>
            </p:seq>
            <p:seq concurrent="1" nextAc="seek">
              <p:cTn id="93" restart="whenNotActive" fill="hold" evtFilter="cancelBubble" nodeType="interactiveSeq">
                <p:stCondLst>
                  <p:cond evt="onClick" delay="0">
                    <p:tgtEl>
                      <p:spTgt spid="7"/>
                    </p:tgtEl>
                  </p:cond>
                </p:stCondLst>
                <p:endSync evt="end" delay="0">
                  <p:rtn val="all"/>
                </p:endSync>
                <p:childTnLst>
                  <p:par>
                    <p:cTn id="94" fill="hold">
                      <p:stCondLst>
                        <p:cond delay="0"/>
                      </p:stCondLst>
                      <p:childTnLst>
                        <p:par>
                          <p:cTn id="95" fill="hold">
                            <p:stCondLst>
                              <p:cond delay="0"/>
                            </p:stCondLst>
                            <p:childTnLst>
                              <p:par>
                                <p:cTn id="96" presetID="10" presetClass="entr" presetSubtype="0" repeatCount="5000" fill="hold" nodeType="clickEffect">
                                  <p:stCondLst>
                                    <p:cond delay="0"/>
                                  </p:stCondLst>
                                  <p:childTnLst>
                                    <p:set>
                                      <p:cBhvr>
                                        <p:cTn id="97" dur="1" fill="hold">
                                          <p:stCondLst>
                                            <p:cond delay="0"/>
                                          </p:stCondLst>
                                        </p:cTn>
                                        <p:tgtEl>
                                          <p:spTgt spid="39"/>
                                        </p:tgtEl>
                                        <p:attrNameLst>
                                          <p:attrName>style.visibility</p:attrName>
                                        </p:attrNameLst>
                                      </p:cBhvr>
                                      <p:to>
                                        <p:strVal val="visible"/>
                                      </p:to>
                                    </p:set>
                                    <p:animEffect transition="in" filter="fade">
                                      <p:cBhvr>
                                        <p:cTn id="98" dur="500"/>
                                        <p:tgtEl>
                                          <p:spTgt spid="39"/>
                                        </p:tgtEl>
                                      </p:cBhvr>
                                    </p:animEffect>
                                  </p:childTnLst>
                                  <p:subTnLst>
                                    <p:audio>
                                      <p:cMediaNode>
                                        <p:cTn display="0" masterRel="sameClick">
                                          <p:stCondLst>
                                            <p:cond evt="begin" delay="0">
                                              <p:tn val="96"/>
                                            </p:cond>
                                          </p:stCondLst>
                                          <p:endCondLst>
                                            <p:cond evt="onStopAudio" delay="0">
                                              <p:tgtEl>
                                                <p:sldTgt/>
                                              </p:tgtEl>
                                            </p:cond>
                                          </p:endCondLst>
                                        </p:cTn>
                                        <p:tgtEl>
                                          <p:sndTgt r:embed="rId3" name="Am-thanh-tra-loi-sai.wav"/>
                                        </p:tgtEl>
                                      </p:cMediaNode>
                                    </p:audio>
                                  </p:subTnLst>
                                </p:cTn>
                              </p:par>
                            </p:childTnLst>
                          </p:cTn>
                        </p:par>
                      </p:childTnLst>
                    </p:cTn>
                  </p:par>
                </p:childTnLst>
              </p:cTn>
              <p:nextCondLst>
                <p:cond evt="onClick" delay="0">
                  <p:tgtEl>
                    <p:spTgt spid="7"/>
                  </p:tgtEl>
                </p:cond>
              </p:nextCondLst>
            </p:seq>
            <p:seq concurrent="1" nextAc="seek">
              <p:cTn id="99" restart="whenNotActive" fill="hold" evtFilter="cancelBubble" nodeType="interactiveSeq">
                <p:stCondLst>
                  <p:cond evt="onClick" delay="0">
                    <p:tgtEl>
                      <p:spTgt spid="18"/>
                    </p:tgtEl>
                  </p:cond>
                </p:stCondLst>
                <p:endSync evt="end" delay="0">
                  <p:rtn val="all"/>
                </p:endSync>
                <p:childTnLst>
                  <p:par>
                    <p:cTn id="100" fill="hold">
                      <p:stCondLst>
                        <p:cond delay="0"/>
                      </p:stCondLst>
                      <p:childTnLst>
                        <p:par>
                          <p:cTn id="101" fill="hold">
                            <p:stCondLst>
                              <p:cond delay="0"/>
                            </p:stCondLst>
                            <p:childTnLst>
                              <p:par>
                                <p:cTn id="102" presetID="10" presetClass="entr" presetSubtype="0" repeatCount="5000" fill="hold" nodeType="clickEffect">
                                  <p:stCondLst>
                                    <p:cond delay="0"/>
                                  </p:stCondLst>
                                  <p:childTnLst>
                                    <p:set>
                                      <p:cBhvr>
                                        <p:cTn id="103" dur="1" fill="hold">
                                          <p:stCondLst>
                                            <p:cond delay="0"/>
                                          </p:stCondLst>
                                        </p:cTn>
                                        <p:tgtEl>
                                          <p:spTgt spid="40"/>
                                        </p:tgtEl>
                                        <p:attrNameLst>
                                          <p:attrName>style.visibility</p:attrName>
                                        </p:attrNameLst>
                                      </p:cBhvr>
                                      <p:to>
                                        <p:strVal val="visible"/>
                                      </p:to>
                                    </p:set>
                                    <p:animEffect transition="in" filter="fade">
                                      <p:cBhvr>
                                        <p:cTn id="104" dur="500"/>
                                        <p:tgtEl>
                                          <p:spTgt spid="40"/>
                                        </p:tgtEl>
                                      </p:cBhvr>
                                    </p:animEffect>
                                  </p:childTnLst>
                                  <p:subTnLst>
                                    <p:audio>
                                      <p:cMediaNode>
                                        <p:cTn display="0" masterRel="sameClick">
                                          <p:stCondLst>
                                            <p:cond evt="begin" delay="0">
                                              <p:tn val="102"/>
                                            </p:cond>
                                          </p:stCondLst>
                                          <p:endCondLst>
                                            <p:cond evt="onStopAudio" delay="0">
                                              <p:tgtEl>
                                                <p:sldTgt/>
                                              </p:tgtEl>
                                            </p:cond>
                                          </p:endCondLst>
                                        </p:cTn>
                                        <p:tgtEl>
                                          <p:sndTgt r:embed="rId3" name="Am-thanh-tra-loi-sai.wav"/>
                                        </p:tgtEl>
                                      </p:cMediaNode>
                                    </p:audio>
                                  </p:subTnLst>
                                </p:cTn>
                              </p:par>
                            </p:childTnLst>
                          </p:cTn>
                        </p:par>
                      </p:childTnLst>
                    </p:cTn>
                  </p:par>
                </p:childTnLst>
              </p:cTn>
              <p:nextCondLst>
                <p:cond evt="onClick" delay="0">
                  <p:tgtEl>
                    <p:spTgt spid="18"/>
                  </p:tgtEl>
                </p:cond>
              </p:nextCondLst>
            </p:seq>
            <p:seq concurrent="1" nextAc="seek">
              <p:cTn id="105" restart="whenNotActive" fill="hold" evtFilter="cancelBubble" nodeType="interactiveSeq">
                <p:stCondLst>
                  <p:cond evt="onClick" delay="0">
                    <p:tgtEl>
                      <p:spTgt spid="46"/>
                    </p:tgtEl>
                  </p:cond>
                </p:stCondLst>
                <p:endSync evt="end" delay="0">
                  <p:rtn val="all"/>
                </p:endSync>
                <p:childTnLst>
                  <p:par>
                    <p:cTn id="106" fill="hold">
                      <p:stCondLst>
                        <p:cond delay="0"/>
                      </p:stCondLst>
                      <p:childTnLst>
                        <p:par>
                          <p:cTn id="107" fill="hold">
                            <p:stCondLst>
                              <p:cond delay="0"/>
                            </p:stCondLst>
                            <p:childTnLst>
                              <p:par>
                                <p:cTn id="108" presetID="64" presetClass="path" presetSubtype="0" accel="50000" decel="50000" fill="hold" nodeType="clickEffect">
                                  <p:stCondLst>
                                    <p:cond delay="0"/>
                                  </p:stCondLst>
                                  <p:childTnLst>
                                    <p:animMotion origin="layout" path="M 5E-6 -1.85185E-6 L -0.00326 -0.42546 " pathEditMode="relative" rAng="0" ptsTypes="AA">
                                      <p:cBhvr>
                                        <p:cTn id="109" dur="2000" fill="hold"/>
                                        <p:tgtEl>
                                          <p:spTgt spid="46"/>
                                        </p:tgtEl>
                                        <p:attrNameLst>
                                          <p:attrName>ppt_x</p:attrName>
                                          <p:attrName>ppt_y</p:attrName>
                                        </p:attrNameLst>
                                      </p:cBhvr>
                                      <p:rCtr x="-169" y="-21273"/>
                                    </p:animMotion>
                                  </p:childTnLst>
                                </p:cTn>
                              </p:par>
                            </p:childTnLst>
                          </p:cTn>
                        </p:par>
                      </p:childTnLst>
                    </p:cTn>
                  </p:par>
                </p:childTnLst>
              </p:cTn>
              <p:nextCondLst>
                <p:cond evt="onClick" delay="0">
                  <p:tgtEl>
                    <p:spTgt spid="46"/>
                  </p:tgtEl>
                </p:cond>
              </p:nextCondLst>
            </p:seq>
            <p:seq concurrent="1" nextAc="seek">
              <p:cTn id="110" restart="whenNotActive" fill="hold" evtFilter="cancelBubble" nodeType="interactiveSeq">
                <p:stCondLst>
                  <p:cond evt="onClick" delay="0">
                    <p:tgtEl>
                      <p:spTgt spid="11"/>
                    </p:tgtEl>
                  </p:cond>
                </p:stCondLst>
                <p:endSync evt="end" delay="0">
                  <p:rtn val="all"/>
                </p:endSync>
                <p:childTnLst>
                  <p:par>
                    <p:cTn id="111" fill="hold">
                      <p:stCondLst>
                        <p:cond delay="0"/>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13"/>
                                            </p:cond>
                                          </p:stCondLst>
                                          <p:endCondLst>
                                            <p:cond evt="onStopAudio" delay="0">
                                              <p:tgtEl>
                                                <p:sldTgt/>
                                              </p:tgtEl>
                                            </p:cond>
                                          </p:endCondLst>
                                        </p:cTn>
                                        <p:tgtEl>
                                          <p:sndTgt r:embed="rId4" name="Am-thanh-yeah-tre-con.wav"/>
                                        </p:tgtEl>
                                      </p:cMediaNode>
                                    </p:audio>
                                  </p:subTnLst>
                                </p:cTn>
                              </p:par>
                              <p:par>
                                <p:cTn id="115" presetID="1" presetClass="exit" presetSubtype="0" fill="hold" grpId="1" nodeType="withEffect">
                                  <p:stCondLst>
                                    <p:cond delay="0"/>
                                  </p:stCondLst>
                                  <p:childTnLst>
                                    <p:set>
                                      <p:cBhvr>
                                        <p:cTn id="116" dur="1" fill="hold">
                                          <p:stCondLst>
                                            <p:cond delay="0"/>
                                          </p:stCondLst>
                                        </p:cTn>
                                        <p:tgtEl>
                                          <p:spTgt spid="15"/>
                                        </p:tgtEl>
                                        <p:attrNameLst>
                                          <p:attrName>style.visibility</p:attrName>
                                        </p:attrNameLst>
                                      </p:cBhvr>
                                      <p:to>
                                        <p:strVal val="hidden"/>
                                      </p:to>
                                    </p:set>
                                  </p:childTnLst>
                                </p:cTn>
                              </p:par>
                              <p:par>
                                <p:cTn id="117" presetID="1" presetClass="exit" presetSubtype="0" fill="hold" nodeType="withEffect">
                                  <p:stCondLst>
                                    <p:cond delay="0"/>
                                  </p:stCondLst>
                                  <p:childTnLst>
                                    <p:set>
                                      <p:cBhvr>
                                        <p:cTn id="118" dur="1" fill="hold">
                                          <p:stCondLst>
                                            <p:cond delay="0"/>
                                          </p:stCondLst>
                                        </p:cTn>
                                        <p:tgtEl>
                                          <p:spTgt spid="6"/>
                                        </p:tgtEl>
                                        <p:attrNameLst>
                                          <p:attrName>style.visibility</p:attrName>
                                        </p:attrNameLst>
                                      </p:cBhvr>
                                      <p:to>
                                        <p:strVal val="hidden"/>
                                      </p:to>
                                    </p:set>
                                  </p:childTnLst>
                                </p:cTn>
                              </p:par>
                              <p:par>
                                <p:cTn id="119" presetID="1" presetClass="exit" presetSubtype="0" fill="hold" grpId="1" nodeType="withEffect">
                                  <p:stCondLst>
                                    <p:cond delay="0"/>
                                  </p:stCondLst>
                                  <p:childTnLst>
                                    <p:set>
                                      <p:cBhvr>
                                        <p:cTn id="120" dur="1" fill="hold">
                                          <p:stCondLst>
                                            <p:cond delay="0"/>
                                          </p:stCondLst>
                                        </p:cTn>
                                        <p:tgtEl>
                                          <p:spTgt spid="18"/>
                                        </p:tgtEl>
                                        <p:attrNameLst>
                                          <p:attrName>style.visibility</p:attrName>
                                        </p:attrNameLst>
                                      </p:cBhvr>
                                      <p:to>
                                        <p:strVal val="hidden"/>
                                      </p:to>
                                    </p:set>
                                  </p:childTnLst>
                                </p:cTn>
                              </p:par>
                              <p:par>
                                <p:cTn id="121" presetID="1" presetClass="exit" presetSubtype="0" fill="hold" nodeType="withEffect">
                                  <p:stCondLst>
                                    <p:cond delay="0"/>
                                  </p:stCondLst>
                                  <p:childTnLst>
                                    <p:set>
                                      <p:cBhvr>
                                        <p:cTn id="122" dur="1" fill="hold">
                                          <p:stCondLst>
                                            <p:cond delay="0"/>
                                          </p:stCondLst>
                                        </p:cTn>
                                        <p:tgtEl>
                                          <p:spTgt spid="5"/>
                                        </p:tgtEl>
                                        <p:attrNameLst>
                                          <p:attrName>style.visibility</p:attrName>
                                        </p:attrNameLst>
                                      </p:cBhvr>
                                      <p:to>
                                        <p:strVal val="hidden"/>
                                      </p:to>
                                    </p:set>
                                  </p:childTnLst>
                                </p:cTn>
                              </p:par>
                              <p:par>
                                <p:cTn id="123" presetID="1" presetClass="exit" presetSubtype="0" fill="hold" grpId="1" nodeType="withEffect">
                                  <p:stCondLst>
                                    <p:cond delay="0"/>
                                  </p:stCondLst>
                                  <p:childTnLst>
                                    <p:set>
                                      <p:cBhvr>
                                        <p:cTn id="124" dur="1" fill="hold">
                                          <p:stCondLst>
                                            <p:cond delay="0"/>
                                          </p:stCondLst>
                                        </p:cTn>
                                        <p:tgtEl>
                                          <p:spTgt spid="7"/>
                                        </p:tgtEl>
                                        <p:attrNameLst>
                                          <p:attrName>style.visibility</p:attrName>
                                        </p:attrNameLst>
                                      </p:cBhvr>
                                      <p:to>
                                        <p:strVal val="hidden"/>
                                      </p:to>
                                    </p:set>
                                  </p:childTnLst>
                                </p:cTn>
                              </p:par>
                              <p:par>
                                <p:cTn id="125" presetID="1" presetClass="exit" presetSubtype="0" fill="hold" nodeType="withEffect">
                                  <p:stCondLst>
                                    <p:cond delay="0"/>
                                  </p:stCondLst>
                                  <p:childTnLst>
                                    <p:set>
                                      <p:cBhvr>
                                        <p:cTn id="126" dur="1" fill="hold">
                                          <p:stCondLst>
                                            <p:cond delay="0"/>
                                          </p:stCondLst>
                                        </p:cTn>
                                        <p:tgtEl>
                                          <p:spTgt spid="36"/>
                                        </p:tgtEl>
                                        <p:attrNameLst>
                                          <p:attrName>style.visibility</p:attrName>
                                        </p:attrNameLst>
                                      </p:cBhvr>
                                      <p:to>
                                        <p:strVal val="hidden"/>
                                      </p:to>
                                    </p:set>
                                  </p:childTnLst>
                                </p:cTn>
                              </p:par>
                              <p:par>
                                <p:cTn id="127" presetID="1" presetClass="exit" presetSubtype="0" fill="hold" nodeType="withEffect">
                                  <p:stCondLst>
                                    <p:cond delay="0"/>
                                  </p:stCondLst>
                                  <p:childTnLst>
                                    <p:set>
                                      <p:cBhvr>
                                        <p:cTn id="128" dur="1" fill="hold">
                                          <p:stCondLst>
                                            <p:cond delay="0"/>
                                          </p:stCondLst>
                                        </p:cTn>
                                        <p:tgtEl>
                                          <p:spTgt spid="38"/>
                                        </p:tgtEl>
                                        <p:attrNameLst>
                                          <p:attrName>style.visibility</p:attrName>
                                        </p:attrNameLst>
                                      </p:cBhvr>
                                      <p:to>
                                        <p:strVal val="hidden"/>
                                      </p:to>
                                    </p:set>
                                  </p:childTnLst>
                                </p:cTn>
                              </p:par>
                              <p:par>
                                <p:cTn id="129" presetID="1" presetClass="exit" presetSubtype="0" fill="hold" nodeType="withEffect">
                                  <p:stCondLst>
                                    <p:cond delay="0"/>
                                  </p:stCondLst>
                                  <p:childTnLst>
                                    <p:set>
                                      <p:cBhvr>
                                        <p:cTn id="130" dur="1" fill="hold">
                                          <p:stCondLst>
                                            <p:cond delay="0"/>
                                          </p:stCondLst>
                                        </p:cTn>
                                        <p:tgtEl>
                                          <p:spTgt spid="39"/>
                                        </p:tgtEl>
                                        <p:attrNameLst>
                                          <p:attrName>style.visibility</p:attrName>
                                        </p:attrNameLst>
                                      </p:cBhvr>
                                      <p:to>
                                        <p:strVal val="hidden"/>
                                      </p:to>
                                    </p:set>
                                  </p:childTnLst>
                                </p:cTn>
                              </p:par>
                              <p:par>
                                <p:cTn id="131" presetID="1" presetClass="exit" presetSubtype="0" fill="hold" nodeType="withEffect">
                                  <p:stCondLst>
                                    <p:cond delay="0"/>
                                  </p:stCondLst>
                                  <p:childTnLst>
                                    <p:set>
                                      <p:cBhvr>
                                        <p:cTn id="132"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7" grpId="0" animBg="1"/>
      <p:bldP spid="7" grpId="1" animBg="1"/>
      <p:bldP spid="11" grpId="0" animBg="1"/>
      <p:bldP spid="15" grpId="0" animBg="1"/>
      <p:bldP spid="15" grpId="1" animBg="1"/>
      <p:bldP spid="18" grpId="0" animBg="1"/>
      <p:bldP spid="18" grpId="1"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 grpId="0" animBg="1"/>
      <p:bldP spid="35" grpId="0" animBg="1"/>
      <p:bldP spid="4" grpId="0"/>
      <p:bldP spid="42"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14"/>
            <a:ext cx="12212303" cy="6858000"/>
          </a:xfrm>
          <a:prstGeom prst="rect">
            <a:avLst/>
          </a:prstGeom>
        </p:spPr>
      </p:pic>
      <p:sp>
        <p:nvSpPr>
          <p:cNvPr id="6" name="AutoShape 3"/>
          <p:cNvSpPr>
            <a:spLocks noChangeArrowheads="1"/>
          </p:cNvSpPr>
          <p:nvPr/>
        </p:nvSpPr>
        <p:spPr bwMode="gray">
          <a:xfrm>
            <a:off x="-27365" y="1296628"/>
            <a:ext cx="3909768" cy="3620387"/>
          </a:xfrm>
          <a:custGeom>
            <a:avLst/>
            <a:gdLst>
              <a:gd name="G0" fmla="+- 1914 0 0"/>
              <a:gd name="G1" fmla="+- 21600 0 1914"/>
              <a:gd name="G2" fmla="+- 21600 0 1914"/>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914" y="10800"/>
                </a:moveTo>
                <a:cubicBezTo>
                  <a:pt x="1914" y="15708"/>
                  <a:pt x="5892" y="19686"/>
                  <a:pt x="10800" y="19686"/>
                </a:cubicBezTo>
                <a:cubicBezTo>
                  <a:pt x="15708" y="19686"/>
                  <a:pt x="19686" y="15708"/>
                  <a:pt x="19686" y="10800"/>
                </a:cubicBezTo>
                <a:cubicBezTo>
                  <a:pt x="19686" y="5892"/>
                  <a:pt x="15708" y="1914"/>
                  <a:pt x="10800" y="1914"/>
                </a:cubicBezTo>
                <a:cubicBezTo>
                  <a:pt x="5892" y="1914"/>
                  <a:pt x="1914" y="5892"/>
                  <a:pt x="1914" y="10800"/>
                </a:cubicBezTo>
                <a:close/>
              </a:path>
            </a:pathLst>
          </a:custGeom>
          <a:gradFill rotWithShape="1">
            <a:gsLst>
              <a:gs pos="0">
                <a:schemeClr val="accent1">
                  <a:gamma/>
                  <a:tint val="60784"/>
                  <a:invGamma/>
                  <a:alpha val="12000"/>
                </a:schemeClr>
              </a:gs>
              <a:gs pos="50000">
                <a:schemeClr val="accent1"/>
              </a:gs>
              <a:gs pos="100000">
                <a:schemeClr val="accent1">
                  <a:gamma/>
                  <a:tint val="60784"/>
                  <a:invGamma/>
                  <a:alpha val="12000"/>
                </a:schemeClr>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defRPr/>
            </a:pPr>
            <a:endParaRPr lang="en-US">
              <a:solidFill>
                <a:srgbClr val="FFFFFF"/>
              </a:solidFill>
              <a:latin typeface="Verdana" pitchFamily="34" charset="0"/>
              <a:cs typeface="+mn-cs"/>
            </a:endParaRPr>
          </a:p>
        </p:txBody>
      </p:sp>
      <p:sp>
        <p:nvSpPr>
          <p:cNvPr id="8" name="AutoShape 5"/>
          <p:cNvSpPr>
            <a:spLocks noChangeArrowheads="1"/>
          </p:cNvSpPr>
          <p:nvPr/>
        </p:nvSpPr>
        <p:spPr bwMode="gray">
          <a:xfrm>
            <a:off x="3052207" y="1270057"/>
            <a:ext cx="9014650" cy="1048214"/>
          </a:xfrm>
          <a:prstGeom prst="roundRect">
            <a:avLst>
              <a:gd name="adj" fmla="val 50000"/>
            </a:avLst>
          </a:prstGeom>
          <a:gradFill rotWithShape="1">
            <a:gsLst>
              <a:gs pos="0">
                <a:schemeClr val="accent1"/>
              </a:gs>
              <a:gs pos="100000">
                <a:schemeClr val="accent1">
                  <a:gamma/>
                  <a:tint val="5882"/>
                  <a:invGamma/>
                </a:schemeClr>
              </a:gs>
            </a:gsLst>
            <a:lin ang="0" scaled="1"/>
          </a:gra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defRPr/>
            </a:pPr>
            <a:r>
              <a:rPr lang="en-US" sz="2800" i="1" dirty="0" err="1">
                <a:solidFill>
                  <a:srgbClr val="0A2068"/>
                </a:solidFill>
                <a:latin typeface="Arial" panose="020B0604020202020204" pitchFamily="34" charset="0"/>
                <a:cs typeface="Arial" panose="020B0604020202020204" pitchFamily="34" charset="0"/>
              </a:rPr>
              <a:t>Thực</a:t>
            </a:r>
            <a:r>
              <a:rPr lang="en-US" sz="2800" i="1" dirty="0">
                <a:solidFill>
                  <a:srgbClr val="0A2068"/>
                </a:solidFill>
                <a:latin typeface="Arial" panose="020B0604020202020204" pitchFamily="34" charset="0"/>
                <a:cs typeface="Arial" panose="020B0604020202020204" pitchFamily="34" charset="0"/>
              </a:rPr>
              <a:t> </a:t>
            </a:r>
            <a:r>
              <a:rPr lang="en-US" sz="2800" i="1" dirty="0" err="1">
                <a:solidFill>
                  <a:srgbClr val="0A2068"/>
                </a:solidFill>
                <a:latin typeface="Arial" panose="020B0604020202020204" pitchFamily="34" charset="0"/>
                <a:cs typeface="Arial" panose="020B0604020202020204" pitchFamily="34" charset="0"/>
              </a:rPr>
              <a:t>hiện</a:t>
            </a:r>
            <a:r>
              <a:rPr lang="en-US" sz="2800" i="1" dirty="0">
                <a:solidFill>
                  <a:srgbClr val="0A2068"/>
                </a:solidFill>
                <a:latin typeface="Arial" panose="020B0604020202020204" pitchFamily="34" charset="0"/>
                <a:cs typeface="Arial" panose="020B0604020202020204" pitchFamily="34" charset="0"/>
              </a:rPr>
              <a:t> </a:t>
            </a:r>
            <a:r>
              <a:rPr lang="en-US" sz="2800" i="1" dirty="0" err="1">
                <a:solidFill>
                  <a:srgbClr val="0A2068"/>
                </a:solidFill>
                <a:latin typeface="Arial" panose="020B0604020202020204" pitchFamily="34" charset="0"/>
                <a:cs typeface="Arial" panose="020B0604020202020204" pitchFamily="34" charset="0"/>
              </a:rPr>
              <a:t>được</a:t>
            </a:r>
            <a:r>
              <a:rPr lang="en-US" sz="2800" i="1" dirty="0">
                <a:solidFill>
                  <a:srgbClr val="0A2068"/>
                </a:solidFill>
                <a:latin typeface="Arial" panose="020B0604020202020204" pitchFamily="34" charset="0"/>
                <a:cs typeface="Arial" panose="020B0604020202020204" pitchFamily="34" charset="0"/>
              </a:rPr>
              <a:t> </a:t>
            </a:r>
            <a:r>
              <a:rPr lang="en-US" sz="2800" i="1" dirty="0" err="1">
                <a:solidFill>
                  <a:srgbClr val="0A2068"/>
                </a:solidFill>
                <a:latin typeface="Arial" panose="020B0604020202020204" pitchFamily="34" charset="0"/>
                <a:cs typeface="Arial" panose="020B0604020202020204" pitchFamily="34" charset="0"/>
              </a:rPr>
              <a:t>phép</a:t>
            </a:r>
            <a:r>
              <a:rPr lang="en-US" sz="2800" i="1" dirty="0">
                <a:solidFill>
                  <a:srgbClr val="0A2068"/>
                </a:solidFill>
                <a:latin typeface="Arial" panose="020B0604020202020204" pitchFamily="34" charset="0"/>
                <a:cs typeface="Arial" panose="020B0604020202020204" pitchFamily="34" charset="0"/>
              </a:rPr>
              <a:t> chia </a:t>
            </a:r>
            <a:r>
              <a:rPr lang="en-US" sz="2800" i="1" dirty="0" err="1">
                <a:solidFill>
                  <a:srgbClr val="0A2068"/>
                </a:solidFill>
                <a:latin typeface="Arial" panose="020B0604020202020204" pitchFamily="34" charset="0"/>
                <a:cs typeface="Arial" panose="020B0604020202020204" pitchFamily="34" charset="0"/>
              </a:rPr>
              <a:t>hết</a:t>
            </a:r>
            <a:r>
              <a:rPr lang="en-US" sz="2800" i="1" dirty="0">
                <a:solidFill>
                  <a:srgbClr val="0A2068"/>
                </a:solidFill>
                <a:latin typeface="Arial" panose="020B0604020202020204" pitchFamily="34" charset="0"/>
                <a:cs typeface="Arial" panose="020B0604020202020204" pitchFamily="34" charset="0"/>
              </a:rPr>
              <a:t> </a:t>
            </a:r>
            <a:r>
              <a:rPr lang="en-US" sz="2800" i="1" dirty="0" err="1">
                <a:solidFill>
                  <a:srgbClr val="0A2068"/>
                </a:solidFill>
                <a:latin typeface="Arial" panose="020B0604020202020204" pitchFamily="34" charset="0"/>
                <a:cs typeface="Arial" panose="020B0604020202020204" pitchFamily="34" charset="0"/>
              </a:rPr>
              <a:t>hai</a:t>
            </a:r>
            <a:r>
              <a:rPr lang="en-US" sz="2800" i="1" dirty="0">
                <a:solidFill>
                  <a:srgbClr val="0A2068"/>
                </a:solidFill>
                <a:latin typeface="Arial" panose="020B0604020202020204" pitchFamily="34" charset="0"/>
                <a:cs typeface="Arial" panose="020B0604020202020204" pitchFamily="34" charset="0"/>
              </a:rPr>
              <a:t> </a:t>
            </a:r>
            <a:r>
              <a:rPr lang="en-US" sz="2800" i="1" dirty="0" err="1">
                <a:solidFill>
                  <a:srgbClr val="0A2068"/>
                </a:solidFill>
                <a:latin typeface="Arial" panose="020B0604020202020204" pitchFamily="34" charset="0"/>
                <a:cs typeface="Arial" panose="020B0604020202020204" pitchFamily="34" charset="0"/>
              </a:rPr>
              <a:t>số</a:t>
            </a:r>
            <a:r>
              <a:rPr lang="en-US" sz="2800" i="1" dirty="0">
                <a:solidFill>
                  <a:srgbClr val="0A2068"/>
                </a:solidFill>
                <a:latin typeface="Arial" panose="020B0604020202020204" pitchFamily="34" charset="0"/>
                <a:cs typeface="Arial" panose="020B0604020202020204" pitchFamily="34" charset="0"/>
              </a:rPr>
              <a:t> </a:t>
            </a:r>
            <a:r>
              <a:rPr lang="en-US" sz="2800" i="1" dirty="0" err="1">
                <a:solidFill>
                  <a:srgbClr val="0A2068"/>
                </a:solidFill>
                <a:latin typeface="Arial" panose="020B0604020202020204" pitchFamily="34" charset="0"/>
                <a:cs typeface="Arial" panose="020B0604020202020204" pitchFamily="34" charset="0"/>
              </a:rPr>
              <a:t>nguyên</a:t>
            </a:r>
            <a:r>
              <a:rPr lang="en-US" sz="2800" i="1" dirty="0">
                <a:solidFill>
                  <a:srgbClr val="0A2068"/>
                </a:solidFill>
                <a:latin typeface="Arial" panose="020B0604020202020204" pitchFamily="34" charset="0"/>
                <a:cs typeface="Arial" panose="020B0604020202020204" pitchFamily="34" charset="0"/>
              </a:rPr>
              <a:t> </a:t>
            </a:r>
            <a:r>
              <a:rPr lang="en-US" sz="2800" i="1" dirty="0" err="1">
                <a:solidFill>
                  <a:srgbClr val="0A2068"/>
                </a:solidFill>
                <a:latin typeface="Arial" panose="020B0604020202020204" pitchFamily="34" charset="0"/>
                <a:cs typeface="Arial" panose="020B0604020202020204" pitchFamily="34" charset="0"/>
              </a:rPr>
              <a:t>khác</a:t>
            </a:r>
            <a:r>
              <a:rPr lang="en-US" sz="2800" i="1" dirty="0">
                <a:solidFill>
                  <a:srgbClr val="0A2068"/>
                </a:solidFill>
                <a:latin typeface="Arial" panose="020B0604020202020204" pitchFamily="34" charset="0"/>
                <a:cs typeface="Arial" panose="020B0604020202020204" pitchFamily="34" charset="0"/>
              </a:rPr>
              <a:t> </a:t>
            </a:r>
            <a:r>
              <a:rPr lang="en-US" sz="2800" i="1" dirty="0" err="1">
                <a:solidFill>
                  <a:srgbClr val="0A2068"/>
                </a:solidFill>
                <a:latin typeface="Arial" panose="020B0604020202020204" pitchFamily="34" charset="0"/>
                <a:cs typeface="Arial" panose="020B0604020202020204" pitchFamily="34" charset="0"/>
              </a:rPr>
              <a:t>dấu</a:t>
            </a:r>
            <a:r>
              <a:rPr lang="en-US" sz="2800" i="1" dirty="0">
                <a:solidFill>
                  <a:srgbClr val="0A2068"/>
                </a:solidFill>
                <a:latin typeface="Arial" panose="020B0604020202020204" pitchFamily="34" charset="0"/>
                <a:cs typeface="Arial" panose="020B0604020202020204" pitchFamily="34" charset="0"/>
              </a:rPr>
              <a:t>;</a:t>
            </a:r>
          </a:p>
          <a:p>
            <a:pPr eaLnBrk="0" hangingPunct="0">
              <a:defRPr/>
            </a:pPr>
            <a:r>
              <a:rPr lang="en-US" sz="2800" i="1" dirty="0" err="1">
                <a:solidFill>
                  <a:srgbClr val="0A2068"/>
                </a:solidFill>
                <a:latin typeface="Arial" panose="020B0604020202020204" pitchFamily="34" charset="0"/>
                <a:cs typeface="Arial" panose="020B0604020202020204" pitchFamily="34" charset="0"/>
              </a:rPr>
              <a:t>phép</a:t>
            </a:r>
            <a:r>
              <a:rPr lang="en-US" sz="2800" i="1" dirty="0">
                <a:solidFill>
                  <a:srgbClr val="0A2068"/>
                </a:solidFill>
                <a:latin typeface="Arial" panose="020B0604020202020204" pitchFamily="34" charset="0"/>
                <a:cs typeface="Arial" panose="020B0604020202020204" pitchFamily="34" charset="0"/>
              </a:rPr>
              <a:t> chia </a:t>
            </a:r>
            <a:r>
              <a:rPr lang="en-US" sz="2800" i="1" dirty="0" err="1">
                <a:solidFill>
                  <a:srgbClr val="0A2068"/>
                </a:solidFill>
                <a:latin typeface="Arial" panose="020B0604020202020204" pitchFamily="34" charset="0"/>
                <a:cs typeface="Arial" panose="020B0604020202020204" pitchFamily="34" charset="0"/>
              </a:rPr>
              <a:t>hết</a:t>
            </a:r>
            <a:r>
              <a:rPr lang="en-US" sz="2800" i="1" dirty="0">
                <a:solidFill>
                  <a:srgbClr val="0A2068"/>
                </a:solidFill>
                <a:latin typeface="Arial" panose="020B0604020202020204" pitchFamily="34" charset="0"/>
                <a:cs typeface="Arial" panose="020B0604020202020204" pitchFamily="34" charset="0"/>
              </a:rPr>
              <a:t> </a:t>
            </a:r>
            <a:r>
              <a:rPr lang="en-US" sz="2800" i="1" dirty="0" err="1">
                <a:solidFill>
                  <a:srgbClr val="0A2068"/>
                </a:solidFill>
                <a:latin typeface="Arial" panose="020B0604020202020204" pitchFamily="34" charset="0"/>
                <a:cs typeface="Arial" panose="020B0604020202020204" pitchFamily="34" charset="0"/>
              </a:rPr>
              <a:t>hai</a:t>
            </a:r>
            <a:r>
              <a:rPr lang="en-US" sz="2800" i="1" dirty="0">
                <a:solidFill>
                  <a:srgbClr val="0A2068"/>
                </a:solidFill>
                <a:latin typeface="Arial" panose="020B0604020202020204" pitchFamily="34" charset="0"/>
                <a:cs typeface="Arial" panose="020B0604020202020204" pitchFamily="34" charset="0"/>
              </a:rPr>
              <a:t> </a:t>
            </a:r>
            <a:r>
              <a:rPr lang="en-US" sz="2800" i="1" dirty="0" err="1">
                <a:solidFill>
                  <a:srgbClr val="0A2068"/>
                </a:solidFill>
                <a:latin typeface="Arial" panose="020B0604020202020204" pitchFamily="34" charset="0"/>
                <a:cs typeface="Arial" panose="020B0604020202020204" pitchFamily="34" charset="0"/>
              </a:rPr>
              <a:t>số</a:t>
            </a:r>
            <a:r>
              <a:rPr lang="en-US" sz="2800" i="1" dirty="0">
                <a:solidFill>
                  <a:srgbClr val="0A2068"/>
                </a:solidFill>
                <a:latin typeface="Arial" panose="020B0604020202020204" pitchFamily="34" charset="0"/>
                <a:cs typeface="Arial" panose="020B0604020202020204" pitchFamily="34" charset="0"/>
              </a:rPr>
              <a:t> </a:t>
            </a:r>
            <a:r>
              <a:rPr lang="en-US" sz="2800" i="1" dirty="0" err="1">
                <a:solidFill>
                  <a:srgbClr val="0A2068"/>
                </a:solidFill>
                <a:latin typeface="Arial" panose="020B0604020202020204" pitchFamily="34" charset="0"/>
                <a:cs typeface="Arial" panose="020B0604020202020204" pitchFamily="34" charset="0"/>
              </a:rPr>
              <a:t>nguyên</a:t>
            </a:r>
            <a:r>
              <a:rPr lang="en-US" sz="2800" i="1" dirty="0">
                <a:solidFill>
                  <a:srgbClr val="0A2068"/>
                </a:solidFill>
                <a:latin typeface="Arial" panose="020B0604020202020204" pitchFamily="34" charset="0"/>
                <a:cs typeface="Arial" panose="020B0604020202020204" pitchFamily="34" charset="0"/>
              </a:rPr>
              <a:t> </a:t>
            </a:r>
            <a:r>
              <a:rPr lang="en-US" sz="2800" i="1" dirty="0" err="1">
                <a:solidFill>
                  <a:srgbClr val="0A2068"/>
                </a:solidFill>
                <a:latin typeface="Arial" panose="020B0604020202020204" pitchFamily="34" charset="0"/>
                <a:cs typeface="Arial" panose="020B0604020202020204" pitchFamily="34" charset="0"/>
              </a:rPr>
              <a:t>cùng</a:t>
            </a:r>
            <a:r>
              <a:rPr lang="en-US" sz="2800" i="1" dirty="0">
                <a:solidFill>
                  <a:srgbClr val="0A2068"/>
                </a:solidFill>
                <a:latin typeface="Arial" panose="020B0604020202020204" pitchFamily="34" charset="0"/>
                <a:cs typeface="Arial" panose="020B0604020202020204" pitchFamily="34" charset="0"/>
              </a:rPr>
              <a:t> </a:t>
            </a:r>
            <a:r>
              <a:rPr lang="en-US" sz="2800" i="1" dirty="0" err="1">
                <a:solidFill>
                  <a:srgbClr val="0A2068"/>
                </a:solidFill>
                <a:latin typeface="Arial" panose="020B0604020202020204" pitchFamily="34" charset="0"/>
                <a:cs typeface="Arial" panose="020B0604020202020204" pitchFamily="34" charset="0"/>
              </a:rPr>
              <a:t>dấu</a:t>
            </a:r>
            <a:endParaRPr lang="en-US" sz="2800" i="1" dirty="0">
              <a:solidFill>
                <a:srgbClr val="0A2068"/>
              </a:solidFill>
              <a:latin typeface="Arial" panose="020B0604020202020204" pitchFamily="34" charset="0"/>
              <a:cs typeface="Arial" panose="020B0604020202020204" pitchFamily="34" charset="0"/>
            </a:endParaRPr>
          </a:p>
        </p:txBody>
      </p:sp>
      <p:sp>
        <p:nvSpPr>
          <p:cNvPr id="9" name="AutoShape 6"/>
          <p:cNvSpPr>
            <a:spLocks noChangeArrowheads="1"/>
          </p:cNvSpPr>
          <p:nvPr/>
        </p:nvSpPr>
        <p:spPr bwMode="gray">
          <a:xfrm>
            <a:off x="3545256" y="2582165"/>
            <a:ext cx="8694411" cy="1062265"/>
          </a:xfrm>
          <a:prstGeom prst="roundRect">
            <a:avLst>
              <a:gd name="adj" fmla="val 50000"/>
            </a:avLst>
          </a:prstGeom>
          <a:gradFill rotWithShape="1">
            <a:gsLst>
              <a:gs pos="0">
                <a:schemeClr val="tx2"/>
              </a:gs>
              <a:gs pos="100000">
                <a:schemeClr val="tx2">
                  <a:gamma/>
                  <a:tint val="5882"/>
                  <a:invGamma/>
                </a:schemeClr>
              </a:gs>
            </a:gsLst>
            <a:lin ang="0" scaled="1"/>
          </a:gra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defRPr/>
            </a:pPr>
            <a:r>
              <a:rPr lang="en-US" sz="2800" i="1" dirty="0" err="1">
                <a:solidFill>
                  <a:srgbClr val="0A2068"/>
                </a:solidFill>
                <a:latin typeface="Arial" panose="020B0604020202020204" pitchFamily="34" charset="0"/>
                <a:cs typeface="Arial" panose="020B0604020202020204" pitchFamily="34" charset="0"/>
              </a:rPr>
              <a:t>Nhận</a:t>
            </a:r>
            <a:r>
              <a:rPr lang="en-US" sz="2800" i="1" dirty="0">
                <a:solidFill>
                  <a:srgbClr val="0A2068"/>
                </a:solidFill>
                <a:latin typeface="Arial" panose="020B0604020202020204" pitchFamily="34" charset="0"/>
                <a:cs typeface="Arial" panose="020B0604020202020204" pitchFamily="34" charset="0"/>
              </a:rPr>
              <a:t> </a:t>
            </a:r>
            <a:r>
              <a:rPr lang="en-US" sz="2800" i="1" dirty="0" err="1">
                <a:solidFill>
                  <a:srgbClr val="0A2068"/>
                </a:solidFill>
                <a:latin typeface="Arial" panose="020B0604020202020204" pitchFamily="34" charset="0"/>
                <a:cs typeface="Arial" panose="020B0604020202020204" pitchFamily="34" charset="0"/>
              </a:rPr>
              <a:t>biết</a:t>
            </a:r>
            <a:r>
              <a:rPr lang="en-US" sz="2800" i="1" dirty="0">
                <a:solidFill>
                  <a:srgbClr val="0A2068"/>
                </a:solidFill>
                <a:latin typeface="Arial" panose="020B0604020202020204" pitchFamily="34" charset="0"/>
                <a:cs typeface="Arial" panose="020B0604020202020204" pitchFamily="34" charset="0"/>
              </a:rPr>
              <a:t> </a:t>
            </a:r>
            <a:r>
              <a:rPr lang="en-US" sz="2800" i="1" dirty="0" err="1">
                <a:solidFill>
                  <a:srgbClr val="0A2068"/>
                </a:solidFill>
                <a:latin typeface="Arial" panose="020B0604020202020204" pitchFamily="34" charset="0"/>
                <a:cs typeface="Arial" panose="020B0604020202020204" pitchFamily="34" charset="0"/>
              </a:rPr>
              <a:t>được</a:t>
            </a:r>
            <a:r>
              <a:rPr lang="en-US" sz="2800" i="1" dirty="0">
                <a:solidFill>
                  <a:srgbClr val="0A2068"/>
                </a:solidFill>
                <a:latin typeface="Arial" panose="020B0604020202020204" pitchFamily="34" charset="0"/>
                <a:cs typeface="Arial" panose="020B0604020202020204" pitchFamily="34" charset="0"/>
              </a:rPr>
              <a:t> </a:t>
            </a:r>
            <a:r>
              <a:rPr lang="en-US" sz="2800" i="1" dirty="0" err="1">
                <a:solidFill>
                  <a:srgbClr val="0A2068"/>
                </a:solidFill>
                <a:latin typeface="Arial" panose="020B0604020202020204" pitchFamily="34" charset="0"/>
                <a:cs typeface="Arial" panose="020B0604020202020204" pitchFamily="34" charset="0"/>
              </a:rPr>
              <a:t>khái</a:t>
            </a:r>
            <a:r>
              <a:rPr lang="en-US" sz="2800" i="1" dirty="0">
                <a:solidFill>
                  <a:srgbClr val="0A2068"/>
                </a:solidFill>
                <a:latin typeface="Arial" panose="020B0604020202020204" pitchFamily="34" charset="0"/>
                <a:cs typeface="Arial" panose="020B0604020202020204" pitchFamily="34" charset="0"/>
              </a:rPr>
              <a:t> </a:t>
            </a:r>
            <a:r>
              <a:rPr lang="en-US" sz="2800" i="1" dirty="0" err="1">
                <a:solidFill>
                  <a:srgbClr val="0A2068"/>
                </a:solidFill>
                <a:latin typeface="Arial" panose="020B0604020202020204" pitchFamily="34" charset="0"/>
                <a:cs typeface="Arial" panose="020B0604020202020204" pitchFamily="34" charset="0"/>
              </a:rPr>
              <a:t>niệm</a:t>
            </a:r>
            <a:r>
              <a:rPr lang="en-US" sz="2800" i="1" dirty="0">
                <a:solidFill>
                  <a:srgbClr val="0A2068"/>
                </a:solidFill>
                <a:latin typeface="Arial" panose="020B0604020202020204" pitchFamily="34" charset="0"/>
                <a:cs typeface="Arial" panose="020B0604020202020204" pitchFamily="34" charset="0"/>
              </a:rPr>
              <a:t> </a:t>
            </a:r>
            <a:r>
              <a:rPr lang="en-US" sz="2800" i="1" dirty="0" err="1">
                <a:solidFill>
                  <a:srgbClr val="0A2068"/>
                </a:solidFill>
                <a:latin typeface="Arial" panose="020B0604020202020204" pitchFamily="34" charset="0"/>
                <a:cs typeface="Arial" panose="020B0604020202020204" pitchFamily="34" charset="0"/>
              </a:rPr>
              <a:t>về</a:t>
            </a:r>
            <a:r>
              <a:rPr lang="en-US" sz="2800" i="1" dirty="0">
                <a:solidFill>
                  <a:srgbClr val="0A2068"/>
                </a:solidFill>
                <a:latin typeface="Arial" panose="020B0604020202020204" pitchFamily="34" charset="0"/>
                <a:cs typeface="Arial" panose="020B0604020202020204" pitchFamily="34" charset="0"/>
              </a:rPr>
              <a:t> chia </a:t>
            </a:r>
            <a:r>
              <a:rPr lang="en-US" sz="2800" i="1" dirty="0" err="1">
                <a:solidFill>
                  <a:srgbClr val="0A2068"/>
                </a:solidFill>
                <a:latin typeface="Arial" panose="020B0604020202020204" pitchFamily="34" charset="0"/>
                <a:cs typeface="Arial" panose="020B0604020202020204" pitchFamily="34" charset="0"/>
              </a:rPr>
              <a:t>hết</a:t>
            </a:r>
            <a:r>
              <a:rPr lang="en-US" sz="2800" i="1" dirty="0">
                <a:solidFill>
                  <a:srgbClr val="0A2068"/>
                </a:solidFill>
                <a:latin typeface="Arial" panose="020B0604020202020204" pitchFamily="34" charset="0"/>
                <a:cs typeface="Arial" panose="020B0604020202020204" pitchFamily="34" charset="0"/>
              </a:rPr>
              <a:t>; </a:t>
            </a:r>
            <a:r>
              <a:rPr lang="en-US" sz="2800" i="1" dirty="0" err="1">
                <a:solidFill>
                  <a:srgbClr val="0A2068"/>
                </a:solidFill>
                <a:latin typeface="Arial" panose="020B0604020202020204" pitchFamily="34" charset="0"/>
                <a:cs typeface="Arial" panose="020B0604020202020204" pitchFamily="34" charset="0"/>
              </a:rPr>
              <a:t>khái</a:t>
            </a:r>
            <a:r>
              <a:rPr lang="en-US" sz="2800" i="1" dirty="0">
                <a:solidFill>
                  <a:srgbClr val="0A2068"/>
                </a:solidFill>
                <a:latin typeface="Arial" panose="020B0604020202020204" pitchFamily="34" charset="0"/>
                <a:cs typeface="Arial" panose="020B0604020202020204" pitchFamily="34" charset="0"/>
              </a:rPr>
              <a:t> </a:t>
            </a:r>
            <a:r>
              <a:rPr lang="en-US" sz="2800" i="1" dirty="0" err="1">
                <a:solidFill>
                  <a:srgbClr val="0A2068"/>
                </a:solidFill>
                <a:latin typeface="Arial" panose="020B0604020202020204" pitchFamily="34" charset="0"/>
                <a:cs typeface="Arial" panose="020B0604020202020204" pitchFamily="34" charset="0"/>
              </a:rPr>
              <a:t>niệm</a:t>
            </a:r>
            <a:r>
              <a:rPr lang="en-US" sz="2800" i="1" dirty="0">
                <a:solidFill>
                  <a:srgbClr val="0A2068"/>
                </a:solidFill>
                <a:latin typeface="Arial" panose="020B0604020202020204" pitchFamily="34" charset="0"/>
                <a:cs typeface="Arial" panose="020B0604020202020204" pitchFamily="34" charset="0"/>
              </a:rPr>
              <a:t> </a:t>
            </a:r>
          </a:p>
          <a:p>
            <a:pPr eaLnBrk="0" hangingPunct="0">
              <a:defRPr/>
            </a:pPr>
            <a:r>
              <a:rPr lang="en-US" sz="2800" i="1" dirty="0" err="1">
                <a:solidFill>
                  <a:srgbClr val="0A2068"/>
                </a:solidFill>
                <a:latin typeface="Arial" panose="020B0604020202020204" pitchFamily="34" charset="0"/>
                <a:cs typeface="Arial" panose="020B0604020202020204" pitchFamily="34" charset="0"/>
              </a:rPr>
              <a:t>ước</a:t>
            </a:r>
            <a:r>
              <a:rPr lang="en-US" sz="2800" i="1" dirty="0">
                <a:solidFill>
                  <a:srgbClr val="0A2068"/>
                </a:solidFill>
                <a:latin typeface="Arial" panose="020B0604020202020204" pitchFamily="34" charset="0"/>
                <a:cs typeface="Arial" panose="020B0604020202020204" pitchFamily="34" charset="0"/>
              </a:rPr>
              <a:t> </a:t>
            </a:r>
            <a:r>
              <a:rPr lang="en-US" sz="2800" i="1" dirty="0" err="1">
                <a:solidFill>
                  <a:srgbClr val="0A2068"/>
                </a:solidFill>
                <a:latin typeface="Arial" panose="020B0604020202020204" pitchFamily="34" charset="0"/>
                <a:cs typeface="Arial" panose="020B0604020202020204" pitchFamily="34" charset="0"/>
              </a:rPr>
              <a:t>và</a:t>
            </a:r>
            <a:r>
              <a:rPr lang="en-US" sz="2800" i="1" dirty="0">
                <a:solidFill>
                  <a:srgbClr val="0A2068"/>
                </a:solidFill>
                <a:latin typeface="Arial" panose="020B0604020202020204" pitchFamily="34" charset="0"/>
                <a:cs typeface="Arial" panose="020B0604020202020204" pitchFamily="34" charset="0"/>
              </a:rPr>
              <a:t> </a:t>
            </a:r>
            <a:r>
              <a:rPr lang="en-US" sz="2800" i="1" dirty="0" err="1">
                <a:solidFill>
                  <a:srgbClr val="0A2068"/>
                </a:solidFill>
                <a:latin typeface="Arial" panose="020B0604020202020204" pitchFamily="34" charset="0"/>
                <a:cs typeface="Arial" panose="020B0604020202020204" pitchFamily="34" charset="0"/>
              </a:rPr>
              <a:t>bội</a:t>
            </a:r>
            <a:r>
              <a:rPr lang="en-US" sz="2800" i="1" dirty="0">
                <a:solidFill>
                  <a:srgbClr val="0A2068"/>
                </a:solidFill>
                <a:latin typeface="Arial" panose="020B0604020202020204" pitchFamily="34" charset="0"/>
                <a:cs typeface="Arial" panose="020B0604020202020204" pitchFamily="34" charset="0"/>
              </a:rPr>
              <a:t> </a:t>
            </a:r>
            <a:r>
              <a:rPr lang="en-US" sz="2800" i="1" dirty="0" err="1">
                <a:solidFill>
                  <a:srgbClr val="0A2068"/>
                </a:solidFill>
                <a:latin typeface="Arial" panose="020B0604020202020204" pitchFamily="34" charset="0"/>
                <a:cs typeface="Arial" panose="020B0604020202020204" pitchFamily="34" charset="0"/>
              </a:rPr>
              <a:t>của</a:t>
            </a:r>
            <a:r>
              <a:rPr lang="en-US" sz="2800" i="1" dirty="0">
                <a:solidFill>
                  <a:srgbClr val="0A2068"/>
                </a:solidFill>
                <a:latin typeface="Arial" panose="020B0604020202020204" pitchFamily="34" charset="0"/>
                <a:cs typeface="Arial" panose="020B0604020202020204" pitchFamily="34" charset="0"/>
              </a:rPr>
              <a:t> </a:t>
            </a:r>
            <a:r>
              <a:rPr lang="en-US" sz="2800" i="1" dirty="0" err="1">
                <a:solidFill>
                  <a:srgbClr val="0A2068"/>
                </a:solidFill>
                <a:latin typeface="Arial" panose="020B0604020202020204" pitchFamily="34" charset="0"/>
                <a:cs typeface="Arial" panose="020B0604020202020204" pitchFamily="34" charset="0"/>
              </a:rPr>
              <a:t>số</a:t>
            </a:r>
            <a:r>
              <a:rPr lang="en-US" sz="2800" i="1" dirty="0">
                <a:solidFill>
                  <a:srgbClr val="0A2068"/>
                </a:solidFill>
                <a:latin typeface="Arial" panose="020B0604020202020204" pitchFamily="34" charset="0"/>
                <a:cs typeface="Arial" panose="020B0604020202020204" pitchFamily="34" charset="0"/>
              </a:rPr>
              <a:t> </a:t>
            </a:r>
            <a:r>
              <a:rPr lang="en-US" sz="2800" i="1" dirty="0" err="1">
                <a:solidFill>
                  <a:srgbClr val="0A2068"/>
                </a:solidFill>
                <a:latin typeface="Arial" panose="020B0604020202020204" pitchFamily="34" charset="0"/>
                <a:cs typeface="Arial" panose="020B0604020202020204" pitchFamily="34" charset="0"/>
              </a:rPr>
              <a:t>nguyên</a:t>
            </a:r>
            <a:r>
              <a:rPr lang="en-US" sz="2800" i="1" dirty="0">
                <a:solidFill>
                  <a:srgbClr val="0A2068"/>
                </a:solidFill>
                <a:latin typeface="Arial" panose="020B0604020202020204" pitchFamily="34" charset="0"/>
                <a:cs typeface="Arial" panose="020B0604020202020204" pitchFamily="34" charset="0"/>
              </a:rPr>
              <a:t> </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54871" y="4478033"/>
            <a:ext cx="2416323" cy="2416323"/>
          </a:xfrm>
          <a:prstGeom prst="rect">
            <a:avLst/>
          </a:prstGeom>
        </p:spPr>
      </p:pic>
      <p:grpSp>
        <p:nvGrpSpPr>
          <p:cNvPr id="3" name="Group 2"/>
          <p:cNvGrpSpPr/>
          <p:nvPr/>
        </p:nvGrpSpPr>
        <p:grpSpPr>
          <a:xfrm>
            <a:off x="-157324" y="1554480"/>
            <a:ext cx="4104484" cy="3090818"/>
            <a:chOff x="-112021" y="1195738"/>
            <a:chExt cx="3948109" cy="2998760"/>
          </a:xfrm>
        </p:grpSpPr>
        <p:sp>
          <p:nvSpPr>
            <p:cNvPr id="7" name="Oval 4"/>
            <p:cNvSpPr>
              <a:spLocks noChangeArrowheads="1"/>
            </p:cNvSpPr>
            <p:nvPr/>
          </p:nvSpPr>
          <p:spPr bwMode="gray">
            <a:xfrm>
              <a:off x="319281" y="1262278"/>
              <a:ext cx="3139458" cy="2932220"/>
            </a:xfrm>
            <a:prstGeom prst="ellipse">
              <a:avLst/>
            </a:prstGeom>
            <a:gradFill rotWithShape="1">
              <a:gsLst>
                <a:gs pos="0">
                  <a:schemeClr val="accent2">
                    <a:gamma/>
                    <a:tint val="56471"/>
                    <a:invGamma/>
                  </a:schemeClr>
                </a:gs>
                <a:gs pos="100000">
                  <a:schemeClr val="accent2"/>
                </a:gs>
              </a:gsLst>
              <a:path path="shape">
                <a:fillToRect l="50000" t="50000" r="50000" b="50000"/>
              </a:path>
            </a:gradFill>
            <a:ln w="28575" algn="ctr">
              <a:solidFill>
                <a:srgbClr val="FFFFFF"/>
              </a:solidFill>
              <a:round/>
              <a:headEnd/>
              <a:tailEnd/>
            </a:ln>
            <a:effectLst/>
            <a:scene3d>
              <a:camera prst="orthographicFront"/>
              <a:lightRig rig="flat" dir="t">
                <a:rot lat="0" lon="0" rev="2400000"/>
              </a:lightRig>
            </a:scene3d>
            <a:sp3d prstMaterial="softEdge">
              <a:bevelT w="762000" h="96520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defRPr/>
              </a:pPr>
              <a:endParaRPr lang="en-US" dirty="0">
                <a:solidFill>
                  <a:srgbClr val="FFFFFF"/>
                </a:solidFill>
                <a:latin typeface="Arial" panose="020B0604020202020204" pitchFamily="34" charset="0"/>
                <a:cs typeface="Arial" panose="020B0604020202020204" pitchFamily="34" charset="0"/>
              </a:endParaRPr>
            </a:p>
          </p:txBody>
        </p:sp>
        <p:sp>
          <p:nvSpPr>
            <p:cNvPr id="2" name="Oval 1"/>
            <p:cNvSpPr/>
            <p:nvPr/>
          </p:nvSpPr>
          <p:spPr>
            <a:xfrm>
              <a:off x="-112021" y="1195738"/>
              <a:ext cx="3948109" cy="293351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defRPr/>
              </a:pPr>
              <a:r>
                <a:rPr lang="en-US" sz="2800" b="1" i="1" dirty="0" err="1">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Phép</a:t>
              </a:r>
              <a:r>
                <a:rPr lang="en-US" sz="2800" b="1" i="1" dirty="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chia </a:t>
              </a:r>
              <a:r>
                <a:rPr lang="en-US" sz="2800" b="1" i="1" dirty="0" err="1">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hết</a:t>
              </a:r>
              <a:r>
                <a:rPr lang="en-US" sz="2800" b="1" i="1" dirty="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i="1" dirty="0" err="1">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hai</a:t>
              </a:r>
              <a:r>
                <a:rPr lang="en-US" sz="2800" b="1" i="1" dirty="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i="1" dirty="0" err="1">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số</a:t>
              </a:r>
              <a:r>
                <a:rPr lang="en-US" sz="2800" b="1" i="1" dirty="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i="1" dirty="0" err="1">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nguyên</a:t>
              </a:r>
              <a:r>
                <a:rPr lang="en-US" sz="2800" b="1" i="1" dirty="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i="1" dirty="0" err="1">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Quan</a:t>
              </a:r>
              <a:r>
                <a:rPr lang="en-US" sz="2800" b="1" i="1" dirty="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i="1" dirty="0" err="1">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hệ</a:t>
              </a:r>
              <a:r>
                <a:rPr lang="en-US" sz="2800" b="1" i="1" dirty="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chia </a:t>
              </a:r>
              <a:r>
                <a:rPr lang="en-US" sz="2800" b="1" i="1" dirty="0" err="1">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hết</a:t>
              </a:r>
              <a:r>
                <a:rPr lang="en-US" sz="2800" b="1" i="1" dirty="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i="1" dirty="0" err="1">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trong</a:t>
              </a:r>
              <a:r>
                <a:rPr lang="en-US" sz="2800" b="1" i="1" dirty="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i="1" dirty="0" err="1">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tập</a:t>
              </a:r>
              <a:r>
                <a:rPr lang="en-US" sz="2800" b="1" i="1" dirty="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i="1" dirty="0" err="1">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hợp</a:t>
              </a:r>
              <a:r>
                <a:rPr lang="en-US" sz="2800" b="1" i="1" dirty="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i="1" dirty="0" err="1">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số</a:t>
              </a:r>
              <a:r>
                <a:rPr lang="en-US" sz="2800" b="1" i="1" dirty="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i="1" dirty="0" err="1">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nguyên</a:t>
              </a:r>
              <a:endParaRPr lang="en-US" sz="2800" b="1" i="1" dirty="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grpSp>
      <p:sp>
        <p:nvSpPr>
          <p:cNvPr id="10" name="AutoShape 7"/>
          <p:cNvSpPr>
            <a:spLocks noChangeArrowheads="1"/>
          </p:cNvSpPr>
          <p:nvPr/>
        </p:nvSpPr>
        <p:spPr bwMode="gray">
          <a:xfrm>
            <a:off x="3095524" y="3842724"/>
            <a:ext cx="8547836" cy="1032151"/>
          </a:xfrm>
          <a:prstGeom prst="roundRect">
            <a:avLst>
              <a:gd name="adj" fmla="val 50000"/>
            </a:avLst>
          </a:prstGeom>
          <a:gradFill rotWithShape="1">
            <a:gsLst>
              <a:gs pos="0">
                <a:schemeClr val="accent1"/>
              </a:gs>
              <a:gs pos="100000">
                <a:schemeClr val="accent1">
                  <a:gamma/>
                  <a:tint val="5882"/>
                  <a:invGamma/>
                </a:schemeClr>
              </a:gs>
            </a:gsLst>
            <a:lin ang="0" scaled="1"/>
          </a:gra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defRPr/>
            </a:pPr>
            <a:r>
              <a:rPr lang="en-US" sz="2800" i="1" dirty="0" err="1">
                <a:solidFill>
                  <a:srgbClr val="0A2068"/>
                </a:solidFill>
                <a:latin typeface="Arial" panose="020B0604020202020204" pitchFamily="34" charset="0"/>
                <a:cs typeface="Arial" panose="020B0604020202020204" pitchFamily="34" charset="0"/>
              </a:rPr>
              <a:t>Vận</a:t>
            </a:r>
            <a:r>
              <a:rPr lang="en-US" sz="2800" i="1" dirty="0">
                <a:solidFill>
                  <a:srgbClr val="0A2068"/>
                </a:solidFill>
                <a:latin typeface="Arial" panose="020B0604020202020204" pitchFamily="34" charset="0"/>
                <a:cs typeface="Arial" panose="020B0604020202020204" pitchFamily="34" charset="0"/>
              </a:rPr>
              <a:t> </a:t>
            </a:r>
            <a:r>
              <a:rPr lang="en-US" sz="2800" i="1" dirty="0" err="1">
                <a:solidFill>
                  <a:srgbClr val="0A2068"/>
                </a:solidFill>
                <a:latin typeface="Arial" panose="020B0604020202020204" pitchFamily="34" charset="0"/>
                <a:cs typeface="Arial" panose="020B0604020202020204" pitchFamily="34" charset="0"/>
              </a:rPr>
              <a:t>dụng</a:t>
            </a:r>
            <a:r>
              <a:rPr lang="en-US" sz="2800" i="1" dirty="0">
                <a:solidFill>
                  <a:srgbClr val="0A2068"/>
                </a:solidFill>
                <a:latin typeface="Arial" panose="020B0604020202020204" pitchFamily="34" charset="0"/>
                <a:cs typeface="Arial" panose="020B0604020202020204" pitchFamily="34" charset="0"/>
              </a:rPr>
              <a:t> </a:t>
            </a:r>
            <a:r>
              <a:rPr lang="en-US" sz="2800" i="1" dirty="0" err="1">
                <a:solidFill>
                  <a:srgbClr val="0A2068"/>
                </a:solidFill>
                <a:latin typeface="Arial" panose="020B0604020202020204" pitchFamily="34" charset="0"/>
                <a:cs typeface="Arial" panose="020B0604020202020204" pitchFamily="34" charset="0"/>
              </a:rPr>
              <a:t>được</a:t>
            </a:r>
            <a:r>
              <a:rPr lang="en-US" sz="2800" i="1" dirty="0">
                <a:solidFill>
                  <a:srgbClr val="0A2068"/>
                </a:solidFill>
                <a:latin typeface="Arial" panose="020B0604020202020204" pitchFamily="34" charset="0"/>
                <a:cs typeface="Arial" panose="020B0604020202020204" pitchFamily="34" charset="0"/>
              </a:rPr>
              <a:t> </a:t>
            </a:r>
            <a:r>
              <a:rPr lang="en-US" sz="2800" i="1" dirty="0" err="1">
                <a:solidFill>
                  <a:srgbClr val="0A2068"/>
                </a:solidFill>
                <a:latin typeface="Arial" panose="020B0604020202020204" pitchFamily="34" charset="0"/>
                <a:cs typeface="Arial" panose="020B0604020202020204" pitchFamily="34" charset="0"/>
              </a:rPr>
              <a:t>phép</a:t>
            </a:r>
            <a:r>
              <a:rPr lang="en-US" sz="2800" i="1" dirty="0">
                <a:solidFill>
                  <a:srgbClr val="0A2068"/>
                </a:solidFill>
                <a:latin typeface="Arial" panose="020B0604020202020204" pitchFamily="34" charset="0"/>
                <a:cs typeface="Arial" panose="020B0604020202020204" pitchFamily="34" charset="0"/>
              </a:rPr>
              <a:t> chia </a:t>
            </a:r>
            <a:r>
              <a:rPr lang="en-US" sz="2800" i="1" dirty="0" err="1">
                <a:solidFill>
                  <a:srgbClr val="0A2068"/>
                </a:solidFill>
                <a:latin typeface="Arial" panose="020B0604020202020204" pitchFamily="34" charset="0"/>
                <a:cs typeface="Arial" panose="020B0604020202020204" pitchFamily="34" charset="0"/>
              </a:rPr>
              <a:t>hết</a:t>
            </a:r>
            <a:r>
              <a:rPr lang="en-US" sz="2800" i="1" dirty="0">
                <a:solidFill>
                  <a:srgbClr val="0A2068"/>
                </a:solidFill>
                <a:latin typeface="Arial" panose="020B0604020202020204" pitchFamily="34" charset="0"/>
                <a:cs typeface="Arial" panose="020B0604020202020204" pitchFamily="34" charset="0"/>
              </a:rPr>
              <a:t> </a:t>
            </a:r>
            <a:r>
              <a:rPr lang="en-US" sz="2800" i="1" dirty="0" err="1">
                <a:solidFill>
                  <a:srgbClr val="0A2068"/>
                </a:solidFill>
                <a:latin typeface="Arial" panose="020B0604020202020204" pitchFamily="34" charset="0"/>
                <a:cs typeface="Arial" panose="020B0604020202020204" pitchFamily="34" charset="0"/>
              </a:rPr>
              <a:t>hai</a:t>
            </a:r>
            <a:r>
              <a:rPr lang="en-US" sz="2800" i="1" dirty="0">
                <a:solidFill>
                  <a:srgbClr val="0A2068"/>
                </a:solidFill>
                <a:latin typeface="Arial" panose="020B0604020202020204" pitchFamily="34" charset="0"/>
                <a:cs typeface="Arial" panose="020B0604020202020204" pitchFamily="34" charset="0"/>
              </a:rPr>
              <a:t> </a:t>
            </a:r>
            <a:r>
              <a:rPr lang="en-US" sz="2800" i="1" dirty="0" err="1">
                <a:solidFill>
                  <a:srgbClr val="0A2068"/>
                </a:solidFill>
                <a:latin typeface="Arial" panose="020B0604020202020204" pitchFamily="34" charset="0"/>
                <a:cs typeface="Arial" panose="020B0604020202020204" pitchFamily="34" charset="0"/>
              </a:rPr>
              <a:t>số</a:t>
            </a:r>
            <a:r>
              <a:rPr lang="en-US" sz="2800" i="1" dirty="0">
                <a:solidFill>
                  <a:srgbClr val="0A2068"/>
                </a:solidFill>
                <a:latin typeface="Arial" panose="020B0604020202020204" pitchFamily="34" charset="0"/>
                <a:cs typeface="Arial" panose="020B0604020202020204" pitchFamily="34" charset="0"/>
              </a:rPr>
              <a:t> </a:t>
            </a:r>
            <a:r>
              <a:rPr lang="en-US" sz="2800" i="1" dirty="0" err="1">
                <a:solidFill>
                  <a:srgbClr val="0A2068"/>
                </a:solidFill>
                <a:latin typeface="Arial" panose="020B0604020202020204" pitchFamily="34" charset="0"/>
                <a:cs typeface="Arial" panose="020B0604020202020204" pitchFamily="34" charset="0"/>
              </a:rPr>
              <a:t>nguyên</a:t>
            </a:r>
            <a:r>
              <a:rPr lang="en-US" sz="2800" i="1" dirty="0">
                <a:solidFill>
                  <a:srgbClr val="0A2068"/>
                </a:solidFill>
                <a:latin typeface="Arial" panose="020B0604020202020204" pitchFamily="34" charset="0"/>
                <a:cs typeface="Arial" panose="020B0604020202020204" pitchFamily="34" charset="0"/>
              </a:rPr>
              <a:t> </a:t>
            </a:r>
            <a:r>
              <a:rPr lang="en-US" sz="2800" i="1" dirty="0" err="1">
                <a:solidFill>
                  <a:srgbClr val="0A2068"/>
                </a:solidFill>
                <a:latin typeface="Arial" panose="020B0604020202020204" pitchFamily="34" charset="0"/>
                <a:cs typeface="Arial" panose="020B0604020202020204" pitchFamily="34" charset="0"/>
              </a:rPr>
              <a:t>để</a:t>
            </a:r>
            <a:r>
              <a:rPr lang="en-US" sz="2800" i="1" dirty="0">
                <a:solidFill>
                  <a:srgbClr val="0A2068"/>
                </a:solidFill>
                <a:latin typeface="Arial" panose="020B0604020202020204" pitchFamily="34" charset="0"/>
                <a:cs typeface="Arial" panose="020B0604020202020204" pitchFamily="34" charset="0"/>
              </a:rPr>
              <a:t> </a:t>
            </a:r>
          </a:p>
          <a:p>
            <a:pPr eaLnBrk="0" hangingPunct="0">
              <a:defRPr/>
            </a:pPr>
            <a:r>
              <a:rPr lang="en-US" sz="2800" i="1" dirty="0" err="1">
                <a:solidFill>
                  <a:srgbClr val="0A2068"/>
                </a:solidFill>
                <a:latin typeface="Arial" panose="020B0604020202020204" pitchFamily="34" charset="0"/>
                <a:cs typeface="Arial" panose="020B0604020202020204" pitchFamily="34" charset="0"/>
              </a:rPr>
              <a:t>giải</a:t>
            </a:r>
            <a:r>
              <a:rPr lang="en-US" sz="2800" i="1" dirty="0">
                <a:solidFill>
                  <a:srgbClr val="0A2068"/>
                </a:solidFill>
                <a:latin typeface="Arial" panose="020B0604020202020204" pitchFamily="34" charset="0"/>
                <a:cs typeface="Arial" panose="020B0604020202020204" pitchFamily="34" charset="0"/>
              </a:rPr>
              <a:t> </a:t>
            </a:r>
            <a:r>
              <a:rPr lang="en-US" sz="2800" i="1" dirty="0" err="1">
                <a:solidFill>
                  <a:srgbClr val="0A2068"/>
                </a:solidFill>
                <a:latin typeface="Arial" panose="020B0604020202020204" pitchFamily="34" charset="0"/>
                <a:cs typeface="Arial" panose="020B0604020202020204" pitchFamily="34" charset="0"/>
              </a:rPr>
              <a:t>quyết</a:t>
            </a:r>
            <a:r>
              <a:rPr lang="en-US" sz="2800" i="1" dirty="0">
                <a:solidFill>
                  <a:srgbClr val="0A2068"/>
                </a:solidFill>
                <a:latin typeface="Arial" panose="020B0604020202020204" pitchFamily="34" charset="0"/>
                <a:cs typeface="Arial" panose="020B0604020202020204" pitchFamily="34" charset="0"/>
              </a:rPr>
              <a:t> </a:t>
            </a:r>
            <a:r>
              <a:rPr lang="en-US" sz="2800" i="1" dirty="0" err="1">
                <a:solidFill>
                  <a:srgbClr val="0A2068"/>
                </a:solidFill>
                <a:latin typeface="Arial" panose="020B0604020202020204" pitchFamily="34" charset="0"/>
                <a:cs typeface="Arial" panose="020B0604020202020204" pitchFamily="34" charset="0"/>
              </a:rPr>
              <a:t>một</a:t>
            </a:r>
            <a:r>
              <a:rPr lang="en-US" sz="2800" i="1" dirty="0">
                <a:solidFill>
                  <a:srgbClr val="0A2068"/>
                </a:solidFill>
                <a:latin typeface="Arial" panose="020B0604020202020204" pitchFamily="34" charset="0"/>
                <a:cs typeface="Arial" panose="020B0604020202020204" pitchFamily="34" charset="0"/>
              </a:rPr>
              <a:t> </a:t>
            </a:r>
            <a:r>
              <a:rPr lang="en-US" sz="2800" i="1" dirty="0" err="1">
                <a:solidFill>
                  <a:srgbClr val="0A2068"/>
                </a:solidFill>
                <a:latin typeface="Arial" panose="020B0604020202020204" pitchFamily="34" charset="0"/>
                <a:cs typeface="Arial" panose="020B0604020202020204" pitchFamily="34" charset="0"/>
              </a:rPr>
              <a:t>số</a:t>
            </a:r>
            <a:r>
              <a:rPr lang="en-US" sz="2800" i="1" dirty="0">
                <a:solidFill>
                  <a:srgbClr val="0A2068"/>
                </a:solidFill>
                <a:latin typeface="Arial" panose="020B0604020202020204" pitchFamily="34" charset="0"/>
                <a:cs typeface="Arial" panose="020B0604020202020204" pitchFamily="34" charset="0"/>
              </a:rPr>
              <a:t> </a:t>
            </a:r>
            <a:r>
              <a:rPr lang="en-US" sz="2800" i="1" dirty="0" err="1">
                <a:solidFill>
                  <a:srgbClr val="0A2068"/>
                </a:solidFill>
                <a:latin typeface="Arial" panose="020B0604020202020204" pitchFamily="34" charset="0"/>
                <a:cs typeface="Arial" panose="020B0604020202020204" pitchFamily="34" charset="0"/>
              </a:rPr>
              <a:t>bài</a:t>
            </a:r>
            <a:r>
              <a:rPr lang="en-US" sz="2800" i="1" dirty="0">
                <a:solidFill>
                  <a:srgbClr val="0A2068"/>
                </a:solidFill>
                <a:latin typeface="Arial" panose="020B0604020202020204" pitchFamily="34" charset="0"/>
                <a:cs typeface="Arial" panose="020B0604020202020204" pitchFamily="34" charset="0"/>
              </a:rPr>
              <a:t> </a:t>
            </a:r>
            <a:r>
              <a:rPr lang="en-US" sz="2800" i="1" dirty="0" err="1">
                <a:solidFill>
                  <a:srgbClr val="0A2068"/>
                </a:solidFill>
                <a:latin typeface="Arial" panose="020B0604020202020204" pitchFamily="34" charset="0"/>
                <a:cs typeface="Arial" panose="020B0604020202020204" pitchFamily="34" charset="0"/>
              </a:rPr>
              <a:t>toán</a:t>
            </a:r>
            <a:r>
              <a:rPr lang="en-US" sz="2800" i="1" dirty="0">
                <a:solidFill>
                  <a:srgbClr val="0A2068"/>
                </a:solidFill>
                <a:latin typeface="Arial" panose="020B0604020202020204" pitchFamily="34" charset="0"/>
                <a:cs typeface="Arial" panose="020B0604020202020204" pitchFamily="34" charset="0"/>
              </a:rPr>
              <a:t> </a:t>
            </a:r>
            <a:r>
              <a:rPr lang="en-US" sz="2800" i="1" dirty="0" err="1">
                <a:solidFill>
                  <a:srgbClr val="0A2068"/>
                </a:solidFill>
                <a:latin typeface="Arial" panose="020B0604020202020204" pitchFamily="34" charset="0"/>
                <a:cs typeface="Arial" panose="020B0604020202020204" pitchFamily="34" charset="0"/>
              </a:rPr>
              <a:t>thực</a:t>
            </a:r>
            <a:r>
              <a:rPr lang="en-US" sz="2800" i="1" dirty="0">
                <a:solidFill>
                  <a:srgbClr val="0A2068"/>
                </a:solidFill>
                <a:latin typeface="Arial" panose="020B0604020202020204" pitchFamily="34" charset="0"/>
                <a:cs typeface="Arial" panose="020B0604020202020204" pitchFamily="34" charset="0"/>
              </a:rPr>
              <a:t> </a:t>
            </a:r>
            <a:r>
              <a:rPr lang="en-US" sz="2800" i="1" dirty="0" err="1">
                <a:solidFill>
                  <a:srgbClr val="0A2068"/>
                </a:solidFill>
                <a:latin typeface="Arial" panose="020B0604020202020204" pitchFamily="34" charset="0"/>
                <a:cs typeface="Arial" panose="020B0604020202020204" pitchFamily="34" charset="0"/>
              </a:rPr>
              <a:t>tiễn</a:t>
            </a:r>
            <a:endParaRPr lang="en-US" sz="2800" i="1" dirty="0">
              <a:solidFill>
                <a:srgbClr val="0A206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2856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mph" presetSubtype="0" fill="hold" grpId="0" nodeType="clickEffect">
                                  <p:stCondLst>
                                    <p:cond delay="0"/>
                                  </p:stCondLst>
                                  <p:childTnLst>
                                    <p:animClr clrSpc="hsl" dir="cw">
                                      <p:cBhvr override="childStyle">
                                        <p:cTn id="6" dur="2000" fill="hold"/>
                                        <p:tgtEl>
                                          <p:spTgt spid="8"/>
                                        </p:tgtEl>
                                        <p:attrNameLst>
                                          <p:attrName>style.color</p:attrName>
                                        </p:attrNameLst>
                                      </p:cBhvr>
                                      <p:by>
                                        <p:hsl h="-7200000" s="0" l="0"/>
                                      </p:by>
                                    </p:animClr>
                                    <p:animClr clrSpc="hsl" dir="cw">
                                      <p:cBhvr>
                                        <p:cTn id="7" dur="2000" fill="hold"/>
                                        <p:tgtEl>
                                          <p:spTgt spid="8"/>
                                        </p:tgtEl>
                                        <p:attrNameLst>
                                          <p:attrName>fillcolor</p:attrName>
                                        </p:attrNameLst>
                                      </p:cBhvr>
                                      <p:by>
                                        <p:hsl h="-7200000" s="0" l="0"/>
                                      </p:by>
                                    </p:animClr>
                                    <p:animClr clrSpc="hsl" dir="cw">
                                      <p:cBhvr>
                                        <p:cTn id="8" dur="2000" fill="hold"/>
                                        <p:tgtEl>
                                          <p:spTgt spid="8"/>
                                        </p:tgtEl>
                                        <p:attrNameLst>
                                          <p:attrName>stroke.color</p:attrName>
                                        </p:attrNameLst>
                                      </p:cBhvr>
                                      <p:by>
                                        <p:hsl h="-7200000" s="0" l="0"/>
                                      </p:by>
                                    </p:animClr>
                                    <p:set>
                                      <p:cBhvr>
                                        <p:cTn id="9" dur="2000" fill="hold"/>
                                        <p:tgtEl>
                                          <p:spTgt spid="8"/>
                                        </p:tgtEl>
                                        <p:attrNameLst>
                                          <p:attrName>fill.type</p:attrName>
                                        </p:attrNameLst>
                                      </p:cBhvr>
                                      <p:to>
                                        <p:strVal val="solid"/>
                                      </p:to>
                                    </p:set>
                                  </p:childTnLst>
                                </p:cTn>
                              </p:par>
                              <p:par>
                                <p:cTn id="10" presetID="22" presetClass="emph" presetSubtype="0" fill="hold" grpId="2" nodeType="withEffect">
                                  <p:stCondLst>
                                    <p:cond delay="0"/>
                                  </p:stCondLst>
                                  <p:childTnLst>
                                    <p:animClr clrSpc="hsl" dir="cw">
                                      <p:cBhvr override="childStyle">
                                        <p:cTn id="11" dur="2000" fill="hold"/>
                                        <p:tgtEl>
                                          <p:spTgt spid="9"/>
                                        </p:tgtEl>
                                        <p:attrNameLst>
                                          <p:attrName>style.color</p:attrName>
                                        </p:attrNameLst>
                                      </p:cBhvr>
                                      <p:by>
                                        <p:hsl h="-7200000" s="0" l="0"/>
                                      </p:by>
                                    </p:animClr>
                                    <p:animClr clrSpc="hsl" dir="cw">
                                      <p:cBhvr>
                                        <p:cTn id="12" dur="2000" fill="hold"/>
                                        <p:tgtEl>
                                          <p:spTgt spid="9"/>
                                        </p:tgtEl>
                                        <p:attrNameLst>
                                          <p:attrName>fillcolor</p:attrName>
                                        </p:attrNameLst>
                                      </p:cBhvr>
                                      <p:by>
                                        <p:hsl h="-7200000" s="0" l="0"/>
                                      </p:by>
                                    </p:animClr>
                                    <p:animClr clrSpc="hsl" dir="cw">
                                      <p:cBhvr>
                                        <p:cTn id="13" dur="2000" fill="hold"/>
                                        <p:tgtEl>
                                          <p:spTgt spid="9"/>
                                        </p:tgtEl>
                                        <p:attrNameLst>
                                          <p:attrName>stroke.color</p:attrName>
                                        </p:attrNameLst>
                                      </p:cBhvr>
                                      <p:by>
                                        <p:hsl h="-7200000" s="0" l="0"/>
                                      </p:by>
                                    </p:animClr>
                                    <p:set>
                                      <p:cBhvr>
                                        <p:cTn id="14" dur="2000" fill="hold"/>
                                        <p:tgtEl>
                                          <p:spTgt spid="9"/>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6" presetClass="exit" presetSubtype="32" fill="hold" grpId="1" nodeType="clickEffect">
                                  <p:stCondLst>
                                    <p:cond delay="0"/>
                                  </p:stCondLst>
                                  <p:childTnLst>
                                    <p:animEffect transition="out" filter="circle(out)">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par>
                                <p:cTn id="20" presetID="6" presetClass="exit" presetSubtype="32" fill="hold" grpId="1" nodeType="withEffect">
                                  <p:stCondLst>
                                    <p:cond delay="0"/>
                                  </p:stCondLst>
                                  <p:childTnLst>
                                    <p:animEffect transition="out" filter="circle(out)">
                                      <p:cBhvr>
                                        <p:cTn id="21" dur="2000"/>
                                        <p:tgtEl>
                                          <p:spTgt spid="9"/>
                                        </p:tgtEl>
                                      </p:cBhvr>
                                    </p:animEffect>
                                    <p:set>
                                      <p:cBhvr>
                                        <p:cTn id="22" dur="1" fill="hold">
                                          <p:stCondLst>
                                            <p:cond delay="19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4" presetClass="path" presetSubtype="0" accel="50000" decel="50000" fill="hold" grpId="1" nodeType="clickEffect">
                                  <p:stCondLst>
                                    <p:cond delay="0"/>
                                  </p:stCondLst>
                                  <p:childTnLst>
                                    <p:animMotion origin="layout" path="M 2.91667E-6 1.85185E-6 L 0.03554 -0.18241 " pathEditMode="relative" rAng="0" ptsTypes="AA">
                                      <p:cBhvr>
                                        <p:cTn id="26" dur="2000" fill="hold"/>
                                        <p:tgtEl>
                                          <p:spTgt spid="10"/>
                                        </p:tgtEl>
                                        <p:attrNameLst>
                                          <p:attrName>ppt_x</p:attrName>
                                          <p:attrName>ppt_y</p:attrName>
                                        </p:attrNameLst>
                                      </p:cBhvr>
                                      <p:rCtr x="1771" y="-9120"/>
                                    </p:animMotion>
                                  </p:childTnLst>
                                </p:cTn>
                              </p:par>
                            </p:childTnLst>
                          </p:cTn>
                        </p:par>
                        <p:par>
                          <p:cTn id="27" fill="hold">
                            <p:stCondLst>
                              <p:cond delay="2000"/>
                            </p:stCondLst>
                            <p:childTnLst>
                              <p:par>
                                <p:cTn id="28" presetID="26" presetClass="emph" presetSubtype="0" fill="hold" grpId="0" nodeType="afterEffect">
                                  <p:stCondLst>
                                    <p:cond delay="0"/>
                                  </p:stCondLst>
                                  <p:childTnLst>
                                    <p:animEffect transition="out" filter="fade">
                                      <p:cBhvr>
                                        <p:cTn id="29" dur="500" tmFilter="0, 0; .2, .5; .8, .5; 1, 0"/>
                                        <p:tgtEl>
                                          <p:spTgt spid="10"/>
                                        </p:tgtEl>
                                      </p:cBhvr>
                                    </p:animEffect>
                                    <p:animScale>
                                      <p:cBhvr>
                                        <p:cTn id="30"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1" animBg="1"/>
      <p:bldP spid="9" grpId="2" animBg="1"/>
      <p:bldP spid="10" grpId="0" animBg="1"/>
      <p:bldP spid="10" grpId="1"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 name="Picture 43"/>
          <p:cNvPicPr>
            <a:picLocks noChangeAspect="1"/>
          </p:cNvPicPr>
          <p:nvPr/>
        </p:nvPicPr>
        <p:blipFill rotWithShape="1">
          <a:blip r:embed="rId4">
            <a:extLst>
              <a:ext uri="{28A0092B-C50C-407E-A947-70E740481C1C}">
                <a14:useLocalDpi xmlns:a14="http://schemas.microsoft.com/office/drawing/2010/main" val="0"/>
              </a:ext>
            </a:extLst>
          </a:blip>
          <a:srcRect l="14809" t="11691" r="15191" b="5917"/>
          <a:stretch/>
        </p:blipFill>
        <p:spPr>
          <a:xfrm>
            <a:off x="-347425" y="1813482"/>
            <a:ext cx="4267200" cy="5022574"/>
          </a:xfrm>
          <a:prstGeom prst="rect">
            <a:avLst/>
          </a:prstGeom>
        </p:spPr>
      </p:pic>
      <mc:AlternateContent xmlns:mc="http://schemas.openxmlformats.org/markup-compatibility/2006" xmlns:a14="http://schemas.microsoft.com/office/drawing/2010/main">
        <mc:Choice Requires="a14">
          <p:sp>
            <p:nvSpPr>
              <p:cNvPr id="14" name="Hộp Văn bản 6"/>
              <p:cNvSpPr txBox="1"/>
              <p:nvPr/>
            </p:nvSpPr>
            <p:spPr>
              <a:xfrm>
                <a:off x="2305318" y="-28665"/>
                <a:ext cx="9886681" cy="2246769"/>
              </a:xfrm>
              <a:prstGeom prst="rect">
                <a:avLst/>
              </a:prstGeom>
              <a:noFill/>
              <a:ln>
                <a:solidFill>
                  <a:srgbClr val="00B050"/>
                </a:solidFill>
              </a:ln>
            </p:spPr>
            <p:txBody>
              <a:bodyPr wrap="square" rtlCol="0">
                <a:spAutoFit/>
              </a:bodyPr>
              <a:lstStyle/>
              <a:p>
                <a:pPr algn="ctr"/>
                <a:r>
                  <a:rPr lang="en-US" sz="2800" b="1" u="sng" dirty="0" err="1">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Bài</a:t>
                </a:r>
                <a:r>
                  <a:rPr lang="en-US" sz="2800" b="1" u="sng" dirty="0">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7/SGK/Tr87</a:t>
                </a:r>
                <a:endParaRPr lang="en-US" sz="2800" dirty="0">
                  <a:solidFill>
                    <a:srgbClr val="FF0000"/>
                  </a:solidFill>
                  <a:latin typeface="Arial" panose="020B0604020202020204" pitchFamily="34" charset="0"/>
                  <a:cs typeface="Arial" panose="020B0604020202020204" pitchFamily="34" charset="0"/>
                </a:endParaRPr>
              </a:p>
              <a:p>
                <a:pPr algn="just"/>
                <a:r>
                  <a:rPr lang="en-US" sz="2800" dirty="0" err="1">
                    <a:solidFill>
                      <a:srgbClr val="FF0000"/>
                    </a:solidFill>
                    <a:latin typeface="Arial" panose="020B0604020202020204" pitchFamily="34" charset="0"/>
                    <a:cs typeface="Arial" panose="020B0604020202020204" pitchFamily="34" charset="0"/>
                  </a:rPr>
                  <a:t>Một</a:t>
                </a:r>
                <a:r>
                  <a:rPr lang="en-US" sz="2800" dirty="0">
                    <a:solidFill>
                      <a:srgbClr val="FF0000"/>
                    </a:solidFill>
                    <a:latin typeface="Arial" panose="020B0604020202020204" pitchFamily="34" charset="0"/>
                    <a:cs typeface="Arial" panose="020B0604020202020204" pitchFamily="34" charset="0"/>
                  </a:rPr>
                  <a:t> con </a:t>
                </a:r>
                <a:r>
                  <a:rPr lang="en-US" sz="2800" dirty="0" err="1">
                    <a:solidFill>
                      <a:srgbClr val="FF0000"/>
                    </a:solidFill>
                    <a:latin typeface="Arial" panose="020B0604020202020204" pitchFamily="34" charset="0"/>
                    <a:cs typeface="Arial" panose="020B0604020202020204" pitchFamily="34" charset="0"/>
                  </a:rPr>
                  <a:t>ốc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sên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leo</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lên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một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cây</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cao</a:t>
                </a:r>
                <a:r>
                  <a:rPr lang="en-US" sz="2800" dirty="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FF0000"/>
                        </a:solidFill>
                        <a:latin typeface="Cambria Math" panose="02040503050406030204" pitchFamily="18" charset="0"/>
                        <a:cs typeface="Arial" panose="020B0604020202020204" pitchFamily="34" charset="0"/>
                      </a:rPr>
                      <m:t>8</m:t>
                    </m:r>
                  </m:oMath>
                </a14:m>
                <a:r>
                  <a:rPr lang="en-US" sz="2800" dirty="0">
                    <a:solidFill>
                      <a:srgbClr val="FF0000"/>
                    </a:solidFill>
                    <a:latin typeface="Arial" panose="020B0604020202020204" pitchFamily="34" charset="0"/>
                    <a:cs typeface="Arial" panose="020B0604020202020204" pitchFamily="34" charset="0"/>
                  </a:rPr>
                  <a:t>m. </a:t>
                </a:r>
                <a:r>
                  <a:rPr lang="en-US" sz="2800" dirty="0" err="1">
                    <a:solidFill>
                      <a:srgbClr val="FF0000"/>
                    </a:solidFill>
                    <a:latin typeface="Arial" panose="020B0604020202020204" pitchFamily="34" charset="0"/>
                    <a:cs typeface="Arial" panose="020B0604020202020204" pitchFamily="34" charset="0"/>
                  </a:rPr>
                  <a:t>Trong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mỗi</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ngày</a:t>
                </a:r>
                <a:r>
                  <a:rPr lang="en-US" sz="2800" dirty="0">
                    <a:solidFill>
                      <a:srgbClr val="FF0000"/>
                    </a:solidFill>
                    <a:latin typeface="Arial" panose="020B0604020202020204" pitchFamily="34" charset="0"/>
                    <a:cs typeface="Arial" panose="020B0604020202020204" pitchFamily="34" charset="0"/>
                  </a:rPr>
                  <a:t> (24 </a:t>
                </a:r>
                <a:r>
                  <a:rPr lang="en-US" sz="2800" dirty="0" err="1">
                    <a:solidFill>
                      <a:srgbClr val="FF0000"/>
                    </a:solidFill>
                    <a:latin typeface="Arial" panose="020B0604020202020204" pitchFamily="34" charset="0"/>
                    <a:cs typeface="Arial" panose="020B0604020202020204" pitchFamily="34" charset="0"/>
                  </a:rPr>
                  <a:t>giờ</a:t>
                </a:r>
                <a:r>
                  <a:rPr lang="en-US" sz="2800" dirty="0">
                    <a:solidFill>
                      <a:srgbClr val="FF0000"/>
                    </a:solidFill>
                    <a:latin typeface="Arial" panose="020B0604020202020204" pitchFamily="34" charset="0"/>
                    <a:cs typeface="Arial" panose="020B0604020202020204" pitchFamily="34" charset="0"/>
                  </a:rPr>
                  <a:t>), 12 </a:t>
                </a:r>
                <a:r>
                  <a:rPr lang="en-US" sz="2800" dirty="0" err="1">
                    <a:solidFill>
                      <a:srgbClr val="FF0000"/>
                    </a:solidFill>
                    <a:latin typeface="Arial" panose="020B0604020202020204" pitchFamily="34" charset="0"/>
                    <a:cs typeface="Arial" panose="020B0604020202020204" pitchFamily="34" charset="0"/>
                  </a:rPr>
                  <a:t>giờ</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đầu</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tiên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ốc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sên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leo</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lên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được</a:t>
                </a:r>
                <a:r>
                  <a:rPr lang="en-US" sz="2800" dirty="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FF0000"/>
                        </a:solidFill>
                        <a:latin typeface="Cambria Math" panose="02040503050406030204" pitchFamily="18" charset="0"/>
                        <a:cs typeface="Arial" panose="020B0604020202020204" pitchFamily="34" charset="0"/>
                      </a:rPr>
                      <m:t>3</m:t>
                    </m:r>
                  </m:oMath>
                </a14:m>
                <a:r>
                  <a:rPr lang="en-US" sz="2800" dirty="0">
                    <a:solidFill>
                      <a:srgbClr val="FF0000"/>
                    </a:solidFill>
                    <a:latin typeface="Arial" panose="020B0604020202020204" pitchFamily="34" charset="0"/>
                    <a:cs typeface="Arial" panose="020B0604020202020204" pitchFamily="34" charset="0"/>
                  </a:rPr>
                  <a:t>m, </a:t>
                </a:r>
                <a:r>
                  <a:rPr lang="en-US" sz="2800" dirty="0" err="1">
                    <a:solidFill>
                      <a:srgbClr val="FF0000"/>
                    </a:solidFill>
                    <a:latin typeface="Arial" panose="020B0604020202020204" pitchFamily="34" charset="0"/>
                    <a:cs typeface="Arial" panose="020B0604020202020204" pitchFamily="34" charset="0"/>
                  </a:rPr>
                  <a:t>rồi</a:t>
                </a:r>
                <a:r>
                  <a:rPr lang="en-US" sz="2800" dirty="0">
                    <a:solidFill>
                      <a:srgbClr val="FF0000"/>
                    </a:solidFill>
                    <a:latin typeface="Arial" panose="020B0604020202020204" pitchFamily="34" charset="0"/>
                    <a:cs typeface="Arial" panose="020B0604020202020204" pitchFamily="34" charset="0"/>
                  </a:rPr>
                  <a:t> 12 </a:t>
                </a:r>
                <a:r>
                  <a:rPr lang="en-US" sz="2800" dirty="0" err="1">
                    <a:solidFill>
                      <a:srgbClr val="FF0000"/>
                    </a:solidFill>
                    <a:latin typeface="Arial" panose="020B0604020202020204" pitchFamily="34" charset="0"/>
                    <a:cs typeface="Arial" panose="020B0604020202020204" pitchFamily="34" charset="0"/>
                  </a:rPr>
                  <a:t>giờ</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sau</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nó</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lại</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tụt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xuống</a:t>
                </a:r>
                <a:r>
                  <a:rPr lang="en-US" sz="2800" dirty="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FF0000"/>
                        </a:solidFill>
                        <a:latin typeface="Cambria Math" panose="02040503050406030204" pitchFamily="18" charset="0"/>
                        <a:cs typeface="Arial" panose="020B0604020202020204" pitchFamily="34" charset="0"/>
                      </a:rPr>
                      <m:t>2</m:t>
                    </m:r>
                  </m:oMath>
                </a14:m>
                <a:r>
                  <a:rPr lang="en-US" sz="2800" dirty="0">
                    <a:solidFill>
                      <a:srgbClr val="FF0000"/>
                    </a:solidFill>
                    <a:latin typeface="Arial" panose="020B0604020202020204" pitchFamily="34" charset="0"/>
                    <a:cs typeface="Arial" panose="020B0604020202020204" pitchFamily="34" charset="0"/>
                  </a:rPr>
                  <a:t>m. </a:t>
                </a:r>
                <a:r>
                  <a:rPr lang="en-US" sz="2800" dirty="0" err="1">
                    <a:solidFill>
                      <a:srgbClr val="FF0000"/>
                    </a:solidFill>
                    <a:latin typeface="Arial" panose="020B0604020202020204" pitchFamily="34" charset="0"/>
                    <a:cs typeface="Arial" panose="020B0604020202020204" pitchFamily="34" charset="0"/>
                  </a:rPr>
                  <a:t>Quy</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ước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quãng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đường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mà</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ốc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sên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leo</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lên</a:t>
                </a:r>
                <a:r>
                  <a:rPr lang="en-US" sz="2800" dirty="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FF0000"/>
                        </a:solidFill>
                        <a:latin typeface="Cambria Math" panose="02040503050406030204" pitchFamily="18" charset="0"/>
                        <a:cs typeface="Arial" panose="020B0604020202020204" pitchFamily="34" charset="0"/>
                      </a:rPr>
                      <m:t>3</m:t>
                    </m:r>
                  </m:oMath>
                </a14:m>
                <a:r>
                  <a:rPr lang="en-US" sz="2800" dirty="0">
                    <a:solidFill>
                      <a:srgbClr val="FF0000"/>
                    </a:solidFill>
                    <a:latin typeface="Arial" panose="020B0604020202020204" pitchFamily="34" charset="0"/>
                    <a:cs typeface="Arial" panose="020B0604020202020204" pitchFamily="34" charset="0"/>
                  </a:rPr>
                  <a:t>m </a:t>
                </a:r>
                <a:r>
                  <a:rPr lang="en-US" sz="2800" dirty="0" err="1">
                    <a:solidFill>
                      <a:srgbClr val="FF0000"/>
                    </a:solidFill>
                    <a:latin typeface="Arial" panose="020B0604020202020204" pitchFamily="34" charset="0"/>
                    <a:cs typeface="Arial" panose="020B0604020202020204" pitchFamily="34" charset="0"/>
                  </a:rPr>
                  <a:t>là</a:t>
                </a:r>
                <a:r>
                  <a:rPr lang="en-US" sz="2800" dirty="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FF0000"/>
                        </a:solidFill>
                        <a:latin typeface="Cambria Math" panose="02040503050406030204" pitchFamily="18" charset="0"/>
                        <a:cs typeface="Arial" panose="020B0604020202020204" pitchFamily="34" charset="0"/>
                      </a:rPr>
                      <m:t>3</m:t>
                    </m:r>
                  </m:oMath>
                </a14:m>
                <a:r>
                  <a:rPr lang="en-US" sz="2800" dirty="0">
                    <a:solidFill>
                      <a:srgbClr val="FF0000"/>
                    </a:solidFill>
                    <a:latin typeface="Arial" panose="020B0604020202020204" pitchFamily="34" charset="0"/>
                    <a:cs typeface="Arial" panose="020B0604020202020204" pitchFamily="34" charset="0"/>
                  </a:rPr>
                  <a:t>m, </a:t>
                </a:r>
                <a:r>
                  <a:rPr lang="en-US" sz="2800" dirty="0" err="1">
                    <a:solidFill>
                      <a:srgbClr val="FF0000"/>
                    </a:solidFill>
                    <a:latin typeface="Arial" panose="020B0604020202020204" pitchFamily="34" charset="0"/>
                    <a:cs typeface="Arial" panose="020B0604020202020204" pitchFamily="34" charset="0"/>
                  </a:rPr>
                  <a:t>quãng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đường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mà</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ốc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sên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tụt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xuống</a:t>
                </a:r>
                <a:r>
                  <a:rPr lang="en-US" sz="2800" dirty="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FF0000"/>
                        </a:solidFill>
                        <a:latin typeface="Cambria Math" panose="02040503050406030204" pitchFamily="18" charset="0"/>
                        <a:cs typeface="Arial" panose="020B0604020202020204" pitchFamily="34" charset="0"/>
                      </a:rPr>
                      <m:t>2</m:t>
                    </m:r>
                  </m:oMath>
                </a14:m>
                <a:r>
                  <a:rPr lang="en-US" sz="2800" dirty="0">
                    <a:solidFill>
                      <a:srgbClr val="FF0000"/>
                    </a:solidFill>
                    <a:latin typeface="Arial" panose="020B0604020202020204" pitchFamily="34" charset="0"/>
                    <a:cs typeface="Arial" panose="020B0604020202020204" pitchFamily="34" charset="0"/>
                  </a:rPr>
                  <a:t>m </a:t>
                </a:r>
                <a:r>
                  <a:rPr lang="en-US" sz="2800" dirty="0" err="1">
                    <a:solidFill>
                      <a:srgbClr val="FF0000"/>
                    </a:solidFill>
                    <a:latin typeface="Arial" panose="020B0604020202020204" pitchFamily="34" charset="0"/>
                    <a:cs typeface="Arial" panose="020B0604020202020204" pitchFamily="34" charset="0"/>
                  </a:rPr>
                  <a:t>là</a:t>
                </a:r>
                <a:r>
                  <a:rPr lang="en-US" sz="2800" dirty="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FF0000"/>
                        </a:solidFill>
                        <a:latin typeface="Cambria Math" panose="02040503050406030204" pitchFamily="18" charset="0"/>
                        <a:cs typeface="Arial" panose="020B0604020202020204" pitchFamily="34" charset="0"/>
                      </a:rPr>
                      <m:t>−2</m:t>
                    </m:r>
                  </m:oMath>
                </a14:m>
                <a:r>
                  <a:rPr lang="en-US" sz="2800" dirty="0">
                    <a:solidFill>
                      <a:srgbClr val="FF0000"/>
                    </a:solidFill>
                    <a:latin typeface="Arial" panose="020B0604020202020204" pitchFamily="34" charset="0"/>
                    <a:cs typeface="Arial" panose="020B0604020202020204" pitchFamily="34" charset="0"/>
                  </a:rPr>
                  <a:t>m.</a:t>
                </a:r>
              </a:p>
            </p:txBody>
          </p:sp>
        </mc:Choice>
        <mc:Fallback xmlns="">
          <p:sp>
            <p:nvSpPr>
              <p:cNvPr id="14" name="Hộp Văn bản 6"/>
              <p:cNvSpPr txBox="1">
                <a:spLocks noRot="1" noChangeAspect="1" noMove="1" noResize="1" noEditPoints="1" noAdjustHandles="1" noChangeArrowheads="1" noChangeShapeType="1" noTextEdit="1"/>
              </p:cNvSpPr>
              <p:nvPr/>
            </p:nvSpPr>
            <p:spPr>
              <a:xfrm>
                <a:off x="2305318" y="-28665"/>
                <a:ext cx="9886681" cy="2246769"/>
              </a:xfrm>
              <a:prstGeom prst="rect">
                <a:avLst/>
              </a:prstGeom>
              <a:blipFill rotWithShape="0">
                <a:blip r:embed="rId5"/>
                <a:stretch>
                  <a:fillRect l="-1170" t="-2695" r="-1232" b="-6199"/>
                </a:stretch>
              </a:blipFill>
              <a:ln>
                <a:solidFill>
                  <a:srgbClr val="00B050"/>
                </a:solidFill>
              </a:ln>
            </p:spPr>
            <p:txBody>
              <a:bodyPr/>
              <a:lstStyle/>
              <a:p>
                <a:r>
                  <a:rPr lang="en-US">
                    <a:noFill/>
                  </a:rPr>
                  <a:t> </a:t>
                </a:r>
              </a:p>
            </p:txBody>
          </p:sp>
        </mc:Fallback>
      </mc:AlternateContent>
      <p:pic>
        <p:nvPicPr>
          <p:cNvPr id="16" name="Mode">
            <a:hlinkClick r:id="rId6" action="ppaction://hlinksldjump"/>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252" y="1"/>
            <a:ext cx="1522209" cy="1126434"/>
          </a:xfrm>
          <a:prstGeom prst="rect">
            <a:avLst/>
          </a:prstGeom>
        </p:spPr>
      </p:pic>
      <p:sp>
        <p:nvSpPr>
          <p:cNvPr id="2" name="Rectangle 1"/>
          <p:cNvSpPr/>
          <p:nvPr/>
        </p:nvSpPr>
        <p:spPr>
          <a:xfrm>
            <a:off x="4119554" y="2177544"/>
            <a:ext cx="8072446" cy="1384995"/>
          </a:xfrm>
          <a:prstGeom prst="rect">
            <a:avLst/>
          </a:prstGeom>
        </p:spPr>
        <p:txBody>
          <a:bodyPr wrap="square">
            <a:spAutoFit/>
          </a:bodyPr>
          <a:lstStyle/>
          <a:p>
            <a:pPr algn="just"/>
            <a:r>
              <a:rPr lang="en-US" sz="2800" dirty="0">
                <a:solidFill>
                  <a:srgbClr val="FF0000"/>
                </a:solidFill>
                <a:latin typeface="Arial" panose="020B0604020202020204" pitchFamily="34" charset="0"/>
                <a:cs typeface="Arial" panose="020B0604020202020204" pitchFamily="34" charset="0"/>
              </a:rPr>
              <a:t>c) </a:t>
            </a:r>
            <a:r>
              <a:rPr lang="en-US" sz="2800" dirty="0" err="1">
                <a:solidFill>
                  <a:srgbClr val="FF0000"/>
                </a:solidFill>
                <a:latin typeface="Arial" panose="020B0604020202020204" pitchFamily="34" charset="0"/>
                <a:cs typeface="Arial" panose="020B0604020202020204" pitchFamily="34" charset="0"/>
              </a:rPr>
              <a:t>Sau</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bao</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nhiêu</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giờ</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thì</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thì</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ốc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sên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chạm</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đến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ngọn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cây</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Biết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rằng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lúc</a:t>
            </a:r>
            <a:r>
              <a:rPr lang="en-US" sz="2800" dirty="0">
                <a:solidFill>
                  <a:srgbClr val="FF0000"/>
                </a:solidFill>
                <a:latin typeface="Arial" panose="020B0604020202020204" pitchFamily="34" charset="0"/>
                <a:cs typeface="Arial" panose="020B0604020202020204" pitchFamily="34" charset="0"/>
              </a:rPr>
              <a:t> 0 </a:t>
            </a:r>
            <a:r>
              <a:rPr lang="en-US" sz="2800" dirty="0" err="1">
                <a:solidFill>
                  <a:srgbClr val="FF0000"/>
                </a:solidFill>
                <a:latin typeface="Arial" panose="020B0604020202020204" pitchFamily="34" charset="0"/>
                <a:cs typeface="Arial" panose="020B0604020202020204" pitchFamily="34" charset="0"/>
              </a:rPr>
              <a:t>giờ</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ốc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sên</a:t>
            </a:r>
            <a:r>
              <a:rPr lang="en-US" sz="2800" dirty="0">
                <a:solidFill>
                  <a:srgbClr val="FF0000"/>
                </a:solidFill>
                <a:latin typeface="Arial" panose="020B0604020202020204" pitchFamily="34" charset="0"/>
                <a:cs typeface="Arial" panose="020B0604020202020204" pitchFamily="34" charset="0"/>
              </a:rPr>
              <a:t> ở </a:t>
            </a:r>
            <a:r>
              <a:rPr lang="en-US" sz="2800" dirty="0" err="1">
                <a:solidFill>
                  <a:srgbClr val="FF0000"/>
                </a:solidFill>
                <a:latin typeface="Arial" panose="020B0604020202020204" pitchFamily="34" charset="0"/>
                <a:cs typeface="Arial" panose="020B0604020202020204" pitchFamily="34" charset="0"/>
              </a:rPr>
              <a:t>gốc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cây</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và</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bắt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đầu</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leo</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lên</a:t>
            </a:r>
            <a:r>
              <a:rPr lang="en-US" sz="2800" dirty="0">
                <a:solidFill>
                  <a:srgbClr val="FF0000"/>
                </a:solidFill>
                <a:latin typeface="Arial" panose="020B0604020202020204" pitchFamily="34" charset="0"/>
                <a:cs typeface="Arial" panose="020B0604020202020204" pitchFamily="34" charset="0"/>
              </a:rPr>
              <a:t>.</a:t>
            </a:r>
          </a:p>
        </p:txBody>
      </p:sp>
      <p:sp>
        <p:nvSpPr>
          <p:cNvPr id="23" name="Rounded Rectangle 22"/>
          <p:cNvSpPr/>
          <p:nvPr/>
        </p:nvSpPr>
        <p:spPr>
          <a:xfrm>
            <a:off x="10674576" y="5938397"/>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00:10</a:t>
            </a:r>
          </a:p>
        </p:txBody>
      </p:sp>
      <p:sp>
        <p:nvSpPr>
          <p:cNvPr id="24" name="Rounded Rectangle 23"/>
          <p:cNvSpPr/>
          <p:nvPr/>
        </p:nvSpPr>
        <p:spPr>
          <a:xfrm>
            <a:off x="10674576" y="5953182"/>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00:09</a:t>
            </a:r>
          </a:p>
        </p:txBody>
      </p:sp>
      <p:sp>
        <p:nvSpPr>
          <p:cNvPr id="25" name="Rounded Rectangle 24"/>
          <p:cNvSpPr/>
          <p:nvPr/>
        </p:nvSpPr>
        <p:spPr>
          <a:xfrm>
            <a:off x="10674576" y="5963145"/>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00:08</a:t>
            </a:r>
          </a:p>
        </p:txBody>
      </p:sp>
      <p:sp>
        <p:nvSpPr>
          <p:cNvPr id="26" name="Rounded Rectangle 25"/>
          <p:cNvSpPr/>
          <p:nvPr/>
        </p:nvSpPr>
        <p:spPr>
          <a:xfrm>
            <a:off x="10674576" y="5953501"/>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00:07</a:t>
            </a:r>
          </a:p>
        </p:txBody>
      </p:sp>
      <p:sp>
        <p:nvSpPr>
          <p:cNvPr id="27" name="Rounded Rectangle 26"/>
          <p:cNvSpPr/>
          <p:nvPr/>
        </p:nvSpPr>
        <p:spPr>
          <a:xfrm>
            <a:off x="10674576" y="5938397"/>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00:06</a:t>
            </a:r>
          </a:p>
        </p:txBody>
      </p:sp>
      <p:sp>
        <p:nvSpPr>
          <p:cNvPr id="28" name="Rounded Rectangle 27"/>
          <p:cNvSpPr/>
          <p:nvPr/>
        </p:nvSpPr>
        <p:spPr>
          <a:xfrm>
            <a:off x="10674576" y="595832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00:05</a:t>
            </a:r>
          </a:p>
        </p:txBody>
      </p:sp>
      <p:sp>
        <p:nvSpPr>
          <p:cNvPr id="29" name="Rounded Rectangle 28"/>
          <p:cNvSpPr/>
          <p:nvPr/>
        </p:nvSpPr>
        <p:spPr>
          <a:xfrm>
            <a:off x="10674576" y="594836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00:04</a:t>
            </a:r>
          </a:p>
        </p:txBody>
      </p:sp>
      <p:sp>
        <p:nvSpPr>
          <p:cNvPr id="30" name="Rounded Rectangle 29"/>
          <p:cNvSpPr/>
          <p:nvPr/>
        </p:nvSpPr>
        <p:spPr>
          <a:xfrm>
            <a:off x="10674576" y="5938397"/>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00:03</a:t>
            </a:r>
          </a:p>
        </p:txBody>
      </p:sp>
      <p:sp>
        <p:nvSpPr>
          <p:cNvPr id="31" name="Rounded Rectangle 30"/>
          <p:cNvSpPr/>
          <p:nvPr/>
        </p:nvSpPr>
        <p:spPr>
          <a:xfrm>
            <a:off x="10674576" y="5918471"/>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00:02</a:t>
            </a:r>
          </a:p>
        </p:txBody>
      </p:sp>
      <p:sp>
        <p:nvSpPr>
          <p:cNvPr id="32" name="Rounded Rectangle 31"/>
          <p:cNvSpPr/>
          <p:nvPr/>
        </p:nvSpPr>
        <p:spPr>
          <a:xfrm>
            <a:off x="10674576" y="5928434"/>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00:01</a:t>
            </a:r>
          </a:p>
        </p:txBody>
      </p:sp>
      <p:sp>
        <p:nvSpPr>
          <p:cNvPr id="33" name="Rounded Rectangle 32"/>
          <p:cNvSpPr/>
          <p:nvPr/>
        </p:nvSpPr>
        <p:spPr>
          <a:xfrm>
            <a:off x="10674576" y="5928434"/>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00:00</a:t>
            </a:r>
          </a:p>
        </p:txBody>
      </p:sp>
      <p:pic>
        <p:nvPicPr>
          <p:cNvPr id="34" name="Picture 2" descr="Káº¿t quáº£ hÃ¬nh áº£nh cho icon Äá»ng há»"/>
          <p:cNvPicPr>
            <a:picLocks noChangeAspect="1" noChangeArrowheads="1"/>
          </p:cNvPicPr>
          <p:nvPr/>
        </p:nvPicPr>
        <p:blipFill>
          <a:blip r:embed="rId8" cstate="print">
            <a:duotone>
              <a:prstClr val="black"/>
              <a:schemeClr val="accent2">
                <a:tint val="45000"/>
                <a:satMod val="400000"/>
              </a:schemeClr>
            </a:duotone>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46139" y="5104608"/>
            <a:ext cx="780874" cy="790576"/>
          </a:xfrm>
          <a:prstGeom prst="rect">
            <a:avLst/>
          </a:prstGeom>
          <a:noFill/>
          <a:extLst>
            <a:ext uri="{909E8E84-426E-40DD-AFC4-6F175D3DCCD1}">
              <a14:hiddenFill xmlns:a14="http://schemas.microsoft.com/office/drawing/2010/main">
                <a:solidFill>
                  <a:srgbClr val="FFFFFF"/>
                </a:solidFill>
              </a14:hiddenFill>
            </a:ext>
          </a:extLst>
        </p:spPr>
      </p:pic>
      <p:sp>
        <p:nvSpPr>
          <p:cNvPr id="3" name="Flowchart: Terminator 2"/>
          <p:cNvSpPr/>
          <p:nvPr/>
        </p:nvSpPr>
        <p:spPr>
          <a:xfrm>
            <a:off x="10644979" y="3695393"/>
            <a:ext cx="1417982" cy="441778"/>
          </a:xfrm>
          <a:prstGeom prst="flowChartTerminator">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bg1"/>
                </a:solidFill>
                <a:latin typeface="Arial" panose="020B0604020202020204" pitchFamily="34" charset="0"/>
                <a:cs typeface="Arial" panose="020B0604020202020204" pitchFamily="34" charset="0"/>
              </a:rPr>
              <a:t>Câu</a:t>
            </a:r>
            <a:r>
              <a:rPr lang="en-US" sz="2800" dirty="0">
                <a:solidFill>
                  <a:schemeClr val="bg1"/>
                </a:solidFill>
                <a:latin typeface="Arial" panose="020B0604020202020204" pitchFamily="34" charset="0"/>
                <a:cs typeface="Arial" panose="020B0604020202020204" pitchFamily="34" charset="0"/>
              </a:rPr>
              <a:t> 1</a:t>
            </a:r>
          </a:p>
        </p:txBody>
      </p:sp>
      <p:sp>
        <p:nvSpPr>
          <p:cNvPr id="35" name="Flowchart: Terminator 34"/>
          <p:cNvSpPr/>
          <p:nvPr/>
        </p:nvSpPr>
        <p:spPr>
          <a:xfrm>
            <a:off x="10644979" y="4146754"/>
            <a:ext cx="1417982" cy="441778"/>
          </a:xfrm>
          <a:prstGeom prst="flowChartTerminator">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FF00"/>
                </a:solidFill>
                <a:latin typeface="Arial" panose="020B0604020202020204" pitchFamily="34" charset="0"/>
                <a:cs typeface="Arial" panose="020B0604020202020204" pitchFamily="34" charset="0"/>
              </a:rPr>
              <a:t>Câu</a:t>
            </a:r>
            <a:r>
              <a:rPr lang="en-US" sz="2800" dirty="0">
                <a:solidFill>
                  <a:srgbClr val="FFFF00"/>
                </a:solidFill>
                <a:latin typeface="Arial" panose="020B0604020202020204" pitchFamily="34" charset="0"/>
                <a:cs typeface="Arial" panose="020B0604020202020204" pitchFamily="34" charset="0"/>
              </a:rPr>
              <a:t> 2</a:t>
            </a:r>
          </a:p>
        </p:txBody>
      </p:sp>
      <p:sp>
        <p:nvSpPr>
          <p:cNvPr id="4" name="TextBox 3"/>
          <p:cNvSpPr txBox="1"/>
          <p:nvPr/>
        </p:nvSpPr>
        <p:spPr>
          <a:xfrm>
            <a:off x="4087186" y="3756214"/>
            <a:ext cx="6401057" cy="954107"/>
          </a:xfrm>
          <a:prstGeom prst="rect">
            <a:avLst/>
          </a:prstGeom>
          <a:noFill/>
        </p:spPr>
        <p:txBody>
          <a:bodyPr wrap="square" rtlCol="0">
            <a:spAutoFit/>
          </a:bodyPr>
          <a:lstStyle/>
          <a:p>
            <a:pPr algn="just"/>
            <a:r>
              <a:rPr lang="en-US" sz="2800" dirty="0" err="1">
                <a:latin typeface="Arial" panose="020B0604020202020204" pitchFamily="34" charset="0"/>
                <a:cs typeface="Arial" panose="020B0604020202020204" pitchFamily="34" charset="0"/>
              </a:rPr>
              <a:t>Để</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leo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thêm</a:t>
            </a:r>
            <a:r>
              <a:rPr lang="en-US" sz="2800" dirty="0">
                <a:latin typeface="Arial" panose="020B0604020202020204" pitchFamily="34" charset="0"/>
                <a:cs typeface="Arial" panose="020B0604020202020204" pitchFamily="34" charset="0"/>
              </a:rPr>
              <a:t> 3m, </a:t>
            </a:r>
            <a:r>
              <a:rPr lang="en-US" sz="2800" dirty="0" err="1">
                <a:latin typeface="Arial" panose="020B0604020202020204" pitchFamily="34" charset="0"/>
                <a:cs typeface="Arial" panose="020B0604020202020204" pitchFamily="34" charset="0"/>
              </a:rPr>
              <a:t>ốc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sên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cần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bao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nhiêu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thời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gian</a:t>
            </a:r>
            <a:r>
              <a:rPr lang="en-US" sz="2800" dirty="0">
                <a:latin typeface="Arial" panose="020B0604020202020204" pitchFamily="34" charset="0"/>
                <a:cs typeface="Arial" panose="020B0604020202020204" pitchFamily="34" charset="0"/>
              </a:rPr>
              <a:t>?</a:t>
            </a:r>
          </a:p>
        </p:txBody>
      </p:sp>
      <p:sp>
        <p:nvSpPr>
          <p:cNvPr id="42" name="Flowchart: Terminator 41">
            <a:hlinkClick r:id="rId10" action="ppaction://hlinksldjump"/>
          </p:cNvPr>
          <p:cNvSpPr/>
          <p:nvPr/>
        </p:nvSpPr>
        <p:spPr>
          <a:xfrm>
            <a:off x="10629958" y="4608967"/>
            <a:ext cx="1417982" cy="441778"/>
          </a:xfrm>
          <a:prstGeom prst="flowChartTerminator">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 panose="020B0604020202020204" pitchFamily="34" charset="0"/>
                <a:cs typeface="Arial" panose="020B0604020202020204" pitchFamily="34" charset="0"/>
              </a:rPr>
              <a:t>Câu</a:t>
            </a:r>
            <a:r>
              <a:rPr lang="en-US" sz="2800" dirty="0">
                <a:latin typeface="Arial" panose="020B0604020202020204" pitchFamily="34" charset="0"/>
                <a:cs typeface="Arial" panose="020B0604020202020204" pitchFamily="34" charset="0"/>
              </a:rPr>
              <a:t> 3</a:t>
            </a:r>
          </a:p>
        </p:txBody>
      </p:sp>
      <p:pic>
        <p:nvPicPr>
          <p:cNvPr id="46" name="Picture 45"/>
          <p:cNvPicPr>
            <a:picLocks noChangeAspect="1"/>
          </p:cNvPicPr>
          <p:nvPr/>
        </p:nvPicPr>
        <p:blipFill rotWithShape="1">
          <a:blip r:embed="rId11">
            <a:extLst>
              <a:ext uri="{28A0092B-C50C-407E-A947-70E740481C1C}">
                <a14:useLocalDpi xmlns:a14="http://schemas.microsoft.com/office/drawing/2010/main" val="0"/>
              </a:ext>
            </a:extLst>
          </a:blip>
          <a:srcRect t="2441" b="4601"/>
          <a:stretch/>
        </p:blipFill>
        <p:spPr>
          <a:xfrm>
            <a:off x="1864237" y="3453338"/>
            <a:ext cx="520785" cy="484110"/>
          </a:xfrm>
          <a:prstGeom prst="rect">
            <a:avLst/>
          </a:prstGeom>
        </p:spPr>
      </p:pic>
      <p:pic>
        <p:nvPicPr>
          <p:cNvPr id="47" name="Picture 46"/>
          <p:cNvPicPr>
            <a:picLocks noChangeAspect="1"/>
          </p:cNvPicPr>
          <p:nvPr/>
        </p:nvPicPr>
        <p:blipFill>
          <a:blip r:embed="rId12"/>
          <a:stretch>
            <a:fillRect/>
          </a:stretch>
        </p:blipFill>
        <p:spPr>
          <a:xfrm rot="5400000">
            <a:off x="-895764" y="4229867"/>
            <a:ext cx="5062619" cy="229849"/>
          </a:xfrm>
          <a:prstGeom prst="rect">
            <a:avLst/>
          </a:prstGeom>
        </p:spPr>
      </p:pic>
      <p:sp>
        <p:nvSpPr>
          <p:cNvPr id="45" name="Round Same Side Corner Rectangle 44"/>
          <p:cNvSpPr/>
          <p:nvPr/>
        </p:nvSpPr>
        <p:spPr>
          <a:xfrm flipH="1">
            <a:off x="3943338" y="5900927"/>
            <a:ext cx="662510" cy="662511"/>
          </a:xfrm>
          <a:prstGeom prst="round2SameRect">
            <a:avLst>
              <a:gd name="adj1" fmla="val 34679"/>
              <a:gd name="adj2" fmla="val 0"/>
            </a:avLst>
          </a:prstGeom>
          <a:solidFill>
            <a:schemeClr val="accent6">
              <a:lumMod val="7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latin typeface="Arial" panose="020B0604020202020204" pitchFamily="34" charset="0"/>
                <a:cs typeface="Arial" panose="020B0604020202020204" pitchFamily="34" charset="0"/>
              </a:rPr>
              <a:t>C</a:t>
            </a:r>
          </a:p>
        </p:txBody>
      </p:sp>
      <p:sp>
        <p:nvSpPr>
          <p:cNvPr id="48" name="Round Same Side Corner Rectangle 47"/>
          <p:cNvSpPr/>
          <p:nvPr/>
        </p:nvSpPr>
        <p:spPr>
          <a:xfrm flipH="1">
            <a:off x="8033476" y="5914498"/>
            <a:ext cx="662510" cy="662511"/>
          </a:xfrm>
          <a:prstGeom prst="round2SameRect">
            <a:avLst>
              <a:gd name="adj1" fmla="val 34679"/>
              <a:gd name="adj2" fmla="val 0"/>
            </a:avLst>
          </a:prstGeom>
          <a:solidFill>
            <a:schemeClr val="accent2">
              <a:lumMod val="7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latin typeface="Arial" panose="020B0604020202020204" pitchFamily="34" charset="0"/>
                <a:cs typeface="Arial" panose="020B0604020202020204" pitchFamily="34" charset="0"/>
              </a:rPr>
              <a:t>D</a:t>
            </a:r>
          </a:p>
        </p:txBody>
      </p:sp>
      <p:grpSp>
        <p:nvGrpSpPr>
          <p:cNvPr id="49" name="Group 48"/>
          <p:cNvGrpSpPr/>
          <p:nvPr/>
        </p:nvGrpSpPr>
        <p:grpSpPr>
          <a:xfrm>
            <a:off x="8839207" y="5912106"/>
            <a:ext cx="1733963" cy="662510"/>
            <a:chOff x="9130751" y="5912106"/>
            <a:chExt cx="1733963" cy="662510"/>
          </a:xfrm>
        </p:grpSpPr>
        <p:sp>
          <p:nvSpPr>
            <p:cNvPr id="50" name="Round Same Side Corner Rectangle 49"/>
            <p:cNvSpPr/>
            <p:nvPr/>
          </p:nvSpPr>
          <p:spPr>
            <a:xfrm rot="5400000">
              <a:off x="9666478" y="5376379"/>
              <a:ext cx="662510" cy="1733963"/>
            </a:xfrm>
            <a:prstGeom prst="round2SameRect">
              <a:avLst>
                <a:gd name="adj1" fmla="val 23321"/>
                <a:gd name="adj2" fmla="val 0"/>
              </a:avLst>
            </a:prstGeom>
            <a:solidFill>
              <a:schemeClr val="accent2">
                <a:lumMod val="75000"/>
              </a:schemeClr>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mc:AlternateContent xmlns:mc="http://schemas.openxmlformats.org/markup-compatibility/2006" xmlns:a14="http://schemas.microsoft.com/office/drawing/2010/main">
          <mc:Choice Requires="a14">
            <p:sp>
              <p:nvSpPr>
                <p:cNvPr id="51" name="Rectangle 39"/>
                <p:cNvSpPr>
                  <a:spLocks noChangeArrowheads="1"/>
                </p:cNvSpPr>
                <p:nvPr/>
              </p:nvSpPr>
              <p:spPr bwMode="auto">
                <a:xfrm>
                  <a:off x="9198897" y="5984139"/>
                  <a:ext cx="1531589" cy="523220"/>
                </a:xfrm>
                <a:prstGeom prst="rect">
                  <a:avLst/>
                </a:prstGeom>
                <a:noFill/>
                <a:ln w="9525">
                  <a:noFill/>
                  <a:miter lim="800000"/>
                  <a:headEnd/>
                  <a:tailEnd/>
                </a:ln>
              </p:spPr>
              <p:txBody>
                <a:bodyPr wrap="square">
                  <a:spAutoFit/>
                </a:bodyPr>
                <a:lstStyle/>
                <a:p>
                  <a:pPr algn="ctr"/>
                  <a14:m>
                    <m:oMath xmlns:m="http://schemas.openxmlformats.org/officeDocument/2006/math">
                      <m:r>
                        <a:rPr lang="en-US" sz="2800" b="0" i="1" smtClean="0">
                          <a:solidFill>
                            <a:schemeClr val="bg1"/>
                          </a:solidFill>
                          <a:latin typeface="Cambria Math" panose="02040503050406030204" pitchFamily="18" charset="0"/>
                        </a:rPr>
                        <m:t>1</m:t>
                      </m:r>
                    </m:oMath>
                  </a14:m>
                  <a:r>
                    <a:rPr lang="en-US" sz="2800" dirty="0">
                      <a:solidFill>
                        <a:schemeClr val="bg1"/>
                      </a:solidFill>
                    </a:rPr>
                    <a:t> ngày</a:t>
                  </a:r>
                </a:p>
              </p:txBody>
            </p:sp>
          </mc:Choice>
          <mc:Fallback xmlns="">
            <p:sp>
              <p:nvSpPr>
                <p:cNvPr id="51" name="Rectangle 39"/>
                <p:cNvSpPr>
                  <a:spLocks noRot="1" noChangeAspect="1" noMove="1" noResize="1" noEditPoints="1" noAdjustHandles="1" noChangeArrowheads="1" noChangeShapeType="1" noTextEdit="1"/>
                </p:cNvSpPr>
                <p:nvPr/>
              </p:nvSpPr>
              <p:spPr bwMode="auto">
                <a:xfrm>
                  <a:off x="9198897" y="5984139"/>
                  <a:ext cx="1531589" cy="523220"/>
                </a:xfrm>
                <a:prstGeom prst="rect">
                  <a:avLst/>
                </a:prstGeom>
                <a:blipFill rotWithShape="0">
                  <a:blip r:embed="rId13"/>
                  <a:stretch>
                    <a:fillRect t="-11765" b="-34118"/>
                  </a:stretch>
                </a:blipFill>
                <a:ln w="9525">
                  <a:noFill/>
                  <a:miter lim="800000"/>
                  <a:headEnd/>
                  <a:tailEnd/>
                </a:ln>
              </p:spPr>
              <p:txBody>
                <a:bodyPr/>
                <a:lstStyle/>
                <a:p>
                  <a:r>
                    <a:rPr lang="en-US">
                      <a:noFill/>
                    </a:rPr>
                    <a:t> </a:t>
                  </a:r>
                </a:p>
              </p:txBody>
            </p:sp>
          </mc:Fallback>
        </mc:AlternateContent>
      </p:grpSp>
      <p:sp>
        <p:nvSpPr>
          <p:cNvPr id="52" name="Round Same Side Corner Rectangle 51"/>
          <p:cNvSpPr/>
          <p:nvPr/>
        </p:nvSpPr>
        <p:spPr>
          <a:xfrm flipH="1">
            <a:off x="3963008" y="5109287"/>
            <a:ext cx="663575" cy="662511"/>
          </a:xfrm>
          <a:prstGeom prst="round2SameRect">
            <a:avLst>
              <a:gd name="adj1" fmla="val 34679"/>
              <a:gd name="adj2" fmla="val 0"/>
            </a:avLst>
          </a:prstGeom>
          <a:solidFill>
            <a:schemeClr val="accent1">
              <a:lumMod val="60000"/>
              <a:lumOff val="40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latin typeface="Arial" panose="020B0604020202020204" pitchFamily="34" charset="0"/>
                <a:cs typeface="Arial" panose="020B0604020202020204" pitchFamily="34" charset="0"/>
              </a:rPr>
              <a:t>A</a:t>
            </a:r>
          </a:p>
        </p:txBody>
      </p:sp>
      <p:sp>
        <p:nvSpPr>
          <p:cNvPr id="53" name="Round Same Side Corner Rectangle 52"/>
          <p:cNvSpPr/>
          <p:nvPr/>
        </p:nvSpPr>
        <p:spPr>
          <a:xfrm flipH="1">
            <a:off x="8033476" y="5102261"/>
            <a:ext cx="663574" cy="662511"/>
          </a:xfrm>
          <a:prstGeom prst="round2SameRect">
            <a:avLst>
              <a:gd name="adj1" fmla="val 34679"/>
              <a:gd name="adj2" fmla="val 0"/>
            </a:avLst>
          </a:prstGeom>
          <a:solidFill>
            <a:srgbClr val="FF9900"/>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latin typeface="Arial" panose="020B0604020202020204" pitchFamily="34" charset="0"/>
                <a:cs typeface="Arial" panose="020B0604020202020204" pitchFamily="34" charset="0"/>
              </a:rPr>
              <a:t>B</a:t>
            </a:r>
          </a:p>
        </p:txBody>
      </p:sp>
      <p:grpSp>
        <p:nvGrpSpPr>
          <p:cNvPr id="54" name="Group 53"/>
          <p:cNvGrpSpPr/>
          <p:nvPr/>
        </p:nvGrpSpPr>
        <p:grpSpPr>
          <a:xfrm>
            <a:off x="4800747" y="5109287"/>
            <a:ext cx="1733965" cy="663575"/>
            <a:chOff x="4999527" y="5109287"/>
            <a:chExt cx="1733965" cy="663575"/>
          </a:xfrm>
        </p:grpSpPr>
        <p:sp>
          <p:nvSpPr>
            <p:cNvPr id="55" name="Round Same Side Corner Rectangle 54"/>
            <p:cNvSpPr/>
            <p:nvPr/>
          </p:nvSpPr>
          <p:spPr>
            <a:xfrm rot="5400000">
              <a:off x="5534722" y="4574092"/>
              <a:ext cx="663575" cy="1733965"/>
            </a:xfrm>
            <a:prstGeom prst="round2SameRect">
              <a:avLst>
                <a:gd name="adj1" fmla="val 23321"/>
                <a:gd name="adj2" fmla="val 0"/>
              </a:avLst>
            </a:prstGeom>
            <a:solidFill>
              <a:schemeClr val="accent1">
                <a:lumMod val="60000"/>
                <a:lumOff val="40000"/>
              </a:schemeClr>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mc:AlternateContent xmlns:mc="http://schemas.openxmlformats.org/markup-compatibility/2006" xmlns:a14="http://schemas.microsoft.com/office/drawing/2010/main">
          <mc:Choice Requires="a14">
            <p:sp>
              <p:nvSpPr>
                <p:cNvPr id="56" name="Rectangle 32"/>
                <p:cNvSpPr>
                  <a:spLocks noChangeArrowheads="1"/>
                </p:cNvSpPr>
                <p:nvPr/>
              </p:nvSpPr>
              <p:spPr bwMode="auto">
                <a:xfrm>
                  <a:off x="5038655" y="5196535"/>
                  <a:ext cx="1589630" cy="523220"/>
                </a:xfrm>
                <a:prstGeom prst="rect">
                  <a:avLst/>
                </a:prstGeom>
                <a:noFill/>
                <a:ln w="9525">
                  <a:noFill/>
                  <a:miter lim="800000"/>
                  <a:headEnd/>
                  <a:tailEnd/>
                </a:ln>
              </p:spPr>
              <p:txBody>
                <a:bodyPr wrap="square">
                  <a:spAutoFit/>
                </a:bodyPr>
                <a:lstStyle/>
                <a:p>
                  <a:pPr algn="ctr"/>
                  <a14:m>
                    <m:oMath xmlns:m="http://schemas.openxmlformats.org/officeDocument/2006/math">
                      <m:r>
                        <a:rPr lang="en-US" sz="2800" b="0" i="1" smtClean="0">
                          <a:solidFill>
                            <a:schemeClr val="bg1"/>
                          </a:solidFill>
                          <a:latin typeface="Cambria Math" panose="02040503050406030204" pitchFamily="18" charset="0"/>
                        </a:rPr>
                        <m:t>3</m:t>
                      </m:r>
                    </m:oMath>
                  </a14:m>
                  <a:r>
                    <a:rPr lang="en-US" sz="2800" dirty="0">
                      <a:solidFill>
                        <a:schemeClr val="bg1"/>
                      </a:solidFill>
                    </a:rPr>
                    <a:t> giờ</a:t>
                  </a:r>
                </a:p>
              </p:txBody>
            </p:sp>
          </mc:Choice>
          <mc:Fallback xmlns="">
            <p:sp>
              <p:nvSpPr>
                <p:cNvPr id="56" name="Rectangle 32"/>
                <p:cNvSpPr>
                  <a:spLocks noRot="1" noChangeAspect="1" noMove="1" noResize="1" noEditPoints="1" noAdjustHandles="1" noChangeArrowheads="1" noChangeShapeType="1" noTextEdit="1"/>
                </p:cNvSpPr>
                <p:nvPr/>
              </p:nvSpPr>
              <p:spPr bwMode="auto">
                <a:xfrm>
                  <a:off x="5038655" y="5196535"/>
                  <a:ext cx="1589630" cy="523220"/>
                </a:xfrm>
                <a:prstGeom prst="rect">
                  <a:avLst/>
                </a:prstGeom>
                <a:blipFill rotWithShape="0">
                  <a:blip r:embed="rId14"/>
                  <a:stretch>
                    <a:fillRect t="-10465" b="-32558"/>
                  </a:stretch>
                </a:blipFill>
                <a:ln w="9525">
                  <a:noFill/>
                  <a:miter lim="800000"/>
                  <a:headEnd/>
                  <a:tailEnd/>
                </a:ln>
              </p:spPr>
              <p:txBody>
                <a:bodyPr/>
                <a:lstStyle/>
                <a:p>
                  <a:r>
                    <a:rPr lang="en-US">
                      <a:noFill/>
                    </a:rPr>
                    <a:t> </a:t>
                  </a:r>
                </a:p>
              </p:txBody>
            </p:sp>
          </mc:Fallback>
        </mc:AlternateContent>
      </p:grpSp>
      <p:grpSp>
        <p:nvGrpSpPr>
          <p:cNvPr id="57" name="Group 56"/>
          <p:cNvGrpSpPr/>
          <p:nvPr/>
        </p:nvGrpSpPr>
        <p:grpSpPr>
          <a:xfrm>
            <a:off x="8804957" y="5108224"/>
            <a:ext cx="1760468" cy="663574"/>
            <a:chOff x="4999527" y="5920933"/>
            <a:chExt cx="1760468" cy="663574"/>
          </a:xfrm>
        </p:grpSpPr>
        <p:sp>
          <p:nvSpPr>
            <p:cNvPr id="58" name="Round Same Side Corner Rectangle 57"/>
            <p:cNvSpPr/>
            <p:nvPr/>
          </p:nvSpPr>
          <p:spPr>
            <a:xfrm rot="5400000">
              <a:off x="5534721" y="5385739"/>
              <a:ext cx="663574" cy="1733962"/>
            </a:xfrm>
            <a:prstGeom prst="round2SameRect">
              <a:avLst>
                <a:gd name="adj1" fmla="val 23321"/>
                <a:gd name="adj2" fmla="val 0"/>
              </a:avLst>
            </a:prstGeom>
            <a:solidFill>
              <a:srgbClr val="FF9900"/>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mc:AlternateContent xmlns:mc="http://schemas.openxmlformats.org/markup-compatibility/2006" xmlns:a14="http://schemas.microsoft.com/office/drawing/2010/main">
          <mc:Choice Requires="a14">
            <p:sp>
              <p:nvSpPr>
                <p:cNvPr id="59" name="Rectangle 37"/>
                <p:cNvSpPr>
                  <a:spLocks noChangeArrowheads="1"/>
                </p:cNvSpPr>
                <p:nvPr/>
              </p:nvSpPr>
              <p:spPr bwMode="auto">
                <a:xfrm>
                  <a:off x="5026031" y="6010643"/>
                  <a:ext cx="1733964" cy="523220"/>
                </a:xfrm>
                <a:prstGeom prst="rect">
                  <a:avLst/>
                </a:prstGeom>
                <a:noFill/>
                <a:ln w="9525">
                  <a:noFill/>
                  <a:miter lim="800000"/>
                  <a:headEnd/>
                  <a:tailEnd/>
                </a:ln>
              </p:spPr>
              <p:txBody>
                <a:bodyPr wrap="square">
                  <a:spAutoFit/>
                </a:bodyPr>
                <a:lstStyle/>
                <a:p>
                  <a:pPr algn="ctr"/>
                  <a14:m>
                    <m:oMath xmlns:m="http://schemas.openxmlformats.org/officeDocument/2006/math">
                      <m:r>
                        <a:rPr lang="en-US" sz="2800" b="0" i="1" smtClean="0">
                          <a:solidFill>
                            <a:schemeClr val="bg1"/>
                          </a:solidFill>
                          <a:latin typeface="Cambria Math" panose="02040503050406030204" pitchFamily="18" charset="0"/>
                        </a:rPr>
                        <m:t>12</m:t>
                      </m:r>
                    </m:oMath>
                  </a14:m>
                  <a:r>
                    <a:rPr lang="en-US" sz="2800" dirty="0">
                      <a:solidFill>
                        <a:schemeClr val="bg1"/>
                      </a:solidFill>
                    </a:rPr>
                    <a:t> giờ</a:t>
                  </a:r>
                </a:p>
              </p:txBody>
            </p:sp>
          </mc:Choice>
          <mc:Fallback xmlns="">
            <p:sp>
              <p:nvSpPr>
                <p:cNvPr id="59" name="Rectangle 37"/>
                <p:cNvSpPr>
                  <a:spLocks noRot="1" noChangeAspect="1" noMove="1" noResize="1" noEditPoints="1" noAdjustHandles="1" noChangeArrowheads="1" noChangeShapeType="1" noTextEdit="1"/>
                </p:cNvSpPr>
                <p:nvPr/>
              </p:nvSpPr>
              <p:spPr bwMode="auto">
                <a:xfrm>
                  <a:off x="5026031" y="6010643"/>
                  <a:ext cx="1733964" cy="523220"/>
                </a:xfrm>
                <a:prstGeom prst="rect">
                  <a:avLst/>
                </a:prstGeom>
                <a:blipFill rotWithShape="0">
                  <a:blip r:embed="rId15"/>
                  <a:stretch>
                    <a:fillRect t="-11628" b="-32558"/>
                  </a:stretch>
                </a:blipFill>
                <a:ln w="9525">
                  <a:noFill/>
                  <a:miter lim="800000"/>
                  <a:headEnd/>
                  <a:tailEnd/>
                </a:ln>
              </p:spPr>
              <p:txBody>
                <a:bodyPr/>
                <a:lstStyle/>
                <a:p>
                  <a:r>
                    <a:rPr lang="en-US">
                      <a:noFill/>
                    </a:rPr>
                    <a:t> </a:t>
                  </a:r>
                </a:p>
              </p:txBody>
            </p:sp>
          </mc:Fallback>
        </mc:AlternateContent>
      </p:grpSp>
      <p:grpSp>
        <p:nvGrpSpPr>
          <p:cNvPr id="60" name="Group 59"/>
          <p:cNvGrpSpPr/>
          <p:nvPr/>
        </p:nvGrpSpPr>
        <p:grpSpPr>
          <a:xfrm>
            <a:off x="4775569" y="5912106"/>
            <a:ext cx="1741812" cy="662510"/>
            <a:chOff x="9130747" y="5121530"/>
            <a:chExt cx="1741812" cy="662510"/>
          </a:xfrm>
        </p:grpSpPr>
        <p:sp>
          <p:nvSpPr>
            <p:cNvPr id="61" name="Round Same Side Corner Rectangle 60"/>
            <p:cNvSpPr/>
            <p:nvPr/>
          </p:nvSpPr>
          <p:spPr>
            <a:xfrm rot="5400000">
              <a:off x="9674323" y="4585803"/>
              <a:ext cx="662510" cy="1733963"/>
            </a:xfrm>
            <a:prstGeom prst="round2SameRect">
              <a:avLst>
                <a:gd name="adj1" fmla="val 23321"/>
                <a:gd name="adj2" fmla="val 0"/>
              </a:avLst>
            </a:prstGeom>
            <a:solidFill>
              <a:schemeClr val="accent6">
                <a:lumMod val="75000"/>
              </a:schemeClr>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mc:AlternateContent xmlns:mc="http://schemas.openxmlformats.org/markup-compatibility/2006" xmlns:a14="http://schemas.microsoft.com/office/drawing/2010/main">
          <mc:Choice Requires="a14">
            <p:sp>
              <p:nvSpPr>
                <p:cNvPr id="62" name="Rectangle 38"/>
                <p:cNvSpPr>
                  <a:spLocks noChangeArrowheads="1"/>
                </p:cNvSpPr>
                <p:nvPr/>
              </p:nvSpPr>
              <p:spPr bwMode="auto">
                <a:xfrm>
                  <a:off x="9130747" y="5190142"/>
                  <a:ext cx="1653935" cy="523220"/>
                </a:xfrm>
                <a:prstGeom prst="rect">
                  <a:avLst/>
                </a:prstGeom>
                <a:noFill/>
                <a:ln w="9525">
                  <a:noFill/>
                  <a:miter lim="800000"/>
                  <a:headEnd/>
                  <a:tailEnd/>
                </a:ln>
              </p:spPr>
              <p:txBody>
                <a:bodyPr wrap="square">
                  <a:spAutoFit/>
                </a:bodyPr>
                <a:lstStyle/>
                <a:p>
                  <a:pPr algn="ctr"/>
                  <a14:m>
                    <m:oMath xmlns:m="http://schemas.openxmlformats.org/officeDocument/2006/math">
                      <m:r>
                        <a:rPr lang="en-US" sz="2800" i="1" smtClean="0">
                          <a:solidFill>
                            <a:schemeClr val="bg1"/>
                          </a:solidFill>
                          <a:latin typeface="Cambria Math" panose="02040503050406030204" pitchFamily="18" charset="0"/>
                        </a:rPr>
                        <m:t>3</m:t>
                      </m:r>
                    </m:oMath>
                  </a14:m>
                  <a:r>
                    <a:rPr lang="en-US" sz="2800" dirty="0">
                      <a:solidFill>
                        <a:schemeClr val="bg1"/>
                      </a:solidFill>
                    </a:rPr>
                    <a:t> ngày</a:t>
                  </a:r>
                </a:p>
              </p:txBody>
            </p:sp>
          </mc:Choice>
          <mc:Fallback xmlns="">
            <p:sp>
              <p:nvSpPr>
                <p:cNvPr id="62" name="Rectangle 38"/>
                <p:cNvSpPr>
                  <a:spLocks noRot="1" noChangeAspect="1" noMove="1" noResize="1" noEditPoints="1" noAdjustHandles="1" noChangeArrowheads="1" noChangeShapeType="1" noTextEdit="1"/>
                </p:cNvSpPr>
                <p:nvPr/>
              </p:nvSpPr>
              <p:spPr bwMode="auto">
                <a:xfrm>
                  <a:off x="9130747" y="5190142"/>
                  <a:ext cx="1653935" cy="523220"/>
                </a:xfrm>
                <a:prstGeom prst="rect">
                  <a:avLst/>
                </a:prstGeom>
                <a:blipFill rotWithShape="0">
                  <a:blip r:embed="rId16"/>
                  <a:stretch>
                    <a:fillRect t="-10465" b="-32558"/>
                  </a:stretch>
                </a:blipFill>
                <a:ln w="9525">
                  <a:noFill/>
                  <a:miter lim="800000"/>
                  <a:headEnd/>
                  <a:tailEnd/>
                </a:ln>
              </p:spPr>
              <p:txBody>
                <a:bodyPr/>
                <a:lstStyle/>
                <a:p>
                  <a:r>
                    <a:rPr lang="en-US">
                      <a:noFill/>
                    </a:rPr>
                    <a:t> </a:t>
                  </a:r>
                </a:p>
              </p:txBody>
            </p:sp>
          </mc:Fallback>
        </mc:AlternateContent>
      </p:grpSp>
      <p:pic>
        <p:nvPicPr>
          <p:cNvPr id="63"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210307" y="5092377"/>
            <a:ext cx="752701" cy="762804"/>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179541" y="5863994"/>
            <a:ext cx="752701" cy="762804"/>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280775" y="5918125"/>
            <a:ext cx="752701" cy="762804"/>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5" descr="A group of stuffed animals&#10;&#10;Description automatically generated with low confidence">
            <a:extLst>
              <a:ext uri="{FF2B5EF4-FFF2-40B4-BE49-F238E27FC236}">
                <a16:creationId xmlns:a16="http://schemas.microsoft.com/office/drawing/2014/main" id="{0B3F91F6-7279-41DA-89E7-24F3DD7F567E}"/>
              </a:ext>
            </a:extLst>
          </p:cNvPr>
          <p:cNvPicPr>
            <a:picLocks noChangeAspect="1"/>
          </p:cNvPicPr>
          <p:nvPr/>
        </p:nvPicPr>
        <p:blipFill>
          <a:blip r:embed="rId18"/>
          <a:stretch>
            <a:fillRect/>
          </a:stretch>
        </p:blipFill>
        <p:spPr>
          <a:xfrm>
            <a:off x="6585495" y="4793704"/>
            <a:ext cx="1404440" cy="1328881"/>
          </a:xfrm>
          <a:prstGeom prst="rect">
            <a:avLst/>
          </a:prstGeom>
        </p:spPr>
      </p:pic>
    </p:spTree>
    <p:extLst>
      <p:ext uri="{BB962C8B-B14F-4D97-AF65-F5344CB8AC3E}">
        <p14:creationId xmlns:p14="http://schemas.microsoft.com/office/powerpoint/2010/main" val="17433805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11" presetClass="entr" presetSubtype="0" fill="hold" grpId="0" nodeType="afterEffect">
                                  <p:stCondLst>
                                    <p:cond delay="0"/>
                                  </p:stCondLst>
                                  <p:childTnLst>
                                    <p:set>
                                      <p:cBhvr>
                                        <p:cTn id="6" dur="1000">
                                          <p:stCondLst>
                                            <p:cond delay="0"/>
                                          </p:stCondLst>
                                        </p:cTn>
                                        <p:tgtEl>
                                          <p:spTgt spid="23"/>
                                        </p:tgtEl>
                                        <p:attrNameLst>
                                          <p:attrName>style.visibility</p:attrName>
                                        </p:attrNameLst>
                                      </p:cBhvr>
                                      <p:to>
                                        <p:strVal val="visible"/>
                                      </p:to>
                                    </p:set>
                                  </p:child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24"/>
                                        </p:tgtEl>
                                        <p:attrNameLst>
                                          <p:attrName>style.visibility</p:attrName>
                                        </p:attrNameLst>
                                      </p:cBhvr>
                                      <p:to>
                                        <p:strVal val="visible"/>
                                      </p:to>
                                    </p:set>
                                  </p:child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25"/>
                                        </p:tgtEl>
                                        <p:attrNameLst>
                                          <p:attrName>style.visibility</p:attrName>
                                        </p:attrNameLst>
                                      </p:cBhvr>
                                      <p:to>
                                        <p:strVal val="visible"/>
                                      </p:to>
                                    </p:set>
                                  </p:child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26"/>
                                        </p:tgtEl>
                                        <p:attrNameLst>
                                          <p:attrName>style.visibility</p:attrName>
                                        </p:attrNameLst>
                                      </p:cBhvr>
                                      <p:to>
                                        <p:strVal val="visible"/>
                                      </p:to>
                                    </p:set>
                                  </p:child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27"/>
                                        </p:tgtEl>
                                        <p:attrNameLst>
                                          <p:attrName>style.visibility</p:attrName>
                                        </p:attrNameLst>
                                      </p:cBhvr>
                                      <p:to>
                                        <p:strVal val="visible"/>
                                      </p:to>
                                    </p:set>
                                  </p:child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28"/>
                                        </p:tgtEl>
                                        <p:attrNameLst>
                                          <p:attrName>style.visibility</p:attrName>
                                        </p:attrNameLst>
                                      </p:cBhvr>
                                      <p:to>
                                        <p:strVal val="visible"/>
                                      </p:to>
                                    </p:set>
                                  </p:child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29"/>
                                        </p:tgtEl>
                                        <p:attrNameLst>
                                          <p:attrName>style.visibility</p:attrName>
                                        </p:attrNameLst>
                                      </p:cBhvr>
                                      <p:to>
                                        <p:strVal val="visible"/>
                                      </p:to>
                                    </p:set>
                                  </p:child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30"/>
                                        </p:tgtEl>
                                        <p:attrNameLst>
                                          <p:attrName>style.visibility</p:attrName>
                                        </p:attrNameLst>
                                      </p:cBhvr>
                                      <p:to>
                                        <p:strVal val="visible"/>
                                      </p:to>
                                    </p:set>
                                  </p:child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31"/>
                                        </p:tgtEl>
                                        <p:attrNameLst>
                                          <p:attrName>style.visibility</p:attrName>
                                        </p:attrNameLst>
                                      </p:cBhvr>
                                      <p:to>
                                        <p:strVal val="visible"/>
                                      </p:to>
                                    </p:set>
                                  </p:child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32"/>
                                        </p:tgtEl>
                                        <p:attrNameLst>
                                          <p:attrName>style.visibility</p:attrName>
                                        </p:attrNameLst>
                                      </p:cBhvr>
                                      <p:to>
                                        <p:strVal val="visible"/>
                                      </p:to>
                                    </p:set>
                                  </p:child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seq concurrent="1" nextAc="seek">
              <p:cTn id="37" restart="whenNotActive" fill="hold" evtFilter="cancelBubble" nodeType="interactiveSeq">
                <p:stCondLst>
                  <p:cond evt="onClick" delay="0">
                    <p:tgtEl>
                      <p:spTgt spid="35"/>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34"/>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52"/>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54"/>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53"/>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57"/>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45"/>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60"/>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48"/>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49"/>
                                        </p:tgtEl>
                                        <p:attrNameLst>
                                          <p:attrName>style.visibility</p:attrName>
                                        </p:attrNameLst>
                                      </p:cBhvr>
                                      <p:to>
                                        <p:strVal val="visible"/>
                                      </p:to>
                                    </p:set>
                                  </p:childTnLst>
                                </p:cTn>
                              </p:par>
                            </p:childTnLst>
                          </p:cTn>
                        </p:par>
                      </p:childTnLst>
                    </p:cTn>
                  </p:par>
                </p:childTnLst>
              </p:cTn>
              <p:nextCondLst>
                <p:cond evt="onClick" delay="0">
                  <p:tgtEl>
                    <p:spTgt spid="35"/>
                  </p:tgtEl>
                </p:cond>
              </p:nextCondLst>
            </p:seq>
            <p:seq concurrent="1" nextAc="seek">
              <p:cTn id="60" restart="whenNotActive" fill="hold" evtFilter="cancelBubble" nodeType="interactiveSeq">
                <p:stCondLst>
                  <p:cond evt="onClick" delay="0">
                    <p:tgtEl>
                      <p:spTgt spid="52"/>
                    </p:tgtEl>
                  </p:cond>
                </p:stCondLst>
                <p:endSync evt="end" delay="0">
                  <p:rtn val="all"/>
                </p:endSync>
                <p:childTnLst>
                  <p:par>
                    <p:cTn id="61" fill="hold">
                      <p:stCondLst>
                        <p:cond delay="0"/>
                      </p:stCondLst>
                      <p:childTnLst>
                        <p:par>
                          <p:cTn id="62" fill="hold">
                            <p:stCondLst>
                              <p:cond delay="0"/>
                            </p:stCondLst>
                            <p:childTnLst>
                              <p:par>
                                <p:cTn id="63" presetID="10" presetClass="entr" presetSubtype="0" repeatCount="5000" fill="hold" nodeType="clickEffect">
                                  <p:stCondLst>
                                    <p:cond delay="0"/>
                                  </p:stCondLst>
                                  <p:childTnLst>
                                    <p:set>
                                      <p:cBhvr>
                                        <p:cTn id="64" dur="1" fill="hold">
                                          <p:stCondLst>
                                            <p:cond delay="0"/>
                                          </p:stCondLst>
                                        </p:cTn>
                                        <p:tgtEl>
                                          <p:spTgt spid="63"/>
                                        </p:tgtEl>
                                        <p:attrNameLst>
                                          <p:attrName>style.visibility</p:attrName>
                                        </p:attrNameLst>
                                      </p:cBhvr>
                                      <p:to>
                                        <p:strVal val="visible"/>
                                      </p:to>
                                    </p:set>
                                    <p:animEffect transition="in" filter="fade">
                                      <p:cBhvr>
                                        <p:cTn id="65" dur="500"/>
                                        <p:tgtEl>
                                          <p:spTgt spid="63"/>
                                        </p:tgtEl>
                                      </p:cBhvr>
                                    </p:animEffect>
                                  </p:childTnLst>
                                  <p:subTnLst>
                                    <p:audio>
                                      <p:cMediaNode>
                                        <p:cTn display="0" masterRel="sameClick">
                                          <p:stCondLst>
                                            <p:cond evt="begin" delay="0">
                                              <p:tn val="63"/>
                                            </p:cond>
                                          </p:stCondLst>
                                          <p:endCondLst>
                                            <p:cond evt="onStopAudio" delay="0">
                                              <p:tgtEl>
                                                <p:sldTgt/>
                                              </p:tgtEl>
                                            </p:cond>
                                          </p:endCondLst>
                                        </p:cTn>
                                        <p:tgtEl>
                                          <p:sndTgt r:embed="rId2" name="Am-thanh-tra-loi-sai.wav"/>
                                        </p:tgtEl>
                                      </p:cMediaNode>
                                    </p:audio>
                                  </p:subTnLst>
                                </p:cTn>
                              </p:par>
                            </p:childTnLst>
                          </p:cTn>
                        </p:par>
                      </p:childTnLst>
                    </p:cTn>
                  </p:par>
                </p:childTnLst>
              </p:cTn>
              <p:nextCondLst>
                <p:cond evt="onClick" delay="0">
                  <p:tgtEl>
                    <p:spTgt spid="52"/>
                  </p:tgtEl>
                </p:cond>
              </p:nextCondLst>
            </p:seq>
            <p:seq concurrent="1" nextAc="seek">
              <p:cTn id="66" restart="whenNotActive" fill="hold" evtFilter="cancelBubble" nodeType="interactiveSeq">
                <p:stCondLst>
                  <p:cond evt="onClick" delay="0">
                    <p:tgtEl>
                      <p:spTgt spid="45"/>
                    </p:tgtEl>
                  </p:cond>
                </p:stCondLst>
                <p:endSync evt="end" delay="0">
                  <p:rtn val="all"/>
                </p:endSync>
                <p:childTnLst>
                  <p:par>
                    <p:cTn id="67" fill="hold">
                      <p:stCondLst>
                        <p:cond delay="0"/>
                      </p:stCondLst>
                      <p:childTnLst>
                        <p:par>
                          <p:cTn id="68" fill="hold">
                            <p:stCondLst>
                              <p:cond delay="0"/>
                            </p:stCondLst>
                            <p:childTnLst>
                              <p:par>
                                <p:cTn id="69" presetID="10" presetClass="entr" presetSubtype="0" repeatCount="5000" fill="hold" nodeType="clickEffect">
                                  <p:stCondLst>
                                    <p:cond delay="0"/>
                                  </p:stCondLst>
                                  <p:childTnLst>
                                    <p:set>
                                      <p:cBhvr>
                                        <p:cTn id="70" dur="1" fill="hold">
                                          <p:stCondLst>
                                            <p:cond delay="0"/>
                                          </p:stCondLst>
                                        </p:cTn>
                                        <p:tgtEl>
                                          <p:spTgt spid="64"/>
                                        </p:tgtEl>
                                        <p:attrNameLst>
                                          <p:attrName>style.visibility</p:attrName>
                                        </p:attrNameLst>
                                      </p:cBhvr>
                                      <p:to>
                                        <p:strVal val="visible"/>
                                      </p:to>
                                    </p:set>
                                    <p:animEffect transition="in" filter="fade">
                                      <p:cBhvr>
                                        <p:cTn id="71" dur="500"/>
                                        <p:tgtEl>
                                          <p:spTgt spid="64"/>
                                        </p:tgtEl>
                                      </p:cBhvr>
                                    </p:animEffect>
                                  </p:childTnLst>
                                  <p:subTnLst>
                                    <p:audio>
                                      <p:cMediaNode>
                                        <p:cTn display="0" masterRel="sameClick">
                                          <p:stCondLst>
                                            <p:cond evt="begin" delay="0">
                                              <p:tn val="69"/>
                                            </p:cond>
                                          </p:stCondLst>
                                          <p:endCondLst>
                                            <p:cond evt="onStopAudio" delay="0">
                                              <p:tgtEl>
                                                <p:sldTgt/>
                                              </p:tgtEl>
                                            </p:cond>
                                          </p:endCondLst>
                                        </p:cTn>
                                        <p:tgtEl>
                                          <p:sndTgt r:embed="rId2" name="Am-thanh-tra-loi-sai.wav"/>
                                        </p:tgtEl>
                                      </p:cMediaNode>
                                    </p:audio>
                                  </p:subTnLst>
                                </p:cTn>
                              </p:par>
                            </p:childTnLst>
                          </p:cTn>
                        </p:par>
                      </p:childTnLst>
                    </p:cTn>
                  </p:par>
                </p:childTnLst>
              </p:cTn>
              <p:nextCondLst>
                <p:cond evt="onClick" delay="0">
                  <p:tgtEl>
                    <p:spTgt spid="45"/>
                  </p:tgtEl>
                </p:cond>
              </p:nextCondLst>
            </p:seq>
            <p:seq concurrent="1" nextAc="seek">
              <p:cTn id="72" restart="whenNotActive" fill="hold" evtFilter="cancelBubble" nodeType="interactiveSeq">
                <p:stCondLst>
                  <p:cond evt="onClick" delay="0">
                    <p:tgtEl>
                      <p:spTgt spid="48"/>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repeatCount="5000" fill="hold" nodeType="clickEffect">
                                  <p:stCondLst>
                                    <p:cond delay="0"/>
                                  </p:stCondLst>
                                  <p:childTnLst>
                                    <p:set>
                                      <p:cBhvr>
                                        <p:cTn id="76" dur="1" fill="hold">
                                          <p:stCondLst>
                                            <p:cond delay="0"/>
                                          </p:stCondLst>
                                        </p:cTn>
                                        <p:tgtEl>
                                          <p:spTgt spid="65"/>
                                        </p:tgtEl>
                                        <p:attrNameLst>
                                          <p:attrName>style.visibility</p:attrName>
                                        </p:attrNameLst>
                                      </p:cBhvr>
                                      <p:to>
                                        <p:strVal val="visible"/>
                                      </p:to>
                                    </p:set>
                                    <p:animEffect transition="in" filter="fade">
                                      <p:cBhvr>
                                        <p:cTn id="77" dur="500"/>
                                        <p:tgtEl>
                                          <p:spTgt spid="65"/>
                                        </p:tgtEl>
                                      </p:cBhvr>
                                    </p:animEffect>
                                  </p:childTnLst>
                                  <p:subTnLst>
                                    <p:audio>
                                      <p:cMediaNode>
                                        <p:cTn display="0" masterRel="sameClick">
                                          <p:stCondLst>
                                            <p:cond evt="begin" delay="0">
                                              <p:tn val="75"/>
                                            </p:cond>
                                          </p:stCondLst>
                                          <p:endCondLst>
                                            <p:cond evt="onStopAudio" delay="0">
                                              <p:tgtEl>
                                                <p:sldTgt/>
                                              </p:tgtEl>
                                            </p:cond>
                                          </p:endCondLst>
                                        </p:cTn>
                                        <p:tgtEl>
                                          <p:sndTgt r:embed="rId2" name="Am-thanh-tra-loi-sai.wav"/>
                                        </p:tgtEl>
                                      </p:cMediaNode>
                                    </p:audio>
                                  </p:subTnLst>
                                </p:cTn>
                              </p:par>
                            </p:childTnLst>
                          </p:cTn>
                        </p:par>
                      </p:childTnLst>
                    </p:cTn>
                  </p:par>
                </p:childTnLst>
              </p:cTn>
              <p:nextCondLst>
                <p:cond evt="onClick" delay="0">
                  <p:tgtEl>
                    <p:spTgt spid="48"/>
                  </p:tgtEl>
                </p:cond>
              </p:nextCondLst>
            </p:seq>
            <p:seq concurrent="1" nextAc="seek">
              <p:cTn id="78" restart="whenNotActive" fill="hold" evtFilter="cancelBubble" nodeType="interactiveSeq">
                <p:stCondLst>
                  <p:cond evt="onClick" delay="0">
                    <p:tgtEl>
                      <p:spTgt spid="53"/>
                    </p:tgtEl>
                  </p:cond>
                </p:stCondLst>
                <p:endSync evt="end" delay="0">
                  <p:rtn val="all"/>
                </p:endSync>
                <p:childTnLst>
                  <p:par>
                    <p:cTn id="79" fill="hold">
                      <p:stCondLst>
                        <p:cond delay="0"/>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3" name="Am-thanh-yeah-tre-con.wav"/>
                                        </p:tgtEl>
                                      </p:cMediaNode>
                                    </p:audio>
                                  </p:subTnLst>
                                </p:cTn>
                              </p:par>
                              <p:par>
                                <p:cTn id="83" presetID="1" presetClass="exit" presetSubtype="0" fill="hold" grpId="1" nodeType="withEffect">
                                  <p:stCondLst>
                                    <p:cond delay="0"/>
                                  </p:stCondLst>
                                  <p:childTnLst>
                                    <p:set>
                                      <p:cBhvr>
                                        <p:cTn id="84" dur="1" fill="hold">
                                          <p:stCondLst>
                                            <p:cond delay="0"/>
                                          </p:stCondLst>
                                        </p:cTn>
                                        <p:tgtEl>
                                          <p:spTgt spid="52"/>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54"/>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45"/>
                                        </p:tgtEl>
                                        <p:attrNameLst>
                                          <p:attrName>style.visibility</p:attrName>
                                        </p:attrNameLst>
                                      </p:cBhvr>
                                      <p:to>
                                        <p:strVal val="hidden"/>
                                      </p:to>
                                    </p:set>
                                  </p:childTnLst>
                                </p:cTn>
                              </p:par>
                              <p:par>
                                <p:cTn id="89" presetID="1" presetClass="exit" presetSubtype="0" fill="hold" nodeType="withEffect">
                                  <p:stCondLst>
                                    <p:cond delay="0"/>
                                  </p:stCondLst>
                                  <p:childTnLst>
                                    <p:set>
                                      <p:cBhvr>
                                        <p:cTn id="90" dur="1" fill="hold">
                                          <p:stCondLst>
                                            <p:cond delay="0"/>
                                          </p:stCondLst>
                                        </p:cTn>
                                        <p:tgtEl>
                                          <p:spTgt spid="60"/>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48"/>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49"/>
                                        </p:tgtEl>
                                        <p:attrNameLst>
                                          <p:attrName>style.visibility</p:attrName>
                                        </p:attrNameLst>
                                      </p:cBhvr>
                                      <p:to>
                                        <p:strVal val="hidden"/>
                                      </p:to>
                                    </p:set>
                                  </p:childTnLst>
                                </p:cTn>
                              </p:par>
                              <p:par>
                                <p:cTn id="95" presetID="1" presetClass="exit" presetSubtype="0" fill="hold" nodeType="withEffect">
                                  <p:stCondLst>
                                    <p:cond delay="0"/>
                                  </p:stCondLst>
                                  <p:childTnLst>
                                    <p:set>
                                      <p:cBhvr>
                                        <p:cTn id="96" dur="1" fill="hold">
                                          <p:stCondLst>
                                            <p:cond delay="0"/>
                                          </p:stCondLst>
                                        </p:cTn>
                                        <p:tgtEl>
                                          <p:spTgt spid="63"/>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0"/>
                                          </p:stCondLst>
                                        </p:cTn>
                                        <p:tgtEl>
                                          <p:spTgt spid="64"/>
                                        </p:tgtEl>
                                        <p:attrNameLst>
                                          <p:attrName>style.visibility</p:attrName>
                                        </p:attrNameLst>
                                      </p:cBhvr>
                                      <p:to>
                                        <p:strVal val="hidden"/>
                                      </p:to>
                                    </p:set>
                                  </p:childTnLst>
                                </p:cTn>
                              </p:par>
                              <p:par>
                                <p:cTn id="99" presetID="1" presetClass="exit" presetSubtype="0" fill="hold" nodeType="withEffect">
                                  <p:stCondLst>
                                    <p:cond delay="0"/>
                                  </p:stCondLst>
                                  <p:childTnLst>
                                    <p:set>
                                      <p:cBhvr>
                                        <p:cTn id="100" dur="1" fill="hold">
                                          <p:stCondLst>
                                            <p:cond delay="0"/>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53"/>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4" grpId="0"/>
      <p:bldP spid="45" grpId="0" animBg="1"/>
      <p:bldP spid="45" grpId="1" animBg="1"/>
      <p:bldP spid="48" grpId="0" animBg="1"/>
      <p:bldP spid="48" grpId="1" animBg="1"/>
      <p:bldP spid="52" grpId="0" animBg="1"/>
      <p:bldP spid="52" grpId="1" animBg="1"/>
      <p:bldP spid="53"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 name="Picture 43"/>
          <p:cNvPicPr>
            <a:picLocks noChangeAspect="1"/>
          </p:cNvPicPr>
          <p:nvPr/>
        </p:nvPicPr>
        <p:blipFill rotWithShape="1">
          <a:blip r:embed="rId4">
            <a:extLst>
              <a:ext uri="{28A0092B-C50C-407E-A947-70E740481C1C}">
                <a14:useLocalDpi xmlns:a14="http://schemas.microsoft.com/office/drawing/2010/main" val="0"/>
              </a:ext>
            </a:extLst>
          </a:blip>
          <a:srcRect l="14809" t="11691" r="15191" b="5917"/>
          <a:stretch/>
        </p:blipFill>
        <p:spPr>
          <a:xfrm>
            <a:off x="-347425" y="1813482"/>
            <a:ext cx="4267200" cy="5022574"/>
          </a:xfrm>
          <a:prstGeom prst="rect">
            <a:avLst/>
          </a:prstGeom>
        </p:spPr>
      </p:pic>
      <mc:AlternateContent xmlns:mc="http://schemas.openxmlformats.org/markup-compatibility/2006" xmlns:a14="http://schemas.microsoft.com/office/drawing/2010/main">
        <mc:Choice Requires="a14">
          <p:sp>
            <p:nvSpPr>
              <p:cNvPr id="14" name="Hộp Văn bản 6"/>
              <p:cNvSpPr txBox="1"/>
              <p:nvPr/>
            </p:nvSpPr>
            <p:spPr>
              <a:xfrm>
                <a:off x="2305318" y="-28665"/>
                <a:ext cx="9886681" cy="2246769"/>
              </a:xfrm>
              <a:prstGeom prst="rect">
                <a:avLst/>
              </a:prstGeom>
              <a:noFill/>
              <a:ln>
                <a:solidFill>
                  <a:srgbClr val="00B050"/>
                </a:solidFill>
              </a:ln>
            </p:spPr>
            <p:txBody>
              <a:bodyPr wrap="square" rtlCol="0">
                <a:spAutoFit/>
              </a:bodyPr>
              <a:lstStyle/>
              <a:p>
                <a:pPr algn="ctr"/>
                <a:r>
                  <a:rPr lang="en-US" sz="2800" b="1" u="sng" dirty="0" err="1">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Bài</a:t>
                </a:r>
                <a:r>
                  <a:rPr lang="en-US" sz="2800" b="1" u="sng" dirty="0">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7/SGK/Tr87</a:t>
                </a:r>
                <a:endParaRPr lang="en-US" sz="2800" dirty="0">
                  <a:solidFill>
                    <a:srgbClr val="FF0000"/>
                  </a:solidFill>
                  <a:latin typeface="Arial" panose="020B0604020202020204" pitchFamily="34" charset="0"/>
                  <a:cs typeface="Arial" panose="020B0604020202020204" pitchFamily="34" charset="0"/>
                </a:endParaRPr>
              </a:p>
              <a:p>
                <a:pPr algn="just"/>
                <a:r>
                  <a:rPr lang="en-US" sz="2800" dirty="0" err="1">
                    <a:solidFill>
                      <a:srgbClr val="FF0000"/>
                    </a:solidFill>
                    <a:latin typeface="Arial" panose="020B0604020202020204" pitchFamily="34" charset="0"/>
                    <a:cs typeface="Arial" panose="020B0604020202020204" pitchFamily="34" charset="0"/>
                  </a:rPr>
                  <a:t>Một</a:t>
                </a:r>
                <a:r>
                  <a:rPr lang="en-US" sz="2800" dirty="0">
                    <a:solidFill>
                      <a:srgbClr val="FF0000"/>
                    </a:solidFill>
                    <a:latin typeface="Arial" panose="020B0604020202020204" pitchFamily="34" charset="0"/>
                    <a:cs typeface="Arial" panose="020B0604020202020204" pitchFamily="34" charset="0"/>
                  </a:rPr>
                  <a:t> con </a:t>
                </a:r>
                <a:r>
                  <a:rPr lang="en-US" sz="2800" dirty="0" err="1">
                    <a:solidFill>
                      <a:srgbClr val="FF0000"/>
                    </a:solidFill>
                    <a:latin typeface="Arial" panose="020B0604020202020204" pitchFamily="34" charset="0"/>
                    <a:cs typeface="Arial" panose="020B0604020202020204" pitchFamily="34" charset="0"/>
                  </a:rPr>
                  <a:t>ốc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sên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leo</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lên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một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cây</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cao</a:t>
                </a:r>
                <a:r>
                  <a:rPr lang="en-US" sz="2800" dirty="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FF0000"/>
                        </a:solidFill>
                        <a:latin typeface="Cambria Math" panose="02040503050406030204" pitchFamily="18" charset="0"/>
                        <a:cs typeface="Arial" panose="020B0604020202020204" pitchFamily="34" charset="0"/>
                      </a:rPr>
                      <m:t>8</m:t>
                    </m:r>
                  </m:oMath>
                </a14:m>
                <a:r>
                  <a:rPr lang="en-US" sz="2800" dirty="0">
                    <a:solidFill>
                      <a:srgbClr val="FF0000"/>
                    </a:solidFill>
                    <a:latin typeface="Arial" panose="020B0604020202020204" pitchFamily="34" charset="0"/>
                    <a:cs typeface="Arial" panose="020B0604020202020204" pitchFamily="34" charset="0"/>
                  </a:rPr>
                  <a:t>m. </a:t>
                </a:r>
                <a:r>
                  <a:rPr lang="en-US" sz="2800" dirty="0" err="1">
                    <a:solidFill>
                      <a:srgbClr val="FF0000"/>
                    </a:solidFill>
                    <a:latin typeface="Arial" panose="020B0604020202020204" pitchFamily="34" charset="0"/>
                    <a:cs typeface="Arial" panose="020B0604020202020204" pitchFamily="34" charset="0"/>
                  </a:rPr>
                  <a:t>Trong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mỗi</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ngày</a:t>
                </a:r>
                <a:r>
                  <a:rPr lang="en-US" sz="2800" dirty="0">
                    <a:solidFill>
                      <a:srgbClr val="FF0000"/>
                    </a:solidFill>
                    <a:latin typeface="Arial" panose="020B0604020202020204" pitchFamily="34" charset="0"/>
                    <a:cs typeface="Arial" panose="020B0604020202020204" pitchFamily="34" charset="0"/>
                  </a:rPr>
                  <a:t> (24 </a:t>
                </a:r>
                <a:r>
                  <a:rPr lang="en-US" sz="2800" dirty="0" err="1">
                    <a:solidFill>
                      <a:srgbClr val="FF0000"/>
                    </a:solidFill>
                    <a:latin typeface="Arial" panose="020B0604020202020204" pitchFamily="34" charset="0"/>
                    <a:cs typeface="Arial" panose="020B0604020202020204" pitchFamily="34" charset="0"/>
                  </a:rPr>
                  <a:t>giờ</a:t>
                </a:r>
                <a:r>
                  <a:rPr lang="en-US" sz="2800" dirty="0">
                    <a:solidFill>
                      <a:srgbClr val="FF0000"/>
                    </a:solidFill>
                    <a:latin typeface="Arial" panose="020B0604020202020204" pitchFamily="34" charset="0"/>
                    <a:cs typeface="Arial" panose="020B0604020202020204" pitchFamily="34" charset="0"/>
                  </a:rPr>
                  <a:t>), 12 </a:t>
                </a:r>
                <a:r>
                  <a:rPr lang="en-US" sz="2800" dirty="0" err="1">
                    <a:solidFill>
                      <a:srgbClr val="FF0000"/>
                    </a:solidFill>
                    <a:latin typeface="Arial" panose="020B0604020202020204" pitchFamily="34" charset="0"/>
                    <a:cs typeface="Arial" panose="020B0604020202020204" pitchFamily="34" charset="0"/>
                  </a:rPr>
                  <a:t>giờ</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đầu</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tiên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ốc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sên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leo</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lên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được</a:t>
                </a:r>
                <a:r>
                  <a:rPr lang="en-US" sz="2800" dirty="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FF0000"/>
                        </a:solidFill>
                        <a:latin typeface="Cambria Math" panose="02040503050406030204" pitchFamily="18" charset="0"/>
                        <a:cs typeface="Arial" panose="020B0604020202020204" pitchFamily="34" charset="0"/>
                      </a:rPr>
                      <m:t>3</m:t>
                    </m:r>
                  </m:oMath>
                </a14:m>
                <a:r>
                  <a:rPr lang="en-US" sz="2800" dirty="0">
                    <a:solidFill>
                      <a:srgbClr val="FF0000"/>
                    </a:solidFill>
                    <a:latin typeface="Arial" panose="020B0604020202020204" pitchFamily="34" charset="0"/>
                    <a:cs typeface="Arial" panose="020B0604020202020204" pitchFamily="34" charset="0"/>
                  </a:rPr>
                  <a:t>m, </a:t>
                </a:r>
                <a:r>
                  <a:rPr lang="en-US" sz="2800" dirty="0" err="1">
                    <a:solidFill>
                      <a:srgbClr val="FF0000"/>
                    </a:solidFill>
                    <a:latin typeface="Arial" panose="020B0604020202020204" pitchFamily="34" charset="0"/>
                    <a:cs typeface="Arial" panose="020B0604020202020204" pitchFamily="34" charset="0"/>
                  </a:rPr>
                  <a:t>rồi</a:t>
                </a:r>
                <a:r>
                  <a:rPr lang="en-US" sz="2800" dirty="0">
                    <a:solidFill>
                      <a:srgbClr val="FF0000"/>
                    </a:solidFill>
                    <a:latin typeface="Arial" panose="020B0604020202020204" pitchFamily="34" charset="0"/>
                    <a:cs typeface="Arial" panose="020B0604020202020204" pitchFamily="34" charset="0"/>
                  </a:rPr>
                  <a:t> 12 </a:t>
                </a:r>
                <a:r>
                  <a:rPr lang="en-US" sz="2800" dirty="0" err="1">
                    <a:solidFill>
                      <a:srgbClr val="FF0000"/>
                    </a:solidFill>
                    <a:latin typeface="Arial" panose="020B0604020202020204" pitchFamily="34" charset="0"/>
                    <a:cs typeface="Arial" panose="020B0604020202020204" pitchFamily="34" charset="0"/>
                  </a:rPr>
                  <a:t>giờ</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sau</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nó</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lại</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tụt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xuống</a:t>
                </a:r>
                <a:r>
                  <a:rPr lang="en-US" sz="2800" dirty="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FF0000"/>
                        </a:solidFill>
                        <a:latin typeface="Cambria Math" panose="02040503050406030204" pitchFamily="18" charset="0"/>
                        <a:cs typeface="Arial" panose="020B0604020202020204" pitchFamily="34" charset="0"/>
                      </a:rPr>
                      <m:t>2</m:t>
                    </m:r>
                  </m:oMath>
                </a14:m>
                <a:r>
                  <a:rPr lang="en-US" sz="2800" dirty="0">
                    <a:solidFill>
                      <a:srgbClr val="FF0000"/>
                    </a:solidFill>
                    <a:latin typeface="Arial" panose="020B0604020202020204" pitchFamily="34" charset="0"/>
                    <a:cs typeface="Arial" panose="020B0604020202020204" pitchFamily="34" charset="0"/>
                  </a:rPr>
                  <a:t>m. </a:t>
                </a:r>
                <a:r>
                  <a:rPr lang="en-US" sz="2800" dirty="0" err="1">
                    <a:solidFill>
                      <a:srgbClr val="FF0000"/>
                    </a:solidFill>
                    <a:latin typeface="Arial" panose="020B0604020202020204" pitchFamily="34" charset="0"/>
                    <a:cs typeface="Arial" panose="020B0604020202020204" pitchFamily="34" charset="0"/>
                  </a:rPr>
                  <a:t>Quy</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ước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quãng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đường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mà</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ốc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sên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leo</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lên</a:t>
                </a:r>
                <a:r>
                  <a:rPr lang="en-US" sz="2800" dirty="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FF0000"/>
                        </a:solidFill>
                        <a:latin typeface="Cambria Math" panose="02040503050406030204" pitchFamily="18" charset="0"/>
                        <a:cs typeface="Arial" panose="020B0604020202020204" pitchFamily="34" charset="0"/>
                      </a:rPr>
                      <m:t>3</m:t>
                    </m:r>
                  </m:oMath>
                </a14:m>
                <a:r>
                  <a:rPr lang="en-US" sz="2800" dirty="0">
                    <a:solidFill>
                      <a:srgbClr val="FF0000"/>
                    </a:solidFill>
                    <a:latin typeface="Arial" panose="020B0604020202020204" pitchFamily="34" charset="0"/>
                    <a:cs typeface="Arial" panose="020B0604020202020204" pitchFamily="34" charset="0"/>
                  </a:rPr>
                  <a:t>m </a:t>
                </a:r>
                <a:r>
                  <a:rPr lang="en-US" sz="2800" dirty="0" err="1">
                    <a:solidFill>
                      <a:srgbClr val="FF0000"/>
                    </a:solidFill>
                    <a:latin typeface="Arial" panose="020B0604020202020204" pitchFamily="34" charset="0"/>
                    <a:cs typeface="Arial" panose="020B0604020202020204" pitchFamily="34" charset="0"/>
                  </a:rPr>
                  <a:t>là</a:t>
                </a:r>
                <a:r>
                  <a:rPr lang="en-US" sz="2800" dirty="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FF0000"/>
                        </a:solidFill>
                        <a:latin typeface="Cambria Math" panose="02040503050406030204" pitchFamily="18" charset="0"/>
                        <a:cs typeface="Arial" panose="020B0604020202020204" pitchFamily="34" charset="0"/>
                      </a:rPr>
                      <m:t>3</m:t>
                    </m:r>
                  </m:oMath>
                </a14:m>
                <a:r>
                  <a:rPr lang="en-US" sz="2800" dirty="0">
                    <a:solidFill>
                      <a:srgbClr val="FF0000"/>
                    </a:solidFill>
                    <a:latin typeface="Arial" panose="020B0604020202020204" pitchFamily="34" charset="0"/>
                    <a:cs typeface="Arial" panose="020B0604020202020204" pitchFamily="34" charset="0"/>
                  </a:rPr>
                  <a:t>m, </a:t>
                </a:r>
                <a:r>
                  <a:rPr lang="en-US" sz="2800" dirty="0" err="1">
                    <a:solidFill>
                      <a:srgbClr val="FF0000"/>
                    </a:solidFill>
                    <a:latin typeface="Arial" panose="020B0604020202020204" pitchFamily="34" charset="0"/>
                    <a:cs typeface="Arial" panose="020B0604020202020204" pitchFamily="34" charset="0"/>
                  </a:rPr>
                  <a:t>quãng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đường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mà</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ốc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sên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tụt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xuống</a:t>
                </a:r>
                <a:r>
                  <a:rPr lang="en-US" sz="2800" dirty="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FF0000"/>
                        </a:solidFill>
                        <a:latin typeface="Cambria Math" panose="02040503050406030204" pitchFamily="18" charset="0"/>
                        <a:cs typeface="Arial" panose="020B0604020202020204" pitchFamily="34" charset="0"/>
                      </a:rPr>
                      <m:t>2</m:t>
                    </m:r>
                  </m:oMath>
                </a14:m>
                <a:r>
                  <a:rPr lang="en-US" sz="2800" dirty="0">
                    <a:solidFill>
                      <a:srgbClr val="FF0000"/>
                    </a:solidFill>
                    <a:latin typeface="Arial" panose="020B0604020202020204" pitchFamily="34" charset="0"/>
                    <a:cs typeface="Arial" panose="020B0604020202020204" pitchFamily="34" charset="0"/>
                  </a:rPr>
                  <a:t>m </a:t>
                </a:r>
                <a:r>
                  <a:rPr lang="en-US" sz="2800" dirty="0" err="1">
                    <a:solidFill>
                      <a:srgbClr val="FF0000"/>
                    </a:solidFill>
                    <a:latin typeface="Arial" panose="020B0604020202020204" pitchFamily="34" charset="0"/>
                    <a:cs typeface="Arial" panose="020B0604020202020204" pitchFamily="34" charset="0"/>
                  </a:rPr>
                  <a:t>là</a:t>
                </a:r>
                <a:r>
                  <a:rPr lang="en-US" sz="2800" dirty="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FF0000"/>
                        </a:solidFill>
                        <a:latin typeface="Cambria Math" panose="02040503050406030204" pitchFamily="18" charset="0"/>
                        <a:cs typeface="Arial" panose="020B0604020202020204" pitchFamily="34" charset="0"/>
                      </a:rPr>
                      <m:t>−2</m:t>
                    </m:r>
                  </m:oMath>
                </a14:m>
                <a:r>
                  <a:rPr lang="en-US" sz="2800" dirty="0">
                    <a:solidFill>
                      <a:srgbClr val="FF0000"/>
                    </a:solidFill>
                    <a:latin typeface="Arial" panose="020B0604020202020204" pitchFamily="34" charset="0"/>
                    <a:cs typeface="Arial" panose="020B0604020202020204" pitchFamily="34" charset="0"/>
                  </a:rPr>
                  <a:t>m.</a:t>
                </a:r>
              </a:p>
            </p:txBody>
          </p:sp>
        </mc:Choice>
        <mc:Fallback xmlns="">
          <p:sp>
            <p:nvSpPr>
              <p:cNvPr id="14" name="Hộp Văn bản 6"/>
              <p:cNvSpPr txBox="1">
                <a:spLocks noRot="1" noChangeAspect="1" noMove="1" noResize="1" noEditPoints="1" noAdjustHandles="1" noChangeArrowheads="1" noChangeShapeType="1" noTextEdit="1"/>
              </p:cNvSpPr>
              <p:nvPr/>
            </p:nvSpPr>
            <p:spPr>
              <a:xfrm>
                <a:off x="2305318" y="-28665"/>
                <a:ext cx="9886681" cy="2246769"/>
              </a:xfrm>
              <a:prstGeom prst="rect">
                <a:avLst/>
              </a:prstGeom>
              <a:blipFill rotWithShape="0">
                <a:blip r:embed="rId5"/>
                <a:stretch>
                  <a:fillRect l="-1170" t="-2695" r="-1232" b="-6199"/>
                </a:stretch>
              </a:blipFill>
              <a:ln>
                <a:solidFill>
                  <a:srgbClr val="00B050"/>
                </a:solidFill>
              </a:ln>
            </p:spPr>
            <p:txBody>
              <a:bodyPr/>
              <a:lstStyle/>
              <a:p>
                <a:r>
                  <a:rPr lang="en-US">
                    <a:noFill/>
                  </a:rPr>
                  <a:t> </a:t>
                </a:r>
              </a:p>
            </p:txBody>
          </p:sp>
        </mc:Fallback>
      </mc:AlternateContent>
      <p:pic>
        <p:nvPicPr>
          <p:cNvPr id="16" name="Mode">
            <a:hlinkClick r:id="rId6" action="ppaction://hlinksldjump"/>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252" y="1"/>
            <a:ext cx="1522209" cy="1126434"/>
          </a:xfrm>
          <a:prstGeom prst="rect">
            <a:avLst/>
          </a:prstGeom>
        </p:spPr>
      </p:pic>
      <p:sp>
        <p:nvSpPr>
          <p:cNvPr id="2" name="Rectangle 1"/>
          <p:cNvSpPr/>
          <p:nvPr/>
        </p:nvSpPr>
        <p:spPr>
          <a:xfrm>
            <a:off x="4119554" y="2177544"/>
            <a:ext cx="8072446" cy="1384995"/>
          </a:xfrm>
          <a:prstGeom prst="rect">
            <a:avLst/>
          </a:prstGeom>
        </p:spPr>
        <p:txBody>
          <a:bodyPr wrap="square">
            <a:spAutoFit/>
          </a:bodyPr>
          <a:lstStyle/>
          <a:p>
            <a:pPr algn="just"/>
            <a:r>
              <a:rPr lang="en-US" sz="2800" dirty="0">
                <a:solidFill>
                  <a:srgbClr val="FF0000"/>
                </a:solidFill>
                <a:latin typeface="Arial" panose="020B0604020202020204" pitchFamily="34" charset="0"/>
                <a:cs typeface="Arial" panose="020B0604020202020204" pitchFamily="34" charset="0"/>
              </a:rPr>
              <a:t>c) </a:t>
            </a:r>
            <a:r>
              <a:rPr lang="en-US" sz="2800" dirty="0" err="1">
                <a:solidFill>
                  <a:srgbClr val="FF0000"/>
                </a:solidFill>
                <a:latin typeface="Arial" panose="020B0604020202020204" pitchFamily="34" charset="0"/>
                <a:cs typeface="Arial" panose="020B0604020202020204" pitchFamily="34" charset="0"/>
              </a:rPr>
              <a:t>Sau</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bao</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nhiêu</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giờ</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thì</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thì</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ốc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sên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chạm</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đến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ngọn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cây</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Biết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rằng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lúc</a:t>
            </a:r>
            <a:r>
              <a:rPr lang="en-US" sz="2800" dirty="0">
                <a:solidFill>
                  <a:srgbClr val="FF0000"/>
                </a:solidFill>
                <a:latin typeface="Arial" panose="020B0604020202020204" pitchFamily="34" charset="0"/>
                <a:cs typeface="Arial" panose="020B0604020202020204" pitchFamily="34" charset="0"/>
              </a:rPr>
              <a:t> 0 </a:t>
            </a:r>
            <a:r>
              <a:rPr lang="en-US" sz="2800" dirty="0" err="1">
                <a:solidFill>
                  <a:srgbClr val="FF0000"/>
                </a:solidFill>
                <a:latin typeface="Arial" panose="020B0604020202020204" pitchFamily="34" charset="0"/>
                <a:cs typeface="Arial" panose="020B0604020202020204" pitchFamily="34" charset="0"/>
              </a:rPr>
              <a:t>giờ</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ốc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sên</a:t>
            </a:r>
            <a:r>
              <a:rPr lang="en-US" sz="2800" dirty="0">
                <a:solidFill>
                  <a:srgbClr val="FF0000"/>
                </a:solidFill>
                <a:latin typeface="Arial" panose="020B0604020202020204" pitchFamily="34" charset="0"/>
                <a:cs typeface="Arial" panose="020B0604020202020204" pitchFamily="34" charset="0"/>
              </a:rPr>
              <a:t> ở </a:t>
            </a:r>
            <a:r>
              <a:rPr lang="en-US" sz="2800" dirty="0" err="1">
                <a:solidFill>
                  <a:srgbClr val="FF0000"/>
                </a:solidFill>
                <a:latin typeface="Arial" panose="020B0604020202020204" pitchFamily="34" charset="0"/>
                <a:cs typeface="Arial" panose="020B0604020202020204" pitchFamily="34" charset="0"/>
              </a:rPr>
              <a:t>gốc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cây</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và</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bắt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đầu</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leo</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lên</a:t>
            </a:r>
            <a:r>
              <a:rPr lang="en-US" sz="2800" dirty="0">
                <a:solidFill>
                  <a:srgbClr val="FF0000"/>
                </a:solidFill>
                <a:latin typeface="Arial" panose="020B0604020202020204" pitchFamily="34" charset="0"/>
                <a:cs typeface="Arial" panose="020B0604020202020204" pitchFamily="34" charset="0"/>
              </a:rPr>
              <a:t>.</a:t>
            </a:r>
          </a:p>
        </p:txBody>
      </p:sp>
      <p:sp>
        <p:nvSpPr>
          <p:cNvPr id="23" name="Rounded Rectangle 22"/>
          <p:cNvSpPr/>
          <p:nvPr/>
        </p:nvSpPr>
        <p:spPr>
          <a:xfrm>
            <a:off x="10674576" y="5938397"/>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00:10</a:t>
            </a:r>
          </a:p>
        </p:txBody>
      </p:sp>
      <p:sp>
        <p:nvSpPr>
          <p:cNvPr id="24" name="Rounded Rectangle 23"/>
          <p:cNvSpPr/>
          <p:nvPr/>
        </p:nvSpPr>
        <p:spPr>
          <a:xfrm>
            <a:off x="10674576" y="5953182"/>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00:09</a:t>
            </a:r>
          </a:p>
        </p:txBody>
      </p:sp>
      <p:sp>
        <p:nvSpPr>
          <p:cNvPr id="25" name="Rounded Rectangle 24"/>
          <p:cNvSpPr/>
          <p:nvPr/>
        </p:nvSpPr>
        <p:spPr>
          <a:xfrm>
            <a:off x="10674576" y="5963145"/>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00:08</a:t>
            </a:r>
          </a:p>
        </p:txBody>
      </p:sp>
      <p:sp>
        <p:nvSpPr>
          <p:cNvPr id="26" name="Rounded Rectangle 25"/>
          <p:cNvSpPr/>
          <p:nvPr/>
        </p:nvSpPr>
        <p:spPr>
          <a:xfrm>
            <a:off x="10674576" y="5953501"/>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00:07</a:t>
            </a:r>
          </a:p>
        </p:txBody>
      </p:sp>
      <p:sp>
        <p:nvSpPr>
          <p:cNvPr id="27" name="Rounded Rectangle 26"/>
          <p:cNvSpPr/>
          <p:nvPr/>
        </p:nvSpPr>
        <p:spPr>
          <a:xfrm>
            <a:off x="10674576" y="5938397"/>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00:06</a:t>
            </a:r>
          </a:p>
        </p:txBody>
      </p:sp>
      <p:sp>
        <p:nvSpPr>
          <p:cNvPr id="28" name="Rounded Rectangle 27"/>
          <p:cNvSpPr/>
          <p:nvPr/>
        </p:nvSpPr>
        <p:spPr>
          <a:xfrm>
            <a:off x="10674576" y="595832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00:05</a:t>
            </a:r>
          </a:p>
        </p:txBody>
      </p:sp>
      <p:sp>
        <p:nvSpPr>
          <p:cNvPr id="29" name="Rounded Rectangle 28"/>
          <p:cNvSpPr/>
          <p:nvPr/>
        </p:nvSpPr>
        <p:spPr>
          <a:xfrm>
            <a:off x="10674576" y="594836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00:04</a:t>
            </a:r>
          </a:p>
        </p:txBody>
      </p:sp>
      <p:sp>
        <p:nvSpPr>
          <p:cNvPr id="30" name="Rounded Rectangle 29"/>
          <p:cNvSpPr/>
          <p:nvPr/>
        </p:nvSpPr>
        <p:spPr>
          <a:xfrm>
            <a:off x="10674576" y="5938397"/>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00:03</a:t>
            </a:r>
          </a:p>
        </p:txBody>
      </p:sp>
      <p:sp>
        <p:nvSpPr>
          <p:cNvPr id="31" name="Rounded Rectangle 30"/>
          <p:cNvSpPr/>
          <p:nvPr/>
        </p:nvSpPr>
        <p:spPr>
          <a:xfrm>
            <a:off x="10674576" y="5918471"/>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00:02</a:t>
            </a:r>
          </a:p>
        </p:txBody>
      </p:sp>
      <p:sp>
        <p:nvSpPr>
          <p:cNvPr id="32" name="Rounded Rectangle 31"/>
          <p:cNvSpPr/>
          <p:nvPr/>
        </p:nvSpPr>
        <p:spPr>
          <a:xfrm>
            <a:off x="10674576" y="5928434"/>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00:01</a:t>
            </a:r>
          </a:p>
        </p:txBody>
      </p:sp>
      <p:sp>
        <p:nvSpPr>
          <p:cNvPr id="33" name="Rounded Rectangle 32"/>
          <p:cNvSpPr/>
          <p:nvPr/>
        </p:nvSpPr>
        <p:spPr>
          <a:xfrm>
            <a:off x="10674576" y="5928434"/>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00:00</a:t>
            </a:r>
          </a:p>
        </p:txBody>
      </p:sp>
      <p:pic>
        <p:nvPicPr>
          <p:cNvPr id="34" name="Picture 2" descr="Káº¿t quáº£ hÃ¬nh áº£nh cho icon Äá»ng há»"/>
          <p:cNvPicPr>
            <a:picLocks noChangeAspect="1" noChangeArrowheads="1"/>
          </p:cNvPicPr>
          <p:nvPr/>
        </p:nvPicPr>
        <p:blipFill>
          <a:blip r:embed="rId8" cstate="print">
            <a:duotone>
              <a:prstClr val="black"/>
              <a:schemeClr val="accent2">
                <a:tint val="45000"/>
                <a:satMod val="400000"/>
              </a:schemeClr>
            </a:duotone>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46139" y="5104608"/>
            <a:ext cx="780874" cy="790576"/>
          </a:xfrm>
          <a:prstGeom prst="rect">
            <a:avLst/>
          </a:prstGeom>
          <a:noFill/>
          <a:extLst>
            <a:ext uri="{909E8E84-426E-40DD-AFC4-6F175D3DCCD1}">
              <a14:hiddenFill xmlns:a14="http://schemas.microsoft.com/office/drawing/2010/main">
                <a:solidFill>
                  <a:srgbClr val="FFFFFF"/>
                </a:solidFill>
              </a14:hiddenFill>
            </a:ext>
          </a:extLst>
        </p:spPr>
      </p:pic>
      <p:sp>
        <p:nvSpPr>
          <p:cNvPr id="3" name="Flowchart: Terminator 2"/>
          <p:cNvSpPr/>
          <p:nvPr/>
        </p:nvSpPr>
        <p:spPr>
          <a:xfrm>
            <a:off x="10644979" y="3695393"/>
            <a:ext cx="1417982" cy="441778"/>
          </a:xfrm>
          <a:prstGeom prst="flowChartTerminator">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bg1"/>
                </a:solidFill>
                <a:latin typeface="Arial" panose="020B0604020202020204" pitchFamily="34" charset="0"/>
                <a:cs typeface="Arial" panose="020B0604020202020204" pitchFamily="34" charset="0"/>
              </a:rPr>
              <a:t>Câu</a:t>
            </a:r>
            <a:r>
              <a:rPr lang="en-US" sz="2800" dirty="0">
                <a:solidFill>
                  <a:schemeClr val="bg1"/>
                </a:solidFill>
                <a:latin typeface="Arial" panose="020B0604020202020204" pitchFamily="34" charset="0"/>
                <a:cs typeface="Arial" panose="020B0604020202020204" pitchFamily="34" charset="0"/>
              </a:rPr>
              <a:t> 1</a:t>
            </a:r>
          </a:p>
        </p:txBody>
      </p:sp>
      <p:sp>
        <p:nvSpPr>
          <p:cNvPr id="35" name="Flowchart: Terminator 34"/>
          <p:cNvSpPr/>
          <p:nvPr/>
        </p:nvSpPr>
        <p:spPr>
          <a:xfrm>
            <a:off x="10644979" y="4146754"/>
            <a:ext cx="1417982" cy="441778"/>
          </a:xfrm>
          <a:prstGeom prst="flowChartTerminator">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bg1"/>
                </a:solidFill>
                <a:latin typeface="Arial" panose="020B0604020202020204" pitchFamily="34" charset="0"/>
                <a:cs typeface="Arial" panose="020B0604020202020204" pitchFamily="34" charset="0"/>
              </a:rPr>
              <a:t>Câu</a:t>
            </a:r>
            <a:r>
              <a:rPr lang="en-US" sz="2800" dirty="0">
                <a:solidFill>
                  <a:schemeClr val="bg1"/>
                </a:solidFill>
                <a:latin typeface="Arial" panose="020B0604020202020204" pitchFamily="34" charset="0"/>
                <a:cs typeface="Arial" panose="020B0604020202020204" pitchFamily="34" charset="0"/>
              </a:rPr>
              <a:t> 2</a:t>
            </a:r>
          </a:p>
        </p:txBody>
      </p:sp>
      <p:sp>
        <p:nvSpPr>
          <p:cNvPr id="4" name="TextBox 3"/>
          <p:cNvSpPr txBox="1"/>
          <p:nvPr/>
        </p:nvSpPr>
        <p:spPr>
          <a:xfrm>
            <a:off x="4087186" y="3756214"/>
            <a:ext cx="6401057" cy="954107"/>
          </a:xfrm>
          <a:prstGeom prst="rect">
            <a:avLst/>
          </a:prstGeom>
          <a:noFill/>
        </p:spPr>
        <p:txBody>
          <a:bodyPr wrap="square" rtlCol="0">
            <a:spAutoFit/>
          </a:bodyPr>
          <a:lstStyle/>
          <a:p>
            <a:pPr algn="just"/>
            <a:r>
              <a:rPr lang="en-US" sz="2800" dirty="0" err="1">
                <a:latin typeface="Arial" panose="020B0604020202020204" pitchFamily="34" charset="0"/>
                <a:cs typeface="Arial" panose="020B0604020202020204" pitchFamily="34" charset="0"/>
              </a:rPr>
              <a:t>Phép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tính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biểu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thị</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tổng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thời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gian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ốc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sên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leo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từ</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gốc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cây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chạm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đến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ngọn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cây</a:t>
            </a:r>
            <a:r>
              <a:rPr lang="en-US" sz="2800" dirty="0">
                <a:latin typeface="Arial" panose="020B0604020202020204" pitchFamily="34" charset="0"/>
                <a:cs typeface="Arial" panose="020B0604020202020204" pitchFamily="34" charset="0"/>
              </a:rPr>
              <a:t>?</a:t>
            </a:r>
          </a:p>
        </p:txBody>
      </p:sp>
      <p:sp>
        <p:nvSpPr>
          <p:cNvPr id="42" name="Flowchart: Terminator 41"/>
          <p:cNvSpPr/>
          <p:nvPr/>
        </p:nvSpPr>
        <p:spPr>
          <a:xfrm>
            <a:off x="10629958" y="4608967"/>
            <a:ext cx="1417982" cy="441778"/>
          </a:xfrm>
          <a:prstGeom prst="flowChartTerminator">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FF00"/>
                </a:solidFill>
                <a:latin typeface="Arial" panose="020B0604020202020204" pitchFamily="34" charset="0"/>
                <a:cs typeface="Arial" panose="020B0604020202020204" pitchFamily="34" charset="0"/>
              </a:rPr>
              <a:t>Câu</a:t>
            </a:r>
            <a:r>
              <a:rPr lang="en-US" sz="2800" dirty="0">
                <a:solidFill>
                  <a:srgbClr val="FFFF00"/>
                </a:solidFill>
                <a:latin typeface="Arial" panose="020B0604020202020204" pitchFamily="34" charset="0"/>
                <a:cs typeface="Arial" panose="020B0604020202020204" pitchFamily="34" charset="0"/>
              </a:rPr>
              <a:t> 3</a:t>
            </a:r>
          </a:p>
        </p:txBody>
      </p:sp>
      <p:pic>
        <p:nvPicPr>
          <p:cNvPr id="46" name="Picture 45"/>
          <p:cNvPicPr>
            <a:picLocks noChangeAspect="1"/>
          </p:cNvPicPr>
          <p:nvPr/>
        </p:nvPicPr>
        <p:blipFill rotWithShape="1">
          <a:blip r:embed="rId10">
            <a:extLst>
              <a:ext uri="{28A0092B-C50C-407E-A947-70E740481C1C}">
                <a14:useLocalDpi xmlns:a14="http://schemas.microsoft.com/office/drawing/2010/main" val="0"/>
              </a:ext>
            </a:extLst>
          </a:blip>
          <a:srcRect t="2441" b="4601"/>
          <a:stretch/>
        </p:blipFill>
        <p:spPr>
          <a:xfrm>
            <a:off x="1864237" y="3453338"/>
            <a:ext cx="520785" cy="484110"/>
          </a:xfrm>
          <a:prstGeom prst="rect">
            <a:avLst/>
          </a:prstGeom>
        </p:spPr>
      </p:pic>
      <p:pic>
        <p:nvPicPr>
          <p:cNvPr id="47" name="Picture 46"/>
          <p:cNvPicPr>
            <a:picLocks noChangeAspect="1"/>
          </p:cNvPicPr>
          <p:nvPr/>
        </p:nvPicPr>
        <p:blipFill>
          <a:blip r:embed="rId11"/>
          <a:stretch>
            <a:fillRect/>
          </a:stretch>
        </p:blipFill>
        <p:spPr>
          <a:xfrm rot="5400000">
            <a:off x="-895764" y="4229867"/>
            <a:ext cx="5062619" cy="229849"/>
          </a:xfrm>
          <a:prstGeom prst="rect">
            <a:avLst/>
          </a:prstGeom>
        </p:spPr>
      </p:pic>
      <p:sp>
        <p:nvSpPr>
          <p:cNvPr id="67" name="Round Same Side Corner Rectangle 66"/>
          <p:cNvSpPr/>
          <p:nvPr/>
        </p:nvSpPr>
        <p:spPr>
          <a:xfrm flipH="1">
            <a:off x="3785257" y="5900927"/>
            <a:ext cx="662510" cy="662511"/>
          </a:xfrm>
          <a:prstGeom prst="round2SameRect">
            <a:avLst>
              <a:gd name="adj1" fmla="val 34679"/>
              <a:gd name="adj2" fmla="val 0"/>
            </a:avLst>
          </a:prstGeom>
          <a:solidFill>
            <a:schemeClr val="accent6">
              <a:lumMod val="7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latin typeface="Arial" panose="020B0604020202020204" pitchFamily="34" charset="0"/>
                <a:cs typeface="Arial" panose="020B0604020202020204" pitchFamily="34" charset="0"/>
              </a:rPr>
              <a:t>C</a:t>
            </a:r>
          </a:p>
        </p:txBody>
      </p:sp>
      <p:sp>
        <p:nvSpPr>
          <p:cNvPr id="68" name="Round Same Side Corner Rectangle 67"/>
          <p:cNvSpPr/>
          <p:nvPr/>
        </p:nvSpPr>
        <p:spPr>
          <a:xfrm flipH="1">
            <a:off x="8158733" y="5914498"/>
            <a:ext cx="662510" cy="662511"/>
          </a:xfrm>
          <a:prstGeom prst="round2SameRect">
            <a:avLst>
              <a:gd name="adj1" fmla="val 34679"/>
              <a:gd name="adj2" fmla="val 0"/>
            </a:avLst>
          </a:prstGeom>
          <a:solidFill>
            <a:schemeClr val="accent2">
              <a:lumMod val="7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latin typeface="Arial" panose="020B0604020202020204" pitchFamily="34" charset="0"/>
                <a:cs typeface="Arial" panose="020B0604020202020204" pitchFamily="34" charset="0"/>
              </a:rPr>
              <a:t>D</a:t>
            </a:r>
          </a:p>
        </p:txBody>
      </p:sp>
      <p:grpSp>
        <p:nvGrpSpPr>
          <p:cNvPr id="69" name="Group 68"/>
          <p:cNvGrpSpPr/>
          <p:nvPr/>
        </p:nvGrpSpPr>
        <p:grpSpPr>
          <a:xfrm>
            <a:off x="8955336" y="5912106"/>
            <a:ext cx="1472139" cy="662510"/>
            <a:chOff x="9121623" y="5912106"/>
            <a:chExt cx="2518813" cy="662510"/>
          </a:xfrm>
        </p:grpSpPr>
        <p:sp>
          <p:nvSpPr>
            <p:cNvPr id="70" name="Round Same Side Corner Rectangle 69"/>
            <p:cNvSpPr/>
            <p:nvPr/>
          </p:nvSpPr>
          <p:spPr>
            <a:xfrm rot="5400000">
              <a:off x="10022141" y="5020716"/>
              <a:ext cx="662510" cy="2445290"/>
            </a:xfrm>
            <a:prstGeom prst="round2SameRect">
              <a:avLst>
                <a:gd name="adj1" fmla="val 23321"/>
                <a:gd name="adj2" fmla="val 0"/>
              </a:avLst>
            </a:prstGeom>
            <a:solidFill>
              <a:schemeClr val="accent2">
                <a:lumMod val="75000"/>
              </a:schemeClr>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mc:AlternateContent xmlns:mc="http://schemas.openxmlformats.org/markup-compatibility/2006" xmlns:a14="http://schemas.microsoft.com/office/drawing/2010/main">
          <mc:Choice Requires="a14">
            <p:sp>
              <p:nvSpPr>
                <p:cNvPr id="71" name="Rectangle 39"/>
                <p:cNvSpPr>
                  <a:spLocks noChangeArrowheads="1"/>
                </p:cNvSpPr>
                <p:nvPr/>
              </p:nvSpPr>
              <p:spPr bwMode="auto">
                <a:xfrm>
                  <a:off x="9121623" y="5984139"/>
                  <a:ext cx="2518813" cy="523220"/>
                </a:xfrm>
                <a:prstGeom prst="rect">
                  <a:avLst/>
                </a:prstGeom>
                <a:noFill/>
                <a:ln w="9525">
                  <a:noFill/>
                  <a:miter lim="800000"/>
                  <a:headEnd/>
                  <a:tailEnd/>
                </a:ln>
              </p:spPr>
              <p:txBody>
                <a:bodyPr wrap="square">
                  <a:spAutoFit/>
                </a:bodyPr>
                <a:lstStyle/>
                <a:p>
                  <a:pPr algn="ctr"/>
                  <a14:m>
                    <m:oMath xmlns:m="http://schemas.openxmlformats.org/officeDocument/2006/math">
                      <m:r>
                        <a:rPr lang="en-US" sz="2800" i="1" smtClean="0">
                          <a:solidFill>
                            <a:schemeClr val="bg1"/>
                          </a:solidFill>
                          <a:latin typeface="Cambria Math" panose="02040503050406030204" pitchFamily="18" charset="0"/>
                        </a:rPr>
                        <m:t>6</m:t>
                      </m:r>
                    </m:oMath>
                  </a14:m>
                  <a:r>
                    <a:rPr lang="en-US" sz="2800" dirty="0">
                      <a:solidFill>
                        <a:schemeClr val="bg1"/>
                      </a:solidFill>
                    </a:rPr>
                    <a:t> ngày</a:t>
                  </a:r>
                </a:p>
              </p:txBody>
            </p:sp>
          </mc:Choice>
          <mc:Fallback xmlns="">
            <p:sp>
              <p:nvSpPr>
                <p:cNvPr id="71" name="Rectangle 39"/>
                <p:cNvSpPr>
                  <a:spLocks noRot="1" noChangeAspect="1" noMove="1" noResize="1" noEditPoints="1" noAdjustHandles="1" noChangeArrowheads="1" noChangeShapeType="1" noTextEdit="1"/>
                </p:cNvSpPr>
                <p:nvPr/>
              </p:nvSpPr>
              <p:spPr bwMode="auto">
                <a:xfrm>
                  <a:off x="9121623" y="5984139"/>
                  <a:ext cx="2518813" cy="523220"/>
                </a:xfrm>
                <a:prstGeom prst="rect">
                  <a:avLst/>
                </a:prstGeom>
                <a:blipFill rotWithShape="0">
                  <a:blip r:embed="rId12"/>
                  <a:stretch>
                    <a:fillRect t="-11765" b="-34118"/>
                  </a:stretch>
                </a:blipFill>
                <a:ln w="9525">
                  <a:noFill/>
                  <a:miter lim="800000"/>
                  <a:headEnd/>
                  <a:tailEnd/>
                </a:ln>
              </p:spPr>
              <p:txBody>
                <a:bodyPr/>
                <a:lstStyle/>
                <a:p>
                  <a:r>
                    <a:rPr lang="en-US">
                      <a:noFill/>
                    </a:rPr>
                    <a:t> </a:t>
                  </a:r>
                </a:p>
              </p:txBody>
            </p:sp>
          </mc:Fallback>
        </mc:AlternateContent>
      </p:grpSp>
      <p:sp>
        <p:nvSpPr>
          <p:cNvPr id="72" name="Round Same Side Corner Rectangle 71"/>
          <p:cNvSpPr/>
          <p:nvPr/>
        </p:nvSpPr>
        <p:spPr>
          <a:xfrm flipH="1">
            <a:off x="3804927" y="5109287"/>
            <a:ext cx="663575" cy="662511"/>
          </a:xfrm>
          <a:prstGeom prst="round2SameRect">
            <a:avLst>
              <a:gd name="adj1" fmla="val 34679"/>
              <a:gd name="adj2" fmla="val 0"/>
            </a:avLst>
          </a:prstGeom>
          <a:solidFill>
            <a:schemeClr val="accent1">
              <a:lumMod val="60000"/>
              <a:lumOff val="40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latin typeface="Arial" panose="020B0604020202020204" pitchFamily="34" charset="0"/>
                <a:cs typeface="Arial" panose="020B0604020202020204" pitchFamily="34" charset="0"/>
              </a:rPr>
              <a:t>A</a:t>
            </a:r>
          </a:p>
        </p:txBody>
      </p:sp>
      <p:sp>
        <p:nvSpPr>
          <p:cNvPr id="73" name="Round Same Side Corner Rectangle 72"/>
          <p:cNvSpPr/>
          <p:nvPr/>
        </p:nvSpPr>
        <p:spPr>
          <a:xfrm flipH="1">
            <a:off x="8158733" y="5102261"/>
            <a:ext cx="663574" cy="662511"/>
          </a:xfrm>
          <a:prstGeom prst="round2SameRect">
            <a:avLst>
              <a:gd name="adj1" fmla="val 34679"/>
              <a:gd name="adj2" fmla="val 0"/>
            </a:avLst>
          </a:prstGeom>
          <a:solidFill>
            <a:srgbClr val="FF9900"/>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latin typeface="Arial" panose="020B0604020202020204" pitchFamily="34" charset="0"/>
                <a:cs typeface="Arial" panose="020B0604020202020204" pitchFamily="34" charset="0"/>
              </a:rPr>
              <a:t>B</a:t>
            </a:r>
          </a:p>
        </p:txBody>
      </p:sp>
      <p:grpSp>
        <p:nvGrpSpPr>
          <p:cNvPr id="74" name="Group 73"/>
          <p:cNvGrpSpPr/>
          <p:nvPr/>
        </p:nvGrpSpPr>
        <p:grpSpPr>
          <a:xfrm>
            <a:off x="4376168" y="5127756"/>
            <a:ext cx="2730456" cy="663575"/>
            <a:chOff x="4874094" y="5147124"/>
            <a:chExt cx="2109466" cy="663575"/>
          </a:xfrm>
        </p:grpSpPr>
        <p:sp>
          <p:nvSpPr>
            <p:cNvPr id="75" name="Round Same Side Corner Rectangle 74"/>
            <p:cNvSpPr/>
            <p:nvPr/>
          </p:nvSpPr>
          <p:spPr>
            <a:xfrm rot="5400000">
              <a:off x="5643077" y="4538087"/>
              <a:ext cx="663575" cy="1881650"/>
            </a:xfrm>
            <a:prstGeom prst="round2SameRect">
              <a:avLst>
                <a:gd name="adj1" fmla="val 23321"/>
                <a:gd name="adj2" fmla="val 0"/>
              </a:avLst>
            </a:prstGeom>
            <a:solidFill>
              <a:schemeClr val="accent1">
                <a:lumMod val="60000"/>
                <a:lumOff val="40000"/>
              </a:schemeClr>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mc:AlternateContent xmlns:mc="http://schemas.openxmlformats.org/markup-compatibility/2006" xmlns:a14="http://schemas.microsoft.com/office/drawing/2010/main">
          <mc:Choice Requires="a14">
            <p:sp>
              <p:nvSpPr>
                <p:cNvPr id="76" name="Rectangle 32"/>
                <p:cNvSpPr>
                  <a:spLocks noChangeArrowheads="1"/>
                </p:cNvSpPr>
                <p:nvPr/>
              </p:nvSpPr>
              <p:spPr bwMode="auto">
                <a:xfrm>
                  <a:off x="4874094" y="5197934"/>
                  <a:ext cx="2109466" cy="523220"/>
                </a:xfrm>
                <a:prstGeom prst="rect">
                  <a:avLst/>
                </a:prstGeom>
                <a:noFill/>
                <a:ln w="9525">
                  <a:noFill/>
                  <a:miter lim="800000"/>
                  <a:headEnd/>
                  <a:tailEnd/>
                </a:ln>
              </p:spPr>
              <p:txBody>
                <a:bodyPr wrap="square">
                  <a:spAutoFit/>
                </a:bodyPr>
                <a:lstStyle/>
                <a:p>
                  <a:pPr algn="ctr"/>
                  <a14:m>
                    <m:oMath xmlns:m="http://schemas.openxmlformats.org/officeDocument/2006/math">
                      <m:r>
                        <a:rPr lang="en-US" sz="2800" i="1" smtClean="0">
                          <a:solidFill>
                            <a:schemeClr val="bg1"/>
                          </a:solidFill>
                          <a:latin typeface="Cambria Math" panose="02040503050406030204" pitchFamily="18" charset="0"/>
                        </a:rPr>
                        <m:t>5</m:t>
                      </m:r>
                    </m:oMath>
                  </a14:m>
                  <a:r>
                    <a:rPr lang="en-US" sz="2800" dirty="0">
                      <a:solidFill>
                        <a:schemeClr val="bg1"/>
                      </a:solidFill>
                    </a:rPr>
                    <a:t> </a:t>
                  </a:r>
                  <a:r>
                    <a:rPr lang="en-US" sz="2800" dirty="0" err="1">
                      <a:solidFill>
                        <a:schemeClr val="bg1"/>
                      </a:solidFill>
                    </a:rPr>
                    <a:t>ngày</a:t>
                  </a:r>
                  <a:r>
                    <a:rPr lang="en-US" sz="2800" dirty="0">
                      <a:solidFill>
                        <a:schemeClr val="bg1"/>
                      </a:solidFill>
                    </a:rPr>
                    <a:t> </a:t>
                  </a:r>
                  <a14:m>
                    <m:oMath xmlns:m="http://schemas.openxmlformats.org/officeDocument/2006/math">
                      <m:r>
                        <a:rPr lang="en-US" sz="2800" b="0" i="1" smtClean="0">
                          <a:solidFill>
                            <a:schemeClr val="bg1"/>
                          </a:solidFill>
                          <a:latin typeface="Cambria Math" panose="02040503050406030204" pitchFamily="18" charset="0"/>
                        </a:rPr>
                        <m:t>+12</m:t>
                      </m:r>
                    </m:oMath>
                  </a14:m>
                  <a:r>
                    <a:rPr lang="en-US" sz="2800" dirty="0">
                      <a:solidFill>
                        <a:schemeClr val="bg1"/>
                      </a:solidFill>
                    </a:rPr>
                    <a:t> giờ </a:t>
                  </a:r>
                </a:p>
              </p:txBody>
            </p:sp>
          </mc:Choice>
          <mc:Fallback xmlns="">
            <p:sp>
              <p:nvSpPr>
                <p:cNvPr id="76" name="Rectangle 32"/>
                <p:cNvSpPr>
                  <a:spLocks noRot="1" noChangeAspect="1" noMove="1" noResize="1" noEditPoints="1" noAdjustHandles="1" noChangeArrowheads="1" noChangeShapeType="1" noTextEdit="1"/>
                </p:cNvSpPr>
                <p:nvPr/>
              </p:nvSpPr>
              <p:spPr bwMode="auto">
                <a:xfrm>
                  <a:off x="4874094" y="5197934"/>
                  <a:ext cx="2109466" cy="523220"/>
                </a:xfrm>
                <a:prstGeom prst="rect">
                  <a:avLst/>
                </a:prstGeom>
                <a:blipFill rotWithShape="0">
                  <a:blip r:embed="rId14"/>
                  <a:stretch>
                    <a:fillRect t="-11765" r="-1786" b="-34118"/>
                  </a:stretch>
                </a:blipFill>
                <a:ln w="9525">
                  <a:noFill/>
                  <a:miter lim="800000"/>
                  <a:headEnd/>
                  <a:tailEnd/>
                </a:ln>
              </p:spPr>
              <p:txBody>
                <a:bodyPr/>
                <a:lstStyle/>
                <a:p>
                  <a:r>
                    <a:rPr lang="en-US">
                      <a:noFill/>
                    </a:rPr>
                    <a:t> </a:t>
                  </a:r>
                </a:p>
              </p:txBody>
            </p:sp>
          </mc:Fallback>
        </mc:AlternateContent>
      </p:grpSp>
      <p:grpSp>
        <p:nvGrpSpPr>
          <p:cNvPr id="77" name="Group 76"/>
          <p:cNvGrpSpPr/>
          <p:nvPr/>
        </p:nvGrpSpPr>
        <p:grpSpPr>
          <a:xfrm>
            <a:off x="8930213" y="5108224"/>
            <a:ext cx="1497261" cy="663574"/>
            <a:chOff x="4999526" y="5920933"/>
            <a:chExt cx="2479540" cy="663574"/>
          </a:xfrm>
        </p:grpSpPr>
        <p:sp>
          <p:nvSpPr>
            <p:cNvPr id="78" name="Round Same Side Corner Rectangle 77"/>
            <p:cNvSpPr/>
            <p:nvPr/>
          </p:nvSpPr>
          <p:spPr>
            <a:xfrm rot="5400000">
              <a:off x="5907509" y="5012950"/>
              <a:ext cx="663574" cy="2479540"/>
            </a:xfrm>
            <a:prstGeom prst="round2SameRect">
              <a:avLst>
                <a:gd name="adj1" fmla="val 23321"/>
                <a:gd name="adj2" fmla="val 0"/>
              </a:avLst>
            </a:prstGeom>
            <a:solidFill>
              <a:srgbClr val="FF9900"/>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mc:AlternateContent xmlns:mc="http://schemas.openxmlformats.org/markup-compatibility/2006" xmlns:a14="http://schemas.microsoft.com/office/drawing/2010/main">
          <mc:Choice Requires="a14">
            <p:sp>
              <p:nvSpPr>
                <p:cNvPr id="79" name="Rectangle 37"/>
                <p:cNvSpPr>
                  <a:spLocks noChangeArrowheads="1"/>
                </p:cNvSpPr>
                <p:nvPr/>
              </p:nvSpPr>
              <p:spPr bwMode="auto">
                <a:xfrm>
                  <a:off x="5064667" y="6010643"/>
                  <a:ext cx="2265334" cy="523220"/>
                </a:xfrm>
                <a:prstGeom prst="rect">
                  <a:avLst/>
                </a:prstGeom>
                <a:noFill/>
                <a:ln w="9525">
                  <a:noFill/>
                  <a:miter lim="800000"/>
                  <a:headEnd/>
                  <a:tailEnd/>
                </a:ln>
              </p:spPr>
              <p:txBody>
                <a:bodyPr wrap="square">
                  <a:spAutoFit/>
                </a:bodyPr>
                <a:lstStyle/>
                <a:p>
                  <a:pPr algn="ctr"/>
                  <a14:m>
                    <m:oMath xmlns:m="http://schemas.openxmlformats.org/officeDocument/2006/math">
                      <m:r>
                        <m:rPr>
                          <m:nor/>
                        </m:rPr>
                        <a:rPr lang="en-US" sz="2800" b="0" i="0" smtClean="0">
                          <a:solidFill>
                            <a:schemeClr val="bg1"/>
                          </a:solidFill>
                          <a:latin typeface="Cambria Math" panose="02040503050406030204" pitchFamily="18" charset="0"/>
                        </a:rPr>
                        <m:t>8</m:t>
                      </m:r>
                    </m:oMath>
                  </a14:m>
                  <a:r>
                    <a:rPr lang="en-US" sz="2800" dirty="0">
                      <a:solidFill>
                        <a:schemeClr val="bg1"/>
                      </a:solidFill>
                    </a:rPr>
                    <a:t> ngày</a:t>
                  </a:r>
                </a:p>
              </p:txBody>
            </p:sp>
          </mc:Choice>
          <mc:Fallback xmlns="">
            <p:sp>
              <p:nvSpPr>
                <p:cNvPr id="79" name="Rectangle 37"/>
                <p:cNvSpPr>
                  <a:spLocks noRot="1" noChangeAspect="1" noMove="1" noResize="1" noEditPoints="1" noAdjustHandles="1" noChangeArrowheads="1" noChangeShapeType="1" noTextEdit="1"/>
                </p:cNvSpPr>
                <p:nvPr/>
              </p:nvSpPr>
              <p:spPr bwMode="auto">
                <a:xfrm>
                  <a:off x="5064667" y="6010643"/>
                  <a:ext cx="2265334" cy="523220"/>
                </a:xfrm>
                <a:prstGeom prst="rect">
                  <a:avLst/>
                </a:prstGeom>
                <a:blipFill rotWithShape="0">
                  <a:blip r:embed="rId15"/>
                  <a:stretch>
                    <a:fillRect t="-11628" b="-32558"/>
                  </a:stretch>
                </a:blipFill>
                <a:ln w="9525">
                  <a:noFill/>
                  <a:miter lim="800000"/>
                  <a:headEnd/>
                  <a:tailEnd/>
                </a:ln>
              </p:spPr>
              <p:txBody>
                <a:bodyPr/>
                <a:lstStyle/>
                <a:p>
                  <a:r>
                    <a:rPr lang="en-US">
                      <a:noFill/>
                    </a:rPr>
                    <a:t> </a:t>
                  </a:r>
                </a:p>
              </p:txBody>
            </p:sp>
          </mc:Fallback>
        </mc:AlternateContent>
      </p:grpSp>
      <p:grpSp>
        <p:nvGrpSpPr>
          <p:cNvPr id="80" name="Group 79"/>
          <p:cNvGrpSpPr/>
          <p:nvPr/>
        </p:nvGrpSpPr>
        <p:grpSpPr>
          <a:xfrm>
            <a:off x="4564270" y="5899061"/>
            <a:ext cx="2434270" cy="662510"/>
            <a:chOff x="9104247" y="5121530"/>
            <a:chExt cx="2434270" cy="662510"/>
          </a:xfrm>
        </p:grpSpPr>
        <p:sp>
          <p:nvSpPr>
            <p:cNvPr id="81" name="Round Same Side Corner Rectangle 80"/>
            <p:cNvSpPr/>
            <p:nvPr/>
          </p:nvSpPr>
          <p:spPr>
            <a:xfrm rot="5400000">
              <a:off x="10007301" y="4252824"/>
              <a:ext cx="662510" cy="2399922"/>
            </a:xfrm>
            <a:prstGeom prst="round2SameRect">
              <a:avLst>
                <a:gd name="adj1" fmla="val 23321"/>
                <a:gd name="adj2" fmla="val 0"/>
              </a:avLst>
            </a:prstGeom>
            <a:solidFill>
              <a:schemeClr val="accent6">
                <a:lumMod val="75000"/>
              </a:schemeClr>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mc:AlternateContent xmlns:mc="http://schemas.openxmlformats.org/markup-compatibility/2006" xmlns:a14="http://schemas.microsoft.com/office/drawing/2010/main">
          <mc:Choice Requires="a14">
            <p:sp>
              <p:nvSpPr>
                <p:cNvPr id="82" name="Rectangle 38"/>
                <p:cNvSpPr>
                  <a:spLocks noChangeArrowheads="1"/>
                </p:cNvSpPr>
                <p:nvPr/>
              </p:nvSpPr>
              <p:spPr bwMode="auto">
                <a:xfrm>
                  <a:off x="9104247" y="5203609"/>
                  <a:ext cx="2434270" cy="523220"/>
                </a:xfrm>
                <a:prstGeom prst="rect">
                  <a:avLst/>
                </a:prstGeom>
                <a:noFill/>
                <a:ln w="9525">
                  <a:noFill/>
                  <a:miter lim="800000"/>
                  <a:headEnd/>
                  <a:tailEnd/>
                </a:ln>
              </p:spPr>
              <p:txBody>
                <a:bodyPr wrap="square">
                  <a:spAutoFit/>
                </a:bodyPr>
                <a:lstStyle/>
                <a:p>
                  <a:pPr algn="ctr"/>
                  <a14:m>
                    <m:oMath xmlns:m="http://schemas.openxmlformats.org/officeDocument/2006/math">
                      <m:r>
                        <a:rPr lang="en-US" sz="2800" b="0" i="1" smtClean="0">
                          <a:solidFill>
                            <a:schemeClr val="bg1"/>
                          </a:solidFill>
                          <a:latin typeface="Cambria Math" panose="02040503050406030204" pitchFamily="18" charset="0"/>
                        </a:rPr>
                        <m:t>7</m:t>
                      </m:r>
                    </m:oMath>
                  </a14:m>
                  <a:r>
                    <a:rPr lang="en-US" sz="2800" dirty="0">
                      <a:solidFill>
                        <a:schemeClr val="bg1"/>
                      </a:solidFill>
                    </a:rPr>
                    <a:t> </a:t>
                  </a:r>
                  <a:r>
                    <a:rPr lang="en-US" sz="2800" dirty="0" err="1">
                      <a:solidFill>
                        <a:schemeClr val="bg1"/>
                      </a:solidFill>
                    </a:rPr>
                    <a:t>ngày</a:t>
                  </a:r>
                  <a:r>
                    <a:rPr lang="en-US" sz="2800" dirty="0">
                      <a:solidFill>
                        <a:schemeClr val="bg1"/>
                      </a:solidFill>
                    </a:rPr>
                    <a:t> </a:t>
                  </a:r>
                  <a14:m>
                    <m:oMath xmlns:m="http://schemas.openxmlformats.org/officeDocument/2006/math">
                      <m:r>
                        <a:rPr lang="en-US" sz="2800" b="0" i="1" smtClean="0">
                          <a:solidFill>
                            <a:schemeClr val="bg1"/>
                          </a:solidFill>
                          <a:latin typeface="Cambria Math" panose="02040503050406030204" pitchFamily="18" charset="0"/>
                        </a:rPr>
                        <m:t>+ 4</m:t>
                      </m:r>
                    </m:oMath>
                  </a14:m>
                  <a:r>
                    <a:rPr lang="en-US" sz="2800" dirty="0">
                      <a:solidFill>
                        <a:schemeClr val="bg1"/>
                      </a:solidFill>
                    </a:rPr>
                    <a:t> giờ</a:t>
                  </a:r>
                </a:p>
              </p:txBody>
            </p:sp>
          </mc:Choice>
          <mc:Fallback xmlns="">
            <p:sp>
              <p:nvSpPr>
                <p:cNvPr id="82" name="Rectangle 38"/>
                <p:cNvSpPr>
                  <a:spLocks noRot="1" noChangeAspect="1" noMove="1" noResize="1" noEditPoints="1" noAdjustHandles="1" noChangeArrowheads="1" noChangeShapeType="1" noTextEdit="1"/>
                </p:cNvSpPr>
                <p:nvPr/>
              </p:nvSpPr>
              <p:spPr bwMode="auto">
                <a:xfrm>
                  <a:off x="9104247" y="5203609"/>
                  <a:ext cx="2434270" cy="523220"/>
                </a:xfrm>
                <a:prstGeom prst="rect">
                  <a:avLst/>
                </a:prstGeom>
                <a:blipFill rotWithShape="0">
                  <a:blip r:embed="rId16"/>
                  <a:stretch>
                    <a:fillRect t="-10465" r="-2005" b="-32558"/>
                  </a:stretch>
                </a:blipFill>
                <a:ln w="9525">
                  <a:noFill/>
                  <a:miter lim="800000"/>
                  <a:headEnd/>
                  <a:tailEnd/>
                </a:ln>
              </p:spPr>
              <p:txBody>
                <a:bodyPr/>
                <a:lstStyle/>
                <a:p>
                  <a:r>
                    <a:rPr lang="en-US">
                      <a:noFill/>
                    </a:rPr>
                    <a:t> </a:t>
                  </a:r>
                </a:p>
              </p:txBody>
            </p:sp>
          </mc:Fallback>
        </mc:AlternateContent>
      </p:grpSp>
      <p:pic>
        <p:nvPicPr>
          <p:cNvPr id="83"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044734" y="5874393"/>
            <a:ext cx="752701" cy="762804"/>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97790" y="5078764"/>
            <a:ext cx="752701" cy="762804"/>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406032" y="5912105"/>
            <a:ext cx="752701" cy="762804"/>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85" descr="A group of stuffed animals&#10;&#10;Description automatically generated with low confidence">
            <a:extLst>
              <a:ext uri="{FF2B5EF4-FFF2-40B4-BE49-F238E27FC236}">
                <a16:creationId xmlns:a16="http://schemas.microsoft.com/office/drawing/2014/main" id="{0B3F91F6-7279-41DA-89E7-24F3DD7F567E}"/>
              </a:ext>
            </a:extLst>
          </p:cNvPr>
          <p:cNvPicPr>
            <a:picLocks noChangeAspect="1"/>
          </p:cNvPicPr>
          <p:nvPr/>
        </p:nvPicPr>
        <p:blipFill>
          <a:blip r:embed="rId18"/>
          <a:stretch>
            <a:fillRect/>
          </a:stretch>
        </p:blipFill>
        <p:spPr>
          <a:xfrm>
            <a:off x="2343181" y="4769075"/>
            <a:ext cx="1404440" cy="1328881"/>
          </a:xfrm>
          <a:prstGeom prst="rect">
            <a:avLst/>
          </a:prstGeom>
        </p:spPr>
      </p:pic>
    </p:spTree>
    <p:extLst>
      <p:ext uri="{BB962C8B-B14F-4D97-AF65-F5344CB8AC3E}">
        <p14:creationId xmlns:p14="http://schemas.microsoft.com/office/powerpoint/2010/main" val="9582405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11" presetClass="entr" presetSubtype="0" fill="hold" grpId="0" nodeType="afterEffect">
                                  <p:stCondLst>
                                    <p:cond delay="0"/>
                                  </p:stCondLst>
                                  <p:childTnLst>
                                    <p:set>
                                      <p:cBhvr>
                                        <p:cTn id="6" dur="1000">
                                          <p:stCondLst>
                                            <p:cond delay="0"/>
                                          </p:stCondLst>
                                        </p:cTn>
                                        <p:tgtEl>
                                          <p:spTgt spid="23"/>
                                        </p:tgtEl>
                                        <p:attrNameLst>
                                          <p:attrName>style.visibility</p:attrName>
                                        </p:attrNameLst>
                                      </p:cBhvr>
                                      <p:to>
                                        <p:strVal val="visible"/>
                                      </p:to>
                                    </p:set>
                                  </p:child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24"/>
                                        </p:tgtEl>
                                        <p:attrNameLst>
                                          <p:attrName>style.visibility</p:attrName>
                                        </p:attrNameLst>
                                      </p:cBhvr>
                                      <p:to>
                                        <p:strVal val="visible"/>
                                      </p:to>
                                    </p:set>
                                  </p:child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25"/>
                                        </p:tgtEl>
                                        <p:attrNameLst>
                                          <p:attrName>style.visibility</p:attrName>
                                        </p:attrNameLst>
                                      </p:cBhvr>
                                      <p:to>
                                        <p:strVal val="visible"/>
                                      </p:to>
                                    </p:set>
                                  </p:child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26"/>
                                        </p:tgtEl>
                                        <p:attrNameLst>
                                          <p:attrName>style.visibility</p:attrName>
                                        </p:attrNameLst>
                                      </p:cBhvr>
                                      <p:to>
                                        <p:strVal val="visible"/>
                                      </p:to>
                                    </p:set>
                                  </p:child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27"/>
                                        </p:tgtEl>
                                        <p:attrNameLst>
                                          <p:attrName>style.visibility</p:attrName>
                                        </p:attrNameLst>
                                      </p:cBhvr>
                                      <p:to>
                                        <p:strVal val="visible"/>
                                      </p:to>
                                    </p:set>
                                  </p:child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28"/>
                                        </p:tgtEl>
                                        <p:attrNameLst>
                                          <p:attrName>style.visibility</p:attrName>
                                        </p:attrNameLst>
                                      </p:cBhvr>
                                      <p:to>
                                        <p:strVal val="visible"/>
                                      </p:to>
                                    </p:set>
                                  </p:child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29"/>
                                        </p:tgtEl>
                                        <p:attrNameLst>
                                          <p:attrName>style.visibility</p:attrName>
                                        </p:attrNameLst>
                                      </p:cBhvr>
                                      <p:to>
                                        <p:strVal val="visible"/>
                                      </p:to>
                                    </p:set>
                                  </p:child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30"/>
                                        </p:tgtEl>
                                        <p:attrNameLst>
                                          <p:attrName>style.visibility</p:attrName>
                                        </p:attrNameLst>
                                      </p:cBhvr>
                                      <p:to>
                                        <p:strVal val="visible"/>
                                      </p:to>
                                    </p:set>
                                  </p:child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31"/>
                                        </p:tgtEl>
                                        <p:attrNameLst>
                                          <p:attrName>style.visibility</p:attrName>
                                        </p:attrNameLst>
                                      </p:cBhvr>
                                      <p:to>
                                        <p:strVal val="visible"/>
                                      </p:to>
                                    </p:set>
                                  </p:child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32"/>
                                        </p:tgtEl>
                                        <p:attrNameLst>
                                          <p:attrName>style.visibility</p:attrName>
                                        </p:attrNameLst>
                                      </p:cBhvr>
                                      <p:to>
                                        <p:strVal val="visible"/>
                                      </p:to>
                                    </p:set>
                                  </p:child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seq concurrent="1" nextAc="seek">
              <p:cTn id="37" restart="whenNotActive" fill="hold" evtFilter="cancelBubble" nodeType="interactiveSeq">
                <p:stCondLst>
                  <p:cond evt="onClick" delay="0">
                    <p:tgtEl>
                      <p:spTgt spid="42"/>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34"/>
                                        </p:tgtEl>
                                        <p:attrNameLst>
                                          <p:attrName>style.visibility</p:attrName>
                                        </p:attrNameLst>
                                      </p:cBhvr>
                                      <p:to>
                                        <p:strVal val="visible"/>
                                      </p:to>
                                    </p:set>
                                  </p:childTnLst>
                                </p:cTn>
                              </p:par>
                            </p:childTnLst>
                          </p:cTn>
                        </p:par>
                        <p:par>
                          <p:cTn id="44" fill="hold">
                            <p:stCondLst>
                              <p:cond delay="0"/>
                            </p:stCondLst>
                            <p:childTnLst>
                              <p:par>
                                <p:cTn id="45" presetID="10" presetClass="entr" presetSubtype="0" fill="hold" grpId="0" nodeType="afterEffect">
                                  <p:stCondLst>
                                    <p:cond delay="0"/>
                                  </p:stCondLst>
                                  <p:childTnLst>
                                    <p:set>
                                      <p:cBhvr>
                                        <p:cTn id="46" dur="1" fill="hold">
                                          <p:stCondLst>
                                            <p:cond delay="0"/>
                                          </p:stCondLst>
                                        </p:cTn>
                                        <p:tgtEl>
                                          <p:spTgt spid="72"/>
                                        </p:tgtEl>
                                        <p:attrNameLst>
                                          <p:attrName>style.visibility</p:attrName>
                                        </p:attrNameLst>
                                      </p:cBhvr>
                                      <p:to>
                                        <p:strVal val="visible"/>
                                      </p:to>
                                    </p:set>
                                    <p:animEffect transition="in" filter="fade">
                                      <p:cBhvr>
                                        <p:cTn id="47" dur="500"/>
                                        <p:tgtEl>
                                          <p:spTgt spid="72"/>
                                        </p:tgtEl>
                                      </p:cBhvr>
                                    </p:animEffect>
                                  </p:childTnLst>
                                </p:cTn>
                              </p:par>
                              <p:par>
                                <p:cTn id="48" presetID="10" presetClass="entr" presetSubtype="0" fill="hold" nodeType="withEffect">
                                  <p:stCondLst>
                                    <p:cond delay="0"/>
                                  </p:stCondLst>
                                  <p:childTnLst>
                                    <p:set>
                                      <p:cBhvr>
                                        <p:cTn id="49" dur="1" fill="hold">
                                          <p:stCondLst>
                                            <p:cond delay="0"/>
                                          </p:stCondLst>
                                        </p:cTn>
                                        <p:tgtEl>
                                          <p:spTgt spid="74"/>
                                        </p:tgtEl>
                                        <p:attrNameLst>
                                          <p:attrName>style.visibility</p:attrName>
                                        </p:attrNameLst>
                                      </p:cBhvr>
                                      <p:to>
                                        <p:strVal val="visible"/>
                                      </p:to>
                                    </p:set>
                                    <p:animEffect transition="in" filter="fade">
                                      <p:cBhvr>
                                        <p:cTn id="50" dur="500"/>
                                        <p:tgtEl>
                                          <p:spTgt spid="74"/>
                                        </p:tgtEl>
                                      </p:cBhvr>
                                    </p:animEffect>
                                  </p:childTnLst>
                                </p:cTn>
                              </p:par>
                              <p:par>
                                <p:cTn id="51" presetID="10" presetClass="entr" presetSubtype="0" fill="hold" grpId="1" nodeType="withEffect">
                                  <p:stCondLst>
                                    <p:cond delay="0"/>
                                  </p:stCondLst>
                                  <p:childTnLst>
                                    <p:set>
                                      <p:cBhvr>
                                        <p:cTn id="52" dur="1" fill="hold">
                                          <p:stCondLst>
                                            <p:cond delay="0"/>
                                          </p:stCondLst>
                                        </p:cTn>
                                        <p:tgtEl>
                                          <p:spTgt spid="73"/>
                                        </p:tgtEl>
                                        <p:attrNameLst>
                                          <p:attrName>style.visibility</p:attrName>
                                        </p:attrNameLst>
                                      </p:cBhvr>
                                      <p:to>
                                        <p:strVal val="visible"/>
                                      </p:to>
                                    </p:set>
                                    <p:animEffect transition="in" filter="fade">
                                      <p:cBhvr>
                                        <p:cTn id="53" dur="500"/>
                                        <p:tgtEl>
                                          <p:spTgt spid="73"/>
                                        </p:tgtEl>
                                      </p:cBhvr>
                                    </p:animEffect>
                                  </p:childTnLst>
                                </p:cTn>
                              </p:par>
                              <p:par>
                                <p:cTn id="54" presetID="10" presetClass="entr" presetSubtype="0" fill="hold" nodeType="withEffect">
                                  <p:stCondLst>
                                    <p:cond delay="0"/>
                                  </p:stCondLst>
                                  <p:childTnLst>
                                    <p:set>
                                      <p:cBhvr>
                                        <p:cTn id="55" dur="1" fill="hold">
                                          <p:stCondLst>
                                            <p:cond delay="0"/>
                                          </p:stCondLst>
                                        </p:cTn>
                                        <p:tgtEl>
                                          <p:spTgt spid="77"/>
                                        </p:tgtEl>
                                        <p:attrNameLst>
                                          <p:attrName>style.visibility</p:attrName>
                                        </p:attrNameLst>
                                      </p:cBhvr>
                                      <p:to>
                                        <p:strVal val="visible"/>
                                      </p:to>
                                    </p:set>
                                    <p:animEffect transition="in" filter="fade">
                                      <p:cBhvr>
                                        <p:cTn id="56" dur="500"/>
                                        <p:tgtEl>
                                          <p:spTgt spid="77"/>
                                        </p:tgtEl>
                                      </p:cBhvr>
                                    </p:animEffect>
                                  </p:childTnLst>
                                </p:cTn>
                              </p:par>
                              <p:par>
                                <p:cTn id="57" presetID="10" presetClass="entr" presetSubtype="0" fill="hold" grpId="1" nodeType="withEffect">
                                  <p:stCondLst>
                                    <p:cond delay="0"/>
                                  </p:stCondLst>
                                  <p:childTnLst>
                                    <p:set>
                                      <p:cBhvr>
                                        <p:cTn id="58" dur="1" fill="hold">
                                          <p:stCondLst>
                                            <p:cond delay="0"/>
                                          </p:stCondLst>
                                        </p:cTn>
                                        <p:tgtEl>
                                          <p:spTgt spid="68"/>
                                        </p:tgtEl>
                                        <p:attrNameLst>
                                          <p:attrName>style.visibility</p:attrName>
                                        </p:attrNameLst>
                                      </p:cBhvr>
                                      <p:to>
                                        <p:strVal val="visible"/>
                                      </p:to>
                                    </p:set>
                                    <p:animEffect transition="in" filter="fade">
                                      <p:cBhvr>
                                        <p:cTn id="59" dur="500"/>
                                        <p:tgtEl>
                                          <p:spTgt spid="68"/>
                                        </p:tgtEl>
                                      </p:cBhvr>
                                    </p:animEffect>
                                  </p:childTnLst>
                                </p:cTn>
                              </p:par>
                              <p:par>
                                <p:cTn id="60" presetID="10" presetClass="entr" presetSubtype="0" fill="hold" nodeType="withEffect">
                                  <p:stCondLst>
                                    <p:cond delay="0"/>
                                  </p:stCondLst>
                                  <p:childTnLst>
                                    <p:set>
                                      <p:cBhvr>
                                        <p:cTn id="61" dur="1" fill="hold">
                                          <p:stCondLst>
                                            <p:cond delay="0"/>
                                          </p:stCondLst>
                                        </p:cTn>
                                        <p:tgtEl>
                                          <p:spTgt spid="69"/>
                                        </p:tgtEl>
                                        <p:attrNameLst>
                                          <p:attrName>style.visibility</p:attrName>
                                        </p:attrNameLst>
                                      </p:cBhvr>
                                      <p:to>
                                        <p:strVal val="visible"/>
                                      </p:to>
                                    </p:set>
                                    <p:animEffect transition="in" filter="fade">
                                      <p:cBhvr>
                                        <p:cTn id="62" dur="500"/>
                                        <p:tgtEl>
                                          <p:spTgt spid="69"/>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67"/>
                                        </p:tgtEl>
                                        <p:attrNameLst>
                                          <p:attrName>style.visibility</p:attrName>
                                        </p:attrNameLst>
                                      </p:cBhvr>
                                      <p:to>
                                        <p:strVal val="visible"/>
                                      </p:to>
                                    </p:set>
                                    <p:animEffect transition="in" filter="fade">
                                      <p:cBhvr>
                                        <p:cTn id="65" dur="500"/>
                                        <p:tgtEl>
                                          <p:spTgt spid="67"/>
                                        </p:tgtEl>
                                      </p:cBhvr>
                                    </p:animEffect>
                                  </p:childTnLst>
                                </p:cTn>
                              </p:par>
                              <p:par>
                                <p:cTn id="66" presetID="10" presetClass="entr" presetSubtype="0" fill="hold" nodeType="withEffect">
                                  <p:stCondLst>
                                    <p:cond delay="0"/>
                                  </p:stCondLst>
                                  <p:childTnLst>
                                    <p:set>
                                      <p:cBhvr>
                                        <p:cTn id="67" dur="1" fill="hold">
                                          <p:stCondLst>
                                            <p:cond delay="0"/>
                                          </p:stCondLst>
                                        </p:cTn>
                                        <p:tgtEl>
                                          <p:spTgt spid="80"/>
                                        </p:tgtEl>
                                        <p:attrNameLst>
                                          <p:attrName>style.visibility</p:attrName>
                                        </p:attrNameLst>
                                      </p:cBhvr>
                                      <p:to>
                                        <p:strVal val="visible"/>
                                      </p:to>
                                    </p:set>
                                    <p:animEffect transition="in" filter="fade">
                                      <p:cBhvr>
                                        <p:cTn id="68" dur="500"/>
                                        <p:tgtEl>
                                          <p:spTgt spid="80"/>
                                        </p:tgtEl>
                                      </p:cBhvr>
                                    </p:animEffect>
                                  </p:childTnLst>
                                </p:cTn>
                              </p:par>
                            </p:childTnLst>
                          </p:cTn>
                        </p:par>
                      </p:childTnLst>
                    </p:cTn>
                  </p:par>
                </p:childTnLst>
              </p:cTn>
              <p:nextCondLst>
                <p:cond evt="onClick" delay="0">
                  <p:tgtEl>
                    <p:spTgt spid="42"/>
                  </p:tgtEl>
                </p:cond>
              </p:nextCondLst>
            </p:seq>
            <p:seq concurrent="1" nextAc="seek">
              <p:cTn id="69" restart="whenNotActive" fill="hold" evtFilter="cancelBubble" nodeType="interactiveSeq">
                <p:stCondLst>
                  <p:cond evt="onClick" delay="0">
                    <p:tgtEl>
                      <p:spTgt spid="68"/>
                    </p:tgtEl>
                  </p:cond>
                </p:stCondLst>
                <p:endSync evt="end" delay="0">
                  <p:rtn val="all"/>
                </p:endSync>
                <p:childTnLst>
                  <p:par>
                    <p:cTn id="70" fill="hold">
                      <p:stCondLst>
                        <p:cond delay="0"/>
                      </p:stCondLst>
                      <p:childTnLst>
                        <p:par>
                          <p:cTn id="71" fill="hold">
                            <p:stCondLst>
                              <p:cond delay="0"/>
                            </p:stCondLst>
                            <p:childTnLst>
                              <p:par>
                                <p:cTn id="72" presetID="10" presetClass="entr" presetSubtype="0" repeatCount="5000" fill="hold" nodeType="clickEffect">
                                  <p:stCondLst>
                                    <p:cond delay="0"/>
                                  </p:stCondLst>
                                  <p:childTnLst>
                                    <p:set>
                                      <p:cBhvr>
                                        <p:cTn id="73" dur="1" fill="hold">
                                          <p:stCondLst>
                                            <p:cond delay="0"/>
                                          </p:stCondLst>
                                        </p:cTn>
                                        <p:tgtEl>
                                          <p:spTgt spid="85"/>
                                        </p:tgtEl>
                                        <p:attrNameLst>
                                          <p:attrName>style.visibility</p:attrName>
                                        </p:attrNameLst>
                                      </p:cBhvr>
                                      <p:to>
                                        <p:strVal val="visible"/>
                                      </p:to>
                                    </p:set>
                                    <p:animEffect transition="in" filter="fade">
                                      <p:cBhvr>
                                        <p:cTn id="74" dur="500"/>
                                        <p:tgtEl>
                                          <p:spTgt spid="85"/>
                                        </p:tgtEl>
                                      </p:cBhvr>
                                    </p:animEffect>
                                  </p:childTnLst>
                                  <p:subTnLst>
                                    <p:audio>
                                      <p:cMediaNode>
                                        <p:cTn display="0" masterRel="sameClick">
                                          <p:stCondLst>
                                            <p:cond evt="begin" delay="0">
                                              <p:tn val="72"/>
                                            </p:cond>
                                          </p:stCondLst>
                                          <p:endCondLst>
                                            <p:cond evt="onStopAudio" delay="0">
                                              <p:tgtEl>
                                                <p:sldTgt/>
                                              </p:tgtEl>
                                            </p:cond>
                                          </p:endCondLst>
                                        </p:cTn>
                                        <p:tgtEl>
                                          <p:sndTgt r:embed="rId2" name="Am-thanh-tra-loi-sai.wav"/>
                                        </p:tgtEl>
                                      </p:cMediaNode>
                                    </p:audio>
                                  </p:subTnLst>
                                </p:cTn>
                              </p:par>
                            </p:childTnLst>
                          </p:cTn>
                        </p:par>
                      </p:childTnLst>
                    </p:cTn>
                  </p:par>
                </p:childTnLst>
              </p:cTn>
              <p:nextCondLst>
                <p:cond evt="onClick" delay="0">
                  <p:tgtEl>
                    <p:spTgt spid="68"/>
                  </p:tgtEl>
                </p:cond>
              </p:nextCondLst>
            </p:seq>
            <p:seq concurrent="1" nextAc="seek">
              <p:cTn id="75" restart="whenNotActive" fill="hold" evtFilter="cancelBubble" nodeType="interactiveSeq">
                <p:stCondLst>
                  <p:cond evt="onClick" delay="0">
                    <p:tgtEl>
                      <p:spTgt spid="73"/>
                    </p:tgtEl>
                  </p:cond>
                </p:stCondLst>
                <p:endSync evt="end" delay="0">
                  <p:rtn val="all"/>
                </p:endSync>
                <p:childTnLst>
                  <p:par>
                    <p:cTn id="76" fill="hold">
                      <p:stCondLst>
                        <p:cond delay="0"/>
                      </p:stCondLst>
                      <p:childTnLst>
                        <p:par>
                          <p:cTn id="77" fill="hold">
                            <p:stCondLst>
                              <p:cond delay="0"/>
                            </p:stCondLst>
                            <p:childTnLst>
                              <p:par>
                                <p:cTn id="78" presetID="10" presetClass="entr" presetSubtype="0" repeatCount="5000" fill="hold" nodeType="clickEffect">
                                  <p:stCondLst>
                                    <p:cond delay="0"/>
                                  </p:stCondLst>
                                  <p:childTnLst>
                                    <p:set>
                                      <p:cBhvr>
                                        <p:cTn id="79" dur="1" fill="hold">
                                          <p:stCondLst>
                                            <p:cond delay="0"/>
                                          </p:stCondLst>
                                        </p:cTn>
                                        <p:tgtEl>
                                          <p:spTgt spid="84"/>
                                        </p:tgtEl>
                                        <p:attrNameLst>
                                          <p:attrName>style.visibility</p:attrName>
                                        </p:attrNameLst>
                                      </p:cBhvr>
                                      <p:to>
                                        <p:strVal val="visible"/>
                                      </p:to>
                                    </p:set>
                                    <p:animEffect transition="in" filter="fade">
                                      <p:cBhvr>
                                        <p:cTn id="80" dur="500"/>
                                        <p:tgtEl>
                                          <p:spTgt spid="84"/>
                                        </p:tgtEl>
                                      </p:cBhvr>
                                    </p:animEffect>
                                  </p:childTnLst>
                                  <p:subTnLst>
                                    <p:audio>
                                      <p:cMediaNode>
                                        <p:cTn display="0" masterRel="sameClick">
                                          <p:stCondLst>
                                            <p:cond evt="begin" delay="0">
                                              <p:tn val="78"/>
                                            </p:cond>
                                          </p:stCondLst>
                                          <p:endCondLst>
                                            <p:cond evt="onStopAudio" delay="0">
                                              <p:tgtEl>
                                                <p:sldTgt/>
                                              </p:tgtEl>
                                            </p:cond>
                                          </p:endCondLst>
                                        </p:cTn>
                                        <p:tgtEl>
                                          <p:sndTgt r:embed="rId2" name="Am-thanh-tra-loi-sai.wav"/>
                                        </p:tgtEl>
                                      </p:cMediaNode>
                                    </p:audio>
                                  </p:subTnLst>
                                </p:cTn>
                              </p:par>
                            </p:childTnLst>
                          </p:cTn>
                        </p:par>
                      </p:childTnLst>
                    </p:cTn>
                  </p:par>
                </p:childTnLst>
              </p:cTn>
              <p:nextCondLst>
                <p:cond evt="onClick" delay="0">
                  <p:tgtEl>
                    <p:spTgt spid="73"/>
                  </p:tgtEl>
                </p:cond>
              </p:nextCondLst>
            </p:seq>
            <p:seq concurrent="1" nextAc="seek">
              <p:cTn id="81" restart="whenNotActive" fill="hold" evtFilter="cancelBubble" nodeType="interactiveSeq">
                <p:stCondLst>
                  <p:cond evt="onClick" delay="0">
                    <p:tgtEl>
                      <p:spTgt spid="67"/>
                    </p:tgtEl>
                  </p:cond>
                </p:stCondLst>
                <p:endSync evt="end" delay="0">
                  <p:rtn val="all"/>
                </p:endSync>
                <p:childTnLst>
                  <p:par>
                    <p:cTn id="82" fill="hold">
                      <p:stCondLst>
                        <p:cond delay="0"/>
                      </p:stCondLst>
                      <p:childTnLst>
                        <p:par>
                          <p:cTn id="83" fill="hold">
                            <p:stCondLst>
                              <p:cond delay="0"/>
                            </p:stCondLst>
                            <p:childTnLst>
                              <p:par>
                                <p:cTn id="84" presetID="10" presetClass="entr" presetSubtype="0" repeatCount="5000" fill="hold" nodeType="clickEffect">
                                  <p:stCondLst>
                                    <p:cond delay="0"/>
                                  </p:stCondLst>
                                  <p:childTnLst>
                                    <p:set>
                                      <p:cBhvr>
                                        <p:cTn id="85" dur="1" fill="hold">
                                          <p:stCondLst>
                                            <p:cond delay="0"/>
                                          </p:stCondLst>
                                        </p:cTn>
                                        <p:tgtEl>
                                          <p:spTgt spid="83"/>
                                        </p:tgtEl>
                                        <p:attrNameLst>
                                          <p:attrName>style.visibility</p:attrName>
                                        </p:attrNameLst>
                                      </p:cBhvr>
                                      <p:to>
                                        <p:strVal val="visible"/>
                                      </p:to>
                                    </p:set>
                                    <p:animEffect transition="in" filter="fade">
                                      <p:cBhvr>
                                        <p:cTn id="86" dur="500"/>
                                        <p:tgtEl>
                                          <p:spTgt spid="83"/>
                                        </p:tgtEl>
                                      </p:cBhvr>
                                    </p:animEffect>
                                  </p:childTnLst>
                                  <p:subTnLst>
                                    <p:audio>
                                      <p:cMediaNode>
                                        <p:cTn display="0" masterRel="sameClick">
                                          <p:stCondLst>
                                            <p:cond evt="begin" delay="0">
                                              <p:tn val="84"/>
                                            </p:cond>
                                          </p:stCondLst>
                                          <p:endCondLst>
                                            <p:cond evt="onStopAudio" delay="0">
                                              <p:tgtEl>
                                                <p:sldTgt/>
                                              </p:tgtEl>
                                            </p:cond>
                                          </p:endCondLst>
                                        </p:cTn>
                                        <p:tgtEl>
                                          <p:sndTgt r:embed="rId2" name="Am-thanh-tra-loi-sai.wav"/>
                                        </p:tgtEl>
                                      </p:cMediaNode>
                                    </p:audio>
                                  </p:subTnLst>
                                </p:cTn>
                              </p:par>
                            </p:childTnLst>
                          </p:cTn>
                        </p:par>
                      </p:childTnLst>
                    </p:cTn>
                  </p:par>
                </p:childTnLst>
              </p:cTn>
              <p:nextCondLst>
                <p:cond evt="onClick" delay="0">
                  <p:tgtEl>
                    <p:spTgt spid="67"/>
                  </p:tgtEl>
                </p:cond>
              </p:nextCondLst>
            </p:seq>
            <p:seq concurrent="1" nextAc="seek">
              <p:cTn id="87" restart="whenNotActive" fill="hold" evtFilter="cancelBubble" nodeType="interactiveSeq">
                <p:stCondLst>
                  <p:cond evt="onClick" delay="0">
                    <p:tgtEl>
                      <p:spTgt spid="72"/>
                    </p:tgtEl>
                  </p:cond>
                </p:stCondLst>
                <p:endSync evt="end" delay="0">
                  <p:rtn val="all"/>
                </p:endSync>
                <p:childTnLst>
                  <p:par>
                    <p:cTn id="88" fill="hold">
                      <p:stCondLst>
                        <p:cond delay="0"/>
                      </p:stCondLst>
                      <p:childTnLst>
                        <p:par>
                          <p:cTn id="89" fill="hold">
                            <p:stCondLst>
                              <p:cond delay="0"/>
                            </p:stCondLst>
                            <p:childTnLst>
                              <p:par>
                                <p:cTn id="90" presetID="1" presetClass="entr" presetSubtype="0" fill="hold" nodeType="clickEffect">
                                  <p:stCondLst>
                                    <p:cond delay="0"/>
                                  </p:stCondLst>
                                  <p:childTnLst>
                                    <p:set>
                                      <p:cBhvr>
                                        <p:cTn id="91" dur="1" fill="hold">
                                          <p:stCondLst>
                                            <p:cond delay="0"/>
                                          </p:stCondLst>
                                        </p:cTn>
                                        <p:tgtEl>
                                          <p:spTgt spid="86"/>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3" name="Am-thanh-yeah-tre-con.wav"/>
                                        </p:tgtEl>
                                      </p:cMediaNode>
                                    </p:audio>
                                  </p:subTnLst>
                                </p:cTn>
                              </p:par>
                              <p:par>
                                <p:cTn id="92" presetID="1" presetClass="exit" presetSubtype="0" fill="hold" grpId="0" nodeType="withEffect">
                                  <p:stCondLst>
                                    <p:cond delay="0"/>
                                  </p:stCondLst>
                                  <p:childTnLst>
                                    <p:set>
                                      <p:cBhvr>
                                        <p:cTn id="93" dur="1" fill="hold">
                                          <p:stCondLst>
                                            <p:cond delay="0"/>
                                          </p:stCondLst>
                                        </p:cTn>
                                        <p:tgtEl>
                                          <p:spTgt spid="73"/>
                                        </p:tgtEl>
                                        <p:attrNameLst>
                                          <p:attrName>style.visibility</p:attrName>
                                        </p:attrNameLst>
                                      </p:cBhvr>
                                      <p:to>
                                        <p:strVal val="hidden"/>
                                      </p:to>
                                    </p:set>
                                  </p:childTnLst>
                                </p:cTn>
                              </p:par>
                              <p:par>
                                <p:cTn id="94" presetID="1" presetClass="exit" presetSubtype="0" fill="hold" nodeType="withEffect">
                                  <p:stCondLst>
                                    <p:cond delay="0"/>
                                  </p:stCondLst>
                                  <p:childTnLst>
                                    <p:set>
                                      <p:cBhvr>
                                        <p:cTn id="95" dur="1" fill="hold">
                                          <p:stCondLst>
                                            <p:cond delay="0"/>
                                          </p:stCondLst>
                                        </p:cTn>
                                        <p:tgtEl>
                                          <p:spTgt spid="77"/>
                                        </p:tgtEl>
                                        <p:attrNameLst>
                                          <p:attrName>style.visibility</p:attrName>
                                        </p:attrNameLst>
                                      </p:cBhvr>
                                      <p:to>
                                        <p:strVal val="hidden"/>
                                      </p:to>
                                    </p:set>
                                  </p:childTnLst>
                                </p:cTn>
                              </p:par>
                              <p:par>
                                <p:cTn id="96" presetID="1" presetClass="exit" presetSubtype="0" fill="hold" grpId="1" nodeType="withEffect">
                                  <p:stCondLst>
                                    <p:cond delay="0"/>
                                  </p:stCondLst>
                                  <p:childTnLst>
                                    <p:set>
                                      <p:cBhvr>
                                        <p:cTn id="97" dur="1" fill="hold">
                                          <p:stCondLst>
                                            <p:cond delay="0"/>
                                          </p:stCondLst>
                                        </p:cTn>
                                        <p:tgtEl>
                                          <p:spTgt spid="67"/>
                                        </p:tgtEl>
                                        <p:attrNameLst>
                                          <p:attrName>style.visibility</p:attrName>
                                        </p:attrNameLst>
                                      </p:cBhvr>
                                      <p:to>
                                        <p:strVal val="hidden"/>
                                      </p:to>
                                    </p:set>
                                  </p:childTnLst>
                                </p:cTn>
                              </p:par>
                              <p:par>
                                <p:cTn id="98" presetID="1" presetClass="exit" presetSubtype="0" fill="hold" nodeType="withEffect">
                                  <p:stCondLst>
                                    <p:cond delay="0"/>
                                  </p:stCondLst>
                                  <p:childTnLst>
                                    <p:set>
                                      <p:cBhvr>
                                        <p:cTn id="99" dur="1" fill="hold">
                                          <p:stCondLst>
                                            <p:cond delay="0"/>
                                          </p:stCondLst>
                                        </p:cTn>
                                        <p:tgtEl>
                                          <p:spTgt spid="80"/>
                                        </p:tgtEl>
                                        <p:attrNameLst>
                                          <p:attrName>style.visibility</p:attrName>
                                        </p:attrNameLst>
                                      </p:cBhvr>
                                      <p:to>
                                        <p:strVal val="hidden"/>
                                      </p:to>
                                    </p:set>
                                  </p:childTnLst>
                                </p:cTn>
                              </p:par>
                              <p:par>
                                <p:cTn id="100" presetID="1" presetClass="exit" presetSubtype="0" fill="hold" grpId="0" nodeType="withEffect">
                                  <p:stCondLst>
                                    <p:cond delay="0"/>
                                  </p:stCondLst>
                                  <p:childTnLst>
                                    <p:set>
                                      <p:cBhvr>
                                        <p:cTn id="101" dur="1" fill="hold">
                                          <p:stCondLst>
                                            <p:cond delay="0"/>
                                          </p:stCondLst>
                                        </p:cTn>
                                        <p:tgtEl>
                                          <p:spTgt spid="68"/>
                                        </p:tgtEl>
                                        <p:attrNameLst>
                                          <p:attrName>style.visibility</p:attrName>
                                        </p:attrNameLst>
                                      </p:cBhvr>
                                      <p:to>
                                        <p:strVal val="hidden"/>
                                      </p:to>
                                    </p:set>
                                  </p:childTnLst>
                                </p:cTn>
                              </p:par>
                              <p:par>
                                <p:cTn id="102" presetID="1" presetClass="exit" presetSubtype="0" fill="hold" nodeType="withEffect">
                                  <p:stCondLst>
                                    <p:cond delay="0"/>
                                  </p:stCondLst>
                                  <p:childTnLst>
                                    <p:set>
                                      <p:cBhvr>
                                        <p:cTn id="103" dur="1" fill="hold">
                                          <p:stCondLst>
                                            <p:cond delay="0"/>
                                          </p:stCondLst>
                                        </p:cTn>
                                        <p:tgtEl>
                                          <p:spTgt spid="69"/>
                                        </p:tgtEl>
                                        <p:attrNameLst>
                                          <p:attrName>style.visibility</p:attrName>
                                        </p:attrNameLst>
                                      </p:cBhvr>
                                      <p:to>
                                        <p:strVal val="hidden"/>
                                      </p:to>
                                    </p:set>
                                  </p:childTnLst>
                                </p:cTn>
                              </p:par>
                              <p:par>
                                <p:cTn id="104" presetID="1" presetClass="exit" presetSubtype="0" fill="hold" nodeType="withEffect">
                                  <p:stCondLst>
                                    <p:cond delay="0"/>
                                  </p:stCondLst>
                                  <p:childTnLst>
                                    <p:set>
                                      <p:cBhvr>
                                        <p:cTn id="105" dur="1" fill="hold">
                                          <p:stCondLst>
                                            <p:cond delay="0"/>
                                          </p:stCondLst>
                                        </p:cTn>
                                        <p:tgtEl>
                                          <p:spTgt spid="83"/>
                                        </p:tgtEl>
                                        <p:attrNameLst>
                                          <p:attrName>style.visibility</p:attrName>
                                        </p:attrNameLst>
                                      </p:cBhvr>
                                      <p:to>
                                        <p:strVal val="hidden"/>
                                      </p:to>
                                    </p:set>
                                  </p:childTnLst>
                                </p:cTn>
                              </p:par>
                              <p:par>
                                <p:cTn id="106" presetID="1" presetClass="exit" presetSubtype="0" fill="hold" nodeType="withEffect">
                                  <p:stCondLst>
                                    <p:cond delay="0"/>
                                  </p:stCondLst>
                                  <p:childTnLst>
                                    <p:set>
                                      <p:cBhvr>
                                        <p:cTn id="107" dur="1" fill="hold">
                                          <p:stCondLst>
                                            <p:cond delay="0"/>
                                          </p:stCondLst>
                                        </p:cTn>
                                        <p:tgtEl>
                                          <p:spTgt spid="84"/>
                                        </p:tgtEl>
                                        <p:attrNameLst>
                                          <p:attrName>style.visibility</p:attrName>
                                        </p:attrNameLst>
                                      </p:cBhvr>
                                      <p:to>
                                        <p:strVal val="hidden"/>
                                      </p:to>
                                    </p:set>
                                  </p:childTnLst>
                                </p:cTn>
                              </p:par>
                              <p:par>
                                <p:cTn id="108" presetID="1" presetClass="exit" presetSubtype="0" fill="hold" nodeType="withEffect">
                                  <p:stCondLst>
                                    <p:cond delay="0"/>
                                  </p:stCondLst>
                                  <p:childTnLst>
                                    <p:set>
                                      <p:cBhvr>
                                        <p:cTn id="109" dur="1" fill="hold">
                                          <p:stCondLst>
                                            <p:cond delay="0"/>
                                          </p:stCondLst>
                                        </p:cTn>
                                        <p:tgtEl>
                                          <p:spTgt spid="85"/>
                                        </p:tgtEl>
                                        <p:attrNameLst>
                                          <p:attrName>style.visibility</p:attrName>
                                        </p:attrNameLst>
                                      </p:cBhvr>
                                      <p:to>
                                        <p:strVal val="hidden"/>
                                      </p:to>
                                    </p:set>
                                  </p:childTnLst>
                                </p:cTn>
                              </p:par>
                            </p:childTnLst>
                          </p:cTn>
                        </p:par>
                      </p:childTnLst>
                    </p:cTn>
                  </p:par>
                </p:childTnLst>
              </p:cTn>
              <p:nextCondLst>
                <p:cond evt="onClick" delay="0">
                  <p:tgtEl>
                    <p:spTgt spid="72"/>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4" grpId="0"/>
      <p:bldP spid="67" grpId="0" animBg="1"/>
      <p:bldP spid="67" grpId="1" animBg="1"/>
      <p:bldP spid="68" grpId="0" animBg="1"/>
      <p:bldP spid="68" grpId="1" animBg="1"/>
      <p:bldP spid="72" grpId="0" animBg="1"/>
      <p:bldP spid="73" grpId="0" animBg="1"/>
      <p:bldP spid="73" grpId="1"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 name="Graphic 27" descr="Clipboard">
            <a:extLst>
              <a:ext uri="{FF2B5EF4-FFF2-40B4-BE49-F238E27FC236}">
                <a16:creationId xmlns:a16="http://schemas.microsoft.com/office/drawing/2014/main" id="{69A6127C-44C4-4935-8488-02212BF0E6B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631394">
            <a:off x="9339498" y="169754"/>
            <a:ext cx="2047510" cy="2047510"/>
          </a:xfrm>
          <a:prstGeom prst="rect">
            <a:avLst/>
          </a:prstGeom>
        </p:spPr>
      </p:pic>
      <p:pic>
        <p:nvPicPr>
          <p:cNvPr id="32" name="Graphic 31" descr="Pencil">
            <a:extLst>
              <a:ext uri="{FF2B5EF4-FFF2-40B4-BE49-F238E27FC236}">
                <a16:creationId xmlns:a16="http://schemas.microsoft.com/office/drawing/2014/main" id="{F21940DF-3AEF-4263-BDC6-04DEDCE8D6A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409901" y="729695"/>
            <a:ext cx="1203243" cy="1203243"/>
          </a:xfrm>
          <a:prstGeom prst="rect">
            <a:avLst/>
          </a:prstGeom>
        </p:spPr>
      </p:pic>
      <p:sp>
        <p:nvSpPr>
          <p:cNvPr id="7" name="Rectangle 2">
            <a:extLst>
              <a:ext uri="{FF2B5EF4-FFF2-40B4-BE49-F238E27FC236}">
                <a16:creationId xmlns:a16="http://schemas.microsoft.com/office/drawing/2014/main"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4">
            <a:extLst>
              <a:ext uri="{FF2B5EF4-FFF2-40B4-BE49-F238E27FC236}">
                <a16:creationId xmlns:a16="http://schemas.microsoft.com/office/drawing/2014/main" id="{58E6D429-DC53-47C4-8036-1E9D12B8E28B}"/>
              </a:ext>
            </a:extLst>
          </p:cNvPr>
          <p:cNvSpPr/>
          <p:nvPr/>
        </p:nvSpPr>
        <p:spPr>
          <a:xfrm>
            <a:off x="87657" y="132142"/>
            <a:ext cx="5717294" cy="493723"/>
          </a:xfrm>
          <a:prstGeom prst="round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HOẠT ĐỘNG VẬN DỤNG</a:t>
            </a:r>
          </a:p>
        </p:txBody>
      </p:sp>
      <mc:AlternateContent xmlns:mc="http://schemas.openxmlformats.org/markup-compatibility/2006" xmlns:a14="http://schemas.microsoft.com/office/drawing/2010/main">
        <mc:Choice Requires="a14">
          <p:sp>
            <p:nvSpPr>
              <p:cNvPr id="3" name="TextBox 2"/>
              <p:cNvSpPr txBox="1"/>
              <p:nvPr/>
            </p:nvSpPr>
            <p:spPr>
              <a:xfrm>
                <a:off x="600410" y="987928"/>
                <a:ext cx="8930640" cy="954107"/>
              </a:xfrm>
              <a:prstGeom prst="rect">
                <a:avLst/>
              </a:prstGeom>
              <a:noFill/>
            </p:spPr>
            <p:txBody>
              <a:bodyPr wrap="square" rtlCol="0">
                <a:spAutoFit/>
              </a:bodyPr>
              <a:lstStyle/>
              <a:p>
                <a:r>
                  <a:rPr lang="en-US" sz="2800" u="sng" dirty="0">
                    <a:solidFill>
                      <a:srgbClr val="002060"/>
                    </a:solidFill>
                    <a:latin typeface="Arial" panose="020B0604020202020204" pitchFamily="34" charset="0"/>
                    <a:cs typeface="Arial" panose="020B0604020202020204" pitchFamily="34" charset="0"/>
                  </a:rPr>
                  <a:t>Bài 1:</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Tìm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số</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nguyên</a:t>
                </a:r>
                <a:r>
                  <a:rPr lang="en-US" sz="2800" dirty="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𝑥</m:t>
                    </m:r>
                  </m:oMath>
                </a14:m>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biết</a:t>
                </a:r>
                <a:r>
                  <a:rPr lang="en-US" sz="2800" dirty="0">
                    <a:solidFill>
                      <a:srgbClr val="002060"/>
                    </a:solidFill>
                    <a:latin typeface="Arial" panose="020B0604020202020204" pitchFamily="34" charset="0"/>
                    <a:cs typeface="Arial" panose="020B0604020202020204" pitchFamily="34" charset="0"/>
                  </a:rPr>
                  <a:t>:</a:t>
                </a:r>
              </a:p>
              <a:p>
                <a:r>
                  <a:rPr lang="en-US" sz="2800" dirty="0">
                    <a:solidFill>
                      <a:srgbClr val="002060"/>
                    </a:solidFill>
                    <a:latin typeface="Arial" panose="020B0604020202020204" pitchFamily="34" charset="0"/>
                    <a:cs typeface="Arial" panose="020B0604020202020204" pitchFamily="34" charset="0"/>
                  </a:rPr>
                  <a:t>a) </a:t>
                </a:r>
                <a14:m>
                  <m:oMath xmlns:m="http://schemas.openxmlformats.org/officeDocument/2006/math">
                    <m:d>
                      <m:dPr>
                        <m:ctrlPr>
                          <a:rPr lang="en-US" sz="2800" i="1" smtClean="0">
                            <a:solidFill>
                              <a:srgbClr val="002060"/>
                            </a:solidFill>
                            <a:latin typeface="Cambria Math" panose="02040503050406030204" pitchFamily="18" charset="0"/>
                            <a:cs typeface="Arial" panose="020B0604020202020204" pitchFamily="34" charset="0"/>
                          </a:rPr>
                        </m:ctrlPr>
                      </m:dPr>
                      <m:e>
                        <m:r>
                          <a:rPr lang="en-US" sz="2800" b="0" i="1" smtClean="0">
                            <a:solidFill>
                              <a:srgbClr val="002060"/>
                            </a:solidFill>
                            <a:latin typeface="Cambria Math" panose="02040503050406030204" pitchFamily="18" charset="0"/>
                            <a:cs typeface="Arial" panose="020B0604020202020204" pitchFamily="34" charset="0"/>
                          </a:rPr>
                          <m:t>−24</m:t>
                        </m:r>
                      </m:e>
                    </m:d>
                    <m:r>
                      <a:rPr lang="en-US" sz="2800" b="0" i="1" smtClean="0">
                        <a:solidFill>
                          <a:srgbClr val="002060"/>
                        </a:solidFill>
                        <a:latin typeface="Cambria Math" panose="02040503050406030204" pitchFamily="18" charset="0"/>
                        <a:cs typeface="Arial" panose="020B0604020202020204" pitchFamily="34" charset="0"/>
                      </a:rPr>
                      <m:t> .  </m:t>
                    </m:r>
                    <m:r>
                      <a:rPr lang="en-US" sz="2800" b="0" i="1" smtClean="0">
                        <a:solidFill>
                          <a:srgbClr val="002060"/>
                        </a:solidFill>
                        <a:latin typeface="Cambria Math" panose="02040503050406030204" pitchFamily="18" charset="0"/>
                        <a:cs typeface="Arial" panose="020B0604020202020204" pitchFamily="34" charset="0"/>
                      </a:rPr>
                      <m:t>𝑥</m:t>
                    </m:r>
                    <m:r>
                      <a:rPr lang="en-US" sz="2800" b="0" i="1" smtClean="0">
                        <a:solidFill>
                          <a:srgbClr val="002060"/>
                        </a:solidFill>
                        <a:latin typeface="Cambria Math" panose="02040503050406030204" pitchFamily="18" charset="0"/>
                        <a:cs typeface="Arial" panose="020B0604020202020204" pitchFamily="34" charset="0"/>
                      </a:rPr>
                      <m:t>=−120</m:t>
                    </m:r>
                  </m:oMath>
                </a14:m>
                <a:r>
                  <a:rPr lang="en-US" sz="2800" dirty="0">
                    <a:solidFill>
                      <a:srgbClr val="002060"/>
                    </a:solidFill>
                    <a:latin typeface="Arial" panose="020B0604020202020204" pitchFamily="34" charset="0"/>
                    <a:cs typeface="Arial" panose="020B0604020202020204" pitchFamily="34" charset="0"/>
                  </a:rPr>
                  <a:t>			b) </a:t>
                </a:r>
                <a14:m>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6 .  </m:t>
                    </m:r>
                    <m:d>
                      <m:dPr>
                        <m:ctrlPr>
                          <a:rPr lang="en-US" sz="2800" b="0" i="1" smtClean="0">
                            <a:solidFill>
                              <a:srgbClr val="002060"/>
                            </a:solidFill>
                            <a:latin typeface="Cambria Math" panose="02040503050406030204" pitchFamily="18" charset="0"/>
                            <a:cs typeface="Arial" panose="020B0604020202020204" pitchFamily="34" charset="0"/>
                          </a:rPr>
                        </m:ctrlPr>
                      </m:dPr>
                      <m:e>
                        <m:r>
                          <a:rPr lang="en-US" sz="2800" b="0" i="1" smtClean="0">
                            <a:solidFill>
                              <a:srgbClr val="002060"/>
                            </a:solidFill>
                            <a:latin typeface="Cambria Math" panose="02040503050406030204" pitchFamily="18" charset="0"/>
                            <a:cs typeface="Arial" panose="020B0604020202020204" pitchFamily="34" charset="0"/>
                          </a:rPr>
                          <m:t>𝑥</m:t>
                        </m:r>
                        <m:r>
                          <a:rPr lang="en-US" sz="2800" b="0" i="1" smtClean="0">
                            <a:solidFill>
                              <a:srgbClr val="002060"/>
                            </a:solidFill>
                            <a:latin typeface="Cambria Math" panose="02040503050406030204" pitchFamily="18" charset="0"/>
                            <a:cs typeface="Arial" panose="020B0604020202020204" pitchFamily="34" charset="0"/>
                          </a:rPr>
                          <m:t>−3</m:t>
                        </m:r>
                      </m:e>
                    </m:d>
                    <m:r>
                      <a:rPr lang="en-US" sz="2800" b="0" i="1" smtClean="0">
                        <a:solidFill>
                          <a:srgbClr val="002060"/>
                        </a:solidFill>
                        <a:latin typeface="Cambria Math" panose="02040503050406030204" pitchFamily="18" charset="0"/>
                        <a:cs typeface="Arial" panose="020B0604020202020204" pitchFamily="34" charset="0"/>
                      </a:rPr>
                      <m:t>=24</m:t>
                    </m:r>
                  </m:oMath>
                </a14:m>
                <a:endParaRPr lang="en-US" sz="2800" dirty="0">
                  <a:solidFill>
                    <a:srgbClr val="002060"/>
                  </a:solidFill>
                  <a:latin typeface="Arial" panose="020B0604020202020204" pitchFamily="34" charset="0"/>
                  <a:cs typeface="Arial" panose="020B0604020202020204" pitchFamily="34" charset="0"/>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600410" y="987928"/>
                <a:ext cx="8930640" cy="954107"/>
              </a:xfrm>
              <a:prstGeom prst="rect">
                <a:avLst/>
              </a:prstGeom>
              <a:blipFill rotWithShape="0">
                <a:blip r:embed="rId10"/>
                <a:stretch>
                  <a:fillRect l="-1365" t="-6369" b="-165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589280" y="2125409"/>
                <a:ext cx="10967482" cy="523220"/>
              </a:xfrm>
              <a:prstGeom prst="rect">
                <a:avLst/>
              </a:prstGeom>
              <a:noFill/>
            </p:spPr>
            <p:txBody>
              <a:bodyPr wrap="square" rtlCol="0">
                <a:spAutoFit/>
              </a:bodyPr>
              <a:lstStyle/>
              <a:p>
                <a:pPr algn="just"/>
                <a:r>
                  <a:rPr lang="en-US" sz="2800" u="sng" dirty="0">
                    <a:solidFill>
                      <a:srgbClr val="002060"/>
                    </a:solidFill>
                    <a:latin typeface="Arial" panose="020B0604020202020204" pitchFamily="34" charset="0"/>
                    <a:cs typeface="Arial" panose="020B0604020202020204" pitchFamily="34" charset="0"/>
                  </a:rPr>
                  <a:t>Bài 2:</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Tìm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hai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số</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nguyên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khác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nhau</a:t>
                </a:r>
                <a:r>
                  <a:rPr lang="en-US" sz="2800" dirty="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𝑎</m:t>
                    </m:r>
                  </m:oMath>
                </a14:m>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và</a:t>
                </a:r>
                <a:r>
                  <a:rPr lang="en-US" sz="2800" dirty="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𝑏</m:t>
                    </m:r>
                  </m:oMath>
                </a14:m>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thỏa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mãn</a:t>
                </a:r>
                <a:r>
                  <a:rPr lang="en-US" sz="2800" dirty="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𝑎</m:t>
                    </m:r>
                    <m:r>
                      <a:rPr lang="en-US" sz="28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m:t>
                    </m:r>
                    <m:r>
                      <a:rPr lang="en-US" sz="28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𝑏</m:t>
                    </m:r>
                  </m:oMath>
                </a14:m>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và</a:t>
                </a:r>
                <a:r>
                  <a:rPr lang="en-US" sz="2800" dirty="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𝑏</m:t>
                    </m:r>
                    <m:r>
                      <a:rPr lang="en-US" sz="28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m:t>
                    </m:r>
                    <m:r>
                      <a:rPr lang="en-US" sz="28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𝑎</m:t>
                    </m:r>
                  </m:oMath>
                </a14:m>
                <a:endParaRPr lang="en-US" sz="2800" dirty="0">
                  <a:solidFill>
                    <a:srgbClr val="002060"/>
                  </a:solidFill>
                  <a:latin typeface="Arial" panose="020B0604020202020204" pitchFamily="34" charset="0"/>
                  <a:cs typeface="Arial" panose="020B0604020202020204" pitchFamily="34"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589280" y="2125409"/>
                <a:ext cx="10967482" cy="523220"/>
              </a:xfrm>
              <a:prstGeom prst="rect">
                <a:avLst/>
              </a:prstGeom>
              <a:blipFill rotWithShape="0">
                <a:blip r:embed="rId11"/>
                <a:stretch>
                  <a:fillRect l="-1167" t="-12941" b="-329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589280" y="2927524"/>
                <a:ext cx="10967482" cy="1384995"/>
              </a:xfrm>
              <a:prstGeom prst="rect">
                <a:avLst/>
              </a:prstGeom>
              <a:noFill/>
            </p:spPr>
            <p:txBody>
              <a:bodyPr wrap="square" rtlCol="0">
                <a:spAutoFit/>
              </a:bodyPr>
              <a:lstStyle/>
              <a:p>
                <a:pPr algn="just"/>
                <a:r>
                  <a:rPr lang="en-US" sz="2800" u="sng" dirty="0">
                    <a:solidFill>
                      <a:srgbClr val="002060"/>
                    </a:solidFill>
                    <a:latin typeface="Arial" panose="020B0604020202020204" pitchFamily="34" charset="0"/>
                    <a:cs typeface="Arial" panose="020B0604020202020204" pitchFamily="34" charset="0"/>
                  </a:rPr>
                  <a:t>Bài 3:</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Một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máy</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cấp</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đông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làm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lạnh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nhanh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trong</a:t>
                </a:r>
                <a:r>
                  <a:rPr lang="en-US" sz="2800" dirty="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6</m:t>
                    </m:r>
                  </m:oMath>
                </a14:m>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phút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đã</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làm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thay</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đổi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nhiệt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độ</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được</a:t>
                </a:r>
                <a:r>
                  <a:rPr lang="en-US" sz="2800" dirty="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−12</m:t>
                    </m:r>
                    <m:sSup>
                      <m:sSupPr>
                        <m:ctrlPr>
                          <a:rPr lang="en-US" sz="2800" b="0" i="1" smtClean="0">
                            <a:solidFill>
                              <a:srgbClr val="002060"/>
                            </a:solidFill>
                            <a:latin typeface="Cambria Math" panose="02040503050406030204" pitchFamily="18" charset="0"/>
                            <a:cs typeface="Arial" panose="020B0604020202020204" pitchFamily="34" charset="0"/>
                          </a:rPr>
                        </m:ctrlPr>
                      </m:sSupPr>
                      <m:e>
                        <m:r>
                          <a:rPr lang="en-US" sz="2800" b="0" i="1" smtClean="0">
                            <a:solidFill>
                              <a:srgbClr val="002060"/>
                            </a:solidFill>
                            <a:latin typeface="Cambria Math" panose="02040503050406030204" pitchFamily="18" charset="0"/>
                            <a:cs typeface="Arial" panose="020B0604020202020204" pitchFamily="34" charset="0"/>
                          </a:rPr>
                          <m:t> </m:t>
                        </m:r>
                      </m:e>
                      <m:sup>
                        <m:r>
                          <a:rPr lang="en-US" sz="2800" b="0" i="1" smtClean="0">
                            <a:solidFill>
                              <a:srgbClr val="002060"/>
                            </a:solidFill>
                            <a:latin typeface="Cambria Math" panose="02040503050406030204" pitchFamily="18" charset="0"/>
                            <a:cs typeface="Arial" panose="020B0604020202020204" pitchFamily="34" charset="0"/>
                          </a:rPr>
                          <m:t>𝑜</m:t>
                        </m:r>
                      </m:sup>
                    </m:sSup>
                    <m:r>
                      <a:rPr lang="en-US" sz="2800" b="0" i="1" smtClean="0">
                        <a:solidFill>
                          <a:srgbClr val="002060"/>
                        </a:solidFill>
                        <a:latin typeface="Cambria Math" panose="02040503050406030204" pitchFamily="18" charset="0"/>
                        <a:cs typeface="Arial" panose="020B0604020202020204" pitchFamily="34" charset="0"/>
                      </a:rPr>
                      <m:t>𝐶</m:t>
                    </m:r>
                  </m:oMath>
                </a14:m>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Hỏi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trung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bình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trong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một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phút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máy</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đã</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làm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thay</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đổi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được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bao</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nhiêu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độ</a:t>
                </a:r>
                <a:r>
                  <a:rPr lang="en-US" sz="2800" dirty="0">
                    <a:solidFill>
                      <a:srgbClr val="002060"/>
                    </a:solidFill>
                    <a:latin typeface="Arial" panose="020B0604020202020204" pitchFamily="34" charset="0"/>
                    <a:cs typeface="Arial" panose="020B0604020202020204" pitchFamily="34" charset="0"/>
                  </a:rPr>
                  <a:t> C?</a:t>
                </a:r>
              </a:p>
            </p:txBody>
          </p:sp>
        </mc:Choice>
        <mc:Fallback xmlns="">
          <p:sp>
            <p:nvSpPr>
              <p:cNvPr id="9" name="TextBox 8"/>
              <p:cNvSpPr txBox="1">
                <a:spLocks noRot="1" noChangeAspect="1" noMove="1" noResize="1" noEditPoints="1" noAdjustHandles="1" noChangeArrowheads="1" noChangeShapeType="1" noTextEdit="1"/>
              </p:cNvSpPr>
              <p:nvPr/>
            </p:nvSpPr>
            <p:spPr>
              <a:xfrm>
                <a:off x="589280" y="2927524"/>
                <a:ext cx="10967482" cy="1384995"/>
              </a:xfrm>
              <a:prstGeom prst="rect">
                <a:avLst/>
              </a:prstGeom>
              <a:blipFill rotWithShape="0">
                <a:blip r:embed="rId12"/>
                <a:stretch>
                  <a:fillRect l="-1167" t="-4405" r="-1112" b="-114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589280" y="4674431"/>
                <a:ext cx="10967482" cy="1384995"/>
              </a:xfrm>
              <a:prstGeom prst="rect">
                <a:avLst/>
              </a:prstGeom>
              <a:noFill/>
            </p:spPr>
            <p:txBody>
              <a:bodyPr wrap="square" rtlCol="0">
                <a:spAutoFit/>
              </a:bodyPr>
              <a:lstStyle/>
              <a:p>
                <a:pPr algn="just"/>
                <a:r>
                  <a:rPr lang="en-US" sz="2800" u="sng" dirty="0">
                    <a:solidFill>
                      <a:srgbClr val="002060"/>
                    </a:solidFill>
                    <a:latin typeface="Arial" panose="020B0604020202020204" pitchFamily="34" charset="0"/>
                    <a:cs typeface="Arial" panose="020B0604020202020204" pitchFamily="34" charset="0"/>
                  </a:rPr>
                  <a:t>Bài 4:</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Sau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một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quý</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kinh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doanh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bác</a:t>
                </a:r>
                <a:r>
                  <a:rPr lang="en-US" sz="2800" dirty="0">
                    <a:solidFill>
                      <a:srgbClr val="002060"/>
                    </a:solidFill>
                    <a:latin typeface="Arial" panose="020B0604020202020204" pitchFamily="34" charset="0"/>
                    <a:cs typeface="Arial" panose="020B0604020202020204" pitchFamily="34" charset="0"/>
                  </a:rPr>
                  <a:t> Ba </a:t>
                </a:r>
                <a:r>
                  <a:rPr lang="en-US" sz="2800" dirty="0" err="1">
                    <a:solidFill>
                      <a:srgbClr val="002060"/>
                    </a:solidFill>
                    <a:latin typeface="Arial" panose="020B0604020202020204" pitchFamily="34" charset="0"/>
                    <a:cs typeface="Arial" panose="020B0604020202020204" pitchFamily="34" charset="0"/>
                  </a:rPr>
                  <a:t>lãi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được</a:t>
                </a:r>
                <a:r>
                  <a:rPr lang="en-US" sz="2800" dirty="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60</m:t>
                    </m:r>
                  </m:oMath>
                </a14:m>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triệu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đồng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còn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chú</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Tư</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lại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lỗ</a:t>
                </a:r>
                <a:r>
                  <a:rPr lang="en-US" sz="2800" dirty="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18</m:t>
                    </m:r>
                  </m:oMath>
                </a14:m>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triệu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đồng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Em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hãy</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tính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xem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bình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quân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trong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một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tháng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mỗi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người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lãi</a:t>
                </a:r>
                <a:r>
                  <a:rPr lang="en-US" sz="2800" dirty="0">
                    <a:solidFill>
                      <a:srgbClr val="002060"/>
                    </a:solidFill>
                    <a:latin typeface="Arial" panose="020B0604020202020204" pitchFamily="34" charset="0"/>
                    <a:cs typeface="Arial" panose="020B0604020202020204" pitchFamily="34" charset="0"/>
                  </a:rPr>
                  <a:t> hay </a:t>
                </a:r>
                <a:r>
                  <a:rPr lang="en-US" sz="2800" dirty="0" err="1">
                    <a:solidFill>
                      <a:srgbClr val="002060"/>
                    </a:solidFill>
                    <a:latin typeface="Arial" panose="020B0604020202020204" pitchFamily="34" charset="0"/>
                    <a:cs typeface="Arial" panose="020B0604020202020204" pitchFamily="34" charset="0"/>
                  </a:rPr>
                  <a:t>lỗ</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bao</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nhiêu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tiền</a:t>
                </a:r>
                <a:r>
                  <a:rPr lang="en-US" sz="2800" dirty="0">
                    <a:solidFill>
                      <a:srgbClr val="002060"/>
                    </a:solidFill>
                    <a:latin typeface="Arial" panose="020B0604020202020204" pitchFamily="34" charset="0"/>
                    <a:cs typeface="Arial" panose="020B0604020202020204" pitchFamily="34" charset="0"/>
                  </a:rPr>
                  <a:t>?</a:t>
                </a:r>
              </a:p>
            </p:txBody>
          </p:sp>
        </mc:Choice>
        <mc:Fallback xmlns="">
          <p:sp>
            <p:nvSpPr>
              <p:cNvPr id="10" name="TextBox 9"/>
              <p:cNvSpPr txBox="1">
                <a:spLocks noRot="1" noChangeAspect="1" noMove="1" noResize="1" noEditPoints="1" noAdjustHandles="1" noChangeArrowheads="1" noChangeShapeType="1" noTextEdit="1"/>
              </p:cNvSpPr>
              <p:nvPr/>
            </p:nvSpPr>
            <p:spPr>
              <a:xfrm>
                <a:off x="589280" y="4674431"/>
                <a:ext cx="10967482" cy="1384995"/>
              </a:xfrm>
              <a:prstGeom prst="rect">
                <a:avLst/>
              </a:prstGeom>
              <a:blipFill rotWithShape="0">
                <a:blip r:embed="rId13"/>
                <a:stretch>
                  <a:fillRect l="-1167" t="-4846" r="-1112" b="-11454"/>
                </a:stretch>
              </a:blipFill>
            </p:spPr>
            <p:txBody>
              <a:bodyPr/>
              <a:lstStyle/>
              <a:p>
                <a:r>
                  <a:rPr lang="en-US">
                    <a:noFill/>
                  </a:rPr>
                  <a:t> </a:t>
                </a:r>
              </a:p>
            </p:txBody>
          </p:sp>
        </mc:Fallback>
      </mc:AlternateContent>
    </p:spTree>
    <p:extLst>
      <p:ext uri="{BB962C8B-B14F-4D97-AF65-F5344CB8AC3E}">
        <p14:creationId xmlns:p14="http://schemas.microsoft.com/office/powerpoint/2010/main" val="14351903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064525" y="2267456"/>
            <a:ext cx="10439902" cy="3323987"/>
          </a:xfrm>
          <a:prstGeom prst="rect">
            <a:avLst/>
          </a:prstGeom>
          <a:noFill/>
          <a:ln>
            <a:noFill/>
          </a:ln>
        </p:spPr>
        <p:txBody>
          <a:bodyPr wrap="square" rtlCol="0">
            <a:spAutoFit/>
          </a:bodyPr>
          <a:lstStyle/>
          <a:p>
            <a:pPr marL="457200" indent="-457200">
              <a:lnSpc>
                <a:spcPct val="150000"/>
              </a:lnSpc>
              <a:buFontTx/>
              <a:buChar char="-"/>
            </a:pPr>
            <a:r>
              <a:rPr lang="en-US" sz="2800" b="1" dirty="0" err="1">
                <a:solidFill>
                  <a:srgbClr val="0070C0"/>
                </a:solidFill>
                <a:latin typeface="Arial" panose="020B0604020202020204" pitchFamily="34" charset="0"/>
                <a:cs typeface="Arial" panose="020B0604020202020204" pitchFamily="34" charset="0"/>
              </a:rPr>
              <a:t>Đọc</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lại</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toàn</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bộ</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nội</a:t>
            </a:r>
            <a:r>
              <a:rPr lang="en-US" sz="2800" b="1" dirty="0">
                <a:solidFill>
                  <a:srgbClr val="0070C0"/>
                </a:solidFill>
                <a:latin typeface="Arial" panose="020B0604020202020204" pitchFamily="34" charset="0"/>
                <a:cs typeface="Arial" panose="020B0604020202020204" pitchFamily="34" charset="0"/>
              </a:rPr>
              <a:t> dung </a:t>
            </a:r>
            <a:r>
              <a:rPr lang="en-US" sz="2800" b="1" dirty="0" err="1">
                <a:solidFill>
                  <a:srgbClr val="0070C0"/>
                </a:solidFill>
                <a:latin typeface="Arial" panose="020B0604020202020204" pitchFamily="34" charset="0"/>
                <a:cs typeface="Arial" panose="020B0604020202020204" pitchFamily="34" charset="0"/>
              </a:rPr>
              <a:t>bài</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đã</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học</a:t>
            </a:r>
            <a:r>
              <a:rPr lang="en-US" sz="2800" b="1" dirty="0">
                <a:solidFill>
                  <a:srgbClr val="0070C0"/>
                </a:solidFill>
                <a:latin typeface="Arial" panose="020B0604020202020204" pitchFamily="34" charset="0"/>
                <a:cs typeface="Arial" panose="020B0604020202020204" pitchFamily="34" charset="0"/>
              </a:rPr>
              <a:t>.</a:t>
            </a:r>
          </a:p>
          <a:p>
            <a:pPr marL="457200" indent="-457200">
              <a:lnSpc>
                <a:spcPct val="150000"/>
              </a:lnSpc>
              <a:buFontTx/>
              <a:buChar char="-"/>
            </a:pPr>
            <a:r>
              <a:rPr lang="en-US" sz="2800" b="1" dirty="0" err="1">
                <a:solidFill>
                  <a:srgbClr val="0070C0"/>
                </a:solidFill>
                <a:latin typeface="Arial" panose="020B0604020202020204" pitchFamily="34" charset="0"/>
                <a:cs typeface="Arial" panose="020B0604020202020204" pitchFamily="34" charset="0"/>
              </a:rPr>
              <a:t>Làm</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bài</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tập</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Bài</a:t>
            </a:r>
            <a:r>
              <a:rPr lang="en-US" sz="2800" b="1" dirty="0">
                <a:solidFill>
                  <a:srgbClr val="0070C0"/>
                </a:solidFill>
                <a:latin typeface="Arial" panose="020B0604020202020204" pitchFamily="34" charset="0"/>
                <a:cs typeface="Arial" panose="020B0604020202020204" pitchFamily="34" charset="0"/>
              </a:rPr>
              <a:t> 1; 2; 3; 4 (</a:t>
            </a:r>
            <a:r>
              <a:rPr lang="en-US" sz="2800" b="1" dirty="0" err="1">
                <a:solidFill>
                  <a:srgbClr val="0070C0"/>
                </a:solidFill>
                <a:latin typeface="Arial" panose="020B0604020202020204" pitchFamily="34" charset="0"/>
                <a:cs typeface="Arial" panose="020B0604020202020204" pitchFamily="34" charset="0"/>
              </a:rPr>
              <a:t>Phần</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vận</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dụng</a:t>
            </a:r>
            <a:r>
              <a:rPr lang="en-US" sz="2800" b="1" dirty="0">
                <a:solidFill>
                  <a:srgbClr val="0070C0"/>
                </a:solidFill>
                <a:latin typeface="Arial" panose="020B0604020202020204" pitchFamily="34" charset="0"/>
                <a:cs typeface="Arial" panose="020B0604020202020204" pitchFamily="34" charset="0"/>
              </a:rPr>
              <a:t>)</a:t>
            </a:r>
          </a:p>
          <a:p>
            <a:pPr>
              <a:lnSpc>
                <a:spcPct val="150000"/>
              </a:lnSpc>
            </a:pP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Bài</a:t>
            </a:r>
            <a:r>
              <a:rPr lang="en-US" sz="2800" b="1" dirty="0">
                <a:solidFill>
                  <a:srgbClr val="0070C0"/>
                </a:solidFill>
                <a:latin typeface="Arial" panose="020B0604020202020204" pitchFamily="34" charset="0"/>
                <a:cs typeface="Arial" panose="020B0604020202020204" pitchFamily="34" charset="0"/>
              </a:rPr>
              <a:t> 8 SGK </a:t>
            </a:r>
            <a:r>
              <a:rPr lang="en-US" sz="2800" b="1" dirty="0" err="1">
                <a:solidFill>
                  <a:srgbClr val="0070C0"/>
                </a:solidFill>
                <a:latin typeface="Arial" panose="020B0604020202020204" pitchFamily="34" charset="0"/>
                <a:cs typeface="Arial" panose="020B0604020202020204" pitchFamily="34" charset="0"/>
              </a:rPr>
              <a:t>trang</a:t>
            </a:r>
            <a:r>
              <a:rPr lang="en-US" sz="2800" b="1" dirty="0">
                <a:solidFill>
                  <a:srgbClr val="0070C0"/>
                </a:solidFill>
                <a:latin typeface="Arial" panose="020B0604020202020204" pitchFamily="34" charset="0"/>
                <a:cs typeface="Arial" panose="020B0604020202020204" pitchFamily="34" charset="0"/>
              </a:rPr>
              <a:t> 87.</a:t>
            </a:r>
          </a:p>
          <a:p>
            <a:pPr marL="457200" indent="-457200">
              <a:lnSpc>
                <a:spcPct val="150000"/>
              </a:lnSpc>
              <a:buFontTx/>
              <a:buChar char="-"/>
            </a:pPr>
            <a:r>
              <a:rPr lang="en-US" sz="2800" b="1" dirty="0" err="1">
                <a:solidFill>
                  <a:srgbClr val="0070C0"/>
                </a:solidFill>
                <a:latin typeface="Arial" panose="020B0604020202020204" pitchFamily="34" charset="0"/>
                <a:cs typeface="Arial" panose="020B0604020202020204" pitchFamily="34" charset="0"/>
              </a:rPr>
              <a:t>Ôn</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lại</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các</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kiến</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thức</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trong</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chương</a:t>
            </a:r>
            <a:r>
              <a:rPr lang="en-US" sz="2800" b="1" dirty="0">
                <a:solidFill>
                  <a:srgbClr val="0070C0"/>
                </a:solidFill>
                <a:latin typeface="Arial" panose="020B0604020202020204" pitchFamily="34" charset="0"/>
                <a:cs typeface="Arial" panose="020B0604020202020204" pitchFamily="34" charset="0"/>
              </a:rPr>
              <a:t> II, </a:t>
            </a:r>
            <a:r>
              <a:rPr lang="en-US" sz="2800" b="1" dirty="0" err="1">
                <a:solidFill>
                  <a:srgbClr val="0070C0"/>
                </a:solidFill>
                <a:latin typeface="Arial" panose="020B0604020202020204" pitchFamily="34" charset="0"/>
                <a:cs typeface="Arial" panose="020B0604020202020204" pitchFamily="34" charset="0"/>
              </a:rPr>
              <a:t>xem</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trước</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nội</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dụng</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các</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bài</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tập</a:t>
            </a:r>
            <a:r>
              <a:rPr lang="en-US" sz="2800" b="1" dirty="0">
                <a:solidFill>
                  <a:srgbClr val="0070C0"/>
                </a:solidFill>
                <a:latin typeface="Arial" panose="020B0604020202020204" pitchFamily="34" charset="0"/>
                <a:cs typeface="Arial" panose="020B0604020202020204" pitchFamily="34" charset="0"/>
              </a:rPr>
              <a:t> SGK </a:t>
            </a:r>
            <a:r>
              <a:rPr lang="en-US" sz="2800" b="1" dirty="0" err="1">
                <a:solidFill>
                  <a:srgbClr val="0070C0"/>
                </a:solidFill>
                <a:latin typeface="Arial" panose="020B0604020202020204" pitchFamily="34" charset="0"/>
                <a:cs typeface="Arial" panose="020B0604020202020204" pitchFamily="34" charset="0"/>
              </a:rPr>
              <a:t>trang</a:t>
            </a:r>
            <a:r>
              <a:rPr lang="en-US" sz="2800" b="1" dirty="0">
                <a:solidFill>
                  <a:srgbClr val="0070C0"/>
                </a:solidFill>
                <a:latin typeface="Arial" panose="020B0604020202020204" pitchFamily="34" charset="0"/>
                <a:cs typeface="Arial" panose="020B0604020202020204" pitchFamily="34" charset="0"/>
              </a:rPr>
              <a:t> 88.</a:t>
            </a:r>
          </a:p>
        </p:txBody>
      </p:sp>
      <p:grpSp>
        <p:nvGrpSpPr>
          <p:cNvPr id="6" name="Nhóm 1"/>
          <p:cNvGrpSpPr>
            <a:grpSpLocks/>
          </p:cNvGrpSpPr>
          <p:nvPr/>
        </p:nvGrpSpPr>
        <p:grpSpPr bwMode="auto">
          <a:xfrm>
            <a:off x="3574498" y="32510"/>
            <a:ext cx="5840373" cy="2027923"/>
            <a:chOff x="1843088" y="2017058"/>
            <a:chExt cx="9723094" cy="3440801"/>
          </a:xfrm>
        </p:grpSpPr>
        <p:grpSp>
          <p:nvGrpSpPr>
            <p:cNvPr id="7" name="Nhóm 45"/>
            <p:cNvGrpSpPr>
              <a:grpSpLocks/>
            </p:cNvGrpSpPr>
            <p:nvPr/>
          </p:nvGrpSpPr>
          <p:grpSpPr bwMode="auto">
            <a:xfrm>
              <a:off x="1843088" y="2289209"/>
              <a:ext cx="9723094" cy="3168650"/>
              <a:chOff x="2053185" y="2324309"/>
              <a:chExt cx="9021389" cy="2940304"/>
            </a:xfrm>
          </p:grpSpPr>
          <p:sp>
            <p:nvSpPr>
              <p:cNvPr id="9" name="Rounded Rectangle 33"/>
              <p:cNvSpPr/>
              <p:nvPr/>
            </p:nvSpPr>
            <p:spPr>
              <a:xfrm>
                <a:off x="2112103" y="2383242"/>
                <a:ext cx="8314142" cy="2021559"/>
              </a:xfrm>
              <a:prstGeom prst="roundRect">
                <a:avLst>
                  <a:gd name="adj" fmla="val 13077"/>
                </a:avLst>
              </a:prstGeom>
              <a:solidFill>
                <a:schemeClr val="accent2">
                  <a:lumMod val="40000"/>
                  <a:lumOff val="60000"/>
                </a:schemeClr>
              </a:solidFill>
              <a:ln>
                <a:solidFill>
                  <a:schemeClr val="bg1">
                    <a:lumMod val="75000"/>
                  </a:schemeClr>
                </a:solidFill>
              </a:ln>
            </p:spPr>
            <p:style>
              <a:lnRef idx="1">
                <a:schemeClr val="dk1"/>
              </a:lnRef>
              <a:fillRef idx="2">
                <a:schemeClr val="dk1"/>
              </a:fillRef>
              <a:effectRef idx="1">
                <a:schemeClr val="dk1"/>
              </a:effectRef>
              <a:fontRef idx="minor">
                <a:schemeClr val="dk1"/>
              </a:fontRef>
            </p:style>
            <p:txBody>
              <a:bodyPr anchor="ctr"/>
              <a:lstStyle/>
              <a:p>
                <a:pPr algn="ctr" fontAlgn="auto">
                  <a:spcBef>
                    <a:spcPts val="0"/>
                  </a:spcBef>
                  <a:spcAft>
                    <a:spcPts val="0"/>
                  </a:spcAft>
                  <a:defRPr/>
                </a:pPr>
                <a:endParaRPr lang="en-US" sz="3200">
                  <a:latin typeface="Arial" panose="020B0604020202020204" pitchFamily="34" charset="0"/>
                  <a:cs typeface="Arial" panose="020B0604020202020204" pitchFamily="34" charset="0"/>
                </a:endParaRPr>
              </a:p>
            </p:txBody>
          </p:sp>
          <p:grpSp>
            <p:nvGrpSpPr>
              <p:cNvPr id="10" name="Group 9"/>
              <p:cNvGrpSpPr>
                <a:grpSpLocks/>
              </p:cNvGrpSpPr>
              <p:nvPr/>
            </p:nvGrpSpPr>
            <p:grpSpPr bwMode="auto">
              <a:xfrm>
                <a:off x="2053185" y="2324309"/>
                <a:ext cx="1328665" cy="1346571"/>
                <a:chOff x="1734635" y="1286041"/>
                <a:chExt cx="2664943" cy="2700870"/>
              </a:xfrm>
            </p:grpSpPr>
            <p:sp>
              <p:nvSpPr>
                <p:cNvPr id="13" name="Freeform 6"/>
                <p:cNvSpPr>
                  <a:spLocks/>
                </p:cNvSpPr>
                <p:nvPr/>
              </p:nvSpPr>
              <p:spPr bwMode="auto">
                <a:xfrm>
                  <a:off x="3982997" y="1286041"/>
                  <a:ext cx="416581" cy="109336"/>
                </a:xfrm>
                <a:custGeom>
                  <a:avLst/>
                  <a:gdLst/>
                  <a:ahLst/>
                  <a:cxnLst>
                    <a:cxn ang="0">
                      <a:pos x="2270" y="597"/>
                    </a:cxn>
                    <a:cxn ang="0">
                      <a:pos x="0" y="597"/>
                    </a:cxn>
                    <a:cxn ang="0">
                      <a:pos x="1248" y="24"/>
                    </a:cxn>
                    <a:cxn ang="0">
                      <a:pos x="2270" y="597"/>
                    </a:cxn>
                  </a:cxnLst>
                  <a:rect l="0" t="0" r="r" b="b"/>
                  <a:pathLst>
                    <a:path w="2270" h="597">
                      <a:moveTo>
                        <a:pt x="2270" y="597"/>
                      </a:moveTo>
                      <a:cubicBezTo>
                        <a:pt x="0" y="597"/>
                        <a:pt x="0" y="597"/>
                        <a:pt x="0" y="597"/>
                      </a:cubicBezTo>
                      <a:cubicBezTo>
                        <a:pt x="0" y="597"/>
                        <a:pt x="416" y="0"/>
                        <a:pt x="1248" y="24"/>
                      </a:cubicBezTo>
                      <a:cubicBezTo>
                        <a:pt x="1248" y="24"/>
                        <a:pt x="1997" y="36"/>
                        <a:pt x="2270" y="597"/>
                      </a:cubicBezTo>
                      <a:close/>
                    </a:path>
                  </a:pathLst>
                </a:custGeom>
                <a:solidFill>
                  <a:schemeClr val="tx2">
                    <a:lumMod val="75000"/>
                  </a:schemeClr>
                </a:solidFill>
                <a:ln w="9525">
                  <a:noFill/>
                  <a:round/>
                  <a:headEnd/>
                  <a:tailEnd/>
                </a:ln>
              </p:spPr>
              <p:txBody>
                <a:bodyPr/>
                <a:lstStyle/>
                <a:p>
                  <a:pPr fontAlgn="auto">
                    <a:spcBef>
                      <a:spcPts val="0"/>
                    </a:spcBef>
                    <a:spcAft>
                      <a:spcPts val="0"/>
                    </a:spcAft>
                    <a:defRPr/>
                  </a:pPr>
                  <a:endParaRPr lang="en-US" sz="3200">
                    <a:latin typeface="Arial" panose="020B0604020202020204" pitchFamily="34" charset="0"/>
                    <a:cs typeface="Arial" panose="020B0604020202020204" pitchFamily="34" charset="0"/>
                  </a:endParaRPr>
                </a:p>
              </p:txBody>
            </p:sp>
            <p:sp>
              <p:nvSpPr>
                <p:cNvPr id="14" name="Freeform 7"/>
                <p:cNvSpPr>
                  <a:spLocks/>
                </p:cNvSpPr>
                <p:nvPr/>
              </p:nvSpPr>
              <p:spPr bwMode="auto">
                <a:xfrm>
                  <a:off x="1734635" y="3561391"/>
                  <a:ext cx="109317" cy="425520"/>
                </a:xfrm>
                <a:custGeom>
                  <a:avLst/>
                  <a:gdLst/>
                  <a:ahLst/>
                  <a:cxnLst>
                    <a:cxn ang="0">
                      <a:pos x="594" y="0"/>
                    </a:cxn>
                    <a:cxn ang="0">
                      <a:pos x="594" y="2317"/>
                    </a:cxn>
                    <a:cxn ang="0">
                      <a:pos x="23" y="1003"/>
                    </a:cxn>
                    <a:cxn ang="0">
                      <a:pos x="594" y="0"/>
                    </a:cxn>
                  </a:cxnLst>
                  <a:rect l="0" t="0" r="r" b="b"/>
                  <a:pathLst>
                    <a:path w="594" h="2317">
                      <a:moveTo>
                        <a:pt x="594" y="0"/>
                      </a:moveTo>
                      <a:cubicBezTo>
                        <a:pt x="594" y="2317"/>
                        <a:pt x="594" y="2317"/>
                        <a:pt x="594" y="2317"/>
                      </a:cubicBezTo>
                      <a:cubicBezTo>
                        <a:pt x="594" y="2317"/>
                        <a:pt x="0" y="2018"/>
                        <a:pt x="23" y="1003"/>
                      </a:cubicBezTo>
                      <a:cubicBezTo>
                        <a:pt x="23" y="1003"/>
                        <a:pt x="83" y="430"/>
                        <a:pt x="594" y="0"/>
                      </a:cubicBezTo>
                      <a:close/>
                    </a:path>
                  </a:pathLst>
                </a:custGeom>
                <a:solidFill>
                  <a:schemeClr val="tx2">
                    <a:lumMod val="75000"/>
                  </a:schemeClr>
                </a:solidFill>
                <a:ln w="9525">
                  <a:noFill/>
                  <a:round/>
                  <a:headEnd/>
                  <a:tailEnd/>
                </a:ln>
              </p:spPr>
              <p:txBody>
                <a:bodyPr/>
                <a:lstStyle/>
                <a:p>
                  <a:pPr fontAlgn="auto">
                    <a:spcBef>
                      <a:spcPts val="0"/>
                    </a:spcBef>
                    <a:spcAft>
                      <a:spcPts val="0"/>
                    </a:spcAft>
                    <a:defRPr/>
                  </a:pPr>
                  <a:endParaRPr lang="en-US" sz="3200">
                    <a:latin typeface="Arial" panose="020B0604020202020204" pitchFamily="34" charset="0"/>
                    <a:cs typeface="Arial" panose="020B0604020202020204" pitchFamily="34" charset="0"/>
                  </a:endParaRPr>
                </a:p>
              </p:txBody>
            </p:sp>
            <p:sp>
              <p:nvSpPr>
                <p:cNvPr id="15" name="Freeform 8"/>
                <p:cNvSpPr>
                  <a:spLocks/>
                </p:cNvSpPr>
                <p:nvPr/>
              </p:nvSpPr>
              <p:spPr bwMode="auto">
                <a:xfrm>
                  <a:off x="1846714" y="1409427"/>
                  <a:ext cx="2490628" cy="2491064"/>
                </a:xfrm>
                <a:custGeom>
                  <a:avLst/>
                  <a:gdLst/>
                  <a:ahLst/>
                  <a:cxnLst>
                    <a:cxn ang="0">
                      <a:pos x="8213" y="514"/>
                    </a:cxn>
                    <a:cxn ang="0">
                      <a:pos x="404" y="8360"/>
                    </a:cxn>
                    <a:cxn ang="0">
                      <a:pos x="0" y="9065"/>
                    </a:cxn>
                    <a:cxn ang="0">
                      <a:pos x="0" y="13555"/>
                    </a:cxn>
                    <a:cxn ang="0">
                      <a:pos x="618" y="12337"/>
                    </a:cxn>
                    <a:cxn ang="0">
                      <a:pos x="7120" y="5816"/>
                    </a:cxn>
                    <a:cxn ang="0">
                      <a:pos x="12362" y="561"/>
                    </a:cxn>
                    <a:cxn ang="0">
                      <a:pos x="13301" y="72"/>
                    </a:cxn>
                    <a:cxn ang="0">
                      <a:pos x="13562" y="60"/>
                    </a:cxn>
                    <a:cxn ang="0">
                      <a:pos x="9022" y="60"/>
                    </a:cxn>
                    <a:cxn ang="0">
                      <a:pos x="8439" y="287"/>
                    </a:cxn>
                    <a:cxn ang="0">
                      <a:pos x="8213" y="514"/>
                    </a:cxn>
                  </a:cxnLst>
                  <a:rect l="0" t="0" r="r" b="b"/>
                  <a:pathLst>
                    <a:path w="13562" h="13555">
                      <a:moveTo>
                        <a:pt x="8213" y="514"/>
                      </a:moveTo>
                      <a:cubicBezTo>
                        <a:pt x="404" y="8360"/>
                        <a:pt x="404" y="8360"/>
                        <a:pt x="404" y="8360"/>
                      </a:cubicBezTo>
                      <a:cubicBezTo>
                        <a:pt x="404" y="8360"/>
                        <a:pt x="0" y="8742"/>
                        <a:pt x="0" y="9065"/>
                      </a:cubicBezTo>
                      <a:cubicBezTo>
                        <a:pt x="0" y="13555"/>
                        <a:pt x="0" y="13555"/>
                        <a:pt x="0" y="13555"/>
                      </a:cubicBezTo>
                      <a:cubicBezTo>
                        <a:pt x="0" y="13555"/>
                        <a:pt x="12" y="12934"/>
                        <a:pt x="618" y="12337"/>
                      </a:cubicBezTo>
                      <a:cubicBezTo>
                        <a:pt x="7120" y="5816"/>
                        <a:pt x="7120" y="5816"/>
                        <a:pt x="7120" y="5816"/>
                      </a:cubicBezTo>
                      <a:cubicBezTo>
                        <a:pt x="12362" y="561"/>
                        <a:pt x="12362" y="561"/>
                        <a:pt x="12362" y="561"/>
                      </a:cubicBezTo>
                      <a:cubicBezTo>
                        <a:pt x="12362" y="561"/>
                        <a:pt x="12778" y="107"/>
                        <a:pt x="13301" y="72"/>
                      </a:cubicBezTo>
                      <a:cubicBezTo>
                        <a:pt x="13301" y="72"/>
                        <a:pt x="13372" y="36"/>
                        <a:pt x="13562" y="60"/>
                      </a:cubicBezTo>
                      <a:cubicBezTo>
                        <a:pt x="9022" y="60"/>
                        <a:pt x="9022" y="60"/>
                        <a:pt x="9022" y="60"/>
                      </a:cubicBezTo>
                      <a:cubicBezTo>
                        <a:pt x="9022" y="60"/>
                        <a:pt x="8701" y="0"/>
                        <a:pt x="8439" y="287"/>
                      </a:cubicBezTo>
                      <a:lnTo>
                        <a:pt x="8213" y="514"/>
                      </a:lnTo>
                      <a:close/>
                    </a:path>
                  </a:pathLst>
                </a:cu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10800000" scaled="1"/>
                  <a:tileRect/>
                </a:gradFill>
                <a:ln>
                  <a:noFill/>
                  <a:headEnd/>
                  <a:tailEnd/>
                </a:ln>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defRPr/>
                  </a:pPr>
                  <a:endParaRPr lang="en-US" sz="3200">
                    <a:latin typeface="Arial" panose="020B0604020202020204" pitchFamily="34" charset="0"/>
                    <a:cs typeface="Arial" panose="020B0604020202020204" pitchFamily="34" charset="0"/>
                  </a:endParaRPr>
                </a:p>
              </p:txBody>
            </p:sp>
          </p:grpSp>
          <p:sp>
            <p:nvSpPr>
              <p:cNvPr id="11" name="Прямоугольник 121"/>
              <p:cNvSpPr/>
              <p:nvPr/>
            </p:nvSpPr>
            <p:spPr>
              <a:xfrm>
                <a:off x="2134755" y="3016327"/>
                <a:ext cx="7850096" cy="920693"/>
              </a:xfrm>
              <a:prstGeom prst="rect">
                <a:avLst/>
              </a:prstGeom>
            </p:spPr>
            <p:txBody>
              <a:bodyPr wrap="square">
                <a:spAutoFit/>
              </a:bodyPr>
              <a:lstStyle/>
              <a:p>
                <a:pPr algn="ctr" fontAlgn="auto">
                  <a:spcBef>
                    <a:spcPts val="0"/>
                  </a:spcBef>
                  <a:spcAft>
                    <a:spcPts val="0"/>
                  </a:spcAft>
                  <a:defRPr/>
                </a:pPr>
                <a:r>
                  <a:rPr lang="en-US" sz="3200" b="1" dirty="0">
                    <a:solidFill>
                      <a:schemeClr val="accent5">
                        <a:lumMod val="50000"/>
                      </a:schemeClr>
                    </a:solidFill>
                    <a:latin typeface="Arial" panose="020B0604020202020204" pitchFamily="34" charset="0"/>
                    <a:cs typeface="Arial" panose="020B0604020202020204" pitchFamily="34" charset="0"/>
                  </a:rPr>
                  <a:t>HƯỚNG DẪN VỀ NHÀ</a:t>
                </a:r>
              </a:p>
            </p:txBody>
          </p:sp>
          <p:pic>
            <p:nvPicPr>
              <p:cNvPr id="12" name="Picture 6" descr="E:\09----------------Diagrams September\22\Png\5.png"/>
              <p:cNvPicPr>
                <a:picLocks noChangeAspect="1" noChangeArrowheads="1"/>
              </p:cNvPicPr>
              <p:nvPr/>
            </p:nvPicPr>
            <p:blipFill>
              <a:blip r:embed="rId3"/>
              <a:srcRect/>
              <a:stretch>
                <a:fillRect/>
              </a:stretch>
            </p:blipFill>
            <p:spPr bwMode="auto">
              <a:xfrm>
                <a:off x="8698019" y="3601422"/>
                <a:ext cx="2376555" cy="1663191"/>
              </a:xfrm>
              <a:prstGeom prst="rect">
                <a:avLst/>
              </a:prstGeom>
              <a:noFill/>
              <a:ln w="9525">
                <a:noFill/>
                <a:miter lim="800000"/>
                <a:headEnd/>
                <a:tailEnd/>
              </a:ln>
            </p:spPr>
          </p:pic>
        </p:grpSp>
        <p:pic>
          <p:nvPicPr>
            <p:cNvPr id="8" name="Picture 5" descr="shadow_1_m"/>
            <p:cNvPicPr>
              <a:picLocks noChangeAspect="1" noChangeArrowheads="1"/>
            </p:cNvPicPr>
            <p:nvPr/>
          </p:nvPicPr>
          <p:blipFill>
            <a:blip r:embed="rId4"/>
            <a:srcRect/>
            <a:stretch>
              <a:fillRect/>
            </a:stretch>
          </p:blipFill>
          <p:spPr bwMode="auto">
            <a:xfrm rot="18878233">
              <a:off x="1652689" y="2895740"/>
              <a:ext cx="1876425" cy="119062"/>
            </a:xfrm>
            <a:prstGeom prst="rect">
              <a:avLst/>
            </a:prstGeom>
            <a:noFill/>
            <a:ln w="9525">
              <a:noFill/>
              <a:miter lim="800000"/>
              <a:headEnd/>
              <a:tailEnd/>
            </a:ln>
          </p:spPr>
        </p:pic>
      </p:grpSp>
      <p:pic>
        <p:nvPicPr>
          <p:cNvPr id="16" name="Picture 15">
            <a:extLst>
              <a:ext uri="{FF2B5EF4-FFF2-40B4-BE49-F238E27FC236}">
                <a16:creationId xmlns:a16="http://schemas.microsoft.com/office/drawing/2014/main" id="{453B174F-EE32-44C0-AEBD-2414C6D6BB2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8819"/>
          <a:stretch/>
        </p:blipFill>
        <p:spPr>
          <a:xfrm>
            <a:off x="-280092" y="192909"/>
            <a:ext cx="1939407" cy="1939407"/>
          </a:xfrm>
          <a:prstGeom prst="rect">
            <a:avLst/>
          </a:prstGeom>
        </p:spPr>
      </p:pic>
    </p:spTree>
    <p:extLst>
      <p:ext uri="{BB962C8B-B14F-4D97-AF65-F5344CB8AC3E}">
        <p14:creationId xmlns:p14="http://schemas.microsoft.com/office/powerpoint/2010/main" val="364661365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50000"/>
          </a:schemeClr>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A65E432-C1E6-4C36-BF8E-2DA25E65DC32}"/>
              </a:ext>
              <a:ext uri="{C183D7F6-B498-43B3-948B-1728B52AA6E4}">
                <adec:decorative xmlns:adec="http://schemas.microsoft.com/office/drawing/2017/decorative" val="1"/>
              </a:ext>
            </a:extLst>
          </p:cNvPr>
          <p:cNvCxnSpPr/>
          <p:nvPr/>
        </p:nvCxnSpPr>
        <p:spPr>
          <a:xfrm>
            <a:off x="3694789" y="3644099"/>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Graphic 14" descr="Clipboard">
            <a:extLst>
              <a:ext uri="{FF2B5EF4-FFF2-40B4-BE49-F238E27FC236}">
                <a16:creationId xmlns:a16="http://schemas.microsoft.com/office/drawing/2014/main" id="{2A123BD8-A09C-49C0-98E8-54B55610A92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631394">
            <a:off x="-514584" y="4127150"/>
            <a:ext cx="3194131" cy="3194131"/>
          </a:xfrm>
          <a:prstGeom prst="rect">
            <a:avLst/>
          </a:prstGeom>
        </p:spPr>
      </p:pic>
      <p:pic>
        <p:nvPicPr>
          <p:cNvPr id="19" name="Graphic 18" descr="Ruler">
            <a:extLst>
              <a:ext uri="{FF2B5EF4-FFF2-40B4-BE49-F238E27FC236}">
                <a16:creationId xmlns:a16="http://schemas.microsoft.com/office/drawing/2014/main" id="{39130E3C-1E93-4315-AE76-13C55147DCF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a16="http://schemas.microsoft.com/office/drawing/2014/main" id="{FFEC1660-205F-490E-800A-0D57D250BAE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0520790">
            <a:off x="10917677" y="783939"/>
            <a:ext cx="1488402" cy="1488402"/>
          </a:xfrm>
          <a:prstGeom prst="rect">
            <a:avLst/>
          </a:prstGeom>
        </p:spPr>
      </p:pic>
      <p:sp>
        <p:nvSpPr>
          <p:cNvPr id="8" name="Title 1">
            <a:extLst>
              <a:ext uri="{FF2B5EF4-FFF2-40B4-BE49-F238E27FC236}">
                <a16:creationId xmlns:a16="http://schemas.microsoft.com/office/drawing/2014/main" id="{F4B5F415-7490-4054-85B4-10F7AE6D3385}"/>
              </a:ext>
            </a:extLst>
          </p:cNvPr>
          <p:cNvSpPr txBox="1">
            <a:spLocks/>
          </p:cNvSpPr>
          <p:nvPr/>
        </p:nvSpPr>
        <p:spPr>
          <a:xfrm>
            <a:off x="1580239" y="1062207"/>
            <a:ext cx="9144000" cy="2387600"/>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000">
                <a:solidFill>
                  <a:schemeClr val="bg1"/>
                </a:solidFill>
                <a:latin typeface="Rockwell" panose="02060603020205020403" pitchFamily="18" charset="0"/>
              </a:rPr>
              <a:t>ƯƠM MẦM TRI THỨC</a:t>
            </a:r>
          </a:p>
          <a:p>
            <a:r>
              <a:rPr lang="en-US" sz="8000">
                <a:solidFill>
                  <a:schemeClr val="bg1"/>
                </a:solidFill>
                <a:latin typeface="Rockwell" panose="02060603020205020403" pitchFamily="18" charset="0"/>
              </a:rPr>
              <a:t>Thank </a:t>
            </a:r>
            <a:r>
              <a:rPr lang="en-US" sz="8000" dirty="0">
                <a:solidFill>
                  <a:schemeClr val="bg1"/>
                </a:solidFill>
                <a:latin typeface="Rockwell" panose="02060603020205020403" pitchFamily="18" charset="0"/>
              </a:rPr>
              <a:t>you…!</a:t>
            </a:r>
          </a:p>
        </p:txBody>
      </p:sp>
    </p:spTree>
    <p:extLst>
      <p:ext uri="{BB962C8B-B14F-4D97-AF65-F5344CB8AC3E}">
        <p14:creationId xmlns:p14="http://schemas.microsoft.com/office/powerpoint/2010/main" val="267920375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5">
            <a:extLst>
              <a:ext uri="{FF2B5EF4-FFF2-40B4-BE49-F238E27FC236}">
                <a16:creationId xmlns:a16="http://schemas.microsoft.com/office/drawing/2014/main" id="{97E81228-EC61-4337-8FCD-FEE6A5684E7F}"/>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6">
            <a:extLst>
              <a:ext uri="{FF2B5EF4-FFF2-40B4-BE49-F238E27FC236}">
                <a16:creationId xmlns:a16="http://schemas.microsoft.com/office/drawing/2014/main" id="{04D47F80-AD84-4BC4-B02E-F977E4577B66}"/>
              </a:ext>
            </a:extLst>
          </p:cNvPr>
          <p:cNvSpPr>
            <a:spLocks noChangeArrowheads="1"/>
          </p:cNvSpPr>
          <p:nvPr/>
        </p:nvSpPr>
        <p:spPr bwMode="auto">
          <a:xfrm>
            <a:off x="0" y="8858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7">
            <a:extLst>
              <a:ext uri="{FF2B5EF4-FFF2-40B4-BE49-F238E27FC236}">
                <a16:creationId xmlns:a16="http://schemas.microsoft.com/office/drawing/2014/main" id="{A5159DB8-36C5-4BDC-AA0F-1A4AB3045794}"/>
              </a:ext>
            </a:extLst>
          </p:cNvPr>
          <p:cNvSpPr>
            <a:spLocks noChangeArrowheads="1"/>
          </p:cNvSpPr>
          <p:nvPr/>
        </p:nvSpPr>
        <p:spPr bwMode="auto">
          <a:xfrm>
            <a:off x="0" y="22860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14" name="Group 13">
            <a:extLst>
              <a:ext uri="{FF2B5EF4-FFF2-40B4-BE49-F238E27FC236}">
                <a16:creationId xmlns:a16="http://schemas.microsoft.com/office/drawing/2014/main" id="{1ED5D934-1005-42E7-B9E8-65E9CE12B957}"/>
              </a:ext>
            </a:extLst>
          </p:cNvPr>
          <p:cNvGrpSpPr/>
          <p:nvPr/>
        </p:nvGrpSpPr>
        <p:grpSpPr>
          <a:xfrm rot="5400000">
            <a:off x="8413873" y="3218531"/>
            <a:ext cx="6891246" cy="653685"/>
            <a:chOff x="4871257" y="83128"/>
            <a:chExt cx="7501721" cy="653685"/>
          </a:xfrm>
        </p:grpSpPr>
        <p:sp>
          <p:nvSpPr>
            <p:cNvPr id="15" name="Rectangle: Rounded Corners 39">
              <a:extLst>
                <a:ext uri="{FF2B5EF4-FFF2-40B4-BE49-F238E27FC236}">
                  <a16:creationId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dirty="0">
                  <a:solidFill>
                    <a:srgbClr val="FFFF00"/>
                  </a:solidFill>
                  <a:latin typeface="Arial" panose="020B0604020202020204" pitchFamily="34" charset="0"/>
                  <a:cs typeface="Arial" panose="020B0604020202020204" pitchFamily="34" charset="0"/>
                </a:rPr>
                <a:t>HOẠT ĐỘNG HÌNH THÀNH KIẾN THỨC</a:t>
              </a:r>
              <a:endParaRPr lang="en-US" sz="2400" dirty="0">
                <a:solidFill>
                  <a:srgbClr val="FFFF00"/>
                </a:solidFill>
                <a:latin typeface="Arial" panose="020B0604020202020204" pitchFamily="34" charset="0"/>
                <a:cs typeface="Arial" panose="020B0604020202020204" pitchFamily="34" charset="0"/>
              </a:endParaRPr>
            </a:p>
          </p:txBody>
        </p:sp>
      </p:grpSp>
      <p:pic>
        <p:nvPicPr>
          <p:cNvPr id="9" name="Picture 8"/>
          <p:cNvPicPr>
            <a:picLocks noChangeAspect="1"/>
          </p:cNvPicPr>
          <p:nvPr/>
        </p:nvPicPr>
        <p:blipFill rotWithShape="1">
          <a:blip r:embed="rId3"/>
          <a:srcRect l="16446" t="27548" r="12843" b="24567"/>
          <a:stretch/>
        </p:blipFill>
        <p:spPr>
          <a:xfrm>
            <a:off x="157852" y="1468477"/>
            <a:ext cx="5237525" cy="225946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80499" y="0"/>
            <a:ext cx="5967274" cy="6324600"/>
          </a:xfrm>
          <a:prstGeom prst="rect">
            <a:avLst/>
          </a:prstGeom>
        </p:spPr>
      </p:pic>
      <p:sp>
        <p:nvSpPr>
          <p:cNvPr id="12" name="TextBox 11"/>
          <p:cNvSpPr txBox="1"/>
          <p:nvPr/>
        </p:nvSpPr>
        <p:spPr>
          <a:xfrm>
            <a:off x="5841793" y="537176"/>
            <a:ext cx="5444685" cy="5183150"/>
          </a:xfrm>
          <a:prstGeom prst="rect">
            <a:avLst/>
          </a:prstGeom>
          <a:noFill/>
          <a:ln>
            <a:noFill/>
          </a:ln>
        </p:spPr>
        <p:txBody>
          <a:bodyPr wrap="square" rtlCol="0">
            <a:spAutoFit/>
          </a:bodyPr>
          <a:lstStyle/>
          <a:p>
            <a:pPr algn="ctr">
              <a:lnSpc>
                <a:spcPct val="150000"/>
              </a:lnSpc>
            </a:pPr>
            <a:r>
              <a:rPr lang="en-US" sz="2800" dirty="0" err="1">
                <a:solidFill>
                  <a:schemeClr val="bg1"/>
                </a:solidFill>
                <a:latin typeface="Arial" panose="020B0604020202020204" pitchFamily="34" charset="0"/>
                <a:cs typeface="Arial" panose="020B0604020202020204" pitchFamily="34" charset="0"/>
              </a:rPr>
              <a:t>Trong</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bài</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học</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hôm</a:t>
            </a:r>
            <a:r>
              <a:rPr lang="en-US" sz="2800" dirty="0">
                <a:solidFill>
                  <a:schemeClr val="bg1"/>
                </a:solidFill>
                <a:latin typeface="Arial" panose="020B0604020202020204" pitchFamily="34" charset="0"/>
                <a:cs typeface="Arial" panose="020B0604020202020204" pitchFamily="34" charset="0"/>
              </a:rPr>
              <a:t> nay, </a:t>
            </a:r>
            <a:r>
              <a:rPr lang="en-US" sz="2800" dirty="0" err="1">
                <a:solidFill>
                  <a:schemeClr val="bg1"/>
                </a:solidFill>
                <a:latin typeface="Arial" panose="020B0604020202020204" pitchFamily="34" charset="0"/>
                <a:cs typeface="Arial" panose="020B0604020202020204" pitchFamily="34" charset="0"/>
              </a:rPr>
              <a:t>chúng</a:t>
            </a:r>
            <a:r>
              <a:rPr lang="en-US" sz="2800" dirty="0">
                <a:solidFill>
                  <a:schemeClr val="bg1"/>
                </a:solidFill>
                <a:latin typeface="Arial" panose="020B0604020202020204" pitchFamily="34" charset="0"/>
                <a:cs typeface="Arial" panose="020B0604020202020204" pitchFamily="34" charset="0"/>
              </a:rPr>
              <a:t> ta </a:t>
            </a:r>
            <a:r>
              <a:rPr lang="en-US" sz="2800" dirty="0" err="1">
                <a:solidFill>
                  <a:schemeClr val="bg1"/>
                </a:solidFill>
                <a:latin typeface="Arial" panose="020B0604020202020204" pitchFamily="34" charset="0"/>
                <a:cs typeface="Arial" panose="020B0604020202020204" pitchFamily="34" charset="0"/>
              </a:rPr>
              <a:t>sẽ</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học</a:t>
            </a:r>
            <a:r>
              <a:rPr lang="en-US" sz="2800" dirty="0">
                <a:solidFill>
                  <a:schemeClr val="bg1"/>
                </a:solidFill>
                <a:latin typeface="Arial" panose="020B0604020202020204" pitchFamily="34" charset="0"/>
                <a:cs typeface="Arial" panose="020B0604020202020204" pitchFamily="34" charset="0"/>
              </a:rPr>
              <a:t>: </a:t>
            </a:r>
          </a:p>
          <a:p>
            <a:pPr marL="457200" indent="-457200" algn="just">
              <a:lnSpc>
                <a:spcPct val="150000"/>
              </a:lnSpc>
              <a:buFontTx/>
              <a:buChar char="-"/>
            </a:pPr>
            <a:r>
              <a:rPr lang="en-US" sz="2800" dirty="0" err="1">
                <a:solidFill>
                  <a:schemeClr val="bg1"/>
                </a:solidFill>
                <a:latin typeface="Arial" panose="020B0604020202020204" pitchFamily="34" charset="0"/>
                <a:cs typeface="Arial" panose="020B0604020202020204" pitchFamily="34" charset="0"/>
              </a:rPr>
              <a:t>Rèn</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luyện</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tính</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chất</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quan</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hệ</a:t>
            </a:r>
            <a:r>
              <a:rPr lang="en-US" sz="2800" dirty="0">
                <a:solidFill>
                  <a:schemeClr val="bg1"/>
                </a:solidFill>
                <a:latin typeface="Arial" panose="020B0604020202020204" pitchFamily="34" charset="0"/>
                <a:cs typeface="Arial" panose="020B0604020202020204" pitchFamily="34" charset="0"/>
              </a:rPr>
              <a:t> chia </a:t>
            </a:r>
            <a:r>
              <a:rPr lang="en-US" sz="2800" dirty="0" err="1">
                <a:solidFill>
                  <a:schemeClr val="bg1"/>
                </a:solidFill>
                <a:latin typeface="Arial" panose="020B0604020202020204" pitchFamily="34" charset="0"/>
                <a:cs typeface="Arial" panose="020B0604020202020204" pitchFamily="34" charset="0"/>
              </a:rPr>
              <a:t>hết</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khái</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niệm</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ước</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và</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bội</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trong</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tập</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hợp</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các</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số</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nguyên</a:t>
            </a:r>
            <a:r>
              <a:rPr lang="en-US" sz="2800" dirty="0">
                <a:solidFill>
                  <a:schemeClr val="bg1"/>
                </a:solidFill>
                <a:latin typeface="Arial" panose="020B0604020202020204" pitchFamily="34" charset="0"/>
                <a:cs typeface="Arial" panose="020B0604020202020204" pitchFamily="34" charset="0"/>
              </a:rPr>
              <a:t>.</a:t>
            </a:r>
          </a:p>
          <a:p>
            <a:pPr marL="457200" indent="-457200" algn="just">
              <a:lnSpc>
                <a:spcPct val="150000"/>
              </a:lnSpc>
              <a:buFontTx/>
              <a:buChar char="-"/>
            </a:pPr>
            <a:r>
              <a:rPr lang="en-US" sz="2800" dirty="0" err="1">
                <a:solidFill>
                  <a:schemeClr val="bg1"/>
                </a:solidFill>
                <a:latin typeface="Arial" panose="020B0604020202020204" pitchFamily="34" charset="0"/>
                <a:cs typeface="Arial" panose="020B0604020202020204" pitchFamily="34" charset="0"/>
              </a:rPr>
              <a:t>Giải</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quyết</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được</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một</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số</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bài</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toán</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có</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nội</a:t>
            </a:r>
            <a:r>
              <a:rPr lang="en-US" sz="2800" dirty="0">
                <a:solidFill>
                  <a:schemeClr val="bg1"/>
                </a:solidFill>
                <a:latin typeface="Arial" panose="020B0604020202020204" pitchFamily="34" charset="0"/>
                <a:cs typeface="Arial" panose="020B0604020202020204" pitchFamily="34" charset="0"/>
              </a:rPr>
              <a:t> dung </a:t>
            </a:r>
            <a:r>
              <a:rPr lang="en-US" sz="2800" dirty="0" err="1">
                <a:solidFill>
                  <a:schemeClr val="bg1"/>
                </a:solidFill>
                <a:latin typeface="Arial" panose="020B0604020202020204" pitchFamily="34" charset="0"/>
                <a:cs typeface="Arial" panose="020B0604020202020204" pitchFamily="34" charset="0"/>
              </a:rPr>
              <a:t>gắn</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với</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thực</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tiễn</a:t>
            </a:r>
            <a:r>
              <a:rPr lang="en-US" sz="2800" dirty="0">
                <a:solidFill>
                  <a:schemeClr val="bg1"/>
                </a:solidFill>
                <a:latin typeface="Arial" panose="020B0604020202020204" pitchFamily="34" charset="0"/>
                <a:cs typeface="Arial" panose="020B0604020202020204" pitchFamily="34" charset="0"/>
              </a:rPr>
              <a:t> ở </a:t>
            </a:r>
            <a:r>
              <a:rPr lang="en-US" sz="2800" dirty="0" err="1">
                <a:solidFill>
                  <a:schemeClr val="bg1"/>
                </a:solidFill>
                <a:latin typeface="Arial" panose="020B0604020202020204" pitchFamily="34" charset="0"/>
                <a:cs typeface="Arial" panose="020B0604020202020204" pitchFamily="34" charset="0"/>
              </a:rPr>
              <a:t>mức</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độ</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đơn</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giản</a:t>
            </a:r>
            <a:r>
              <a:rPr lang="en-US" sz="2800" dirty="0">
                <a:solidFill>
                  <a:schemeClr val="bg1"/>
                </a:solidFill>
                <a:latin typeface="Arial" panose="020B0604020202020204" pitchFamily="34" charset="0"/>
                <a:cs typeface="Arial" panose="020B0604020202020204" pitchFamily="34" charset="0"/>
              </a:rPr>
              <a:t>.</a:t>
            </a:r>
          </a:p>
        </p:txBody>
      </p:sp>
      <p:grpSp>
        <p:nvGrpSpPr>
          <p:cNvPr id="13" name="Group 12">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17" name="Rectangle 16">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534863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fltVal val="0"/>
                                          </p:val>
                                        </p:tav>
                                        <p:tav tm="100000">
                                          <p:val>
                                            <p:strVal val="#ppt_w"/>
                                          </p:val>
                                        </p:tav>
                                      </p:tavLst>
                                    </p:anim>
                                    <p:anim calcmode="lin" valueType="num">
                                      <p:cBhvr>
                                        <p:cTn id="8" dur="20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F0B9D66F-5601-40B8-86B8-4B94AB7C2B0B}"/>
              </a:ext>
            </a:extLst>
          </p:cNvPr>
          <p:cNvSpPr/>
          <p:nvPr/>
        </p:nvSpPr>
        <p:spPr>
          <a:xfrm>
            <a:off x="6582015" y="2290"/>
            <a:ext cx="4189224" cy="653685"/>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B41947A2-8C4E-460E-A29C-30BD4B5DB041}"/>
              </a:ext>
            </a:extLst>
          </p:cNvPr>
          <p:cNvGrpSpPr/>
          <p:nvPr/>
        </p:nvGrpSpPr>
        <p:grpSpPr>
          <a:xfrm rot="20500297">
            <a:off x="11513708" y="-1900989"/>
            <a:ext cx="3136324" cy="8030311"/>
            <a:chOff x="9055676" y="0"/>
            <a:chExt cx="3136324" cy="6858000"/>
          </a:xfrm>
        </p:grpSpPr>
        <p:sp>
          <p:nvSpPr>
            <p:cNvPr id="27" name="Rectangle 26">
              <a:extLst>
                <a:ext uri="{FF2B5EF4-FFF2-40B4-BE49-F238E27FC236}">
                  <a16:creationId xmlns:a16="http://schemas.microsoft.com/office/drawing/2014/main" id="{EA5BD8AB-C5E3-48B8-8244-650D432A9D70}"/>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FA2DC627-8030-44BB-AF58-DA2E1D7FE52E}"/>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C7E7C356-12CC-418B-92DE-C3D776E2F383}"/>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0E126EC2-82B8-4C28-8457-E91069573314}"/>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612BE79-8E59-4846-9676-1838738481B9}"/>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1">
            <a:extLst>
              <a:ext uri="{FF2B5EF4-FFF2-40B4-BE49-F238E27FC236}">
                <a16:creationId xmlns:a16="http://schemas.microsoft.com/office/drawing/2014/main" id="{4D3CFCA8-27ED-41FB-92A9-BA8CC0500364}"/>
              </a:ext>
            </a:extLst>
          </p:cNvPr>
          <p:cNvSpPr txBox="1"/>
          <p:nvPr/>
        </p:nvSpPr>
        <p:spPr>
          <a:xfrm>
            <a:off x="6826219" y="104955"/>
            <a:ext cx="4028538" cy="523220"/>
          </a:xfrm>
          <a:prstGeom prst="rect">
            <a:avLst/>
          </a:prstGeom>
          <a:noFill/>
        </p:spPr>
        <p:txBody>
          <a:bodyPr wrap="square">
            <a:spAutoFit/>
          </a:bodyPr>
          <a:lstStyle/>
          <a:p>
            <a:r>
              <a:rPr lang="en-US" sz="2800" b="1" dirty="0">
                <a:solidFill>
                  <a:srgbClr val="C55A11"/>
                </a:solidFill>
                <a:latin typeface="Arial" panose="020B0604020202020204" pitchFamily="34" charset="0"/>
                <a:cs typeface="Arial" panose="020B0604020202020204" pitchFamily="34" charset="0"/>
              </a:rPr>
              <a:t>HOẠT ĐỘNG MỞ ĐẦU</a:t>
            </a:r>
            <a:endParaRPr lang="en-US" sz="2800" dirty="0">
              <a:solidFill>
                <a:srgbClr val="C55A11"/>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453B174F-EE32-44C0-AEBD-2414C6D6BB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497380" y="2290"/>
            <a:ext cx="1939407" cy="1939407"/>
          </a:xfrm>
          <a:prstGeom prst="rect">
            <a:avLst/>
          </a:prstGeom>
        </p:spPr>
      </p:pic>
      <p:sp>
        <p:nvSpPr>
          <p:cNvPr id="3" name="Oval 2"/>
          <p:cNvSpPr/>
          <p:nvPr/>
        </p:nvSpPr>
        <p:spPr>
          <a:xfrm>
            <a:off x="3520632" y="758640"/>
            <a:ext cx="4068418" cy="887896"/>
          </a:xfrm>
          <a:prstGeom prst="ellipse">
            <a:avLst/>
          </a:prstGeom>
          <a:noFill/>
          <a:ln w="38100">
            <a:solidFill>
              <a:srgbClr val="C00000"/>
            </a:solid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Arial" panose="020B0604020202020204" pitchFamily="34" charset="0"/>
                <a:cs typeface="Arial" panose="020B0604020202020204" pitchFamily="34" charset="0"/>
              </a:rPr>
              <a:t>Trả</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lời</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câu</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hỏi</a:t>
            </a:r>
            <a:r>
              <a:rPr lang="en-US" sz="2800" dirty="0">
                <a:solidFill>
                  <a:srgbClr val="FF0000"/>
                </a:solidFill>
                <a:latin typeface="Arial" panose="020B0604020202020204" pitchFamily="34" charset="0"/>
                <a:cs typeface="Arial" panose="020B0604020202020204" pitchFamily="34" charset="0"/>
              </a:rPr>
              <a:t>:</a:t>
            </a:r>
          </a:p>
        </p:txBody>
      </p:sp>
      <p:sp>
        <p:nvSpPr>
          <p:cNvPr id="4" name="TextBox 3"/>
          <p:cNvSpPr txBox="1"/>
          <p:nvPr/>
        </p:nvSpPr>
        <p:spPr>
          <a:xfrm>
            <a:off x="702364" y="2703443"/>
            <a:ext cx="8905461" cy="523220"/>
          </a:xfrm>
          <a:prstGeom prst="rect">
            <a:avLst/>
          </a:prstGeom>
          <a:noFill/>
        </p:spPr>
        <p:txBody>
          <a:bodyPr wrap="square" rtlCol="0">
            <a:spAutoFit/>
          </a:bodyPr>
          <a:lstStyle/>
          <a:p>
            <a:r>
              <a:rPr lang="en-US" sz="2800" dirty="0">
                <a:solidFill>
                  <a:srgbClr val="003300"/>
                </a:solidFill>
                <a:latin typeface="Arial" panose="020B0604020202020204" pitchFamily="34" charset="0"/>
                <a:cs typeface="Arial" panose="020B0604020202020204" pitchFamily="34" charset="0"/>
              </a:rPr>
              <a:t>- </a:t>
            </a:r>
            <a:r>
              <a:rPr lang="en-US" sz="2800" dirty="0" err="1">
                <a:solidFill>
                  <a:srgbClr val="003300"/>
                </a:solidFill>
                <a:latin typeface="Arial" panose="020B0604020202020204" pitchFamily="34" charset="0"/>
                <a:cs typeface="Arial" panose="020B0604020202020204" pitchFamily="34" charset="0"/>
              </a:rPr>
              <a:t>Nêu</a:t>
            </a:r>
            <a:r>
              <a:rPr lang="en-US" sz="2800" dirty="0">
                <a:solidFill>
                  <a:srgbClr val="003300"/>
                </a:solidFill>
                <a:latin typeface="Arial" panose="020B0604020202020204" pitchFamily="34" charset="0"/>
                <a:cs typeface="Arial" panose="020B0604020202020204" pitchFamily="34" charset="0"/>
              </a:rPr>
              <a:t> </a:t>
            </a:r>
            <a:r>
              <a:rPr lang="en-US" sz="2800" dirty="0" err="1">
                <a:solidFill>
                  <a:srgbClr val="003300"/>
                </a:solidFill>
                <a:latin typeface="Arial" panose="020B0604020202020204" pitchFamily="34" charset="0"/>
                <a:cs typeface="Arial" panose="020B0604020202020204" pitchFamily="34" charset="0"/>
              </a:rPr>
              <a:t>các</a:t>
            </a:r>
            <a:r>
              <a:rPr lang="en-US" sz="2800" dirty="0">
                <a:solidFill>
                  <a:srgbClr val="003300"/>
                </a:solidFill>
                <a:latin typeface="Arial" panose="020B0604020202020204" pitchFamily="34" charset="0"/>
                <a:cs typeface="Arial" panose="020B0604020202020204" pitchFamily="34" charset="0"/>
              </a:rPr>
              <a:t> </a:t>
            </a:r>
            <a:r>
              <a:rPr lang="en-US" sz="2800" dirty="0" err="1">
                <a:solidFill>
                  <a:srgbClr val="003300"/>
                </a:solidFill>
                <a:latin typeface="Arial" panose="020B0604020202020204" pitchFamily="34" charset="0"/>
                <a:cs typeface="Arial" panose="020B0604020202020204" pitchFamily="34" charset="0"/>
              </a:rPr>
              <a:t>bước</a:t>
            </a:r>
            <a:r>
              <a:rPr lang="en-US" sz="2800" dirty="0">
                <a:solidFill>
                  <a:srgbClr val="003300"/>
                </a:solidFill>
                <a:latin typeface="Arial" panose="020B0604020202020204" pitchFamily="34" charset="0"/>
                <a:cs typeface="Arial" panose="020B0604020202020204" pitchFamily="34" charset="0"/>
              </a:rPr>
              <a:t> </a:t>
            </a:r>
            <a:r>
              <a:rPr lang="en-US" sz="2800" dirty="0" err="1">
                <a:solidFill>
                  <a:srgbClr val="003300"/>
                </a:solidFill>
                <a:latin typeface="Arial" panose="020B0604020202020204" pitchFamily="34" charset="0"/>
                <a:cs typeface="Arial" panose="020B0604020202020204" pitchFamily="34" charset="0"/>
              </a:rPr>
              <a:t>để</a:t>
            </a:r>
            <a:r>
              <a:rPr lang="en-US" sz="2800" dirty="0">
                <a:solidFill>
                  <a:srgbClr val="003300"/>
                </a:solidFill>
                <a:latin typeface="Arial" panose="020B0604020202020204" pitchFamily="34" charset="0"/>
                <a:cs typeface="Arial" panose="020B0604020202020204" pitchFamily="34" charset="0"/>
              </a:rPr>
              <a:t> chia </a:t>
            </a:r>
            <a:r>
              <a:rPr lang="en-US" sz="2800" dirty="0" err="1">
                <a:solidFill>
                  <a:srgbClr val="003300"/>
                </a:solidFill>
                <a:latin typeface="Arial" panose="020B0604020202020204" pitchFamily="34" charset="0"/>
                <a:cs typeface="Arial" panose="020B0604020202020204" pitchFamily="34" charset="0"/>
              </a:rPr>
              <a:t>hai</a:t>
            </a:r>
            <a:r>
              <a:rPr lang="en-US" sz="2800" dirty="0">
                <a:solidFill>
                  <a:srgbClr val="003300"/>
                </a:solidFill>
                <a:latin typeface="Arial" panose="020B0604020202020204" pitchFamily="34" charset="0"/>
                <a:cs typeface="Arial" panose="020B0604020202020204" pitchFamily="34" charset="0"/>
              </a:rPr>
              <a:t> </a:t>
            </a:r>
            <a:r>
              <a:rPr lang="en-US" sz="2800" dirty="0" err="1">
                <a:solidFill>
                  <a:srgbClr val="003300"/>
                </a:solidFill>
                <a:latin typeface="Arial" panose="020B0604020202020204" pitchFamily="34" charset="0"/>
                <a:cs typeface="Arial" panose="020B0604020202020204" pitchFamily="34" charset="0"/>
              </a:rPr>
              <a:t>số</a:t>
            </a:r>
            <a:r>
              <a:rPr lang="en-US" sz="2800" dirty="0">
                <a:solidFill>
                  <a:srgbClr val="003300"/>
                </a:solidFill>
                <a:latin typeface="Arial" panose="020B0604020202020204" pitchFamily="34" charset="0"/>
                <a:cs typeface="Arial" panose="020B0604020202020204" pitchFamily="34" charset="0"/>
              </a:rPr>
              <a:t> </a:t>
            </a:r>
            <a:r>
              <a:rPr lang="en-US" sz="2800" dirty="0" err="1">
                <a:solidFill>
                  <a:srgbClr val="003300"/>
                </a:solidFill>
                <a:latin typeface="Arial" panose="020B0604020202020204" pitchFamily="34" charset="0"/>
                <a:cs typeface="Arial" panose="020B0604020202020204" pitchFamily="34" charset="0"/>
              </a:rPr>
              <a:t>nguyên</a:t>
            </a:r>
            <a:r>
              <a:rPr lang="en-US" sz="2800" dirty="0">
                <a:solidFill>
                  <a:srgbClr val="003300"/>
                </a:solidFill>
                <a:latin typeface="Arial" panose="020B0604020202020204" pitchFamily="34" charset="0"/>
                <a:cs typeface="Arial" panose="020B0604020202020204" pitchFamily="34" charset="0"/>
              </a:rPr>
              <a:t> </a:t>
            </a:r>
            <a:r>
              <a:rPr lang="en-US" sz="2800" dirty="0" err="1">
                <a:solidFill>
                  <a:srgbClr val="003300"/>
                </a:solidFill>
                <a:latin typeface="Arial" panose="020B0604020202020204" pitchFamily="34" charset="0"/>
                <a:cs typeface="Arial" panose="020B0604020202020204" pitchFamily="34" charset="0"/>
              </a:rPr>
              <a:t>khác</a:t>
            </a:r>
            <a:r>
              <a:rPr lang="en-US" sz="2800" dirty="0">
                <a:solidFill>
                  <a:srgbClr val="003300"/>
                </a:solidFill>
                <a:latin typeface="Arial" panose="020B0604020202020204" pitchFamily="34" charset="0"/>
                <a:cs typeface="Arial" panose="020B0604020202020204" pitchFamily="34" charset="0"/>
              </a:rPr>
              <a:t> </a:t>
            </a:r>
            <a:r>
              <a:rPr lang="en-US" sz="2800" dirty="0" err="1">
                <a:solidFill>
                  <a:srgbClr val="003300"/>
                </a:solidFill>
                <a:latin typeface="Arial" panose="020B0604020202020204" pitchFamily="34" charset="0"/>
                <a:cs typeface="Arial" panose="020B0604020202020204" pitchFamily="34" charset="0"/>
              </a:rPr>
              <a:t>dấu</a:t>
            </a:r>
            <a:r>
              <a:rPr lang="en-US" sz="2800" dirty="0">
                <a:solidFill>
                  <a:srgbClr val="003300"/>
                </a:solidFill>
                <a:latin typeface="Arial" panose="020B0604020202020204" pitchFamily="34" charset="0"/>
                <a:cs typeface="Arial" panose="020B0604020202020204" pitchFamily="34" charset="0"/>
              </a:rPr>
              <a:t>.</a:t>
            </a:r>
          </a:p>
        </p:txBody>
      </p:sp>
      <p:sp>
        <p:nvSpPr>
          <p:cNvPr id="18" name="TextBox 17"/>
          <p:cNvSpPr txBox="1"/>
          <p:nvPr/>
        </p:nvSpPr>
        <p:spPr>
          <a:xfrm>
            <a:off x="702363" y="3676122"/>
            <a:ext cx="8905461" cy="523220"/>
          </a:xfrm>
          <a:prstGeom prst="rect">
            <a:avLst/>
          </a:prstGeom>
          <a:noFill/>
        </p:spPr>
        <p:txBody>
          <a:bodyPr wrap="square" rtlCol="0">
            <a:spAutoFit/>
          </a:bodyPr>
          <a:lstStyle/>
          <a:p>
            <a:r>
              <a:rPr lang="en-US" sz="2800" dirty="0">
                <a:solidFill>
                  <a:srgbClr val="003300"/>
                </a:solidFill>
                <a:latin typeface="Arial" panose="020B0604020202020204" pitchFamily="34" charset="0"/>
                <a:cs typeface="Arial" panose="020B0604020202020204" pitchFamily="34" charset="0"/>
              </a:rPr>
              <a:t>- </a:t>
            </a:r>
            <a:r>
              <a:rPr lang="en-US" sz="2800" dirty="0" err="1">
                <a:solidFill>
                  <a:srgbClr val="003300"/>
                </a:solidFill>
                <a:latin typeface="Arial" panose="020B0604020202020204" pitchFamily="34" charset="0"/>
                <a:cs typeface="Arial" panose="020B0604020202020204" pitchFamily="34" charset="0"/>
              </a:rPr>
              <a:t>Nêu</a:t>
            </a:r>
            <a:r>
              <a:rPr lang="en-US" sz="2800" dirty="0">
                <a:solidFill>
                  <a:srgbClr val="003300"/>
                </a:solidFill>
                <a:latin typeface="Arial" panose="020B0604020202020204" pitchFamily="34" charset="0"/>
                <a:cs typeface="Arial" panose="020B0604020202020204" pitchFamily="34" charset="0"/>
              </a:rPr>
              <a:t> </a:t>
            </a:r>
            <a:r>
              <a:rPr lang="en-US" sz="2800" dirty="0" err="1">
                <a:solidFill>
                  <a:srgbClr val="003300"/>
                </a:solidFill>
                <a:latin typeface="Arial" panose="020B0604020202020204" pitchFamily="34" charset="0"/>
                <a:cs typeface="Arial" panose="020B0604020202020204" pitchFamily="34" charset="0"/>
              </a:rPr>
              <a:t>các</a:t>
            </a:r>
            <a:r>
              <a:rPr lang="en-US" sz="2800" dirty="0">
                <a:solidFill>
                  <a:srgbClr val="003300"/>
                </a:solidFill>
                <a:latin typeface="Arial" panose="020B0604020202020204" pitchFamily="34" charset="0"/>
                <a:cs typeface="Arial" panose="020B0604020202020204" pitchFamily="34" charset="0"/>
              </a:rPr>
              <a:t> </a:t>
            </a:r>
            <a:r>
              <a:rPr lang="en-US" sz="2800" dirty="0" err="1">
                <a:solidFill>
                  <a:srgbClr val="003300"/>
                </a:solidFill>
                <a:latin typeface="Arial" panose="020B0604020202020204" pitchFamily="34" charset="0"/>
                <a:cs typeface="Arial" panose="020B0604020202020204" pitchFamily="34" charset="0"/>
              </a:rPr>
              <a:t>bước</a:t>
            </a:r>
            <a:r>
              <a:rPr lang="en-US" sz="2800" dirty="0">
                <a:solidFill>
                  <a:srgbClr val="003300"/>
                </a:solidFill>
                <a:latin typeface="Arial" panose="020B0604020202020204" pitchFamily="34" charset="0"/>
                <a:cs typeface="Arial" panose="020B0604020202020204" pitchFamily="34" charset="0"/>
              </a:rPr>
              <a:t> </a:t>
            </a:r>
            <a:r>
              <a:rPr lang="en-US" sz="2800" dirty="0" err="1">
                <a:solidFill>
                  <a:srgbClr val="003300"/>
                </a:solidFill>
                <a:latin typeface="Arial" panose="020B0604020202020204" pitchFamily="34" charset="0"/>
                <a:cs typeface="Arial" panose="020B0604020202020204" pitchFamily="34" charset="0"/>
              </a:rPr>
              <a:t>để</a:t>
            </a:r>
            <a:r>
              <a:rPr lang="en-US" sz="2800" dirty="0">
                <a:solidFill>
                  <a:srgbClr val="003300"/>
                </a:solidFill>
                <a:latin typeface="Arial" panose="020B0604020202020204" pitchFamily="34" charset="0"/>
                <a:cs typeface="Arial" panose="020B0604020202020204" pitchFamily="34" charset="0"/>
              </a:rPr>
              <a:t> chia </a:t>
            </a:r>
            <a:r>
              <a:rPr lang="en-US" sz="2800" dirty="0" err="1">
                <a:solidFill>
                  <a:srgbClr val="003300"/>
                </a:solidFill>
                <a:latin typeface="Arial" panose="020B0604020202020204" pitchFamily="34" charset="0"/>
                <a:cs typeface="Arial" panose="020B0604020202020204" pitchFamily="34" charset="0"/>
              </a:rPr>
              <a:t>hai</a:t>
            </a:r>
            <a:r>
              <a:rPr lang="en-US" sz="2800" dirty="0">
                <a:solidFill>
                  <a:srgbClr val="003300"/>
                </a:solidFill>
                <a:latin typeface="Arial" panose="020B0604020202020204" pitchFamily="34" charset="0"/>
                <a:cs typeface="Arial" panose="020B0604020202020204" pitchFamily="34" charset="0"/>
              </a:rPr>
              <a:t> </a:t>
            </a:r>
            <a:r>
              <a:rPr lang="en-US" sz="2800" dirty="0" err="1">
                <a:solidFill>
                  <a:srgbClr val="003300"/>
                </a:solidFill>
                <a:latin typeface="Arial" panose="020B0604020202020204" pitchFamily="34" charset="0"/>
                <a:cs typeface="Arial" panose="020B0604020202020204" pitchFamily="34" charset="0"/>
              </a:rPr>
              <a:t>số</a:t>
            </a:r>
            <a:r>
              <a:rPr lang="en-US" sz="2800" dirty="0">
                <a:solidFill>
                  <a:srgbClr val="003300"/>
                </a:solidFill>
                <a:latin typeface="Arial" panose="020B0604020202020204" pitchFamily="34" charset="0"/>
                <a:cs typeface="Arial" panose="020B0604020202020204" pitchFamily="34" charset="0"/>
              </a:rPr>
              <a:t> </a:t>
            </a:r>
            <a:r>
              <a:rPr lang="en-US" sz="2800" dirty="0" err="1">
                <a:solidFill>
                  <a:srgbClr val="003300"/>
                </a:solidFill>
                <a:latin typeface="Arial" panose="020B0604020202020204" pitchFamily="34" charset="0"/>
                <a:cs typeface="Arial" panose="020B0604020202020204" pitchFamily="34" charset="0"/>
              </a:rPr>
              <a:t>nguyên</a:t>
            </a:r>
            <a:r>
              <a:rPr lang="en-US" sz="2800" dirty="0">
                <a:solidFill>
                  <a:srgbClr val="003300"/>
                </a:solidFill>
                <a:latin typeface="Arial" panose="020B0604020202020204" pitchFamily="34" charset="0"/>
                <a:cs typeface="Arial" panose="020B0604020202020204" pitchFamily="34" charset="0"/>
              </a:rPr>
              <a:t> </a:t>
            </a:r>
            <a:r>
              <a:rPr lang="en-US" sz="2800" dirty="0" err="1">
                <a:solidFill>
                  <a:srgbClr val="003300"/>
                </a:solidFill>
                <a:latin typeface="Arial" panose="020B0604020202020204" pitchFamily="34" charset="0"/>
                <a:cs typeface="Arial" panose="020B0604020202020204" pitchFamily="34" charset="0"/>
              </a:rPr>
              <a:t>âm</a:t>
            </a:r>
            <a:r>
              <a:rPr lang="en-US" sz="2800" dirty="0">
                <a:solidFill>
                  <a:srgbClr val="003300"/>
                </a:solidFill>
                <a:latin typeface="Arial" panose="020B0604020202020204" pitchFamily="34" charset="0"/>
                <a:cs typeface="Arial" panose="020B0604020202020204" pitchFamily="34" charset="0"/>
              </a:rPr>
              <a:t>.</a:t>
            </a:r>
          </a:p>
        </p:txBody>
      </p:sp>
      <p:sp>
        <p:nvSpPr>
          <p:cNvPr id="19" name="TextBox 18"/>
          <p:cNvSpPr txBox="1"/>
          <p:nvPr/>
        </p:nvSpPr>
        <p:spPr>
          <a:xfrm>
            <a:off x="702363" y="4648801"/>
            <a:ext cx="8905461" cy="523220"/>
          </a:xfrm>
          <a:prstGeom prst="rect">
            <a:avLst/>
          </a:prstGeom>
          <a:noFill/>
        </p:spPr>
        <p:txBody>
          <a:bodyPr wrap="square" rtlCol="0">
            <a:spAutoFit/>
          </a:bodyPr>
          <a:lstStyle/>
          <a:p>
            <a:r>
              <a:rPr lang="en-US" sz="2800" dirty="0">
                <a:solidFill>
                  <a:srgbClr val="003300"/>
                </a:solidFill>
                <a:latin typeface="Arial" panose="020B0604020202020204" pitchFamily="34" charset="0"/>
                <a:cs typeface="Arial" panose="020B0604020202020204" pitchFamily="34" charset="0"/>
              </a:rPr>
              <a:t>- </a:t>
            </a:r>
            <a:r>
              <a:rPr lang="en-US" sz="2800" dirty="0" err="1">
                <a:solidFill>
                  <a:srgbClr val="003300"/>
                </a:solidFill>
                <a:latin typeface="Arial" panose="020B0604020202020204" pitchFamily="34" charset="0"/>
                <a:cs typeface="Arial" panose="020B0604020202020204" pitchFamily="34" charset="0"/>
              </a:rPr>
              <a:t>Thế</a:t>
            </a:r>
            <a:r>
              <a:rPr lang="en-US" sz="2800" dirty="0">
                <a:solidFill>
                  <a:srgbClr val="003300"/>
                </a:solidFill>
                <a:latin typeface="Arial" panose="020B0604020202020204" pitchFamily="34" charset="0"/>
                <a:cs typeface="Arial" panose="020B0604020202020204" pitchFamily="34" charset="0"/>
              </a:rPr>
              <a:t> </a:t>
            </a:r>
            <a:r>
              <a:rPr lang="en-US" sz="2800" dirty="0" err="1">
                <a:solidFill>
                  <a:srgbClr val="003300"/>
                </a:solidFill>
                <a:latin typeface="Arial" panose="020B0604020202020204" pitchFamily="34" charset="0"/>
                <a:cs typeface="Arial" panose="020B0604020202020204" pitchFamily="34" charset="0"/>
              </a:rPr>
              <a:t>nào</a:t>
            </a:r>
            <a:r>
              <a:rPr lang="en-US" sz="2800" dirty="0">
                <a:solidFill>
                  <a:srgbClr val="003300"/>
                </a:solidFill>
                <a:latin typeface="Arial" panose="020B0604020202020204" pitchFamily="34" charset="0"/>
                <a:cs typeface="Arial" panose="020B0604020202020204" pitchFamily="34" charset="0"/>
              </a:rPr>
              <a:t> </a:t>
            </a:r>
            <a:r>
              <a:rPr lang="en-US" sz="2800" dirty="0" err="1">
                <a:solidFill>
                  <a:srgbClr val="003300"/>
                </a:solidFill>
                <a:latin typeface="Arial" panose="020B0604020202020204" pitchFamily="34" charset="0"/>
                <a:cs typeface="Arial" panose="020B0604020202020204" pitchFamily="34" charset="0"/>
              </a:rPr>
              <a:t>là</a:t>
            </a:r>
            <a:r>
              <a:rPr lang="en-US" sz="2800" dirty="0">
                <a:solidFill>
                  <a:srgbClr val="003300"/>
                </a:solidFill>
                <a:latin typeface="Arial" panose="020B0604020202020204" pitchFamily="34" charset="0"/>
                <a:cs typeface="Arial" panose="020B0604020202020204" pitchFamily="34" charset="0"/>
              </a:rPr>
              <a:t> </a:t>
            </a:r>
            <a:r>
              <a:rPr lang="en-US" sz="2800" dirty="0" err="1">
                <a:solidFill>
                  <a:srgbClr val="003300"/>
                </a:solidFill>
                <a:latin typeface="Arial" panose="020B0604020202020204" pitchFamily="34" charset="0"/>
                <a:cs typeface="Arial" panose="020B0604020202020204" pitchFamily="34" charset="0"/>
              </a:rPr>
              <a:t>bội</a:t>
            </a:r>
            <a:r>
              <a:rPr lang="en-US" sz="2800" dirty="0">
                <a:solidFill>
                  <a:srgbClr val="003300"/>
                </a:solidFill>
                <a:latin typeface="Arial" panose="020B0604020202020204" pitchFamily="34" charset="0"/>
                <a:cs typeface="Arial" panose="020B0604020202020204" pitchFamily="34" charset="0"/>
              </a:rPr>
              <a:t>, </a:t>
            </a:r>
            <a:r>
              <a:rPr lang="en-US" sz="2800" dirty="0" err="1">
                <a:solidFill>
                  <a:srgbClr val="003300"/>
                </a:solidFill>
                <a:latin typeface="Arial" panose="020B0604020202020204" pitchFamily="34" charset="0"/>
                <a:cs typeface="Arial" panose="020B0604020202020204" pitchFamily="34" charset="0"/>
              </a:rPr>
              <a:t>là</a:t>
            </a:r>
            <a:r>
              <a:rPr lang="en-US" sz="2800" dirty="0">
                <a:solidFill>
                  <a:srgbClr val="003300"/>
                </a:solidFill>
                <a:latin typeface="Arial" panose="020B0604020202020204" pitchFamily="34" charset="0"/>
                <a:cs typeface="Arial" panose="020B0604020202020204" pitchFamily="34" charset="0"/>
              </a:rPr>
              <a:t> </a:t>
            </a:r>
            <a:r>
              <a:rPr lang="en-US" sz="2800" dirty="0" err="1">
                <a:solidFill>
                  <a:srgbClr val="003300"/>
                </a:solidFill>
                <a:latin typeface="Arial" panose="020B0604020202020204" pitchFamily="34" charset="0"/>
                <a:cs typeface="Arial" panose="020B0604020202020204" pitchFamily="34" charset="0"/>
              </a:rPr>
              <a:t>ước</a:t>
            </a:r>
            <a:r>
              <a:rPr lang="en-US" sz="2800" dirty="0">
                <a:solidFill>
                  <a:srgbClr val="003300"/>
                </a:solidFill>
                <a:latin typeface="Arial" panose="020B0604020202020204" pitchFamily="34" charset="0"/>
                <a:cs typeface="Arial" panose="020B0604020202020204" pitchFamily="34" charset="0"/>
              </a:rPr>
              <a:t> </a:t>
            </a:r>
            <a:r>
              <a:rPr lang="en-US" sz="2800" dirty="0" err="1">
                <a:solidFill>
                  <a:srgbClr val="003300"/>
                </a:solidFill>
                <a:latin typeface="Arial" panose="020B0604020202020204" pitchFamily="34" charset="0"/>
                <a:cs typeface="Arial" panose="020B0604020202020204" pitchFamily="34" charset="0"/>
              </a:rPr>
              <a:t>của</a:t>
            </a:r>
            <a:r>
              <a:rPr lang="en-US" sz="2800" dirty="0">
                <a:solidFill>
                  <a:srgbClr val="003300"/>
                </a:solidFill>
                <a:latin typeface="Arial" panose="020B0604020202020204" pitchFamily="34" charset="0"/>
                <a:cs typeface="Arial" panose="020B0604020202020204" pitchFamily="34" charset="0"/>
              </a:rPr>
              <a:t> </a:t>
            </a:r>
            <a:r>
              <a:rPr lang="en-US" sz="2800" dirty="0" err="1">
                <a:solidFill>
                  <a:srgbClr val="003300"/>
                </a:solidFill>
                <a:latin typeface="Arial" panose="020B0604020202020204" pitchFamily="34" charset="0"/>
                <a:cs typeface="Arial" panose="020B0604020202020204" pitchFamily="34" charset="0"/>
              </a:rPr>
              <a:t>một</a:t>
            </a:r>
            <a:r>
              <a:rPr lang="en-US" sz="2800" dirty="0">
                <a:solidFill>
                  <a:srgbClr val="003300"/>
                </a:solidFill>
                <a:latin typeface="Arial" panose="020B0604020202020204" pitchFamily="34" charset="0"/>
                <a:cs typeface="Arial" panose="020B0604020202020204" pitchFamily="34" charset="0"/>
              </a:rPr>
              <a:t> </a:t>
            </a:r>
            <a:r>
              <a:rPr lang="en-US" sz="2800" dirty="0" err="1">
                <a:solidFill>
                  <a:srgbClr val="003300"/>
                </a:solidFill>
                <a:latin typeface="Arial" panose="020B0604020202020204" pitchFamily="34" charset="0"/>
                <a:cs typeface="Arial" panose="020B0604020202020204" pitchFamily="34" charset="0"/>
              </a:rPr>
              <a:t>số</a:t>
            </a:r>
            <a:r>
              <a:rPr lang="en-US" sz="2800" dirty="0">
                <a:solidFill>
                  <a:srgbClr val="003300"/>
                </a:solidFill>
                <a:latin typeface="Arial" panose="020B0604020202020204" pitchFamily="34" charset="0"/>
                <a:cs typeface="Arial" panose="020B0604020202020204" pitchFamily="34" charset="0"/>
              </a:rPr>
              <a:t> </a:t>
            </a:r>
            <a:r>
              <a:rPr lang="en-US" sz="2800" dirty="0" err="1">
                <a:solidFill>
                  <a:srgbClr val="003300"/>
                </a:solidFill>
                <a:latin typeface="Arial" panose="020B0604020202020204" pitchFamily="34" charset="0"/>
                <a:cs typeface="Arial" panose="020B0604020202020204" pitchFamily="34" charset="0"/>
              </a:rPr>
              <a:t>nguyên</a:t>
            </a:r>
            <a:r>
              <a:rPr lang="en-US" sz="2800" dirty="0">
                <a:solidFill>
                  <a:srgbClr val="0033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4904991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50000"/>
          </a:schemeClr>
        </a:solidFill>
        <a:effectLst/>
      </p:bgPr>
    </p:bg>
    <p:spTree>
      <p:nvGrpSpPr>
        <p:cNvPr id="1" name=""/>
        <p:cNvGrpSpPr/>
        <p:nvPr/>
      </p:nvGrpSpPr>
      <p:grpSpPr>
        <a:xfrm>
          <a:off x="0" y="0"/>
          <a:ext cx="0" cy="0"/>
          <a:chOff x="0" y="0"/>
          <a:chExt cx="0" cy="0"/>
        </a:xfrm>
      </p:grpSpPr>
      <p:grpSp>
        <p:nvGrpSpPr>
          <p:cNvPr id="42" name="Group 41"/>
          <p:cNvGrpSpPr/>
          <p:nvPr/>
        </p:nvGrpSpPr>
        <p:grpSpPr>
          <a:xfrm>
            <a:off x="1832258" y="3666904"/>
            <a:ext cx="3952866" cy="1770591"/>
            <a:chOff x="1832258" y="3666904"/>
            <a:chExt cx="3952866" cy="1770591"/>
          </a:xfrm>
        </p:grpSpPr>
        <p:pic>
          <p:nvPicPr>
            <p:cNvPr id="16" name="Picture 22" descr="Cove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5904" l="251" r="94737"/>
                      </a14:imgEffect>
                    </a14:imgLayer>
                  </a14:imgProps>
                </a:ext>
                <a:ext uri="{28A0092B-C50C-407E-A947-70E740481C1C}">
                  <a14:useLocalDpi xmlns:a14="http://schemas.microsoft.com/office/drawing/2010/main" val="0"/>
                </a:ext>
              </a:extLst>
            </a:blip>
            <a:srcRect/>
            <a:stretch>
              <a:fillRect/>
            </a:stretch>
          </p:blipFill>
          <p:spPr bwMode="auto">
            <a:xfrm>
              <a:off x="1832258" y="3666904"/>
              <a:ext cx="3952866" cy="154995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0" name="TextBox 29"/>
                <p:cNvSpPr txBox="1"/>
                <p:nvPr/>
              </p:nvSpPr>
              <p:spPr>
                <a:xfrm rot="1422490">
                  <a:off x="2178174" y="4606498"/>
                  <a:ext cx="3031067" cy="830997"/>
                </a:xfrm>
                <a:prstGeom prst="rect">
                  <a:avLst/>
                </a:prstGeom>
                <a:noFill/>
              </p:spPr>
              <p:txBody>
                <a:bodyPr wrap="square" rtlCol="0">
                  <a:spAutoFit/>
                </a:bodyPr>
                <a:lstStyle/>
                <a:p>
                  <a:pPr algn="ctr"/>
                  <a:r>
                    <a:rPr lang="en-US" sz="2400" dirty="0">
                      <a:solidFill>
                        <a:srgbClr val="FFC000"/>
                      </a:solidFill>
                      <a:latin typeface="Arial" panose="020B0604020202020204" pitchFamily="34" charset="0"/>
                      <a:cs typeface="Arial" panose="020B0604020202020204" pitchFamily="34" charset="0"/>
                    </a:rPr>
                    <a:t>Quan </a:t>
                  </a:r>
                  <a:r>
                    <a:rPr lang="en-US" sz="2400" dirty="0" err="1">
                      <a:solidFill>
                        <a:srgbClr val="FFC000"/>
                      </a:solidFill>
                      <a:latin typeface="Arial" panose="020B0604020202020204" pitchFamily="34" charset="0"/>
                      <a:cs typeface="Arial" panose="020B0604020202020204" pitchFamily="34" charset="0"/>
                    </a:rPr>
                    <a:t>hệ</a:t>
                  </a:r>
                  <a:r>
                    <a:rPr lang="en-US" sz="2400" dirty="0">
                      <a:solidFill>
                        <a:srgbClr val="FFC000"/>
                      </a:solidFill>
                      <a:latin typeface="Arial" panose="020B0604020202020204" pitchFamily="34" charset="0"/>
                      <a:cs typeface="Arial" panose="020B0604020202020204" pitchFamily="34" charset="0"/>
                    </a:rPr>
                    <a:t> chia </a:t>
                  </a:r>
                  <a:r>
                    <a:rPr lang="en-US" sz="2400" dirty="0" err="1">
                      <a:solidFill>
                        <a:srgbClr val="FFC000"/>
                      </a:solidFill>
                      <a:latin typeface="Arial" panose="020B0604020202020204" pitchFamily="34" charset="0"/>
                      <a:cs typeface="Arial" panose="020B0604020202020204" pitchFamily="34" charset="0"/>
                    </a:rPr>
                    <a:t>hết</a:t>
                  </a:r>
                  <a:endParaRPr lang="en-US" sz="2400" dirty="0">
                    <a:solidFill>
                      <a:srgbClr val="FFC000"/>
                    </a:solidFill>
                    <a:latin typeface="Arial" panose="020B0604020202020204" pitchFamily="34" charset="0"/>
                    <a:cs typeface="Arial" panose="020B0604020202020204" pitchFamily="34" charset="0"/>
                  </a:endParaRPr>
                </a:p>
                <a:p>
                  <a:pPr algn="ctr"/>
                  <a14:m>
                    <m:oMathPara xmlns:m="http://schemas.openxmlformats.org/officeDocument/2006/math">
                      <m:oMathParaPr>
                        <m:jc m:val="centerGroup"/>
                      </m:oMathParaPr>
                      <m:oMath xmlns:m="http://schemas.openxmlformats.org/officeDocument/2006/math">
                        <m:r>
                          <a:rPr lang="en-US" sz="2400" b="0" i="1" smtClean="0">
                            <a:solidFill>
                              <a:srgbClr val="FFC000"/>
                            </a:solidFill>
                            <a:latin typeface="Cambria Math" panose="02040503050406030204" pitchFamily="18" charset="0"/>
                            <a:cs typeface="Arial" panose="020B0604020202020204" pitchFamily="34" charset="0"/>
                          </a:rPr>
                          <m:t>𝑎</m:t>
                        </m:r>
                        <m:r>
                          <a:rPr lang="en-US" sz="2400" b="0" i="1" smtClean="0">
                            <a:solidFill>
                              <a:srgbClr val="FFC000"/>
                            </a:solidFill>
                            <a:latin typeface="Cambria Math" panose="02040503050406030204" pitchFamily="18" charset="0"/>
                            <a:ea typeface="Cambria Math" panose="02040503050406030204" pitchFamily="18" charset="0"/>
                            <a:cs typeface="Arial" panose="020B0604020202020204" pitchFamily="34" charset="0"/>
                          </a:rPr>
                          <m:t>⋮</m:t>
                        </m:r>
                        <m:r>
                          <a:rPr lang="en-US" sz="2400" b="0" i="1" smtClean="0">
                            <a:solidFill>
                              <a:srgbClr val="FFC000"/>
                            </a:solidFill>
                            <a:latin typeface="Cambria Math" panose="02040503050406030204" pitchFamily="18" charset="0"/>
                            <a:ea typeface="Cambria Math" panose="02040503050406030204" pitchFamily="18" charset="0"/>
                            <a:cs typeface="Arial" panose="020B0604020202020204" pitchFamily="34" charset="0"/>
                          </a:rPr>
                          <m:t>𝑏</m:t>
                        </m:r>
                        <m:r>
                          <a:rPr lang="en-US" sz="2400" b="0" i="1" smtClean="0">
                            <a:solidFill>
                              <a:srgbClr val="FFC000"/>
                            </a:solidFill>
                            <a:latin typeface="Cambria Math" panose="02040503050406030204" pitchFamily="18" charset="0"/>
                            <a:ea typeface="Cambria Math" panose="02040503050406030204" pitchFamily="18" charset="0"/>
                            <a:cs typeface="Arial" panose="020B0604020202020204" pitchFamily="34" charset="0"/>
                          </a:rPr>
                          <m:t>  </m:t>
                        </m:r>
                        <m:d>
                          <m:dPr>
                            <m:ctrlPr>
                              <a:rPr lang="en-US" sz="2400" b="0" i="1" smtClean="0">
                                <a:solidFill>
                                  <a:srgbClr val="FFC000"/>
                                </a:solidFill>
                                <a:latin typeface="Cambria Math" panose="02040503050406030204" pitchFamily="18" charset="0"/>
                                <a:ea typeface="Cambria Math" panose="02040503050406030204" pitchFamily="18" charset="0"/>
                                <a:cs typeface="Arial" panose="020B0604020202020204" pitchFamily="34" charset="0"/>
                              </a:rPr>
                            </m:ctrlPr>
                          </m:dPr>
                          <m:e>
                            <m:r>
                              <a:rPr lang="en-US" sz="2400" b="0" i="1" smtClean="0">
                                <a:solidFill>
                                  <a:srgbClr val="FFC000"/>
                                </a:solidFill>
                                <a:latin typeface="Cambria Math" panose="02040503050406030204" pitchFamily="18" charset="0"/>
                                <a:ea typeface="Cambria Math" panose="02040503050406030204" pitchFamily="18" charset="0"/>
                                <a:cs typeface="Arial" panose="020B0604020202020204" pitchFamily="34" charset="0"/>
                              </a:rPr>
                              <m:t>𝑏</m:t>
                            </m:r>
                            <m:r>
                              <a:rPr lang="en-US" sz="2400" b="0" i="1" smtClean="0">
                                <a:solidFill>
                                  <a:srgbClr val="FFC000"/>
                                </a:solidFill>
                                <a:latin typeface="Cambria Math" panose="02040503050406030204" pitchFamily="18" charset="0"/>
                                <a:ea typeface="Cambria Math" panose="02040503050406030204" pitchFamily="18" charset="0"/>
                                <a:cs typeface="Arial" panose="020B0604020202020204" pitchFamily="34" charset="0"/>
                              </a:rPr>
                              <m:t>≠0</m:t>
                            </m:r>
                          </m:e>
                        </m:d>
                      </m:oMath>
                    </m:oMathPara>
                  </a14:m>
                  <a:endParaRPr lang="en-US" sz="2400" dirty="0">
                    <a:solidFill>
                      <a:srgbClr val="FFC000"/>
                    </a:solidFill>
                    <a:latin typeface="Arial" panose="020B0604020202020204" pitchFamily="34" charset="0"/>
                    <a:cs typeface="Arial" panose="020B0604020202020204" pitchFamily="34" charset="0"/>
                  </a:endParaRPr>
                </a:p>
              </p:txBody>
            </p:sp>
          </mc:Choice>
          <mc:Fallback xmlns="">
            <p:sp>
              <p:nvSpPr>
                <p:cNvPr id="30" name="TextBox 29"/>
                <p:cNvSpPr txBox="1">
                  <a:spLocks noRot="1" noChangeAspect="1" noMove="1" noResize="1" noEditPoints="1" noAdjustHandles="1" noChangeArrowheads="1" noChangeShapeType="1" noTextEdit="1"/>
                </p:cNvSpPr>
                <p:nvPr/>
              </p:nvSpPr>
              <p:spPr>
                <a:xfrm rot="1422490">
                  <a:off x="2178174" y="4606498"/>
                  <a:ext cx="3031067" cy="830997"/>
                </a:xfrm>
                <a:prstGeom prst="rect">
                  <a:avLst/>
                </a:prstGeom>
                <a:blipFill rotWithShape="0">
                  <a:blip r:embed="rId6"/>
                  <a:stretch>
                    <a:fillRect/>
                  </a:stretch>
                </a:blipFill>
              </p:spPr>
              <p:txBody>
                <a:bodyPr/>
                <a:lstStyle/>
                <a:p>
                  <a:r>
                    <a:rPr lang="en-US">
                      <a:noFill/>
                    </a:rPr>
                    <a:t> </a:t>
                  </a:r>
                </a:p>
              </p:txBody>
            </p:sp>
          </mc:Fallback>
        </mc:AlternateContent>
      </p:grpSp>
      <p:grpSp>
        <p:nvGrpSpPr>
          <p:cNvPr id="9" name="Group 8"/>
          <p:cNvGrpSpPr/>
          <p:nvPr/>
        </p:nvGrpSpPr>
        <p:grpSpPr>
          <a:xfrm>
            <a:off x="1903537" y="1909843"/>
            <a:ext cx="3856450" cy="1887376"/>
            <a:chOff x="1903537" y="1909843"/>
            <a:chExt cx="3856450" cy="1887376"/>
          </a:xfrm>
        </p:grpSpPr>
        <p:pic>
          <p:nvPicPr>
            <p:cNvPr id="25" name="Picture 5" descr="Cove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7678" b="97889" l="0" r="79953"/>
                      </a14:imgEffect>
                    </a14:imgLayer>
                  </a14:imgProps>
                </a:ext>
                <a:ext uri="{28A0092B-C50C-407E-A947-70E740481C1C}">
                  <a14:useLocalDpi xmlns:a14="http://schemas.microsoft.com/office/drawing/2010/main" val="0"/>
                </a:ext>
              </a:extLst>
            </a:blip>
            <a:srcRect/>
            <a:stretch>
              <a:fillRect/>
            </a:stretch>
          </p:blipFill>
          <p:spPr bwMode="auto">
            <a:xfrm>
              <a:off x="1957955" y="1909843"/>
              <a:ext cx="3802032" cy="18873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rot="19875509">
              <a:off x="1903537" y="2367725"/>
              <a:ext cx="3394691" cy="400110"/>
            </a:xfrm>
            <a:prstGeom prst="rect">
              <a:avLst/>
            </a:prstGeom>
            <a:noFill/>
          </p:spPr>
          <p:txBody>
            <a:bodyPr wrap="square" rtlCol="0">
              <a:spAutoFit/>
            </a:bodyPr>
            <a:lstStyle/>
            <a:p>
              <a:r>
                <a:rPr lang="en-US" sz="2000" dirty="0" err="1">
                  <a:solidFill>
                    <a:srgbClr val="00B0F0"/>
                  </a:solidFill>
                  <a:latin typeface="Arial" panose="020B0604020202020204" pitchFamily="34" charset="0"/>
                  <a:cs typeface="Arial" panose="020B0604020202020204" pitchFamily="34" charset="0"/>
                </a:rPr>
                <a:t>Phép</a:t>
              </a:r>
              <a:r>
                <a:rPr lang="en-US" sz="2000" dirty="0">
                  <a:solidFill>
                    <a:srgbClr val="00B0F0"/>
                  </a:solidFill>
                  <a:latin typeface="Arial" panose="020B0604020202020204" pitchFamily="34" charset="0"/>
                  <a:cs typeface="Arial" panose="020B0604020202020204" pitchFamily="34" charset="0"/>
                </a:rPr>
                <a:t> chia 2 </a:t>
              </a:r>
              <a:r>
                <a:rPr lang="en-US" sz="2000" dirty="0" err="1">
                  <a:solidFill>
                    <a:srgbClr val="00B0F0"/>
                  </a:solidFill>
                  <a:latin typeface="Arial" panose="020B0604020202020204" pitchFamily="34" charset="0"/>
                  <a:cs typeface="Arial" panose="020B0604020202020204" pitchFamily="34" charset="0"/>
                </a:rPr>
                <a:t>số</a:t>
              </a:r>
              <a:r>
                <a:rPr lang="en-US" sz="2000" dirty="0">
                  <a:solidFill>
                    <a:srgbClr val="00B0F0"/>
                  </a:solidFill>
                  <a:latin typeface="Arial" panose="020B0604020202020204" pitchFamily="34" charset="0"/>
                  <a:cs typeface="Arial" panose="020B0604020202020204" pitchFamily="34" charset="0"/>
                </a:rPr>
                <a:t> </a:t>
              </a:r>
              <a:r>
                <a:rPr lang="en-US" sz="2000" dirty="0" err="1">
                  <a:solidFill>
                    <a:srgbClr val="00B0F0"/>
                  </a:solidFill>
                  <a:latin typeface="Arial" panose="020B0604020202020204" pitchFamily="34" charset="0"/>
                  <a:cs typeface="Arial" panose="020B0604020202020204" pitchFamily="34" charset="0"/>
                </a:rPr>
                <a:t>nguyên</a:t>
              </a:r>
              <a:endParaRPr lang="en-US" sz="2000" dirty="0">
                <a:solidFill>
                  <a:srgbClr val="00B0F0"/>
                </a:solidFill>
                <a:latin typeface="Arial" panose="020B0604020202020204" pitchFamily="34" charset="0"/>
                <a:cs typeface="Arial" panose="020B0604020202020204" pitchFamily="34" charset="0"/>
              </a:endParaRPr>
            </a:p>
          </p:txBody>
        </p:sp>
      </p:grpSp>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9" name="Group 38">
            <a:extLst>
              <a:ext uri="{FF2B5EF4-FFF2-40B4-BE49-F238E27FC236}">
                <a16:creationId xmlns:a16="http://schemas.microsoft.com/office/drawing/2014/main" id="{1ED5D934-1005-42E7-B9E8-65E9CE12B957}"/>
              </a:ext>
            </a:extLst>
          </p:cNvPr>
          <p:cNvGrpSpPr/>
          <p:nvPr/>
        </p:nvGrpSpPr>
        <p:grpSpPr>
          <a:xfrm rot="5400000">
            <a:off x="8413873" y="3218531"/>
            <a:ext cx="6891246" cy="653685"/>
            <a:chOff x="4871257" y="83128"/>
            <a:chExt cx="7501721" cy="653685"/>
          </a:xfrm>
        </p:grpSpPr>
        <p:sp>
          <p:nvSpPr>
            <p:cNvPr id="40" name="Rectangle: Rounded Corners 39">
              <a:extLst>
                <a:ext uri="{FF2B5EF4-FFF2-40B4-BE49-F238E27FC236}">
                  <a16:creationId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dirty="0">
                  <a:solidFill>
                    <a:srgbClr val="FFFF00"/>
                  </a:solidFill>
                  <a:latin typeface="Arial" panose="020B0604020202020204" pitchFamily="34" charset="0"/>
                  <a:cs typeface="Arial" panose="020B0604020202020204" pitchFamily="34" charset="0"/>
                </a:rPr>
                <a:t>HOẠT ĐỘNG HÌNH THÀNH KIẾN THỨC</a:t>
              </a:r>
              <a:endParaRPr lang="en-US" sz="2400" dirty="0">
                <a:solidFill>
                  <a:srgbClr val="FFFF00"/>
                </a:solidFill>
                <a:latin typeface="Arial" panose="020B0604020202020204" pitchFamily="34" charset="0"/>
                <a:cs typeface="Arial" panose="020B0604020202020204" pitchFamily="34" charset="0"/>
              </a:endParaRPr>
            </a:p>
          </p:txBody>
        </p:sp>
      </p:grpSp>
      <p:sp>
        <p:nvSpPr>
          <p:cNvPr id="2" name="Hexagon 1"/>
          <p:cNvSpPr/>
          <p:nvPr/>
        </p:nvSpPr>
        <p:spPr>
          <a:xfrm>
            <a:off x="428178" y="3198742"/>
            <a:ext cx="1789044" cy="1076877"/>
          </a:xfrm>
          <a:prstGeom prst="hexagon">
            <a:avLst/>
          </a:prstGeom>
          <a:solidFill>
            <a:schemeClr val="accent4">
              <a:lumMod val="60000"/>
              <a:lumOff val="40000"/>
            </a:schemeClr>
          </a:solidFill>
          <a:ln w="38100">
            <a:solidFill>
              <a:srgbClr val="C00000"/>
            </a:solid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C00000"/>
                </a:solidFill>
                <a:latin typeface="Arial" panose="020B0604020202020204" pitchFamily="34" charset="0"/>
                <a:cs typeface="Arial" panose="020B0604020202020204" pitchFamily="34" charset="0"/>
              </a:rPr>
              <a:t>Bài</a:t>
            </a:r>
            <a:r>
              <a:rPr lang="en-US" sz="2800" dirty="0">
                <a:solidFill>
                  <a:srgbClr val="C00000"/>
                </a:solidFill>
                <a:latin typeface="Arial" panose="020B0604020202020204" pitchFamily="34" charset="0"/>
                <a:cs typeface="Arial" panose="020B0604020202020204" pitchFamily="34" charset="0"/>
              </a:rPr>
              <a:t> 6</a:t>
            </a:r>
          </a:p>
        </p:txBody>
      </p:sp>
      <p:grpSp>
        <p:nvGrpSpPr>
          <p:cNvPr id="11" name="Group 10"/>
          <p:cNvGrpSpPr/>
          <p:nvPr/>
        </p:nvGrpSpPr>
        <p:grpSpPr>
          <a:xfrm>
            <a:off x="4575680" y="918815"/>
            <a:ext cx="3763458" cy="1462266"/>
            <a:chOff x="4575680" y="918815"/>
            <a:chExt cx="3763458" cy="1462266"/>
          </a:xfrm>
        </p:grpSpPr>
        <p:pic>
          <p:nvPicPr>
            <p:cNvPr id="24" name="Picture 14" descr="Cove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91241" l="7071" r="9798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575680" y="918815"/>
              <a:ext cx="3763458" cy="1462266"/>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rot="21103934">
              <a:off x="4739406" y="1029599"/>
              <a:ext cx="3343172" cy="400110"/>
            </a:xfrm>
            <a:prstGeom prst="rect">
              <a:avLst/>
            </a:prstGeom>
            <a:noFill/>
          </p:spPr>
          <p:txBody>
            <a:bodyPr wrap="square" rtlCol="0">
              <a:spAutoFit/>
            </a:bodyPr>
            <a:lstStyle/>
            <a:p>
              <a:r>
                <a:rPr lang="en-US" sz="2000" dirty="0">
                  <a:solidFill>
                    <a:srgbClr val="00FF00"/>
                  </a:solidFill>
                  <a:latin typeface="Arial" panose="020B0604020202020204" pitchFamily="34" charset="0"/>
                  <a:cs typeface="Arial" panose="020B0604020202020204" pitchFamily="34" charset="0"/>
                </a:rPr>
                <a:t>Chia 2 </a:t>
              </a:r>
              <a:r>
                <a:rPr lang="en-US" sz="2000" dirty="0" err="1">
                  <a:solidFill>
                    <a:srgbClr val="00FF00"/>
                  </a:solidFill>
                  <a:latin typeface="Arial" panose="020B0604020202020204" pitchFamily="34" charset="0"/>
                  <a:cs typeface="Arial" panose="020B0604020202020204" pitchFamily="34" charset="0"/>
                </a:rPr>
                <a:t>số</a:t>
              </a:r>
              <a:r>
                <a:rPr lang="en-US" sz="2000" dirty="0">
                  <a:solidFill>
                    <a:srgbClr val="00FF00"/>
                  </a:solidFill>
                  <a:latin typeface="Arial" panose="020B0604020202020204" pitchFamily="34" charset="0"/>
                  <a:cs typeface="Arial" panose="020B0604020202020204" pitchFamily="34" charset="0"/>
                </a:rPr>
                <a:t> </a:t>
              </a:r>
              <a:r>
                <a:rPr lang="en-US" sz="2000" dirty="0" err="1">
                  <a:solidFill>
                    <a:srgbClr val="00FF00"/>
                  </a:solidFill>
                  <a:latin typeface="Arial" panose="020B0604020202020204" pitchFamily="34" charset="0"/>
                  <a:cs typeface="Arial" panose="020B0604020202020204" pitchFamily="34" charset="0"/>
                </a:rPr>
                <a:t>nguyên</a:t>
              </a:r>
              <a:r>
                <a:rPr lang="en-US" sz="2000" dirty="0">
                  <a:solidFill>
                    <a:srgbClr val="00FF00"/>
                  </a:solidFill>
                  <a:latin typeface="Arial" panose="020B0604020202020204" pitchFamily="34" charset="0"/>
                  <a:cs typeface="Arial" panose="020B0604020202020204" pitchFamily="34" charset="0"/>
                </a:rPr>
                <a:t> </a:t>
              </a:r>
              <a:r>
                <a:rPr lang="en-US" sz="2000" dirty="0" err="1">
                  <a:solidFill>
                    <a:srgbClr val="00FF00"/>
                  </a:solidFill>
                  <a:latin typeface="Arial" panose="020B0604020202020204" pitchFamily="34" charset="0"/>
                  <a:cs typeface="Arial" panose="020B0604020202020204" pitchFamily="34" charset="0"/>
                </a:rPr>
                <a:t>khác</a:t>
              </a:r>
              <a:r>
                <a:rPr lang="en-US" sz="2000" dirty="0">
                  <a:solidFill>
                    <a:srgbClr val="00FF00"/>
                  </a:solidFill>
                  <a:latin typeface="Arial" panose="020B0604020202020204" pitchFamily="34" charset="0"/>
                  <a:cs typeface="Arial" panose="020B0604020202020204" pitchFamily="34" charset="0"/>
                </a:rPr>
                <a:t> </a:t>
              </a:r>
              <a:r>
                <a:rPr lang="en-US" sz="2000" dirty="0" err="1">
                  <a:solidFill>
                    <a:srgbClr val="00FF00"/>
                  </a:solidFill>
                  <a:latin typeface="Arial" panose="020B0604020202020204" pitchFamily="34" charset="0"/>
                  <a:cs typeface="Arial" panose="020B0604020202020204" pitchFamily="34" charset="0"/>
                </a:rPr>
                <a:t>dấu</a:t>
              </a:r>
              <a:endParaRPr lang="en-US" sz="2000" dirty="0">
                <a:solidFill>
                  <a:srgbClr val="00FF00"/>
                </a:solidFill>
                <a:latin typeface="Arial" panose="020B0604020202020204" pitchFamily="34" charset="0"/>
                <a:cs typeface="Arial" panose="020B0604020202020204" pitchFamily="34" charset="0"/>
              </a:endParaRPr>
            </a:p>
          </p:txBody>
        </p:sp>
      </p:grpSp>
      <p:grpSp>
        <p:nvGrpSpPr>
          <p:cNvPr id="12" name="Group 11"/>
          <p:cNvGrpSpPr/>
          <p:nvPr/>
        </p:nvGrpSpPr>
        <p:grpSpPr>
          <a:xfrm>
            <a:off x="4710661" y="2054868"/>
            <a:ext cx="3612236" cy="1405442"/>
            <a:chOff x="4710661" y="2054868"/>
            <a:chExt cx="3612236" cy="1405442"/>
          </a:xfrm>
        </p:grpSpPr>
        <p:pic>
          <p:nvPicPr>
            <p:cNvPr id="21" name="Picture 18" descr="Cove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2062" b="98969" l="0" r="96111"/>
                      </a14:imgEffect>
                    </a14:imgLayer>
                  </a14:imgProps>
                </a:ext>
                <a:ext uri="{28A0092B-C50C-407E-A947-70E740481C1C}">
                  <a14:useLocalDpi xmlns:a14="http://schemas.microsoft.com/office/drawing/2010/main" val="0"/>
                </a:ext>
              </a:extLst>
            </a:blip>
            <a:srcRect/>
            <a:stretch>
              <a:fillRect/>
            </a:stretch>
          </p:blipFill>
          <p:spPr bwMode="auto">
            <a:xfrm>
              <a:off x="4710661" y="2054868"/>
              <a:ext cx="3612236" cy="1320438"/>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rot="706976">
              <a:off x="4711427" y="3060200"/>
              <a:ext cx="3535031" cy="400110"/>
            </a:xfrm>
            <a:prstGeom prst="rect">
              <a:avLst/>
            </a:prstGeom>
            <a:noFill/>
          </p:spPr>
          <p:txBody>
            <a:bodyPr wrap="square" rtlCol="0">
              <a:spAutoFit/>
            </a:bodyPr>
            <a:lstStyle/>
            <a:p>
              <a:r>
                <a:rPr lang="en-US" sz="2000" dirty="0">
                  <a:solidFill>
                    <a:srgbClr val="00FF00"/>
                  </a:solidFill>
                  <a:latin typeface="Arial" panose="020B0604020202020204" pitchFamily="34" charset="0"/>
                  <a:cs typeface="Arial" panose="020B0604020202020204" pitchFamily="34" charset="0"/>
                </a:rPr>
                <a:t>Chia 2 </a:t>
              </a:r>
              <a:r>
                <a:rPr lang="en-US" sz="2000" dirty="0" err="1">
                  <a:solidFill>
                    <a:srgbClr val="00FF00"/>
                  </a:solidFill>
                  <a:latin typeface="Arial" panose="020B0604020202020204" pitchFamily="34" charset="0"/>
                  <a:cs typeface="Arial" panose="020B0604020202020204" pitchFamily="34" charset="0"/>
                </a:rPr>
                <a:t>số</a:t>
              </a:r>
              <a:r>
                <a:rPr lang="en-US" sz="2000" dirty="0">
                  <a:solidFill>
                    <a:srgbClr val="00FF00"/>
                  </a:solidFill>
                  <a:latin typeface="Arial" panose="020B0604020202020204" pitchFamily="34" charset="0"/>
                  <a:cs typeface="Arial" panose="020B0604020202020204" pitchFamily="34" charset="0"/>
                </a:rPr>
                <a:t> </a:t>
              </a:r>
              <a:r>
                <a:rPr lang="en-US" sz="2000" dirty="0" err="1">
                  <a:solidFill>
                    <a:srgbClr val="00FF00"/>
                  </a:solidFill>
                  <a:latin typeface="Arial" panose="020B0604020202020204" pitchFamily="34" charset="0"/>
                  <a:cs typeface="Arial" panose="020B0604020202020204" pitchFamily="34" charset="0"/>
                </a:rPr>
                <a:t>nguyên</a:t>
              </a:r>
              <a:r>
                <a:rPr lang="en-US" sz="2000" dirty="0">
                  <a:solidFill>
                    <a:srgbClr val="00FF00"/>
                  </a:solidFill>
                  <a:latin typeface="Arial" panose="020B0604020202020204" pitchFamily="34" charset="0"/>
                  <a:cs typeface="Arial" panose="020B0604020202020204" pitchFamily="34" charset="0"/>
                </a:rPr>
                <a:t> </a:t>
              </a:r>
              <a:r>
                <a:rPr lang="en-US" sz="2000" dirty="0" err="1">
                  <a:solidFill>
                    <a:srgbClr val="00FF00"/>
                  </a:solidFill>
                  <a:latin typeface="Arial" panose="020B0604020202020204" pitchFamily="34" charset="0"/>
                  <a:cs typeface="Arial" panose="020B0604020202020204" pitchFamily="34" charset="0"/>
                </a:rPr>
                <a:t>cùng</a:t>
              </a:r>
              <a:r>
                <a:rPr lang="en-US" sz="2000" dirty="0">
                  <a:solidFill>
                    <a:srgbClr val="00FF00"/>
                  </a:solidFill>
                  <a:latin typeface="Arial" panose="020B0604020202020204" pitchFamily="34" charset="0"/>
                  <a:cs typeface="Arial" panose="020B0604020202020204" pitchFamily="34" charset="0"/>
                </a:rPr>
                <a:t> </a:t>
              </a:r>
              <a:r>
                <a:rPr lang="en-US" sz="2000" dirty="0" err="1">
                  <a:solidFill>
                    <a:srgbClr val="00FF00"/>
                  </a:solidFill>
                  <a:latin typeface="Arial" panose="020B0604020202020204" pitchFamily="34" charset="0"/>
                  <a:cs typeface="Arial" panose="020B0604020202020204" pitchFamily="34" charset="0"/>
                </a:rPr>
                <a:t>dấu</a:t>
              </a:r>
              <a:endParaRPr lang="en-US" sz="2000" dirty="0">
                <a:solidFill>
                  <a:srgbClr val="00FF00"/>
                </a:solidFill>
                <a:latin typeface="Arial" panose="020B0604020202020204" pitchFamily="34" charset="0"/>
                <a:cs typeface="Arial" panose="020B0604020202020204" pitchFamily="34" charset="0"/>
              </a:endParaRPr>
            </a:p>
          </p:txBody>
        </p:sp>
      </p:grpSp>
      <p:grpSp>
        <p:nvGrpSpPr>
          <p:cNvPr id="43" name="Group 42"/>
          <p:cNvGrpSpPr/>
          <p:nvPr/>
        </p:nvGrpSpPr>
        <p:grpSpPr>
          <a:xfrm>
            <a:off x="5237603" y="4166870"/>
            <a:ext cx="3002503" cy="959062"/>
            <a:chOff x="5237603" y="4166870"/>
            <a:chExt cx="3002503" cy="959062"/>
          </a:xfrm>
        </p:grpSpPr>
        <p:pic>
          <p:nvPicPr>
            <p:cNvPr id="15" name="Picture 24" descr="Cove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3636" b="92727" l="2791" r="100000"/>
                      </a14:imgEffect>
                    </a14:imgLayer>
                  </a14:imgProps>
                </a:ext>
                <a:ext uri="{28A0092B-C50C-407E-A947-70E740481C1C}">
                  <a14:useLocalDpi xmlns:a14="http://schemas.microsoft.com/office/drawing/2010/main" val="0"/>
                </a:ext>
              </a:extLst>
            </a:blip>
            <a:srcRect/>
            <a:stretch>
              <a:fillRect/>
            </a:stretch>
          </p:blipFill>
          <p:spPr bwMode="auto">
            <a:xfrm>
              <a:off x="5237603" y="4441879"/>
              <a:ext cx="3002503" cy="68405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8" name="TextBox 27"/>
                <p:cNvSpPr txBox="1"/>
                <p:nvPr/>
              </p:nvSpPr>
              <p:spPr>
                <a:xfrm rot="21284962">
                  <a:off x="6107769" y="4166870"/>
                  <a:ext cx="2072634" cy="461665"/>
                </a:xfrm>
                <a:prstGeom prst="rect">
                  <a:avLst/>
                </a:prstGeom>
                <a:noFill/>
              </p:spPr>
              <p:txBody>
                <a:bodyPr wrap="square" rtlCol="0">
                  <a:spAutoFit/>
                </a:bodyPr>
                <a:lstStyle/>
                <a:p>
                  <a14:m>
                    <m:oMath xmlns:m="http://schemas.openxmlformats.org/officeDocument/2006/math">
                      <m:r>
                        <a:rPr lang="en-US" sz="2400" b="0" i="1" dirty="0" smtClean="0">
                          <a:solidFill>
                            <a:srgbClr val="FFC000"/>
                          </a:solidFill>
                          <a:latin typeface="Cambria Math" panose="02040503050406030204" pitchFamily="18" charset="0"/>
                          <a:cs typeface="Arial" panose="020B0604020202020204" pitchFamily="34" charset="0"/>
                        </a:rPr>
                        <m:t>𝑎</m:t>
                      </m:r>
                    </m:oMath>
                  </a14:m>
                  <a:r>
                    <a:rPr lang="en-US" sz="2400" dirty="0">
                      <a:solidFill>
                        <a:srgbClr val="FFC000"/>
                      </a:solidFill>
                      <a:latin typeface="Arial" panose="020B0604020202020204" pitchFamily="34" charset="0"/>
                      <a:cs typeface="Arial" panose="020B0604020202020204" pitchFamily="34" charset="0"/>
                    </a:rPr>
                    <a:t> </a:t>
                  </a:r>
                  <a:r>
                    <a:rPr lang="en-US" sz="2400" dirty="0" err="1">
                      <a:solidFill>
                        <a:srgbClr val="FFC000"/>
                      </a:solidFill>
                      <a:latin typeface="Arial" panose="020B0604020202020204" pitchFamily="34" charset="0"/>
                      <a:cs typeface="Arial" panose="020B0604020202020204" pitchFamily="34" charset="0"/>
                    </a:rPr>
                    <a:t>là</a:t>
                  </a:r>
                  <a:r>
                    <a:rPr lang="en-US" sz="2400" dirty="0">
                      <a:solidFill>
                        <a:srgbClr val="FFC000"/>
                      </a:solidFill>
                      <a:latin typeface="Arial" panose="020B0604020202020204" pitchFamily="34" charset="0"/>
                      <a:cs typeface="Arial" panose="020B0604020202020204" pitchFamily="34" charset="0"/>
                    </a:rPr>
                    <a:t> </a:t>
                  </a:r>
                  <a:r>
                    <a:rPr lang="en-US" sz="2400" dirty="0" err="1">
                      <a:solidFill>
                        <a:srgbClr val="FFC000"/>
                      </a:solidFill>
                      <a:latin typeface="Arial" panose="020B0604020202020204" pitchFamily="34" charset="0"/>
                      <a:cs typeface="Arial" panose="020B0604020202020204" pitchFamily="34" charset="0"/>
                    </a:rPr>
                    <a:t>bội</a:t>
                  </a:r>
                  <a:r>
                    <a:rPr lang="en-US" sz="2400" dirty="0">
                      <a:solidFill>
                        <a:srgbClr val="FFC000"/>
                      </a:solidFill>
                      <a:latin typeface="Arial" panose="020B0604020202020204" pitchFamily="34" charset="0"/>
                      <a:cs typeface="Arial" panose="020B0604020202020204" pitchFamily="34" charset="0"/>
                    </a:rPr>
                    <a:t> </a:t>
                  </a:r>
                  <a:r>
                    <a:rPr lang="en-US" sz="2400" dirty="0" err="1">
                      <a:solidFill>
                        <a:srgbClr val="FFC000"/>
                      </a:solidFill>
                      <a:latin typeface="Arial" panose="020B0604020202020204" pitchFamily="34" charset="0"/>
                      <a:cs typeface="Arial" panose="020B0604020202020204" pitchFamily="34" charset="0"/>
                    </a:rPr>
                    <a:t>của</a:t>
                  </a:r>
                  <a:r>
                    <a:rPr lang="en-US" sz="2400" dirty="0">
                      <a:solidFill>
                        <a:srgbClr val="FFC000"/>
                      </a:solidFill>
                      <a:latin typeface="Arial" panose="020B0604020202020204" pitchFamily="34" charset="0"/>
                      <a:cs typeface="Arial" panose="020B0604020202020204" pitchFamily="34" charset="0"/>
                    </a:rPr>
                    <a:t> </a:t>
                  </a:r>
                  <a14:m>
                    <m:oMath xmlns:m="http://schemas.openxmlformats.org/officeDocument/2006/math">
                      <m:r>
                        <a:rPr lang="en-US" sz="2400" b="0" i="1" smtClean="0">
                          <a:solidFill>
                            <a:srgbClr val="FFC000"/>
                          </a:solidFill>
                          <a:latin typeface="Cambria Math" panose="02040503050406030204" pitchFamily="18" charset="0"/>
                          <a:cs typeface="Arial" panose="020B0604020202020204" pitchFamily="34" charset="0"/>
                        </a:rPr>
                        <m:t>𝑏</m:t>
                      </m:r>
                    </m:oMath>
                  </a14:m>
                  <a:r>
                    <a:rPr lang="en-US" sz="2400" dirty="0">
                      <a:solidFill>
                        <a:srgbClr val="FFC000"/>
                      </a:solidFill>
                      <a:latin typeface="Arial" panose="020B0604020202020204" pitchFamily="34" charset="0"/>
                      <a:cs typeface="Arial" panose="020B0604020202020204" pitchFamily="34" charset="0"/>
                    </a:rPr>
                    <a:t> </a:t>
                  </a:r>
                </a:p>
              </p:txBody>
            </p:sp>
          </mc:Choice>
          <mc:Fallback xmlns="">
            <p:sp>
              <p:nvSpPr>
                <p:cNvPr id="28" name="TextBox 27"/>
                <p:cNvSpPr txBox="1">
                  <a:spLocks noRot="1" noChangeAspect="1" noMove="1" noResize="1" noEditPoints="1" noAdjustHandles="1" noChangeArrowheads="1" noChangeShapeType="1" noTextEdit="1"/>
                </p:cNvSpPr>
                <p:nvPr/>
              </p:nvSpPr>
              <p:spPr>
                <a:xfrm rot="21284962">
                  <a:off x="6107769" y="4166870"/>
                  <a:ext cx="2072634" cy="461665"/>
                </a:xfrm>
                <a:prstGeom prst="rect">
                  <a:avLst/>
                </a:prstGeom>
                <a:blipFill rotWithShape="0">
                  <a:blip r:embed="rId15"/>
                  <a:stretch>
                    <a:fillRect t="-2804" b="-18692"/>
                  </a:stretch>
                </a:blipFill>
              </p:spPr>
              <p:txBody>
                <a:bodyPr/>
                <a:lstStyle/>
                <a:p>
                  <a:r>
                    <a:rPr lang="en-US">
                      <a:noFill/>
                    </a:rPr>
                    <a:t> </a:t>
                  </a:r>
                </a:p>
              </p:txBody>
            </p:sp>
          </mc:Fallback>
        </mc:AlternateContent>
      </p:grpSp>
      <p:grpSp>
        <p:nvGrpSpPr>
          <p:cNvPr id="44" name="Group 43"/>
          <p:cNvGrpSpPr/>
          <p:nvPr/>
        </p:nvGrpSpPr>
        <p:grpSpPr>
          <a:xfrm>
            <a:off x="5344489" y="5004816"/>
            <a:ext cx="2909101" cy="951500"/>
            <a:chOff x="5344489" y="5004816"/>
            <a:chExt cx="2909101" cy="951500"/>
          </a:xfrm>
        </p:grpSpPr>
        <p:pic>
          <p:nvPicPr>
            <p:cNvPr id="14" name="Picture 28" descr="Cove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0" b="98291" l="0" r="98000"/>
                      </a14:imgEffect>
                    </a14:imgLayer>
                  </a14:imgProps>
                </a:ext>
                <a:ext uri="{28A0092B-C50C-407E-A947-70E740481C1C}">
                  <a14:useLocalDpi xmlns:a14="http://schemas.microsoft.com/office/drawing/2010/main" val="0"/>
                </a:ext>
              </a:extLst>
            </a:blip>
            <a:srcRect/>
            <a:stretch>
              <a:fillRect/>
            </a:stretch>
          </p:blipFill>
          <p:spPr bwMode="auto">
            <a:xfrm>
              <a:off x="5344489" y="5004816"/>
              <a:ext cx="2844613" cy="55253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9" name="TextBox 28"/>
                <p:cNvSpPr txBox="1"/>
                <p:nvPr/>
              </p:nvSpPr>
              <p:spPr>
                <a:xfrm rot="187770">
                  <a:off x="5960163" y="5494651"/>
                  <a:ext cx="2293427" cy="461665"/>
                </a:xfrm>
                <a:prstGeom prst="rect">
                  <a:avLst/>
                </a:prstGeom>
                <a:noFill/>
              </p:spPr>
              <p:txBody>
                <a:bodyPr wrap="square" rtlCol="0">
                  <a:spAutoFit/>
                </a:bodyPr>
                <a:lstStyle/>
                <a:p>
                  <a14:m>
                    <m:oMath xmlns:m="http://schemas.openxmlformats.org/officeDocument/2006/math">
                      <m:r>
                        <a:rPr lang="en-US" sz="2400" b="0" i="1" dirty="0" smtClean="0">
                          <a:solidFill>
                            <a:srgbClr val="FFC000"/>
                          </a:solidFill>
                          <a:latin typeface="Cambria Math" panose="02040503050406030204" pitchFamily="18" charset="0"/>
                          <a:cs typeface="Arial" panose="020B0604020202020204" pitchFamily="34" charset="0"/>
                        </a:rPr>
                        <m:t>𝑏</m:t>
                      </m:r>
                    </m:oMath>
                  </a14:m>
                  <a:r>
                    <a:rPr lang="en-US" sz="2400" dirty="0">
                      <a:solidFill>
                        <a:srgbClr val="FFC000"/>
                      </a:solidFill>
                      <a:latin typeface="Arial" panose="020B0604020202020204" pitchFamily="34" charset="0"/>
                      <a:cs typeface="Arial" panose="020B0604020202020204" pitchFamily="34" charset="0"/>
                    </a:rPr>
                    <a:t> </a:t>
                  </a:r>
                  <a:r>
                    <a:rPr lang="en-US" sz="2400" dirty="0" err="1">
                      <a:solidFill>
                        <a:srgbClr val="FFC000"/>
                      </a:solidFill>
                      <a:latin typeface="Arial" panose="020B0604020202020204" pitchFamily="34" charset="0"/>
                      <a:cs typeface="Arial" panose="020B0604020202020204" pitchFamily="34" charset="0"/>
                    </a:rPr>
                    <a:t>là</a:t>
                  </a:r>
                  <a:r>
                    <a:rPr lang="en-US" sz="2400" dirty="0">
                      <a:solidFill>
                        <a:srgbClr val="FFC000"/>
                      </a:solidFill>
                      <a:latin typeface="Arial" panose="020B0604020202020204" pitchFamily="34" charset="0"/>
                      <a:cs typeface="Arial" panose="020B0604020202020204" pitchFamily="34" charset="0"/>
                    </a:rPr>
                    <a:t> </a:t>
                  </a:r>
                  <a:r>
                    <a:rPr lang="en-US" sz="2400" dirty="0" err="1">
                      <a:solidFill>
                        <a:srgbClr val="FFC000"/>
                      </a:solidFill>
                      <a:latin typeface="Arial" panose="020B0604020202020204" pitchFamily="34" charset="0"/>
                      <a:cs typeface="Arial" panose="020B0604020202020204" pitchFamily="34" charset="0"/>
                    </a:rPr>
                    <a:t>ước</a:t>
                  </a:r>
                  <a:r>
                    <a:rPr lang="en-US" sz="2400" dirty="0">
                      <a:solidFill>
                        <a:srgbClr val="FFC000"/>
                      </a:solidFill>
                      <a:latin typeface="Arial" panose="020B0604020202020204" pitchFamily="34" charset="0"/>
                      <a:cs typeface="Arial" panose="020B0604020202020204" pitchFamily="34" charset="0"/>
                    </a:rPr>
                    <a:t> </a:t>
                  </a:r>
                  <a:r>
                    <a:rPr lang="en-US" sz="2400" dirty="0" err="1">
                      <a:solidFill>
                        <a:srgbClr val="FFC000"/>
                      </a:solidFill>
                      <a:latin typeface="Arial" panose="020B0604020202020204" pitchFamily="34" charset="0"/>
                      <a:cs typeface="Arial" panose="020B0604020202020204" pitchFamily="34" charset="0"/>
                    </a:rPr>
                    <a:t>của</a:t>
                  </a:r>
                  <a:r>
                    <a:rPr lang="en-US" sz="2400" dirty="0">
                      <a:solidFill>
                        <a:srgbClr val="FFC000"/>
                      </a:solidFill>
                      <a:latin typeface="Arial" panose="020B0604020202020204" pitchFamily="34" charset="0"/>
                      <a:cs typeface="Arial" panose="020B0604020202020204" pitchFamily="34" charset="0"/>
                    </a:rPr>
                    <a:t> </a:t>
                  </a:r>
                  <a14:m>
                    <m:oMath xmlns:m="http://schemas.openxmlformats.org/officeDocument/2006/math">
                      <m:r>
                        <a:rPr lang="en-US" sz="2400" b="0" i="1" smtClean="0">
                          <a:solidFill>
                            <a:srgbClr val="FFC000"/>
                          </a:solidFill>
                          <a:latin typeface="Cambria Math" panose="02040503050406030204" pitchFamily="18" charset="0"/>
                          <a:cs typeface="Arial" panose="020B0604020202020204" pitchFamily="34" charset="0"/>
                        </a:rPr>
                        <m:t>𝑎</m:t>
                      </m:r>
                    </m:oMath>
                  </a14:m>
                  <a:r>
                    <a:rPr lang="en-US" sz="2400" dirty="0">
                      <a:solidFill>
                        <a:srgbClr val="FFC000"/>
                      </a:solidFill>
                      <a:latin typeface="Arial" panose="020B0604020202020204" pitchFamily="34" charset="0"/>
                      <a:cs typeface="Arial" panose="020B0604020202020204" pitchFamily="34" charset="0"/>
                    </a:rPr>
                    <a:t> </a:t>
                  </a:r>
                </a:p>
              </p:txBody>
            </p:sp>
          </mc:Choice>
          <mc:Fallback xmlns="">
            <p:sp>
              <p:nvSpPr>
                <p:cNvPr id="29" name="TextBox 28"/>
                <p:cNvSpPr txBox="1">
                  <a:spLocks noRot="1" noChangeAspect="1" noMove="1" noResize="1" noEditPoints="1" noAdjustHandles="1" noChangeArrowheads="1" noChangeShapeType="1" noTextEdit="1"/>
                </p:cNvSpPr>
                <p:nvPr/>
              </p:nvSpPr>
              <p:spPr>
                <a:xfrm rot="187770">
                  <a:off x="5960163" y="5494651"/>
                  <a:ext cx="2293427" cy="461665"/>
                </a:xfrm>
                <a:prstGeom prst="rect">
                  <a:avLst/>
                </a:prstGeom>
                <a:blipFill rotWithShape="0">
                  <a:blip r:embed="rId18"/>
                  <a:stretch>
                    <a:fillRect l="-525" t="-5155" b="-20619"/>
                  </a:stretch>
                </a:blipFill>
              </p:spPr>
              <p:txBody>
                <a:bodyPr/>
                <a:lstStyle/>
                <a:p>
                  <a:r>
                    <a:rPr lang="en-US">
                      <a:noFill/>
                    </a:rPr>
                    <a:t> </a:t>
                  </a:r>
                </a:p>
              </p:txBody>
            </p:sp>
          </mc:Fallback>
        </mc:AlternateContent>
      </p:grpSp>
      <p:grpSp>
        <p:nvGrpSpPr>
          <p:cNvPr id="37" name="Group 36"/>
          <p:cNvGrpSpPr/>
          <p:nvPr/>
        </p:nvGrpSpPr>
        <p:grpSpPr>
          <a:xfrm>
            <a:off x="7784499" y="2453893"/>
            <a:ext cx="2956164" cy="827510"/>
            <a:chOff x="7784499" y="2453893"/>
            <a:chExt cx="2956164" cy="827510"/>
          </a:xfrm>
        </p:grpSpPr>
        <p:pic>
          <p:nvPicPr>
            <p:cNvPr id="20" name="Picture 20" descr="Cove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784499" y="2767945"/>
              <a:ext cx="2956164" cy="51345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1" name="Object 30"/>
            <p:cNvGraphicFramePr>
              <a:graphicFrameLocks noChangeAspect="1"/>
            </p:cNvGraphicFramePr>
            <p:nvPr>
              <p:extLst>
                <p:ext uri="{D42A27DB-BD31-4B8C-83A1-F6EECF244321}">
                  <p14:modId xmlns:p14="http://schemas.microsoft.com/office/powerpoint/2010/main" val="1983341443"/>
                </p:ext>
              </p:extLst>
            </p:nvPr>
          </p:nvGraphicFramePr>
          <p:xfrm>
            <a:off x="8115336" y="2453893"/>
            <a:ext cx="2386659" cy="407027"/>
          </p:xfrm>
          <a:graphic>
            <a:graphicData uri="http://schemas.openxmlformats.org/presentationml/2006/ole">
              <mc:AlternateContent xmlns:mc="http://schemas.openxmlformats.org/markup-compatibility/2006">
                <mc:Choice xmlns:v="urn:schemas-microsoft-com:vml" Requires="v">
                  <p:oleObj name="Equation" r:id="rId20" imgW="3276360" imgH="558720" progId="Equation.DSMT4">
                    <p:embed/>
                  </p:oleObj>
                </mc:Choice>
                <mc:Fallback>
                  <p:oleObj name="Equation" r:id="rId20" imgW="3276360" imgH="558720" progId="Equation.DSMT4">
                    <p:embed/>
                    <p:pic>
                      <p:nvPicPr>
                        <p:cNvPr id="0" name=""/>
                        <p:cNvPicPr/>
                        <p:nvPr/>
                      </p:nvPicPr>
                      <p:blipFill>
                        <a:blip r:embed="rId21"/>
                        <a:stretch>
                          <a:fillRect/>
                        </a:stretch>
                      </p:blipFill>
                      <p:spPr>
                        <a:xfrm>
                          <a:off x="8115336" y="2453893"/>
                          <a:ext cx="2386659" cy="407027"/>
                        </a:xfrm>
                        <a:prstGeom prst="rect">
                          <a:avLst/>
                        </a:prstGeom>
                      </p:spPr>
                    </p:pic>
                  </p:oleObj>
                </mc:Fallback>
              </mc:AlternateContent>
            </a:graphicData>
          </a:graphic>
        </p:graphicFrame>
      </p:grpSp>
      <p:grpSp>
        <p:nvGrpSpPr>
          <p:cNvPr id="38" name="Group 37"/>
          <p:cNvGrpSpPr/>
          <p:nvPr/>
        </p:nvGrpSpPr>
        <p:grpSpPr>
          <a:xfrm>
            <a:off x="7891647" y="3083086"/>
            <a:ext cx="2798414" cy="845826"/>
            <a:chOff x="7891647" y="3083086"/>
            <a:chExt cx="2798414" cy="845826"/>
          </a:xfrm>
        </p:grpSpPr>
        <p:pic>
          <p:nvPicPr>
            <p:cNvPr id="17" name="Picture 21" descr="Cove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891647" y="3083086"/>
              <a:ext cx="2778153" cy="49053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2" name="Object 31"/>
            <p:cNvGraphicFramePr>
              <a:graphicFrameLocks noChangeAspect="1"/>
            </p:cNvGraphicFramePr>
            <p:nvPr>
              <p:extLst>
                <p:ext uri="{D42A27DB-BD31-4B8C-83A1-F6EECF244321}">
                  <p14:modId xmlns:p14="http://schemas.microsoft.com/office/powerpoint/2010/main" val="4264470967"/>
                </p:ext>
              </p:extLst>
            </p:nvPr>
          </p:nvGraphicFramePr>
          <p:xfrm>
            <a:off x="8342286" y="3526961"/>
            <a:ext cx="2347775" cy="401951"/>
          </p:xfrm>
          <a:graphic>
            <a:graphicData uri="http://schemas.openxmlformats.org/presentationml/2006/ole">
              <mc:AlternateContent xmlns:mc="http://schemas.openxmlformats.org/markup-compatibility/2006">
                <mc:Choice xmlns:v="urn:schemas-microsoft-com:vml" Requires="v">
                  <p:oleObj name="Equation" r:id="rId23" imgW="3263760" imgH="558720" progId="Equation.DSMT4">
                    <p:embed/>
                  </p:oleObj>
                </mc:Choice>
                <mc:Fallback>
                  <p:oleObj name="Equation" r:id="rId23" imgW="3263760" imgH="558720" progId="Equation.DSMT4">
                    <p:embed/>
                    <p:pic>
                      <p:nvPicPr>
                        <p:cNvPr id="0" name=""/>
                        <p:cNvPicPr/>
                        <p:nvPr/>
                      </p:nvPicPr>
                      <p:blipFill>
                        <a:blip r:embed="rId24"/>
                        <a:stretch>
                          <a:fillRect/>
                        </a:stretch>
                      </p:blipFill>
                      <p:spPr>
                        <a:xfrm>
                          <a:off x="8342286" y="3526961"/>
                          <a:ext cx="2347775" cy="401951"/>
                        </a:xfrm>
                        <a:prstGeom prst="rect">
                          <a:avLst/>
                        </a:prstGeom>
                      </p:spPr>
                    </p:pic>
                  </p:oleObj>
                </mc:Fallback>
              </mc:AlternateContent>
            </a:graphicData>
          </a:graphic>
        </p:graphicFrame>
      </p:grpSp>
      <p:grpSp>
        <p:nvGrpSpPr>
          <p:cNvPr id="13" name="Group 12"/>
          <p:cNvGrpSpPr/>
          <p:nvPr/>
        </p:nvGrpSpPr>
        <p:grpSpPr>
          <a:xfrm>
            <a:off x="7900921" y="700929"/>
            <a:ext cx="2825249" cy="761869"/>
            <a:chOff x="7900921" y="700929"/>
            <a:chExt cx="2825249" cy="761869"/>
          </a:xfrm>
        </p:grpSpPr>
        <p:pic>
          <p:nvPicPr>
            <p:cNvPr id="23" name="Picture 15" descr="Cove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900921" y="984961"/>
              <a:ext cx="2411214" cy="47783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3" name="Object 32"/>
            <p:cNvGraphicFramePr>
              <a:graphicFrameLocks noChangeAspect="1"/>
            </p:cNvGraphicFramePr>
            <p:nvPr>
              <p:extLst>
                <p:ext uri="{D42A27DB-BD31-4B8C-83A1-F6EECF244321}">
                  <p14:modId xmlns:p14="http://schemas.microsoft.com/office/powerpoint/2010/main" val="1798579894"/>
                </p:ext>
              </p:extLst>
            </p:nvPr>
          </p:nvGraphicFramePr>
          <p:xfrm>
            <a:off x="8348621" y="700929"/>
            <a:ext cx="2377549" cy="407204"/>
          </p:xfrm>
          <a:graphic>
            <a:graphicData uri="http://schemas.openxmlformats.org/presentationml/2006/ole">
              <mc:AlternateContent xmlns:mc="http://schemas.openxmlformats.org/markup-compatibility/2006">
                <mc:Choice xmlns:v="urn:schemas-microsoft-com:vml" Requires="v">
                  <p:oleObj name="Equation" r:id="rId26" imgW="3263760" imgH="558720" progId="Equation.DSMT4">
                    <p:embed/>
                  </p:oleObj>
                </mc:Choice>
                <mc:Fallback>
                  <p:oleObj name="Equation" r:id="rId26" imgW="3263760" imgH="558720" progId="Equation.DSMT4">
                    <p:embed/>
                    <p:pic>
                      <p:nvPicPr>
                        <p:cNvPr id="0" name=""/>
                        <p:cNvPicPr/>
                        <p:nvPr/>
                      </p:nvPicPr>
                      <p:blipFill>
                        <a:blip r:embed="rId27"/>
                        <a:stretch>
                          <a:fillRect/>
                        </a:stretch>
                      </p:blipFill>
                      <p:spPr>
                        <a:xfrm>
                          <a:off x="8348621" y="700929"/>
                          <a:ext cx="2377549" cy="407204"/>
                        </a:xfrm>
                        <a:prstGeom prst="rect">
                          <a:avLst/>
                        </a:prstGeom>
                      </p:spPr>
                    </p:pic>
                  </p:oleObj>
                </mc:Fallback>
              </mc:AlternateContent>
            </a:graphicData>
          </a:graphic>
        </p:graphicFrame>
      </p:grpSp>
      <p:grpSp>
        <p:nvGrpSpPr>
          <p:cNvPr id="36" name="Group 35"/>
          <p:cNvGrpSpPr/>
          <p:nvPr/>
        </p:nvGrpSpPr>
        <p:grpSpPr>
          <a:xfrm>
            <a:off x="7985300" y="1298017"/>
            <a:ext cx="2516695" cy="789818"/>
            <a:chOff x="7985300" y="1298017"/>
            <a:chExt cx="2516695" cy="789818"/>
          </a:xfrm>
        </p:grpSpPr>
        <p:pic>
          <p:nvPicPr>
            <p:cNvPr id="22" name="Picture 17" descr="Cove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7985300" y="1298017"/>
              <a:ext cx="2326835" cy="45561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4" name="Object 33"/>
            <p:cNvGraphicFramePr>
              <a:graphicFrameLocks noChangeAspect="1"/>
            </p:cNvGraphicFramePr>
            <p:nvPr>
              <p:extLst>
                <p:ext uri="{D42A27DB-BD31-4B8C-83A1-F6EECF244321}">
                  <p14:modId xmlns:p14="http://schemas.microsoft.com/office/powerpoint/2010/main" val="3204202048"/>
                </p:ext>
              </p:extLst>
            </p:nvPr>
          </p:nvGraphicFramePr>
          <p:xfrm>
            <a:off x="8154221" y="1685885"/>
            <a:ext cx="2347774" cy="401950"/>
          </p:xfrm>
          <a:graphic>
            <a:graphicData uri="http://schemas.openxmlformats.org/presentationml/2006/ole">
              <mc:AlternateContent xmlns:mc="http://schemas.openxmlformats.org/markup-compatibility/2006">
                <mc:Choice xmlns:v="urn:schemas-microsoft-com:vml" Requires="v">
                  <p:oleObj name="Equation" r:id="rId29" imgW="3263760" imgH="558720" progId="Equation.DSMT4">
                    <p:embed/>
                  </p:oleObj>
                </mc:Choice>
                <mc:Fallback>
                  <p:oleObj name="Equation" r:id="rId29" imgW="3263760" imgH="558720" progId="Equation.DSMT4">
                    <p:embed/>
                    <p:pic>
                      <p:nvPicPr>
                        <p:cNvPr id="0" name=""/>
                        <p:cNvPicPr/>
                        <p:nvPr/>
                      </p:nvPicPr>
                      <p:blipFill>
                        <a:blip r:embed="rId30"/>
                        <a:stretch>
                          <a:fillRect/>
                        </a:stretch>
                      </p:blipFill>
                      <p:spPr>
                        <a:xfrm>
                          <a:off x="8154221" y="1685885"/>
                          <a:ext cx="2347774" cy="401950"/>
                        </a:xfrm>
                        <a:prstGeom prst="rect">
                          <a:avLst/>
                        </a:prstGeom>
                      </p:spPr>
                    </p:pic>
                  </p:oleObj>
                </mc:Fallback>
              </mc:AlternateContent>
            </a:graphicData>
          </a:graphic>
        </p:graphicFrame>
      </p:grpSp>
      <p:sp>
        <p:nvSpPr>
          <p:cNvPr id="45" name="Oval 44"/>
          <p:cNvSpPr/>
          <p:nvPr/>
        </p:nvSpPr>
        <p:spPr>
          <a:xfrm>
            <a:off x="57049" y="14304"/>
            <a:ext cx="3472398" cy="719565"/>
          </a:xfrm>
          <a:prstGeom prst="ellipse">
            <a:avLst/>
          </a:prstGeom>
          <a:noFill/>
          <a:ln w="38100">
            <a:solidFill>
              <a:srgbClr val="FFF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FF00"/>
                </a:solidFill>
                <a:latin typeface="Arial" panose="020B0604020202020204" pitchFamily="34" charset="0"/>
                <a:cs typeface="Arial" panose="020B0604020202020204" pitchFamily="34" charset="0"/>
              </a:rPr>
              <a:t>Sơ</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đồ</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tư</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duy</a:t>
            </a:r>
            <a:endParaRPr lang="en-US" sz="2800"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89912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2000" tmFilter="0, 0; .2, .5; .8, .5; 1, 0"/>
                                        <p:tgtEl>
                                          <p:spTgt spid="45"/>
                                        </p:tgtEl>
                                      </p:cBhvr>
                                    </p:animEffect>
                                    <p:animScale>
                                      <p:cBhvr>
                                        <p:cTn id="7" dur="1000" autoRev="1" fill="hold"/>
                                        <p:tgtEl>
                                          <p:spTgt spid="4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20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20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wipe(left)">
                                      <p:cBhvr>
                                        <p:cTn id="37" dur="2000"/>
                                        <p:tgtEl>
                                          <p:spTgt spid="3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00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wipe(left)">
                                      <p:cBhvr>
                                        <p:cTn id="47" dur="2000"/>
                                        <p:tgtEl>
                                          <p:spTgt spid="3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wipe(left)">
                                      <p:cBhvr>
                                        <p:cTn id="52" dur="2000"/>
                                        <p:tgtEl>
                                          <p:spTgt spid="4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wipe(left)">
                                      <p:cBhvr>
                                        <p:cTn id="57" dur="2000"/>
                                        <p:tgtEl>
                                          <p:spTgt spid="43"/>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wipe(left)">
                                      <p:cBhvr>
                                        <p:cTn id="62" dur="2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5"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TG_(ne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8757633" cy="6284889"/>
          </a:xfrm>
          <a:prstGeom prst="rect">
            <a:avLst/>
          </a:prstGeom>
        </p:spPr>
      </p:pic>
      <p:pic>
        <p:nvPicPr>
          <p:cNvPr id="5" name="Ảnh 4">
            <a:hlinkClick r:id="rId5" action="ppaction://hlinksldjump"/>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1"/>
            <a:ext cx="1016666" cy="752333"/>
          </a:xfrm>
          <a:prstGeom prst="rect">
            <a:avLst/>
          </a:prstGeom>
        </p:spPr>
      </p:pic>
      <p:sp>
        <p:nvSpPr>
          <p:cNvPr id="6" name="Title 1"/>
          <p:cNvSpPr>
            <a:spLocks noGrp="1"/>
          </p:cNvSpPr>
          <p:nvPr>
            <p:ph type="title"/>
          </p:nvPr>
        </p:nvSpPr>
        <p:spPr>
          <a:xfrm>
            <a:off x="1159830" y="-6618"/>
            <a:ext cx="3597700" cy="758952"/>
          </a:xfrm>
        </p:spPr>
        <p:txBody>
          <a:bodyPr/>
          <a:lstStyle/>
          <a:p>
            <a:r>
              <a:rPr lang="en-US" b="1" dirty="0">
                <a:solidFill>
                  <a:srgbClr val="C00000"/>
                </a:solidFill>
              </a:rPr>
              <a:t>THÁNH GIÓNG</a:t>
            </a:r>
          </a:p>
        </p:txBody>
      </p:sp>
      <p:sp>
        <p:nvSpPr>
          <p:cNvPr id="7" name="TextBox 6"/>
          <p:cNvSpPr txBox="1"/>
          <p:nvPr/>
        </p:nvSpPr>
        <p:spPr>
          <a:xfrm>
            <a:off x="8757633" y="153917"/>
            <a:ext cx="3434367" cy="5632311"/>
          </a:xfrm>
          <a:prstGeom prst="rect">
            <a:avLst/>
          </a:prstGeom>
          <a:noFill/>
        </p:spPr>
        <p:txBody>
          <a:bodyPr wrap="square" rtlCol="0">
            <a:spAutoFit/>
          </a:bodyPr>
          <a:lstStyle/>
          <a:p>
            <a:pPr algn="just"/>
            <a:r>
              <a:rPr lang="vi-VN" sz="2400" b="1" dirty="0">
                <a:solidFill>
                  <a:schemeClr val="accent6">
                    <a:lumMod val="50000"/>
                  </a:schemeClr>
                </a:solidFill>
              </a:rPr>
              <a:t>Phù Đổng Thiên Vương</a:t>
            </a:r>
            <a:r>
              <a:rPr lang="en-US" altLang="ja-JP" sz="2400" dirty="0">
                <a:solidFill>
                  <a:schemeClr val="accent6">
                    <a:lumMod val="50000"/>
                  </a:schemeClr>
                </a:solidFill>
              </a:rPr>
              <a:t>, </a:t>
            </a:r>
            <a:r>
              <a:rPr lang="en-US" altLang="ja-JP" sz="2400" dirty="0" err="1">
                <a:solidFill>
                  <a:schemeClr val="accent6">
                    <a:lumMod val="50000"/>
                  </a:schemeClr>
                </a:solidFill>
                <a:latin typeface="Arial" panose="020B0604020202020204" pitchFamily="34" charset="0"/>
                <a:cs typeface="Arial" panose="020B0604020202020204" pitchFamily="34" charset="0"/>
              </a:rPr>
              <a:t>còn</a:t>
            </a:r>
            <a:r>
              <a:rPr lang="vi-VN" sz="2400" dirty="0">
                <a:solidFill>
                  <a:schemeClr val="accent6">
                    <a:lumMod val="50000"/>
                  </a:schemeClr>
                </a:solidFill>
              </a:rPr>
              <a:t> gọi </a:t>
            </a:r>
            <a:r>
              <a:rPr lang="vi-VN" sz="2400" b="1" dirty="0">
                <a:solidFill>
                  <a:schemeClr val="accent6">
                    <a:lumMod val="50000"/>
                  </a:schemeClr>
                </a:solidFill>
              </a:rPr>
              <a:t>Sóc Thiên vương</a:t>
            </a:r>
            <a:r>
              <a:rPr lang="vi-VN" sz="2400" dirty="0">
                <a:solidFill>
                  <a:schemeClr val="accent6">
                    <a:lumMod val="50000"/>
                  </a:schemeClr>
                </a:solidFill>
              </a:rPr>
              <a:t> nhưng hay được gọi là </a:t>
            </a:r>
            <a:r>
              <a:rPr lang="vi-VN" sz="2400" b="1" dirty="0">
                <a:solidFill>
                  <a:schemeClr val="accent6">
                    <a:lumMod val="50000"/>
                  </a:schemeClr>
                </a:solidFill>
              </a:rPr>
              <a:t>Thánh Gióng</a:t>
            </a:r>
            <a:r>
              <a:rPr lang="en-US" altLang="ja-JP" sz="2400" dirty="0">
                <a:solidFill>
                  <a:schemeClr val="accent6">
                    <a:lumMod val="50000"/>
                  </a:schemeClr>
                </a:solidFill>
              </a:rPr>
              <a:t>, </a:t>
            </a:r>
            <a:r>
              <a:rPr lang="vi-VN" sz="2400" dirty="0">
                <a:solidFill>
                  <a:schemeClr val="accent6">
                    <a:lumMod val="50000"/>
                  </a:schemeClr>
                </a:solidFill>
              </a:rPr>
              <a:t>là một nhân vật trong truyền thuyết Việt Nam, một trong bốn vị thánh mà người Việt gọi là Tứ bất tử trong tín ngưỡng dân gian Việt Nam. Ông được xem là tượng trưng cho tinh thần chống ngoại xâm và sức mạnh tuổi trẻ.</a:t>
            </a:r>
          </a:p>
        </p:txBody>
      </p:sp>
    </p:spTree>
    <p:extLst>
      <p:ext uri="{BB962C8B-B14F-4D97-AF65-F5344CB8AC3E}">
        <p14:creationId xmlns:p14="http://schemas.microsoft.com/office/powerpoint/2010/main" val="3098411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21" fill="hold" display="0">
                  <p:stCondLst>
                    <p:cond delay="indefinite"/>
                  </p:stCondLst>
                </p:cTn>
                <p:tgtEl>
                  <p:spTgt spid="4"/>
                </p:tgtEl>
              </p:cMediaNode>
            </p:video>
          </p:childTnLst>
        </p:cTn>
      </p:par>
    </p:tnLst>
    <p:bldLst>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Ảnh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236"/>
            <a:ext cx="12192000" cy="6847764"/>
          </a:xfrm>
          <a:prstGeom prst="rect">
            <a:avLst/>
          </a:prstGeom>
        </p:spPr>
      </p:pic>
      <p:pic>
        <p:nvPicPr>
          <p:cNvPr id="5" name="Ảnh 4">
            <a:hlinkClick r:id="rId3" action="ppaction://hlinksldjump"/>
          </p:cNvPr>
          <p:cNvPicPr>
            <a:picLocks noChangeAspect="1"/>
          </p:cNvPicPr>
          <p:nvPr/>
        </p:nvPicPr>
        <p:blipFill>
          <a:blip r:embed="rId4">
            <a:clrChange>
              <a:clrFrom>
                <a:srgbClr val="FFFFFF"/>
              </a:clrFrom>
              <a:clrTo>
                <a:srgbClr val="FFFFFF">
                  <a:alpha val="0"/>
                </a:srgbClr>
              </a:clrTo>
            </a:clrChange>
          </a:blip>
          <a:stretch>
            <a:fillRect/>
          </a:stretch>
        </p:blipFill>
        <p:spPr>
          <a:xfrm>
            <a:off x="8274377" y="32018"/>
            <a:ext cx="2819400" cy="1313534"/>
          </a:xfrm>
          <a:prstGeom prst="rect">
            <a:avLst/>
          </a:prstGeom>
        </p:spPr>
      </p:pic>
      <p:pic>
        <p:nvPicPr>
          <p:cNvPr id="7" name="Ảnh 6"/>
          <p:cNvPicPr>
            <a:picLocks noChangeAspect="1"/>
          </p:cNvPicPr>
          <p:nvPr/>
        </p:nvPicPr>
        <p:blipFill>
          <a:blip r:embed="rId5">
            <a:clrChange>
              <a:clrFrom>
                <a:srgbClr val="E8EFEF"/>
              </a:clrFrom>
              <a:clrTo>
                <a:srgbClr val="E8EFEF">
                  <a:alpha val="0"/>
                </a:srgbClr>
              </a:clrTo>
            </a:clrChange>
          </a:blip>
          <a:stretch>
            <a:fillRect/>
          </a:stretch>
        </p:blipFill>
        <p:spPr>
          <a:xfrm>
            <a:off x="10318929" y="6080919"/>
            <a:ext cx="1935116" cy="941685"/>
          </a:xfrm>
          <a:prstGeom prst="rect">
            <a:avLst/>
          </a:prstGeom>
        </p:spPr>
      </p:pic>
    </p:spTree>
    <p:extLst>
      <p:ext uri="{BB962C8B-B14F-4D97-AF65-F5344CB8AC3E}">
        <p14:creationId xmlns:p14="http://schemas.microsoft.com/office/powerpoint/2010/main" val="6217797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CÁCH CHƠI</a:t>
            </a:r>
          </a:p>
        </p:txBody>
      </p:sp>
      <p:sp>
        <p:nvSpPr>
          <p:cNvPr id="3" name="Content Placeholder 2"/>
          <p:cNvSpPr>
            <a:spLocks noGrp="1"/>
          </p:cNvSpPr>
          <p:nvPr>
            <p:ph sz="quarter" idx="1"/>
          </p:nvPr>
        </p:nvSpPr>
        <p:spPr>
          <a:xfrm>
            <a:off x="1605566" y="1549273"/>
            <a:ext cx="7927848" cy="4572000"/>
          </a:xfrm>
        </p:spPr>
        <p:txBody>
          <a:bodyPr>
            <a:noAutofit/>
          </a:bodyPr>
          <a:lstStyle/>
          <a:p>
            <a:pPr marL="0" indent="0" algn="just">
              <a:buNone/>
            </a:pPr>
            <a:r>
              <a:rPr lang="en-US" b="1" dirty="0" err="1">
                <a:solidFill>
                  <a:srgbClr val="003300"/>
                </a:solidFill>
                <a:latin typeface="Arial" panose="020B0604020202020204" pitchFamily="34" charset="0"/>
                <a:cs typeface="Arial" panose="020B0604020202020204" pitchFamily="34" charset="0"/>
              </a:rPr>
              <a:t>Thanh</a:t>
            </a:r>
            <a:r>
              <a:rPr lang="en-US" b="1" dirty="0">
                <a:solidFill>
                  <a:srgbClr val="003300"/>
                </a:solidFill>
                <a:latin typeface="Arial" panose="020B0604020202020204" pitchFamily="34" charset="0"/>
                <a:cs typeface="Arial" panose="020B0604020202020204" pitchFamily="34" charset="0"/>
              </a:rPr>
              <a:t> </a:t>
            </a:r>
            <a:r>
              <a:rPr lang="en-US" b="1" dirty="0" err="1">
                <a:solidFill>
                  <a:srgbClr val="003300"/>
                </a:solidFill>
                <a:latin typeface="Arial" panose="020B0604020202020204" pitchFamily="34" charset="0"/>
                <a:cs typeface="Arial" panose="020B0604020202020204" pitchFamily="34" charset="0"/>
              </a:rPr>
              <a:t>Gióng</a:t>
            </a:r>
            <a:r>
              <a:rPr lang="en-US" b="1" dirty="0">
                <a:solidFill>
                  <a:srgbClr val="003300"/>
                </a:solidFill>
                <a:latin typeface="Arial" panose="020B0604020202020204" pitchFamily="34" charset="0"/>
                <a:cs typeface="Arial" panose="020B0604020202020204" pitchFamily="34" charset="0"/>
              </a:rPr>
              <a:t> </a:t>
            </a:r>
            <a:r>
              <a:rPr lang="en-US" dirty="0" err="1">
                <a:solidFill>
                  <a:srgbClr val="003300"/>
                </a:solidFill>
                <a:latin typeface="Arial" panose="020B0604020202020204" pitchFamily="34" charset="0"/>
                <a:cs typeface="Arial" panose="020B0604020202020204" pitchFamily="34" charset="0"/>
              </a:rPr>
              <a:t>là</a:t>
            </a:r>
            <a:r>
              <a:rPr lang="en-US" dirty="0">
                <a:solidFill>
                  <a:srgbClr val="003300"/>
                </a:solidFill>
                <a:latin typeface="Arial" panose="020B0604020202020204" pitchFamily="34" charset="0"/>
                <a:cs typeface="Arial" panose="020B0604020202020204" pitchFamily="34" charset="0"/>
              </a:rPr>
              <a:t> </a:t>
            </a:r>
            <a:r>
              <a:rPr lang="en-US" dirty="0" err="1">
                <a:solidFill>
                  <a:srgbClr val="003300"/>
                </a:solidFill>
                <a:latin typeface="Arial" panose="020B0604020202020204" pitchFamily="34" charset="0"/>
                <a:cs typeface="Arial" panose="020B0604020202020204" pitchFamily="34" charset="0"/>
              </a:rPr>
              <a:t>một</a:t>
            </a:r>
            <a:r>
              <a:rPr lang="en-US" dirty="0">
                <a:solidFill>
                  <a:srgbClr val="003300"/>
                </a:solidFill>
                <a:latin typeface="Arial" panose="020B0604020202020204" pitchFamily="34" charset="0"/>
                <a:cs typeface="Arial" panose="020B0604020202020204" pitchFamily="34" charset="0"/>
              </a:rPr>
              <a:t> </a:t>
            </a:r>
            <a:r>
              <a:rPr lang="en-US" dirty="0" err="1">
                <a:solidFill>
                  <a:srgbClr val="003300"/>
                </a:solidFill>
                <a:latin typeface="Arial" panose="020B0604020202020204" pitchFamily="34" charset="0"/>
                <a:cs typeface="Arial" panose="020B0604020202020204" pitchFamily="34" charset="0"/>
              </a:rPr>
              <a:t>tướng</a:t>
            </a:r>
            <a:r>
              <a:rPr lang="en-US" dirty="0">
                <a:solidFill>
                  <a:srgbClr val="003300"/>
                </a:solidFill>
                <a:latin typeface="Arial" panose="020B0604020202020204" pitchFamily="34" charset="0"/>
                <a:cs typeface="Arial" panose="020B0604020202020204" pitchFamily="34" charset="0"/>
              </a:rPr>
              <a:t> </a:t>
            </a:r>
            <a:r>
              <a:rPr lang="en-US" dirty="0" err="1">
                <a:solidFill>
                  <a:srgbClr val="003300"/>
                </a:solidFill>
                <a:latin typeface="Arial" panose="020B0604020202020204" pitchFamily="34" charset="0"/>
                <a:cs typeface="Arial" panose="020B0604020202020204" pitchFamily="34" charset="0"/>
              </a:rPr>
              <a:t>nhà</a:t>
            </a:r>
            <a:r>
              <a:rPr lang="en-US" dirty="0">
                <a:solidFill>
                  <a:srgbClr val="003300"/>
                </a:solidFill>
                <a:latin typeface="Arial" panose="020B0604020202020204" pitchFamily="34" charset="0"/>
                <a:cs typeface="Arial" panose="020B0604020202020204" pitchFamily="34" charset="0"/>
              </a:rPr>
              <a:t> </a:t>
            </a:r>
            <a:r>
              <a:rPr lang="en-US" dirty="0" err="1">
                <a:solidFill>
                  <a:srgbClr val="003300"/>
                </a:solidFill>
                <a:latin typeface="Arial" panose="020B0604020202020204" pitchFamily="34" charset="0"/>
                <a:cs typeface="Arial" panose="020B0604020202020204" pitchFamily="34" charset="0"/>
              </a:rPr>
              <a:t>Trời</a:t>
            </a:r>
            <a:r>
              <a:rPr lang="en-US" dirty="0">
                <a:solidFill>
                  <a:srgbClr val="003300"/>
                </a:solidFill>
                <a:latin typeface="Arial" panose="020B0604020202020204" pitchFamily="34" charset="0"/>
                <a:cs typeface="Arial" panose="020B0604020202020204" pitchFamily="34" charset="0"/>
              </a:rPr>
              <a:t> </a:t>
            </a:r>
            <a:r>
              <a:rPr lang="en-US" dirty="0" err="1">
                <a:solidFill>
                  <a:srgbClr val="003300"/>
                </a:solidFill>
                <a:latin typeface="Arial" panose="020B0604020202020204" pitchFamily="34" charset="0"/>
                <a:cs typeface="Arial" panose="020B0604020202020204" pitchFamily="34" charset="0"/>
              </a:rPr>
              <a:t>được</a:t>
            </a:r>
            <a:r>
              <a:rPr lang="en-US" dirty="0">
                <a:solidFill>
                  <a:srgbClr val="003300"/>
                </a:solidFill>
                <a:latin typeface="Arial" panose="020B0604020202020204" pitchFamily="34" charset="0"/>
                <a:cs typeface="Arial" panose="020B0604020202020204" pitchFamily="34" charset="0"/>
              </a:rPr>
              <a:t> </a:t>
            </a:r>
            <a:r>
              <a:rPr lang="en-US" dirty="0" err="1">
                <a:solidFill>
                  <a:srgbClr val="003300"/>
                </a:solidFill>
                <a:latin typeface="Arial" panose="020B0604020202020204" pitchFamily="34" charset="0"/>
                <a:cs typeface="Arial" panose="020B0604020202020204" pitchFamily="34" charset="0"/>
              </a:rPr>
              <a:t>cử</a:t>
            </a:r>
            <a:r>
              <a:rPr lang="en-US" dirty="0">
                <a:solidFill>
                  <a:srgbClr val="003300"/>
                </a:solidFill>
                <a:latin typeface="Arial" panose="020B0604020202020204" pitchFamily="34" charset="0"/>
                <a:cs typeface="Arial" panose="020B0604020202020204" pitchFamily="34" charset="0"/>
              </a:rPr>
              <a:t> </a:t>
            </a:r>
            <a:r>
              <a:rPr lang="en-US" dirty="0" err="1">
                <a:solidFill>
                  <a:srgbClr val="003300"/>
                </a:solidFill>
                <a:latin typeface="Arial" panose="020B0604020202020204" pitchFamily="34" charset="0"/>
                <a:cs typeface="Arial" panose="020B0604020202020204" pitchFamily="34" charset="0"/>
              </a:rPr>
              <a:t>xuống</a:t>
            </a:r>
            <a:r>
              <a:rPr lang="en-US" dirty="0">
                <a:solidFill>
                  <a:srgbClr val="003300"/>
                </a:solidFill>
                <a:latin typeface="Arial" panose="020B0604020202020204" pitchFamily="34" charset="0"/>
                <a:cs typeface="Arial" panose="020B0604020202020204" pitchFamily="34" charset="0"/>
              </a:rPr>
              <a:t> </a:t>
            </a:r>
            <a:r>
              <a:rPr lang="en-US" dirty="0" err="1">
                <a:solidFill>
                  <a:srgbClr val="003300"/>
                </a:solidFill>
                <a:latin typeface="Arial" panose="020B0604020202020204" pitchFamily="34" charset="0"/>
                <a:cs typeface="Arial" panose="020B0604020202020204" pitchFamily="34" charset="0"/>
              </a:rPr>
              <a:t>giúp</a:t>
            </a:r>
            <a:r>
              <a:rPr lang="en-US" dirty="0">
                <a:solidFill>
                  <a:srgbClr val="003300"/>
                </a:solidFill>
                <a:latin typeface="Arial" panose="020B0604020202020204" pitchFamily="34" charset="0"/>
                <a:cs typeface="Arial" panose="020B0604020202020204" pitchFamily="34" charset="0"/>
              </a:rPr>
              <a:t> </a:t>
            </a:r>
            <a:r>
              <a:rPr lang="en-US" dirty="0" err="1">
                <a:solidFill>
                  <a:srgbClr val="003300"/>
                </a:solidFill>
                <a:latin typeface="Arial" panose="020B0604020202020204" pitchFamily="34" charset="0"/>
                <a:cs typeface="Arial" panose="020B0604020202020204" pitchFamily="34" charset="0"/>
              </a:rPr>
              <a:t>nước</a:t>
            </a:r>
            <a:r>
              <a:rPr lang="en-US" dirty="0">
                <a:solidFill>
                  <a:srgbClr val="003300"/>
                </a:solidFill>
                <a:latin typeface="Arial" panose="020B0604020202020204" pitchFamily="34" charset="0"/>
                <a:cs typeface="Arial" panose="020B0604020202020204" pitchFamily="34" charset="0"/>
              </a:rPr>
              <a:t> ta </a:t>
            </a:r>
            <a:r>
              <a:rPr lang="en-US" dirty="0" err="1">
                <a:solidFill>
                  <a:srgbClr val="003300"/>
                </a:solidFill>
                <a:latin typeface="Arial" panose="020B0604020202020204" pitchFamily="34" charset="0"/>
                <a:cs typeface="Arial" panose="020B0604020202020204" pitchFamily="34" charset="0"/>
              </a:rPr>
              <a:t>chống</a:t>
            </a:r>
            <a:r>
              <a:rPr lang="en-US" dirty="0">
                <a:solidFill>
                  <a:srgbClr val="003300"/>
                </a:solidFill>
                <a:latin typeface="Arial" panose="020B0604020202020204" pitchFamily="34" charset="0"/>
                <a:cs typeface="Arial" panose="020B0604020202020204" pitchFamily="34" charset="0"/>
              </a:rPr>
              <a:t> </a:t>
            </a:r>
            <a:r>
              <a:rPr lang="en-US" dirty="0" err="1">
                <a:solidFill>
                  <a:srgbClr val="003300"/>
                </a:solidFill>
                <a:latin typeface="Arial" panose="020B0604020202020204" pitchFamily="34" charset="0"/>
                <a:cs typeface="Arial" panose="020B0604020202020204" pitchFamily="34" charset="0"/>
              </a:rPr>
              <a:t>lại</a:t>
            </a:r>
            <a:r>
              <a:rPr lang="en-US" dirty="0">
                <a:solidFill>
                  <a:srgbClr val="003300"/>
                </a:solidFill>
                <a:latin typeface="Arial" panose="020B0604020202020204" pitchFamily="34" charset="0"/>
                <a:cs typeface="Arial" panose="020B0604020202020204" pitchFamily="34" charset="0"/>
              </a:rPr>
              <a:t> </a:t>
            </a:r>
            <a:r>
              <a:rPr lang="en-US" dirty="0" err="1">
                <a:solidFill>
                  <a:srgbClr val="003300"/>
                </a:solidFill>
                <a:latin typeface="Arial" panose="020B0604020202020204" pitchFamily="34" charset="0"/>
                <a:cs typeface="Arial" panose="020B0604020202020204" pitchFamily="34" charset="0"/>
              </a:rPr>
              <a:t>giặc</a:t>
            </a:r>
            <a:r>
              <a:rPr lang="en-US" dirty="0">
                <a:solidFill>
                  <a:srgbClr val="003300"/>
                </a:solidFill>
                <a:latin typeface="Arial" panose="020B0604020202020204" pitchFamily="34" charset="0"/>
                <a:cs typeface="Arial" panose="020B0604020202020204" pitchFamily="34" charset="0"/>
              </a:rPr>
              <a:t> </a:t>
            </a:r>
            <a:r>
              <a:rPr lang="en-US" dirty="0" err="1">
                <a:solidFill>
                  <a:srgbClr val="003300"/>
                </a:solidFill>
                <a:latin typeface="Arial" panose="020B0604020202020204" pitchFamily="34" charset="0"/>
                <a:cs typeface="Arial" panose="020B0604020202020204" pitchFamily="34" charset="0"/>
              </a:rPr>
              <a:t>Ân</a:t>
            </a:r>
            <a:r>
              <a:rPr lang="en-US" dirty="0">
                <a:solidFill>
                  <a:srgbClr val="003300"/>
                </a:solidFill>
                <a:latin typeface="Arial" panose="020B0604020202020204" pitchFamily="34" charset="0"/>
                <a:cs typeface="Arial" panose="020B0604020202020204" pitchFamily="34" charset="0"/>
              </a:rPr>
              <a:t>.</a:t>
            </a:r>
          </a:p>
          <a:p>
            <a:pPr marL="0" indent="0" algn="just">
              <a:buNone/>
            </a:pPr>
            <a:r>
              <a:rPr lang="en-US" dirty="0" err="1">
                <a:solidFill>
                  <a:srgbClr val="003300"/>
                </a:solidFill>
                <a:latin typeface="Arial" panose="020B0604020202020204" pitchFamily="34" charset="0"/>
                <a:cs typeface="Arial" panose="020B0604020202020204" pitchFamily="34" charset="0"/>
              </a:rPr>
              <a:t>Trước</a:t>
            </a:r>
            <a:r>
              <a:rPr lang="en-US" dirty="0">
                <a:solidFill>
                  <a:srgbClr val="003300"/>
                </a:solidFill>
                <a:latin typeface="Arial" panose="020B0604020202020204" pitchFamily="34" charset="0"/>
                <a:cs typeface="Arial" panose="020B0604020202020204" pitchFamily="34" charset="0"/>
              </a:rPr>
              <a:t> </a:t>
            </a:r>
            <a:r>
              <a:rPr lang="en-US" dirty="0" err="1">
                <a:solidFill>
                  <a:srgbClr val="003300"/>
                </a:solidFill>
                <a:latin typeface="Arial" panose="020B0604020202020204" pitchFamily="34" charset="0"/>
                <a:cs typeface="Arial" panose="020B0604020202020204" pitchFamily="34" charset="0"/>
              </a:rPr>
              <a:t>khi</a:t>
            </a:r>
            <a:r>
              <a:rPr lang="en-US" dirty="0">
                <a:solidFill>
                  <a:srgbClr val="003300"/>
                </a:solidFill>
                <a:latin typeface="Arial" panose="020B0604020202020204" pitchFamily="34" charset="0"/>
                <a:cs typeface="Arial" panose="020B0604020202020204" pitchFamily="34" charset="0"/>
              </a:rPr>
              <a:t> </a:t>
            </a:r>
            <a:r>
              <a:rPr lang="en-US" dirty="0" err="1">
                <a:solidFill>
                  <a:srgbClr val="003300"/>
                </a:solidFill>
                <a:latin typeface="Arial" panose="020B0604020202020204" pitchFamily="34" charset="0"/>
                <a:cs typeface="Arial" panose="020B0604020202020204" pitchFamily="34" charset="0"/>
              </a:rPr>
              <a:t>về</a:t>
            </a:r>
            <a:r>
              <a:rPr lang="en-US" dirty="0">
                <a:solidFill>
                  <a:srgbClr val="003300"/>
                </a:solidFill>
                <a:latin typeface="Arial" panose="020B0604020202020204" pitchFamily="34" charset="0"/>
                <a:cs typeface="Arial" panose="020B0604020202020204" pitchFamily="34" charset="0"/>
              </a:rPr>
              <a:t> </a:t>
            </a:r>
            <a:r>
              <a:rPr lang="en-US" dirty="0" err="1">
                <a:solidFill>
                  <a:srgbClr val="003300"/>
                </a:solidFill>
                <a:latin typeface="Arial" panose="020B0604020202020204" pitchFamily="34" charset="0"/>
                <a:cs typeface="Arial" panose="020B0604020202020204" pitchFamily="34" charset="0"/>
              </a:rPr>
              <a:t>trời</a:t>
            </a:r>
            <a:r>
              <a:rPr lang="en-US" dirty="0">
                <a:solidFill>
                  <a:srgbClr val="003300"/>
                </a:solidFill>
                <a:latin typeface="Arial" panose="020B0604020202020204" pitchFamily="34" charset="0"/>
                <a:cs typeface="Arial" panose="020B0604020202020204" pitchFamily="34" charset="0"/>
              </a:rPr>
              <a:t>, </a:t>
            </a:r>
            <a:r>
              <a:rPr lang="en-US" dirty="0" err="1">
                <a:solidFill>
                  <a:srgbClr val="003300"/>
                </a:solidFill>
                <a:latin typeface="Arial" panose="020B0604020202020204" pitchFamily="34" charset="0"/>
                <a:cs typeface="Arial" panose="020B0604020202020204" pitchFamily="34" charset="0"/>
              </a:rPr>
              <a:t>Thánh</a:t>
            </a:r>
            <a:r>
              <a:rPr lang="en-US" dirty="0">
                <a:solidFill>
                  <a:srgbClr val="003300"/>
                </a:solidFill>
                <a:latin typeface="Arial" panose="020B0604020202020204" pitchFamily="34" charset="0"/>
                <a:cs typeface="Arial" panose="020B0604020202020204" pitchFamily="34" charset="0"/>
              </a:rPr>
              <a:t> </a:t>
            </a:r>
            <a:r>
              <a:rPr lang="en-US" dirty="0" err="1">
                <a:solidFill>
                  <a:srgbClr val="003300"/>
                </a:solidFill>
                <a:latin typeface="Arial" panose="020B0604020202020204" pitchFamily="34" charset="0"/>
                <a:cs typeface="Arial" panose="020B0604020202020204" pitchFamily="34" charset="0"/>
              </a:rPr>
              <a:t>Gióng</a:t>
            </a:r>
            <a:r>
              <a:rPr lang="en-US" dirty="0">
                <a:solidFill>
                  <a:srgbClr val="003300"/>
                </a:solidFill>
                <a:latin typeface="Arial" panose="020B0604020202020204" pitchFamily="34" charset="0"/>
                <a:cs typeface="Arial" panose="020B0604020202020204" pitchFamily="34" charset="0"/>
              </a:rPr>
              <a:t> </a:t>
            </a:r>
            <a:r>
              <a:rPr lang="en-US" dirty="0" err="1">
                <a:solidFill>
                  <a:srgbClr val="003300"/>
                </a:solidFill>
                <a:latin typeface="Arial" panose="020B0604020202020204" pitchFamily="34" charset="0"/>
                <a:cs typeface="Arial" panose="020B0604020202020204" pitchFamily="34" charset="0"/>
              </a:rPr>
              <a:t>cần</a:t>
            </a:r>
            <a:r>
              <a:rPr lang="en-US" dirty="0">
                <a:solidFill>
                  <a:srgbClr val="003300"/>
                </a:solidFill>
                <a:latin typeface="Arial" panose="020B0604020202020204" pitchFamily="34" charset="0"/>
                <a:cs typeface="Arial" panose="020B0604020202020204" pitchFamily="34" charset="0"/>
              </a:rPr>
              <a:t> </a:t>
            </a:r>
            <a:r>
              <a:rPr lang="en-US" dirty="0" err="1">
                <a:solidFill>
                  <a:srgbClr val="003300"/>
                </a:solidFill>
                <a:latin typeface="Arial" panose="020B0604020202020204" pitchFamily="34" charset="0"/>
                <a:cs typeface="Arial" panose="020B0604020202020204" pitchFamily="34" charset="0"/>
              </a:rPr>
              <a:t>tiêu</a:t>
            </a:r>
            <a:r>
              <a:rPr lang="en-US" dirty="0">
                <a:solidFill>
                  <a:srgbClr val="003300"/>
                </a:solidFill>
                <a:latin typeface="Arial" panose="020B0604020202020204" pitchFamily="34" charset="0"/>
                <a:cs typeface="Arial" panose="020B0604020202020204" pitchFamily="34" charset="0"/>
              </a:rPr>
              <a:t> </a:t>
            </a:r>
            <a:r>
              <a:rPr lang="en-US" dirty="0" err="1">
                <a:solidFill>
                  <a:srgbClr val="003300"/>
                </a:solidFill>
                <a:latin typeface="Arial" panose="020B0604020202020204" pitchFamily="34" charset="0"/>
                <a:cs typeface="Arial" panose="020B0604020202020204" pitchFamily="34" charset="0"/>
              </a:rPr>
              <a:t>diệt</a:t>
            </a:r>
            <a:r>
              <a:rPr lang="en-US" dirty="0">
                <a:solidFill>
                  <a:srgbClr val="003300"/>
                </a:solidFill>
                <a:latin typeface="Arial" panose="020B0604020202020204" pitchFamily="34" charset="0"/>
                <a:cs typeface="Arial" panose="020B0604020202020204" pitchFamily="34" charset="0"/>
              </a:rPr>
              <a:t> </a:t>
            </a:r>
            <a:r>
              <a:rPr lang="en-US" dirty="0" err="1">
                <a:solidFill>
                  <a:srgbClr val="003300"/>
                </a:solidFill>
                <a:latin typeface="Arial" panose="020B0604020202020204" pitchFamily="34" charset="0"/>
                <a:cs typeface="Arial" panose="020B0604020202020204" pitchFamily="34" charset="0"/>
              </a:rPr>
              <a:t>hết</a:t>
            </a:r>
            <a:r>
              <a:rPr lang="en-US" dirty="0">
                <a:solidFill>
                  <a:srgbClr val="003300"/>
                </a:solidFill>
                <a:latin typeface="Arial" panose="020B0604020202020204" pitchFamily="34" charset="0"/>
                <a:cs typeface="Arial" panose="020B0604020202020204" pitchFamily="34" charset="0"/>
              </a:rPr>
              <a:t> </a:t>
            </a:r>
            <a:r>
              <a:rPr lang="en-US" dirty="0" err="1">
                <a:solidFill>
                  <a:srgbClr val="003300"/>
                </a:solidFill>
                <a:latin typeface="Arial" panose="020B0604020202020204" pitchFamily="34" charset="0"/>
                <a:cs typeface="Arial" panose="020B0604020202020204" pitchFamily="34" charset="0"/>
              </a:rPr>
              <a:t>giặc</a:t>
            </a:r>
            <a:r>
              <a:rPr lang="en-US" dirty="0">
                <a:solidFill>
                  <a:srgbClr val="003300"/>
                </a:solidFill>
                <a:latin typeface="Arial" panose="020B0604020202020204" pitchFamily="34" charset="0"/>
                <a:cs typeface="Arial" panose="020B0604020202020204" pitchFamily="34" charset="0"/>
              </a:rPr>
              <a:t> </a:t>
            </a:r>
            <a:r>
              <a:rPr lang="en-US" dirty="0" err="1">
                <a:solidFill>
                  <a:srgbClr val="003300"/>
                </a:solidFill>
                <a:latin typeface="Arial" panose="020B0604020202020204" pitchFamily="34" charset="0"/>
                <a:cs typeface="Arial" panose="020B0604020202020204" pitchFamily="34" charset="0"/>
              </a:rPr>
              <a:t>Ân</a:t>
            </a:r>
            <a:r>
              <a:rPr lang="en-US" dirty="0">
                <a:solidFill>
                  <a:srgbClr val="003300"/>
                </a:solidFill>
                <a:latin typeface="Arial" panose="020B0604020202020204" pitchFamily="34" charset="0"/>
                <a:cs typeface="Arial" panose="020B0604020202020204" pitchFamily="34" charset="0"/>
              </a:rPr>
              <a:t>.</a:t>
            </a:r>
          </a:p>
          <a:p>
            <a:pPr marL="0" indent="0" algn="just">
              <a:buNone/>
            </a:pPr>
            <a:r>
              <a:rPr lang="en-US" dirty="0" err="1">
                <a:solidFill>
                  <a:srgbClr val="003300"/>
                </a:solidFill>
                <a:latin typeface="Arial" panose="020B0604020202020204" pitchFamily="34" charset="0"/>
                <a:cs typeface="Arial" panose="020B0604020202020204" pitchFamily="34" charset="0"/>
              </a:rPr>
              <a:t>Em</a:t>
            </a:r>
            <a:r>
              <a:rPr lang="en-US" dirty="0">
                <a:solidFill>
                  <a:srgbClr val="003300"/>
                </a:solidFill>
                <a:latin typeface="Arial" panose="020B0604020202020204" pitchFamily="34" charset="0"/>
                <a:cs typeface="Arial" panose="020B0604020202020204" pitchFamily="34" charset="0"/>
              </a:rPr>
              <a:t> </a:t>
            </a:r>
            <a:r>
              <a:rPr lang="en-US" dirty="0" err="1">
                <a:solidFill>
                  <a:srgbClr val="003300"/>
                </a:solidFill>
                <a:latin typeface="Arial" panose="020B0604020202020204" pitchFamily="34" charset="0"/>
                <a:cs typeface="Arial" panose="020B0604020202020204" pitchFamily="34" charset="0"/>
              </a:rPr>
              <a:t>hãy</a:t>
            </a:r>
            <a:r>
              <a:rPr lang="en-US" dirty="0">
                <a:solidFill>
                  <a:srgbClr val="003300"/>
                </a:solidFill>
                <a:latin typeface="Arial" panose="020B0604020202020204" pitchFamily="34" charset="0"/>
                <a:cs typeface="Arial" panose="020B0604020202020204" pitchFamily="34" charset="0"/>
              </a:rPr>
              <a:t> </a:t>
            </a:r>
            <a:r>
              <a:rPr lang="en-US" dirty="0" err="1">
                <a:solidFill>
                  <a:srgbClr val="003300"/>
                </a:solidFill>
                <a:latin typeface="Arial" panose="020B0604020202020204" pitchFamily="34" charset="0"/>
                <a:cs typeface="Arial" panose="020B0604020202020204" pitchFamily="34" charset="0"/>
              </a:rPr>
              <a:t>giúp</a:t>
            </a:r>
            <a:r>
              <a:rPr lang="en-US" dirty="0">
                <a:solidFill>
                  <a:srgbClr val="003300"/>
                </a:solidFill>
                <a:latin typeface="Arial" panose="020B0604020202020204" pitchFamily="34" charset="0"/>
                <a:cs typeface="Arial" panose="020B0604020202020204" pitchFamily="34" charset="0"/>
              </a:rPr>
              <a:t> </a:t>
            </a:r>
            <a:r>
              <a:rPr lang="en-US" dirty="0" err="1">
                <a:solidFill>
                  <a:srgbClr val="003300"/>
                </a:solidFill>
                <a:latin typeface="Arial" panose="020B0604020202020204" pitchFamily="34" charset="0"/>
                <a:cs typeface="Arial" panose="020B0604020202020204" pitchFamily="34" charset="0"/>
              </a:rPr>
              <a:t>Thánh</a:t>
            </a:r>
            <a:r>
              <a:rPr lang="en-US" dirty="0">
                <a:solidFill>
                  <a:srgbClr val="003300"/>
                </a:solidFill>
                <a:latin typeface="Arial" panose="020B0604020202020204" pitchFamily="34" charset="0"/>
                <a:cs typeface="Arial" panose="020B0604020202020204" pitchFamily="34" charset="0"/>
              </a:rPr>
              <a:t> </a:t>
            </a:r>
            <a:r>
              <a:rPr lang="en-US" dirty="0" err="1">
                <a:solidFill>
                  <a:srgbClr val="003300"/>
                </a:solidFill>
                <a:latin typeface="Arial" panose="020B0604020202020204" pitchFamily="34" charset="0"/>
                <a:cs typeface="Arial" panose="020B0604020202020204" pitchFamily="34" charset="0"/>
              </a:rPr>
              <a:t>Gióng</a:t>
            </a:r>
            <a:r>
              <a:rPr lang="en-US" dirty="0">
                <a:solidFill>
                  <a:srgbClr val="003300"/>
                </a:solidFill>
                <a:latin typeface="Arial" panose="020B0604020202020204" pitchFamily="34" charset="0"/>
                <a:cs typeface="Arial" panose="020B0604020202020204" pitchFamily="34" charset="0"/>
              </a:rPr>
              <a:t> </a:t>
            </a:r>
            <a:r>
              <a:rPr lang="en-US" dirty="0" err="1">
                <a:solidFill>
                  <a:srgbClr val="003300"/>
                </a:solidFill>
                <a:latin typeface="Arial" panose="020B0604020202020204" pitchFamily="34" charset="0"/>
                <a:cs typeface="Arial" panose="020B0604020202020204" pitchFamily="34" charset="0"/>
              </a:rPr>
              <a:t>đánh</a:t>
            </a:r>
            <a:r>
              <a:rPr lang="en-US" dirty="0">
                <a:solidFill>
                  <a:srgbClr val="003300"/>
                </a:solidFill>
                <a:latin typeface="Arial" panose="020B0604020202020204" pitchFamily="34" charset="0"/>
                <a:cs typeface="Arial" panose="020B0604020202020204" pitchFamily="34" charset="0"/>
              </a:rPr>
              <a:t> tan </a:t>
            </a:r>
            <a:r>
              <a:rPr lang="en-US" dirty="0" err="1">
                <a:solidFill>
                  <a:srgbClr val="003300"/>
                </a:solidFill>
                <a:latin typeface="Arial" panose="020B0604020202020204" pitchFamily="34" charset="0"/>
                <a:cs typeface="Arial" panose="020B0604020202020204" pitchFamily="34" charset="0"/>
              </a:rPr>
              <a:t>quân</a:t>
            </a:r>
            <a:r>
              <a:rPr lang="en-US" dirty="0">
                <a:solidFill>
                  <a:srgbClr val="003300"/>
                </a:solidFill>
                <a:latin typeface="Arial" panose="020B0604020202020204" pitchFamily="34" charset="0"/>
                <a:cs typeface="Arial" panose="020B0604020202020204" pitchFamily="34" charset="0"/>
              </a:rPr>
              <a:t> </a:t>
            </a:r>
            <a:r>
              <a:rPr lang="en-US" dirty="0" err="1">
                <a:solidFill>
                  <a:srgbClr val="003300"/>
                </a:solidFill>
                <a:latin typeface="Arial" panose="020B0604020202020204" pitchFamily="34" charset="0"/>
                <a:cs typeface="Arial" panose="020B0604020202020204" pitchFamily="34" charset="0"/>
              </a:rPr>
              <a:t>lính</a:t>
            </a:r>
            <a:r>
              <a:rPr lang="en-US" dirty="0">
                <a:solidFill>
                  <a:srgbClr val="003300"/>
                </a:solidFill>
                <a:latin typeface="Arial" panose="020B0604020202020204" pitchFamily="34" charset="0"/>
                <a:cs typeface="Arial" panose="020B0604020202020204" pitchFamily="34" charset="0"/>
              </a:rPr>
              <a:t> </a:t>
            </a:r>
            <a:r>
              <a:rPr lang="en-US" dirty="0" err="1">
                <a:solidFill>
                  <a:srgbClr val="003300"/>
                </a:solidFill>
                <a:latin typeface="Arial" panose="020B0604020202020204" pitchFamily="34" charset="0"/>
                <a:cs typeface="Arial" panose="020B0604020202020204" pitchFamily="34" charset="0"/>
              </a:rPr>
              <a:t>bằng</a:t>
            </a:r>
            <a:r>
              <a:rPr lang="en-US" dirty="0">
                <a:solidFill>
                  <a:srgbClr val="003300"/>
                </a:solidFill>
                <a:latin typeface="Arial" panose="020B0604020202020204" pitchFamily="34" charset="0"/>
                <a:cs typeface="Arial" panose="020B0604020202020204" pitchFamily="34" charset="0"/>
              </a:rPr>
              <a:t> </a:t>
            </a:r>
            <a:r>
              <a:rPr lang="en-US" dirty="0" err="1">
                <a:solidFill>
                  <a:srgbClr val="003300"/>
                </a:solidFill>
                <a:latin typeface="Arial" panose="020B0604020202020204" pitchFamily="34" charset="0"/>
                <a:cs typeface="Arial" panose="020B0604020202020204" pitchFamily="34" charset="0"/>
              </a:rPr>
              <a:t>cách</a:t>
            </a:r>
            <a:r>
              <a:rPr lang="en-US" dirty="0">
                <a:solidFill>
                  <a:srgbClr val="003300"/>
                </a:solidFill>
                <a:latin typeface="Arial" panose="020B0604020202020204" pitchFamily="34" charset="0"/>
                <a:cs typeface="Arial" panose="020B0604020202020204" pitchFamily="34" charset="0"/>
              </a:rPr>
              <a:t> </a:t>
            </a:r>
            <a:r>
              <a:rPr lang="en-US" dirty="0" err="1">
                <a:solidFill>
                  <a:srgbClr val="003300"/>
                </a:solidFill>
                <a:latin typeface="Arial" panose="020B0604020202020204" pitchFamily="34" charset="0"/>
                <a:cs typeface="Arial" panose="020B0604020202020204" pitchFamily="34" charset="0"/>
              </a:rPr>
              <a:t>lựa</a:t>
            </a:r>
            <a:r>
              <a:rPr lang="en-US" dirty="0">
                <a:solidFill>
                  <a:srgbClr val="003300"/>
                </a:solidFill>
                <a:latin typeface="Arial" panose="020B0604020202020204" pitchFamily="34" charset="0"/>
                <a:cs typeface="Arial" panose="020B0604020202020204" pitchFamily="34" charset="0"/>
              </a:rPr>
              <a:t> </a:t>
            </a:r>
            <a:r>
              <a:rPr lang="en-US" dirty="0" err="1">
                <a:solidFill>
                  <a:srgbClr val="003300"/>
                </a:solidFill>
                <a:latin typeface="Arial" panose="020B0604020202020204" pitchFamily="34" charset="0"/>
                <a:cs typeface="Arial" panose="020B0604020202020204" pitchFamily="34" charset="0"/>
              </a:rPr>
              <a:t>chọn</a:t>
            </a:r>
            <a:r>
              <a:rPr lang="en-US" dirty="0">
                <a:solidFill>
                  <a:srgbClr val="003300"/>
                </a:solidFill>
                <a:latin typeface="Arial" panose="020B0604020202020204" pitchFamily="34" charset="0"/>
                <a:cs typeface="Arial" panose="020B0604020202020204" pitchFamily="34" charset="0"/>
              </a:rPr>
              <a:t> </a:t>
            </a:r>
            <a:r>
              <a:rPr lang="en-US" dirty="0" err="1">
                <a:solidFill>
                  <a:srgbClr val="003300"/>
                </a:solidFill>
                <a:latin typeface="Arial" panose="020B0604020202020204" pitchFamily="34" charset="0"/>
                <a:cs typeface="Arial" panose="020B0604020202020204" pitchFamily="34" charset="0"/>
              </a:rPr>
              <a:t>các</a:t>
            </a:r>
            <a:r>
              <a:rPr lang="en-US" dirty="0">
                <a:solidFill>
                  <a:srgbClr val="003300"/>
                </a:solidFill>
                <a:latin typeface="Arial" panose="020B0604020202020204" pitchFamily="34" charset="0"/>
                <a:cs typeface="Arial" panose="020B0604020202020204" pitchFamily="34" charset="0"/>
              </a:rPr>
              <a:t> </a:t>
            </a:r>
            <a:r>
              <a:rPr lang="en-US" dirty="0" err="1">
                <a:solidFill>
                  <a:srgbClr val="003300"/>
                </a:solidFill>
                <a:latin typeface="Arial" panose="020B0604020202020204" pitchFamily="34" charset="0"/>
                <a:cs typeface="Arial" panose="020B0604020202020204" pitchFamily="34" charset="0"/>
              </a:rPr>
              <a:t>tên</a:t>
            </a:r>
            <a:r>
              <a:rPr lang="en-US" dirty="0">
                <a:solidFill>
                  <a:srgbClr val="003300"/>
                </a:solidFill>
                <a:latin typeface="Arial" panose="020B0604020202020204" pitchFamily="34" charset="0"/>
                <a:cs typeface="Arial" panose="020B0604020202020204" pitchFamily="34" charset="0"/>
              </a:rPr>
              <a:t> </a:t>
            </a:r>
            <a:r>
              <a:rPr lang="en-US" dirty="0" err="1">
                <a:solidFill>
                  <a:srgbClr val="003300"/>
                </a:solidFill>
                <a:latin typeface="Arial" panose="020B0604020202020204" pitchFamily="34" charset="0"/>
                <a:cs typeface="Arial" panose="020B0604020202020204" pitchFamily="34" charset="0"/>
              </a:rPr>
              <a:t>lính</a:t>
            </a:r>
            <a:r>
              <a:rPr lang="en-US" dirty="0">
                <a:solidFill>
                  <a:srgbClr val="003300"/>
                </a:solidFill>
                <a:latin typeface="Arial" panose="020B0604020202020204" pitchFamily="34" charset="0"/>
                <a:cs typeface="Arial" panose="020B0604020202020204" pitchFamily="34" charset="0"/>
              </a:rPr>
              <a:t> (</a:t>
            </a:r>
            <a:r>
              <a:rPr lang="en-US" dirty="0" err="1">
                <a:solidFill>
                  <a:srgbClr val="003300"/>
                </a:solidFill>
                <a:latin typeface="Arial" panose="020B0604020202020204" pitchFamily="34" charset="0"/>
                <a:cs typeface="Arial" panose="020B0604020202020204" pitchFamily="34" charset="0"/>
              </a:rPr>
              <a:t>có</a:t>
            </a:r>
            <a:r>
              <a:rPr lang="en-US" dirty="0">
                <a:solidFill>
                  <a:srgbClr val="003300"/>
                </a:solidFill>
                <a:latin typeface="Arial" panose="020B0604020202020204" pitchFamily="34" charset="0"/>
                <a:cs typeface="Arial" panose="020B0604020202020204" pitchFamily="34" charset="0"/>
              </a:rPr>
              <a:t> </a:t>
            </a:r>
            <a:r>
              <a:rPr lang="en-US" dirty="0" err="1">
                <a:solidFill>
                  <a:srgbClr val="003300"/>
                </a:solidFill>
                <a:latin typeface="Arial" panose="020B0604020202020204" pitchFamily="34" charset="0"/>
                <a:cs typeface="Arial" panose="020B0604020202020204" pitchFamily="34" charset="0"/>
              </a:rPr>
              <a:t>ghi</a:t>
            </a:r>
            <a:r>
              <a:rPr lang="en-US" dirty="0">
                <a:solidFill>
                  <a:srgbClr val="003300"/>
                </a:solidFill>
                <a:latin typeface="Arial" panose="020B0604020202020204" pitchFamily="34" charset="0"/>
                <a:cs typeface="Arial" panose="020B0604020202020204" pitchFamily="34" charset="0"/>
              </a:rPr>
              <a:t> </a:t>
            </a:r>
            <a:r>
              <a:rPr lang="en-US" dirty="0" err="1">
                <a:solidFill>
                  <a:srgbClr val="003300"/>
                </a:solidFill>
                <a:latin typeface="Arial" panose="020B0604020202020204" pitchFamily="34" charset="0"/>
                <a:cs typeface="Arial" panose="020B0604020202020204" pitchFamily="34" charset="0"/>
              </a:rPr>
              <a:t>số</a:t>
            </a:r>
            <a:r>
              <a:rPr lang="en-US" dirty="0">
                <a:solidFill>
                  <a:srgbClr val="003300"/>
                </a:solidFill>
                <a:latin typeface="Arial" panose="020B0604020202020204" pitchFamily="34" charset="0"/>
                <a:cs typeface="Arial" panose="020B0604020202020204" pitchFamily="34" charset="0"/>
              </a:rPr>
              <a:t>) </a:t>
            </a:r>
            <a:r>
              <a:rPr lang="en-US" dirty="0" err="1">
                <a:solidFill>
                  <a:srgbClr val="003300"/>
                </a:solidFill>
                <a:latin typeface="Arial" panose="020B0604020202020204" pitchFamily="34" charset="0"/>
                <a:cs typeface="Arial" panose="020B0604020202020204" pitchFamily="34" charset="0"/>
              </a:rPr>
              <a:t>và</a:t>
            </a:r>
            <a:r>
              <a:rPr lang="en-US" dirty="0">
                <a:solidFill>
                  <a:srgbClr val="003300"/>
                </a:solidFill>
                <a:latin typeface="Arial" panose="020B0604020202020204" pitchFamily="34" charset="0"/>
                <a:cs typeface="Arial" panose="020B0604020202020204" pitchFamily="34" charset="0"/>
              </a:rPr>
              <a:t> </a:t>
            </a:r>
            <a:r>
              <a:rPr lang="en-US" dirty="0" err="1">
                <a:solidFill>
                  <a:srgbClr val="003300"/>
                </a:solidFill>
                <a:latin typeface="Arial" panose="020B0604020202020204" pitchFamily="34" charset="0"/>
                <a:cs typeface="Arial" panose="020B0604020202020204" pitchFamily="34" charset="0"/>
              </a:rPr>
              <a:t>trả</a:t>
            </a:r>
            <a:r>
              <a:rPr lang="en-US" dirty="0">
                <a:solidFill>
                  <a:srgbClr val="003300"/>
                </a:solidFill>
                <a:latin typeface="Arial" panose="020B0604020202020204" pitchFamily="34" charset="0"/>
                <a:cs typeface="Arial" panose="020B0604020202020204" pitchFamily="34" charset="0"/>
              </a:rPr>
              <a:t> </a:t>
            </a:r>
            <a:r>
              <a:rPr lang="en-US" dirty="0" err="1">
                <a:solidFill>
                  <a:srgbClr val="003300"/>
                </a:solidFill>
                <a:latin typeface="Arial" panose="020B0604020202020204" pitchFamily="34" charset="0"/>
                <a:cs typeface="Arial" panose="020B0604020202020204" pitchFamily="34" charset="0"/>
              </a:rPr>
              <a:t>lời</a:t>
            </a:r>
            <a:r>
              <a:rPr lang="en-US" dirty="0">
                <a:solidFill>
                  <a:srgbClr val="003300"/>
                </a:solidFill>
                <a:latin typeface="Arial" panose="020B0604020202020204" pitchFamily="34" charset="0"/>
                <a:cs typeface="Arial" panose="020B0604020202020204" pitchFamily="34" charset="0"/>
              </a:rPr>
              <a:t> </a:t>
            </a:r>
            <a:r>
              <a:rPr lang="en-US" dirty="0" err="1">
                <a:solidFill>
                  <a:srgbClr val="003300"/>
                </a:solidFill>
                <a:latin typeface="Arial" panose="020B0604020202020204" pitchFamily="34" charset="0"/>
                <a:cs typeface="Arial" panose="020B0604020202020204" pitchFamily="34" charset="0"/>
              </a:rPr>
              <a:t>đúng</a:t>
            </a:r>
            <a:r>
              <a:rPr lang="en-US" dirty="0">
                <a:solidFill>
                  <a:srgbClr val="003300"/>
                </a:solidFill>
                <a:latin typeface="Arial" panose="020B0604020202020204" pitchFamily="34" charset="0"/>
                <a:cs typeface="Arial" panose="020B0604020202020204" pitchFamily="34" charset="0"/>
              </a:rPr>
              <a:t> </a:t>
            </a:r>
            <a:r>
              <a:rPr lang="en-US" dirty="0" err="1">
                <a:solidFill>
                  <a:srgbClr val="003300"/>
                </a:solidFill>
                <a:latin typeface="Arial" panose="020B0604020202020204" pitchFamily="34" charset="0"/>
                <a:cs typeface="Arial" panose="020B0604020202020204" pitchFamily="34" charset="0"/>
              </a:rPr>
              <a:t>các</a:t>
            </a:r>
            <a:r>
              <a:rPr lang="en-US" dirty="0">
                <a:solidFill>
                  <a:srgbClr val="003300"/>
                </a:solidFill>
                <a:latin typeface="Arial" panose="020B0604020202020204" pitchFamily="34" charset="0"/>
                <a:cs typeface="Arial" panose="020B0604020202020204" pitchFamily="34" charset="0"/>
              </a:rPr>
              <a:t> </a:t>
            </a:r>
            <a:r>
              <a:rPr lang="en-US" dirty="0" err="1">
                <a:solidFill>
                  <a:srgbClr val="003300"/>
                </a:solidFill>
                <a:latin typeface="Arial" panose="020B0604020202020204" pitchFamily="34" charset="0"/>
                <a:cs typeface="Arial" panose="020B0604020202020204" pitchFamily="34" charset="0"/>
              </a:rPr>
              <a:t>câu</a:t>
            </a:r>
            <a:r>
              <a:rPr lang="en-US" dirty="0">
                <a:solidFill>
                  <a:srgbClr val="003300"/>
                </a:solidFill>
                <a:latin typeface="Arial" panose="020B0604020202020204" pitchFamily="34" charset="0"/>
                <a:cs typeface="Arial" panose="020B0604020202020204" pitchFamily="34" charset="0"/>
              </a:rPr>
              <a:t> </a:t>
            </a:r>
            <a:r>
              <a:rPr lang="en-US" dirty="0" err="1">
                <a:solidFill>
                  <a:srgbClr val="003300"/>
                </a:solidFill>
                <a:latin typeface="Arial" panose="020B0604020202020204" pitchFamily="34" charset="0"/>
                <a:cs typeface="Arial" panose="020B0604020202020204" pitchFamily="34" charset="0"/>
              </a:rPr>
              <a:t>hỏi</a:t>
            </a:r>
            <a:r>
              <a:rPr lang="en-US" dirty="0">
                <a:solidFill>
                  <a:srgbClr val="003300"/>
                </a:solidFill>
                <a:latin typeface="Arial" panose="020B0604020202020204" pitchFamily="34" charset="0"/>
                <a:cs typeface="Arial" panose="020B0604020202020204" pitchFamily="34" charset="0"/>
              </a:rPr>
              <a:t> </a:t>
            </a:r>
            <a:r>
              <a:rPr lang="en-US" dirty="0" err="1">
                <a:solidFill>
                  <a:srgbClr val="003300"/>
                </a:solidFill>
                <a:latin typeface="Arial" panose="020B0604020202020204" pitchFamily="34" charset="0"/>
                <a:cs typeface="Arial" panose="020B0604020202020204" pitchFamily="34" charset="0"/>
              </a:rPr>
              <a:t>tương</a:t>
            </a:r>
            <a:r>
              <a:rPr lang="en-US" dirty="0">
                <a:solidFill>
                  <a:srgbClr val="003300"/>
                </a:solidFill>
                <a:latin typeface="Arial" panose="020B0604020202020204" pitchFamily="34" charset="0"/>
                <a:cs typeface="Arial" panose="020B0604020202020204" pitchFamily="34" charset="0"/>
              </a:rPr>
              <a:t> </a:t>
            </a:r>
            <a:r>
              <a:rPr lang="en-US" dirty="0" err="1">
                <a:solidFill>
                  <a:srgbClr val="003300"/>
                </a:solidFill>
                <a:latin typeface="Arial" panose="020B0604020202020204" pitchFamily="34" charset="0"/>
                <a:cs typeface="Arial" panose="020B0604020202020204" pitchFamily="34" charset="0"/>
              </a:rPr>
              <a:t>ứng</a:t>
            </a:r>
            <a:r>
              <a:rPr lang="en-US" dirty="0">
                <a:solidFill>
                  <a:srgbClr val="003300"/>
                </a:solidFill>
                <a:latin typeface="Arial" panose="020B0604020202020204" pitchFamily="34" charset="0"/>
                <a:cs typeface="Arial" panose="020B0604020202020204" pitchFamily="34" charset="0"/>
              </a:rPr>
              <a:t> </a:t>
            </a:r>
            <a:r>
              <a:rPr lang="en-US" dirty="0" err="1">
                <a:solidFill>
                  <a:srgbClr val="003300"/>
                </a:solidFill>
                <a:latin typeface="Arial" panose="020B0604020202020204" pitchFamily="34" charset="0"/>
                <a:cs typeface="Arial" panose="020B0604020202020204" pitchFamily="34" charset="0"/>
              </a:rPr>
              <a:t>với</a:t>
            </a:r>
            <a:r>
              <a:rPr lang="en-US" dirty="0">
                <a:solidFill>
                  <a:srgbClr val="003300"/>
                </a:solidFill>
                <a:latin typeface="Arial" panose="020B0604020202020204" pitchFamily="34" charset="0"/>
                <a:cs typeface="Arial" panose="020B0604020202020204" pitchFamily="34" charset="0"/>
              </a:rPr>
              <a:t> </a:t>
            </a:r>
            <a:r>
              <a:rPr lang="en-US" dirty="0" err="1">
                <a:solidFill>
                  <a:srgbClr val="003300"/>
                </a:solidFill>
                <a:latin typeface="Arial" panose="020B0604020202020204" pitchFamily="34" charset="0"/>
                <a:cs typeface="Arial" panose="020B0604020202020204" pitchFamily="34" charset="0"/>
              </a:rPr>
              <a:t>tiêu</a:t>
            </a:r>
            <a:r>
              <a:rPr lang="en-US" dirty="0">
                <a:solidFill>
                  <a:srgbClr val="003300"/>
                </a:solidFill>
                <a:latin typeface="Arial" panose="020B0604020202020204" pitchFamily="34" charset="0"/>
                <a:cs typeface="Arial" panose="020B0604020202020204" pitchFamily="34" charset="0"/>
              </a:rPr>
              <a:t> </a:t>
            </a:r>
            <a:r>
              <a:rPr lang="en-US" dirty="0" err="1">
                <a:solidFill>
                  <a:srgbClr val="003300"/>
                </a:solidFill>
                <a:latin typeface="Arial" panose="020B0604020202020204" pitchFamily="34" charset="0"/>
                <a:cs typeface="Arial" panose="020B0604020202020204" pitchFamily="34" charset="0"/>
              </a:rPr>
              <a:t>diệt</a:t>
            </a:r>
            <a:r>
              <a:rPr lang="en-US" dirty="0">
                <a:solidFill>
                  <a:srgbClr val="003300"/>
                </a:solidFill>
                <a:latin typeface="Arial" panose="020B0604020202020204" pitchFamily="34" charset="0"/>
                <a:cs typeface="Arial" panose="020B0604020202020204" pitchFamily="34" charset="0"/>
              </a:rPr>
              <a:t> </a:t>
            </a:r>
            <a:r>
              <a:rPr lang="en-US" dirty="0" err="1">
                <a:solidFill>
                  <a:srgbClr val="003300"/>
                </a:solidFill>
                <a:latin typeface="Arial" panose="020B0604020202020204" pitchFamily="34" charset="0"/>
                <a:cs typeface="Arial" panose="020B0604020202020204" pitchFamily="34" charset="0"/>
              </a:rPr>
              <a:t>được</a:t>
            </a:r>
            <a:r>
              <a:rPr lang="en-US" dirty="0">
                <a:solidFill>
                  <a:srgbClr val="003300"/>
                </a:solidFill>
                <a:latin typeface="Arial" panose="020B0604020202020204" pitchFamily="34" charset="0"/>
                <a:cs typeface="Arial" panose="020B0604020202020204" pitchFamily="34" charset="0"/>
              </a:rPr>
              <a:t> 1 </a:t>
            </a:r>
            <a:r>
              <a:rPr lang="en-US" dirty="0" err="1">
                <a:solidFill>
                  <a:srgbClr val="003300"/>
                </a:solidFill>
                <a:latin typeface="Arial" panose="020B0604020202020204" pitchFamily="34" charset="0"/>
                <a:cs typeface="Arial" panose="020B0604020202020204" pitchFamily="34" charset="0"/>
              </a:rPr>
              <a:t>tên</a:t>
            </a:r>
            <a:r>
              <a:rPr lang="en-US" dirty="0">
                <a:solidFill>
                  <a:srgbClr val="003300"/>
                </a:solidFill>
                <a:latin typeface="Arial" panose="020B0604020202020204" pitchFamily="34" charset="0"/>
                <a:cs typeface="Arial" panose="020B0604020202020204" pitchFamily="34" charset="0"/>
              </a:rPr>
              <a:t> </a:t>
            </a:r>
            <a:r>
              <a:rPr lang="en-US" dirty="0" err="1">
                <a:solidFill>
                  <a:srgbClr val="003300"/>
                </a:solidFill>
                <a:latin typeface="Arial" panose="020B0604020202020204" pitchFamily="34" charset="0"/>
                <a:cs typeface="Arial" panose="020B0604020202020204" pitchFamily="34" charset="0"/>
              </a:rPr>
              <a:t>lính</a:t>
            </a:r>
            <a:r>
              <a:rPr lang="en-US" dirty="0">
                <a:solidFill>
                  <a:srgbClr val="003300"/>
                </a:solidFill>
                <a:latin typeface="Arial" panose="020B0604020202020204" pitchFamily="34" charset="0"/>
                <a:cs typeface="Arial" panose="020B0604020202020204" pitchFamily="34" charset="0"/>
              </a:rPr>
              <a:t> </a:t>
            </a:r>
            <a:r>
              <a:rPr lang="en-US" dirty="0" err="1">
                <a:solidFill>
                  <a:srgbClr val="003300"/>
                </a:solidFill>
                <a:latin typeface="Arial" panose="020B0604020202020204" pitchFamily="34" charset="0"/>
                <a:cs typeface="Arial" panose="020B0604020202020204" pitchFamily="34" charset="0"/>
              </a:rPr>
              <a:t>Ân</a:t>
            </a:r>
            <a:endParaRPr lang="en-US" dirty="0">
              <a:solidFill>
                <a:srgbClr val="003300"/>
              </a:solidFill>
              <a:latin typeface="Arial" panose="020B0604020202020204" pitchFamily="34" charset="0"/>
              <a:cs typeface="Arial" panose="020B0604020202020204" pitchFamily="34" charset="0"/>
            </a:endParaRPr>
          </a:p>
          <a:p>
            <a:pPr algn="just"/>
            <a:r>
              <a:rPr lang="en-US" dirty="0" err="1">
                <a:solidFill>
                  <a:srgbClr val="003300"/>
                </a:solidFill>
                <a:latin typeface="Arial" panose="020B0604020202020204" pitchFamily="34" charset="0"/>
                <a:cs typeface="Arial" panose="020B0604020202020204" pitchFamily="34" charset="0"/>
              </a:rPr>
              <a:t>Có</a:t>
            </a:r>
            <a:r>
              <a:rPr lang="en-US" dirty="0">
                <a:solidFill>
                  <a:srgbClr val="003300"/>
                </a:solidFill>
                <a:latin typeface="Arial" panose="020B0604020202020204" pitchFamily="34" charset="0"/>
                <a:cs typeface="Arial" panose="020B0604020202020204" pitchFamily="34" charset="0"/>
              </a:rPr>
              <a:t> 7 </a:t>
            </a:r>
            <a:r>
              <a:rPr lang="en-US" dirty="0" err="1">
                <a:solidFill>
                  <a:srgbClr val="003300"/>
                </a:solidFill>
                <a:latin typeface="Arial" panose="020B0604020202020204" pitchFamily="34" charset="0"/>
                <a:cs typeface="Arial" panose="020B0604020202020204" pitchFamily="34" charset="0"/>
              </a:rPr>
              <a:t>tên</a:t>
            </a:r>
            <a:r>
              <a:rPr lang="en-US" dirty="0">
                <a:solidFill>
                  <a:srgbClr val="003300"/>
                </a:solidFill>
                <a:latin typeface="Arial" panose="020B0604020202020204" pitchFamily="34" charset="0"/>
                <a:cs typeface="Arial" panose="020B0604020202020204" pitchFamily="34" charset="0"/>
              </a:rPr>
              <a:t> </a:t>
            </a:r>
            <a:r>
              <a:rPr lang="en-US" dirty="0" err="1">
                <a:solidFill>
                  <a:srgbClr val="003300"/>
                </a:solidFill>
                <a:latin typeface="Arial" panose="020B0604020202020204" pitchFamily="34" charset="0"/>
                <a:cs typeface="Arial" panose="020B0604020202020204" pitchFamily="34" charset="0"/>
              </a:rPr>
              <a:t>lính</a:t>
            </a:r>
            <a:r>
              <a:rPr lang="en-US" dirty="0">
                <a:solidFill>
                  <a:srgbClr val="003300"/>
                </a:solidFill>
                <a:latin typeface="Arial" panose="020B0604020202020204" pitchFamily="34" charset="0"/>
                <a:cs typeface="Arial" panose="020B0604020202020204" pitchFamily="34" charset="0"/>
              </a:rPr>
              <a:t> </a:t>
            </a:r>
            <a:r>
              <a:rPr lang="en-US" dirty="0" err="1">
                <a:solidFill>
                  <a:srgbClr val="003300"/>
                </a:solidFill>
                <a:latin typeface="Arial" panose="020B0604020202020204" pitchFamily="34" charset="0"/>
                <a:cs typeface="Arial" panose="020B0604020202020204" pitchFamily="34" charset="0"/>
              </a:rPr>
              <a:t>tương</a:t>
            </a:r>
            <a:r>
              <a:rPr lang="en-US" dirty="0">
                <a:solidFill>
                  <a:srgbClr val="003300"/>
                </a:solidFill>
                <a:latin typeface="Arial" panose="020B0604020202020204" pitchFamily="34" charset="0"/>
                <a:cs typeface="Arial" panose="020B0604020202020204" pitchFamily="34" charset="0"/>
              </a:rPr>
              <a:t> </a:t>
            </a:r>
            <a:r>
              <a:rPr lang="en-US" dirty="0" err="1">
                <a:solidFill>
                  <a:srgbClr val="003300"/>
                </a:solidFill>
                <a:latin typeface="Arial" panose="020B0604020202020204" pitchFamily="34" charset="0"/>
                <a:cs typeface="Arial" panose="020B0604020202020204" pitchFamily="34" charset="0"/>
              </a:rPr>
              <a:t>ứng</a:t>
            </a:r>
            <a:r>
              <a:rPr lang="en-US" dirty="0">
                <a:solidFill>
                  <a:srgbClr val="003300"/>
                </a:solidFill>
                <a:latin typeface="Arial" panose="020B0604020202020204" pitchFamily="34" charset="0"/>
                <a:cs typeface="Arial" panose="020B0604020202020204" pitchFamily="34" charset="0"/>
              </a:rPr>
              <a:t> </a:t>
            </a:r>
            <a:r>
              <a:rPr lang="en-US" dirty="0" err="1">
                <a:solidFill>
                  <a:srgbClr val="003300"/>
                </a:solidFill>
                <a:latin typeface="Arial" panose="020B0604020202020204" pitchFamily="34" charset="0"/>
                <a:cs typeface="Arial" panose="020B0604020202020204" pitchFamily="34" charset="0"/>
              </a:rPr>
              <a:t>với</a:t>
            </a:r>
            <a:r>
              <a:rPr lang="en-US" dirty="0">
                <a:solidFill>
                  <a:srgbClr val="003300"/>
                </a:solidFill>
                <a:latin typeface="Arial" panose="020B0604020202020204" pitchFamily="34" charset="0"/>
                <a:cs typeface="Arial" panose="020B0604020202020204" pitchFamily="34" charset="0"/>
              </a:rPr>
              <a:t> 7 </a:t>
            </a:r>
            <a:r>
              <a:rPr lang="en-US" dirty="0" err="1">
                <a:solidFill>
                  <a:srgbClr val="003300"/>
                </a:solidFill>
                <a:latin typeface="Arial" panose="020B0604020202020204" pitchFamily="34" charset="0"/>
                <a:cs typeface="Arial" panose="020B0604020202020204" pitchFamily="34" charset="0"/>
              </a:rPr>
              <a:t>câu</a:t>
            </a:r>
            <a:r>
              <a:rPr lang="en-US" dirty="0">
                <a:solidFill>
                  <a:srgbClr val="003300"/>
                </a:solidFill>
                <a:latin typeface="Arial" panose="020B0604020202020204" pitchFamily="34" charset="0"/>
                <a:cs typeface="Arial" panose="020B0604020202020204" pitchFamily="34" charset="0"/>
              </a:rPr>
              <a:t> </a:t>
            </a:r>
            <a:r>
              <a:rPr lang="en-US" dirty="0" err="1">
                <a:solidFill>
                  <a:srgbClr val="003300"/>
                </a:solidFill>
                <a:latin typeface="Arial" panose="020B0604020202020204" pitchFamily="34" charset="0"/>
                <a:cs typeface="Arial" panose="020B0604020202020204" pitchFamily="34" charset="0"/>
              </a:rPr>
              <a:t>hỏi</a:t>
            </a:r>
            <a:r>
              <a:rPr lang="en-US" dirty="0">
                <a:solidFill>
                  <a:srgbClr val="003300"/>
                </a:solidFill>
                <a:latin typeface="Arial" panose="020B0604020202020204" pitchFamily="34" charset="0"/>
                <a:cs typeface="Arial" panose="020B0604020202020204" pitchFamily="34" charset="0"/>
              </a:rPr>
              <a:t>.</a:t>
            </a:r>
          </a:p>
          <a:p>
            <a:pPr algn="just"/>
            <a:r>
              <a:rPr lang="en-US" dirty="0" err="1">
                <a:solidFill>
                  <a:srgbClr val="003300"/>
                </a:solidFill>
                <a:latin typeface="Arial" panose="020B0604020202020204" pitchFamily="34" charset="0"/>
                <a:cs typeface="Arial" panose="020B0604020202020204" pitchFamily="34" charset="0"/>
              </a:rPr>
              <a:t>Mỗi</a:t>
            </a:r>
            <a:r>
              <a:rPr lang="en-US" dirty="0">
                <a:solidFill>
                  <a:srgbClr val="003300"/>
                </a:solidFill>
                <a:latin typeface="Arial" panose="020B0604020202020204" pitchFamily="34" charset="0"/>
                <a:cs typeface="Arial" panose="020B0604020202020204" pitchFamily="34" charset="0"/>
              </a:rPr>
              <a:t> </a:t>
            </a:r>
            <a:r>
              <a:rPr lang="en-US" dirty="0" err="1">
                <a:solidFill>
                  <a:srgbClr val="003300"/>
                </a:solidFill>
                <a:latin typeface="Arial" panose="020B0604020202020204" pitchFamily="34" charset="0"/>
                <a:cs typeface="Arial" panose="020B0604020202020204" pitchFamily="34" charset="0"/>
              </a:rPr>
              <a:t>câu</a:t>
            </a:r>
            <a:r>
              <a:rPr lang="en-US" dirty="0">
                <a:solidFill>
                  <a:srgbClr val="003300"/>
                </a:solidFill>
                <a:latin typeface="Arial" panose="020B0604020202020204" pitchFamily="34" charset="0"/>
                <a:cs typeface="Arial" panose="020B0604020202020204" pitchFamily="34" charset="0"/>
              </a:rPr>
              <a:t> </a:t>
            </a:r>
            <a:r>
              <a:rPr lang="en-US" dirty="0" err="1">
                <a:solidFill>
                  <a:srgbClr val="003300"/>
                </a:solidFill>
                <a:latin typeface="Arial" panose="020B0604020202020204" pitchFamily="34" charset="0"/>
                <a:cs typeface="Arial" panose="020B0604020202020204" pitchFamily="34" charset="0"/>
              </a:rPr>
              <a:t>hỏi</a:t>
            </a:r>
            <a:r>
              <a:rPr lang="en-US" dirty="0">
                <a:solidFill>
                  <a:srgbClr val="003300"/>
                </a:solidFill>
                <a:latin typeface="Arial" panose="020B0604020202020204" pitchFamily="34" charset="0"/>
                <a:cs typeface="Arial" panose="020B0604020202020204" pitchFamily="34" charset="0"/>
              </a:rPr>
              <a:t> </a:t>
            </a:r>
            <a:r>
              <a:rPr lang="en-US" dirty="0" err="1">
                <a:solidFill>
                  <a:srgbClr val="003300"/>
                </a:solidFill>
                <a:latin typeface="Arial" panose="020B0604020202020204" pitchFamily="34" charset="0"/>
                <a:cs typeface="Arial" panose="020B0604020202020204" pitchFamily="34" charset="0"/>
              </a:rPr>
              <a:t>là</a:t>
            </a:r>
            <a:r>
              <a:rPr lang="en-US" dirty="0">
                <a:solidFill>
                  <a:srgbClr val="003300"/>
                </a:solidFill>
                <a:latin typeface="Arial" panose="020B0604020202020204" pitchFamily="34" charset="0"/>
                <a:cs typeface="Arial" panose="020B0604020202020204" pitchFamily="34" charset="0"/>
              </a:rPr>
              <a:t> 1 </a:t>
            </a:r>
            <a:r>
              <a:rPr lang="en-US" dirty="0" err="1">
                <a:solidFill>
                  <a:srgbClr val="003300"/>
                </a:solidFill>
                <a:latin typeface="Arial" panose="020B0604020202020204" pitchFamily="34" charset="0"/>
                <a:cs typeface="Arial" panose="020B0604020202020204" pitchFamily="34" charset="0"/>
              </a:rPr>
              <a:t>bài</a:t>
            </a:r>
            <a:r>
              <a:rPr lang="en-US" dirty="0">
                <a:solidFill>
                  <a:srgbClr val="003300"/>
                </a:solidFill>
                <a:latin typeface="Arial" panose="020B0604020202020204" pitchFamily="34" charset="0"/>
                <a:cs typeface="Arial" panose="020B0604020202020204" pitchFamily="34" charset="0"/>
              </a:rPr>
              <a:t> </a:t>
            </a:r>
            <a:r>
              <a:rPr lang="en-US" dirty="0" err="1">
                <a:solidFill>
                  <a:srgbClr val="003300"/>
                </a:solidFill>
                <a:latin typeface="Arial" panose="020B0604020202020204" pitchFamily="34" charset="0"/>
                <a:cs typeface="Arial" panose="020B0604020202020204" pitchFamily="34" charset="0"/>
              </a:rPr>
              <a:t>tập</a:t>
            </a:r>
            <a:r>
              <a:rPr lang="en-US" dirty="0">
                <a:solidFill>
                  <a:srgbClr val="003300"/>
                </a:solidFill>
                <a:latin typeface="Arial" panose="020B0604020202020204" pitchFamily="34" charset="0"/>
                <a:cs typeface="Arial" panose="020B0604020202020204" pitchFamily="34" charset="0"/>
              </a:rPr>
              <a:t> </a:t>
            </a:r>
            <a:r>
              <a:rPr lang="en-US" dirty="0" err="1">
                <a:solidFill>
                  <a:srgbClr val="003300"/>
                </a:solidFill>
                <a:latin typeface="Arial" panose="020B0604020202020204" pitchFamily="34" charset="0"/>
                <a:cs typeface="Arial" panose="020B0604020202020204" pitchFamily="34" charset="0"/>
              </a:rPr>
              <a:t>các</a:t>
            </a:r>
            <a:r>
              <a:rPr lang="en-US" dirty="0">
                <a:solidFill>
                  <a:srgbClr val="003300"/>
                </a:solidFill>
                <a:latin typeface="Arial" panose="020B0604020202020204" pitchFamily="34" charset="0"/>
                <a:cs typeface="Arial" panose="020B0604020202020204" pitchFamily="34" charset="0"/>
              </a:rPr>
              <a:t> </a:t>
            </a:r>
            <a:r>
              <a:rPr lang="en-US" dirty="0" err="1">
                <a:solidFill>
                  <a:srgbClr val="003300"/>
                </a:solidFill>
                <a:latin typeface="Arial" panose="020B0604020202020204" pitchFamily="34" charset="0"/>
                <a:cs typeface="Arial" panose="020B0604020202020204" pitchFamily="34" charset="0"/>
              </a:rPr>
              <a:t>em</a:t>
            </a:r>
            <a:r>
              <a:rPr lang="en-US" dirty="0">
                <a:solidFill>
                  <a:srgbClr val="003300"/>
                </a:solidFill>
                <a:latin typeface="Arial" panose="020B0604020202020204" pitchFamily="34" charset="0"/>
                <a:cs typeface="Arial" panose="020B0604020202020204" pitchFamily="34" charset="0"/>
              </a:rPr>
              <a:t> </a:t>
            </a:r>
            <a:r>
              <a:rPr lang="en-US" dirty="0" err="1">
                <a:solidFill>
                  <a:srgbClr val="003300"/>
                </a:solidFill>
                <a:latin typeface="Arial" panose="020B0604020202020204" pitchFamily="34" charset="0"/>
                <a:cs typeface="Arial" panose="020B0604020202020204" pitchFamily="34" charset="0"/>
              </a:rPr>
              <a:t>cần</a:t>
            </a:r>
            <a:r>
              <a:rPr lang="en-US" dirty="0">
                <a:solidFill>
                  <a:srgbClr val="003300"/>
                </a:solidFill>
                <a:latin typeface="Arial" panose="020B0604020202020204" pitchFamily="34" charset="0"/>
                <a:cs typeface="Arial" panose="020B0604020202020204" pitchFamily="34" charset="0"/>
              </a:rPr>
              <a:t> </a:t>
            </a:r>
            <a:r>
              <a:rPr lang="en-US" dirty="0" err="1">
                <a:solidFill>
                  <a:srgbClr val="003300"/>
                </a:solidFill>
                <a:latin typeface="Arial" panose="020B0604020202020204" pitchFamily="34" charset="0"/>
                <a:cs typeface="Arial" panose="020B0604020202020204" pitchFamily="34" charset="0"/>
              </a:rPr>
              <a:t>giải</a:t>
            </a:r>
            <a:r>
              <a:rPr lang="en-US" dirty="0">
                <a:solidFill>
                  <a:srgbClr val="003300"/>
                </a:solidFill>
                <a:latin typeface="Arial" panose="020B0604020202020204" pitchFamily="34" charset="0"/>
                <a:cs typeface="Arial" panose="020B0604020202020204" pitchFamily="34" charset="0"/>
              </a:rPr>
              <a:t> </a:t>
            </a:r>
            <a:r>
              <a:rPr lang="en-US" dirty="0" err="1">
                <a:solidFill>
                  <a:srgbClr val="003300"/>
                </a:solidFill>
                <a:latin typeface="Arial" panose="020B0604020202020204" pitchFamily="34" charset="0"/>
                <a:cs typeface="Arial" panose="020B0604020202020204" pitchFamily="34" charset="0"/>
              </a:rPr>
              <a:t>quyết</a:t>
            </a:r>
            <a:r>
              <a:rPr lang="en-US" dirty="0">
                <a:solidFill>
                  <a:srgbClr val="003300"/>
                </a:solidFill>
                <a:latin typeface="Arial" panose="020B0604020202020204" pitchFamily="34" charset="0"/>
                <a:cs typeface="Arial" panose="020B0604020202020204" pitchFamily="34" charset="0"/>
              </a:rPr>
              <a:t>.</a:t>
            </a:r>
          </a:p>
        </p:txBody>
      </p:sp>
      <p:pic>
        <p:nvPicPr>
          <p:cNvPr id="5" name="Ảnh 4">
            <a:hlinkClick r:id="rId2" action="ppaction://hlinksldjump"/>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702681" y="0"/>
            <a:ext cx="1600200" cy="1184148"/>
          </a:xfrm>
          <a:prstGeom prst="rect">
            <a:avLst/>
          </a:prstGeom>
        </p:spPr>
      </p:pic>
    </p:spTree>
    <p:extLst>
      <p:ext uri="{BB962C8B-B14F-4D97-AF65-F5344CB8AC3E}">
        <p14:creationId xmlns:p14="http://schemas.microsoft.com/office/powerpoint/2010/main" val="3558592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00"/>
                                        <p:tgtEl>
                                          <p:spTgt spid="3">
                                            <p:txEl>
                                              <p:pRg st="1" end="1"/>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wipe(down)">
                                      <p:cBhvr>
                                        <p:cTn id="18" dur="500"/>
                                        <p:tgtEl>
                                          <p:spTgt spid="3">
                                            <p:txEl>
                                              <p:pRg st="2" end="2"/>
                                            </p:tx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wipe(down)">
                                      <p:cBhvr>
                                        <p:cTn id="21" dur="500"/>
                                        <p:tgtEl>
                                          <p:spTgt spid="3">
                                            <p:txEl>
                                              <p:pRg st="3" end="3"/>
                                            </p:tx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wipe(down)">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descr="HÃ¬nh áº£nh cÃ³ liÃªn qu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071"/>
            <a:ext cx="12191999" cy="6886575"/>
          </a:xfrm>
          <a:prstGeom prst="rect">
            <a:avLst/>
          </a:prstGeom>
          <a:noFill/>
          <a:extLst>
            <a:ext uri="{909E8E84-426E-40DD-AFC4-6F175D3DCCD1}">
              <a14:hiddenFill xmlns:a14="http://schemas.microsoft.com/office/drawing/2010/main">
                <a:solidFill>
                  <a:srgbClr val="FFFFFF"/>
                </a:solidFill>
              </a14:hiddenFill>
            </a:ext>
          </a:extLst>
        </p:spPr>
      </p:pic>
      <p:pic>
        <p:nvPicPr>
          <p:cNvPr id="7" name="Ảnh 6"/>
          <p:cNvPicPr>
            <a:picLocks noChangeAspect="1"/>
          </p:cNvPicPr>
          <p:nvPr/>
        </p:nvPicPr>
        <p:blipFill>
          <a:blip r:embed="rId5">
            <a:extLst>
              <a:ext uri="{BEBA8EAE-BF5A-486C-A8C5-ECC9F3942E4B}">
                <a14:imgProps xmlns:a14="http://schemas.microsoft.com/office/drawing/2010/main">
                  <a14:imgLayer r:embed="rId6">
                    <a14:imgEffect>
                      <a14:backgroundRemoval t="10000" b="100000" l="10000" r="90000">
                        <a14:backgroundMark x1="79375" y1="61806" x2="79375" y2="61806"/>
                        <a14:backgroundMark x1="74922" y1="69861" x2="74922" y2="69861"/>
                        <a14:backgroundMark x1="70938" y1="72500" x2="70938" y2="72500"/>
                        <a14:backgroundMark x1="65703" y1="74167" x2="65703" y2="74167"/>
                        <a14:backgroundMark x1="66484" y1="57778" x2="66484" y2="57778"/>
                        <a14:backgroundMark x1="69375" y1="57222" x2="69375" y2="57222"/>
                        <a14:backgroundMark x1="65234" y1="63333" x2="65234" y2="63333"/>
                        <a14:backgroundMark x1="66797" y1="72500" x2="66797" y2="72500"/>
                        <a14:backgroundMark x1="67969" y1="86389" x2="67969" y2="86389"/>
                        <a14:backgroundMark x1="75859" y1="82222" x2="75859" y2="82222"/>
                        <a14:backgroundMark x1="82031" y1="78472" x2="82031" y2="78472"/>
                        <a14:backgroundMark x1="85547" y1="74167" x2="85547" y2="74167"/>
                        <a14:backgroundMark x1="82031" y1="78472" x2="82031" y2="78472"/>
                        <a14:backgroundMark x1="79531" y1="61806" x2="79531" y2="61806"/>
                        <a14:backgroundMark x1="75547" y1="69028" x2="75547" y2="69028"/>
                        <a14:backgroundMark x1="75547" y1="69028" x2="75547" y2="69028"/>
                        <a14:backgroundMark x1="84688" y1="82917" x2="84688" y2="82917"/>
                        <a14:backgroundMark x1="86328" y1="72917" x2="86328" y2="72917"/>
                        <a14:backgroundMark x1="72031" y1="85417" x2="72031" y2="85417"/>
                        <a14:backgroundMark x1="61250" y1="80694" x2="61250" y2="80694"/>
                        <a14:backgroundMark x1="63047" y1="84167" x2="63047" y2="84167"/>
                        <a14:backgroundMark x1="66719" y1="85000" x2="66719" y2="85000"/>
                        <a14:backgroundMark x1="27578" y1="84861" x2="27578" y2="84861"/>
                        <a14:backgroundMark x1="27969" y1="90139" x2="27969" y2="90139"/>
                        <a14:backgroundMark x1="73906" y1="83472" x2="73906" y2="83472"/>
                      </a14:backgroundRemoval>
                    </a14:imgEffect>
                  </a14:imgLayer>
                </a14:imgProps>
              </a:ext>
              <a:ext uri="{28A0092B-C50C-407E-A947-70E740481C1C}">
                <a14:useLocalDpi xmlns:a14="http://schemas.microsoft.com/office/drawing/2010/main" val="0"/>
              </a:ext>
            </a:extLst>
          </a:blip>
          <a:stretch>
            <a:fillRect/>
          </a:stretch>
        </p:blipFill>
        <p:spPr>
          <a:xfrm>
            <a:off x="-1520930" y="2873630"/>
            <a:ext cx="6619127" cy="3916316"/>
          </a:xfrm>
          <a:prstGeom prst="rect">
            <a:avLst/>
          </a:prstGeom>
          <a:effectLst>
            <a:outerShdw blurRad="50800" dist="50800" dir="5400000" algn="ctr" rotWithShape="0">
              <a:srgbClr val="000000">
                <a:alpha val="89000"/>
              </a:srgbClr>
            </a:outerShdw>
          </a:effectLst>
        </p:spPr>
      </p:pic>
      <p:pic>
        <p:nvPicPr>
          <p:cNvPr id="8" name="1"/>
          <p:cNvPicPr>
            <a:picLocks noChangeAspect="1"/>
          </p:cNvPicPr>
          <p:nvPr/>
        </p:nvPicPr>
        <p:blipFill>
          <a:blip r:embed="rId7" cstate="print">
            <a:extLst>
              <a:ext uri="{BEBA8EAE-BF5A-486C-A8C5-ECC9F3942E4B}">
                <a14:imgProps xmlns:a14="http://schemas.microsoft.com/office/drawing/2010/main">
                  <a14:imgLayer r:embed="rId8">
                    <a14:imgEffect>
                      <a14:backgroundRemoval t="3108" b="94189" l="10000" r="90778">
                        <a14:foregroundMark x1="52111" y1="85946" x2="52111" y2="85946"/>
                        <a14:foregroundMark x1="68333" y1="86622" x2="68333" y2="86622"/>
                      </a14:backgroundRemoval>
                    </a14:imgEffect>
                  </a14:imgLayer>
                </a14:imgProps>
              </a:ext>
              <a:ext uri="{28A0092B-C50C-407E-A947-70E740481C1C}">
                <a14:useLocalDpi xmlns:a14="http://schemas.microsoft.com/office/drawing/2010/main" val="0"/>
              </a:ext>
            </a:extLst>
          </a:blip>
          <a:stretch>
            <a:fillRect/>
          </a:stretch>
        </p:blipFill>
        <p:spPr>
          <a:xfrm>
            <a:off x="3509142" y="5209877"/>
            <a:ext cx="2085203" cy="1714500"/>
          </a:xfrm>
          <a:prstGeom prst="rect">
            <a:avLst/>
          </a:prstGeom>
        </p:spPr>
      </p:pic>
      <p:pic>
        <p:nvPicPr>
          <p:cNvPr id="9" name="2"/>
          <p:cNvPicPr>
            <a:picLocks noChangeAspect="1"/>
          </p:cNvPicPr>
          <p:nvPr/>
        </p:nvPicPr>
        <p:blipFill>
          <a:blip r:embed="rId7" cstate="print">
            <a:extLst>
              <a:ext uri="{BEBA8EAE-BF5A-486C-A8C5-ECC9F3942E4B}">
                <a14:imgProps xmlns:a14="http://schemas.microsoft.com/office/drawing/2010/main">
                  <a14:imgLayer r:embed="rId8">
                    <a14:imgEffect>
                      <a14:backgroundRemoval t="3108" b="94189" l="10000" r="90778">
                        <a14:foregroundMark x1="52111" y1="85946" x2="52111" y2="85946"/>
                        <a14:foregroundMark x1="68333" y1="86622" x2="68333" y2="86622"/>
                      </a14:backgroundRemoval>
                    </a14:imgEffect>
                  </a14:imgLayer>
                </a14:imgProps>
              </a:ext>
              <a:ext uri="{28A0092B-C50C-407E-A947-70E740481C1C}">
                <a14:useLocalDpi xmlns:a14="http://schemas.microsoft.com/office/drawing/2010/main" val="0"/>
              </a:ext>
            </a:extLst>
          </a:blip>
          <a:stretch>
            <a:fillRect/>
          </a:stretch>
        </p:blipFill>
        <p:spPr>
          <a:xfrm>
            <a:off x="4679455" y="4219013"/>
            <a:ext cx="2085203" cy="1714500"/>
          </a:xfrm>
          <a:prstGeom prst="rect">
            <a:avLst/>
          </a:prstGeom>
        </p:spPr>
      </p:pic>
      <p:pic>
        <p:nvPicPr>
          <p:cNvPr id="12" name="4"/>
          <p:cNvPicPr>
            <a:picLocks noChangeAspect="1"/>
          </p:cNvPicPr>
          <p:nvPr/>
        </p:nvPicPr>
        <p:blipFill>
          <a:blip r:embed="rId7" cstate="print">
            <a:extLst>
              <a:ext uri="{BEBA8EAE-BF5A-486C-A8C5-ECC9F3942E4B}">
                <a14:imgProps xmlns:a14="http://schemas.microsoft.com/office/drawing/2010/main">
                  <a14:imgLayer r:embed="rId8">
                    <a14:imgEffect>
                      <a14:backgroundRemoval t="3108" b="94189" l="10000" r="90778">
                        <a14:foregroundMark x1="52111" y1="85946" x2="52111" y2="85946"/>
                        <a14:foregroundMark x1="68333" y1="86622" x2="68333" y2="86622"/>
                      </a14:backgroundRemoval>
                    </a14:imgEffect>
                  </a14:imgLayer>
                </a14:imgProps>
              </a:ext>
              <a:ext uri="{28A0092B-C50C-407E-A947-70E740481C1C}">
                <a14:useLocalDpi xmlns:a14="http://schemas.microsoft.com/office/drawing/2010/main" val="0"/>
              </a:ext>
            </a:extLst>
          </a:blip>
          <a:stretch>
            <a:fillRect/>
          </a:stretch>
        </p:blipFill>
        <p:spPr>
          <a:xfrm>
            <a:off x="5918819" y="5271070"/>
            <a:ext cx="2085203" cy="1714500"/>
          </a:xfrm>
          <a:prstGeom prst="rect">
            <a:avLst/>
          </a:prstGeom>
        </p:spPr>
      </p:pic>
      <p:pic>
        <p:nvPicPr>
          <p:cNvPr id="11" name="5"/>
          <p:cNvPicPr>
            <a:picLocks noChangeAspect="1"/>
          </p:cNvPicPr>
          <p:nvPr/>
        </p:nvPicPr>
        <p:blipFill>
          <a:blip r:embed="rId7" cstate="print">
            <a:extLst>
              <a:ext uri="{BEBA8EAE-BF5A-486C-A8C5-ECC9F3942E4B}">
                <a14:imgProps xmlns:a14="http://schemas.microsoft.com/office/drawing/2010/main">
                  <a14:imgLayer r:embed="rId8">
                    <a14:imgEffect>
                      <a14:backgroundRemoval t="3108" b="94189" l="10000" r="90778">
                        <a14:foregroundMark x1="52111" y1="85946" x2="52111" y2="85946"/>
                        <a14:foregroundMark x1="68333" y1="86622" x2="68333" y2="86622"/>
                      </a14:backgroundRemoval>
                    </a14:imgEffect>
                  </a14:imgLayer>
                </a14:imgProps>
              </a:ext>
              <a:ext uri="{28A0092B-C50C-407E-A947-70E740481C1C}">
                <a14:useLocalDpi xmlns:a14="http://schemas.microsoft.com/office/drawing/2010/main" val="0"/>
              </a:ext>
            </a:extLst>
          </a:blip>
          <a:stretch>
            <a:fillRect/>
          </a:stretch>
        </p:blipFill>
        <p:spPr>
          <a:xfrm>
            <a:off x="6879477" y="4063364"/>
            <a:ext cx="2085203" cy="1714500"/>
          </a:xfrm>
          <a:prstGeom prst="rect">
            <a:avLst/>
          </a:prstGeom>
        </p:spPr>
      </p:pic>
      <p:pic>
        <p:nvPicPr>
          <p:cNvPr id="13" name="6"/>
          <p:cNvPicPr>
            <a:picLocks noChangeAspect="1"/>
          </p:cNvPicPr>
          <p:nvPr/>
        </p:nvPicPr>
        <p:blipFill>
          <a:blip r:embed="rId7" cstate="print">
            <a:extLst>
              <a:ext uri="{BEBA8EAE-BF5A-486C-A8C5-ECC9F3942E4B}">
                <a14:imgProps xmlns:a14="http://schemas.microsoft.com/office/drawing/2010/main">
                  <a14:imgLayer r:embed="rId8">
                    <a14:imgEffect>
                      <a14:backgroundRemoval t="3108" b="94189" l="10000" r="90778">
                        <a14:foregroundMark x1="52111" y1="85946" x2="52111" y2="85946"/>
                        <a14:foregroundMark x1="68333" y1="86622" x2="68333" y2="86622"/>
                      </a14:backgroundRemoval>
                    </a14:imgEffect>
                  </a14:imgLayer>
                </a14:imgProps>
              </a:ext>
              <a:ext uri="{28A0092B-C50C-407E-A947-70E740481C1C}">
                <a14:useLocalDpi xmlns:a14="http://schemas.microsoft.com/office/drawing/2010/main" val="0"/>
              </a:ext>
            </a:extLst>
          </a:blip>
          <a:stretch>
            <a:fillRect/>
          </a:stretch>
        </p:blipFill>
        <p:spPr>
          <a:xfrm>
            <a:off x="8019346" y="5261428"/>
            <a:ext cx="2085203" cy="1714500"/>
          </a:xfrm>
          <a:prstGeom prst="rect">
            <a:avLst/>
          </a:prstGeom>
        </p:spPr>
      </p:pic>
      <p:pic>
        <p:nvPicPr>
          <p:cNvPr id="14" name="7"/>
          <p:cNvPicPr>
            <a:picLocks noChangeAspect="1"/>
          </p:cNvPicPr>
          <p:nvPr/>
        </p:nvPicPr>
        <p:blipFill>
          <a:blip r:embed="rId7" cstate="print">
            <a:extLst>
              <a:ext uri="{BEBA8EAE-BF5A-486C-A8C5-ECC9F3942E4B}">
                <a14:imgProps xmlns:a14="http://schemas.microsoft.com/office/drawing/2010/main">
                  <a14:imgLayer r:embed="rId8">
                    <a14:imgEffect>
                      <a14:backgroundRemoval t="3108" b="94189" l="10000" r="90778">
                        <a14:foregroundMark x1="52111" y1="85946" x2="52111" y2="85946"/>
                        <a14:foregroundMark x1="68333" y1="86622" x2="68333" y2="86622"/>
                      </a14:backgroundRemoval>
                    </a14:imgEffect>
                  </a14:imgLayer>
                </a14:imgProps>
              </a:ext>
              <a:ext uri="{28A0092B-C50C-407E-A947-70E740481C1C}">
                <a14:useLocalDpi xmlns:a14="http://schemas.microsoft.com/office/drawing/2010/main" val="0"/>
              </a:ext>
            </a:extLst>
          </a:blip>
          <a:stretch>
            <a:fillRect/>
          </a:stretch>
        </p:blipFill>
        <p:spPr>
          <a:xfrm>
            <a:off x="8948664" y="4170788"/>
            <a:ext cx="2085203" cy="1714500"/>
          </a:xfrm>
          <a:prstGeom prst="rect">
            <a:avLst/>
          </a:prstGeom>
        </p:spPr>
      </p:pic>
      <p:pic>
        <p:nvPicPr>
          <p:cNvPr id="15" name="8"/>
          <p:cNvPicPr>
            <a:picLocks noChangeAspect="1"/>
          </p:cNvPicPr>
          <p:nvPr/>
        </p:nvPicPr>
        <p:blipFill>
          <a:blip r:embed="rId7" cstate="print">
            <a:extLst>
              <a:ext uri="{BEBA8EAE-BF5A-486C-A8C5-ECC9F3942E4B}">
                <a14:imgProps xmlns:a14="http://schemas.microsoft.com/office/drawing/2010/main">
                  <a14:imgLayer r:embed="rId8">
                    <a14:imgEffect>
                      <a14:backgroundRemoval t="3108" b="94189" l="10000" r="90778">
                        <a14:foregroundMark x1="52111" y1="85946" x2="52111" y2="85946"/>
                        <a14:foregroundMark x1="68333" y1="86622" x2="68333" y2="86622"/>
                      </a14:backgroundRemoval>
                    </a14:imgEffect>
                  </a14:imgLayer>
                </a14:imgProps>
              </a:ext>
              <a:ext uri="{28A0092B-C50C-407E-A947-70E740481C1C}">
                <a14:useLocalDpi xmlns:a14="http://schemas.microsoft.com/office/drawing/2010/main" val="0"/>
              </a:ext>
            </a:extLst>
          </a:blip>
          <a:stretch>
            <a:fillRect/>
          </a:stretch>
        </p:blipFill>
        <p:spPr>
          <a:xfrm>
            <a:off x="10017679" y="5271070"/>
            <a:ext cx="2085203" cy="1714500"/>
          </a:xfrm>
          <a:prstGeom prst="rect">
            <a:avLst/>
          </a:prstGeom>
        </p:spPr>
      </p:pic>
      <p:pic>
        <p:nvPicPr>
          <p:cNvPr id="4102" name="Picture 6" descr="Káº¿t quáº£ hÃ¬nh áº£nh cho cá» hoáº¡t hÃ¬nh"/>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7381" l="0" r="1000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2470609" y="6210039"/>
            <a:ext cx="879088" cy="65846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Káº¿t quáº£ hÃ¬nh áº£nh cho cá» hoáº¡t hÃ¬nh"/>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7381" l="0" r="1000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1736540" y="6211673"/>
            <a:ext cx="879088" cy="65846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Káº¿t quáº£ hÃ¬nh áº£nh cho cá» hoáº¡t hÃ¬nh"/>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7381" l="0" r="1000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256880" y="6232227"/>
            <a:ext cx="879088" cy="65846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Káº¿t quáº£ hÃ¬nh áº£nh cho cá» hoáº¡t hÃ¬nh"/>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7381" l="0" r="1000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915918" y="6232227"/>
            <a:ext cx="879088" cy="65846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Káº¿t quáº£ hÃ¬nh áº£nh cho cá» hoáº¡t hÃ¬nh"/>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7381" l="0" r="1000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3246719" y="6425646"/>
            <a:ext cx="606052" cy="453952"/>
          </a:xfrm>
          <a:prstGeom prst="rect">
            <a:avLst/>
          </a:prstGeom>
          <a:noFill/>
          <a:extLst>
            <a:ext uri="{909E8E84-426E-40DD-AFC4-6F175D3DCCD1}">
              <a14:hiddenFill xmlns:a14="http://schemas.microsoft.com/office/drawing/2010/main">
                <a:solidFill>
                  <a:srgbClr val="FFFFFF"/>
                </a:solidFill>
              </a14:hiddenFill>
            </a:ext>
          </a:extLst>
        </p:spPr>
      </p:pic>
      <p:sp>
        <p:nvSpPr>
          <p:cNvPr id="16" name="a1">
            <a:hlinkClick r:id="rId13" action="ppaction://hlinksldjump"/>
          </p:cNvPr>
          <p:cNvSpPr/>
          <p:nvPr/>
        </p:nvSpPr>
        <p:spPr>
          <a:xfrm>
            <a:off x="2198371" y="429698"/>
            <a:ext cx="731520" cy="731520"/>
          </a:xfrm>
          <a:prstGeom prst="ellipse">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accent1">
                    <a:lumMod val="75000"/>
                  </a:schemeClr>
                </a:solidFill>
              </a:rPr>
              <a:t>1</a:t>
            </a:r>
          </a:p>
        </p:txBody>
      </p:sp>
      <p:sp>
        <p:nvSpPr>
          <p:cNvPr id="24" name="a2">
            <a:hlinkClick r:id="rId14" action="ppaction://hlinksldjump"/>
          </p:cNvPr>
          <p:cNvSpPr/>
          <p:nvPr/>
        </p:nvSpPr>
        <p:spPr>
          <a:xfrm>
            <a:off x="3378091" y="425722"/>
            <a:ext cx="731520" cy="731520"/>
          </a:xfrm>
          <a:prstGeom prst="ellipse">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chemeClr val="accent1">
                    <a:lumMod val="75000"/>
                  </a:schemeClr>
                </a:solidFill>
              </a:rPr>
              <a:t>2</a:t>
            </a:r>
          </a:p>
        </p:txBody>
      </p:sp>
      <p:sp>
        <p:nvSpPr>
          <p:cNvPr id="25" name="a3">
            <a:hlinkClick r:id="rId15" action="ppaction://hlinksldjump"/>
          </p:cNvPr>
          <p:cNvSpPr/>
          <p:nvPr/>
        </p:nvSpPr>
        <p:spPr>
          <a:xfrm>
            <a:off x="4559789" y="432689"/>
            <a:ext cx="731520" cy="731520"/>
          </a:xfrm>
          <a:prstGeom prst="ellipse">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accent1">
                    <a:lumMod val="75000"/>
                  </a:schemeClr>
                </a:solidFill>
              </a:rPr>
              <a:t>3</a:t>
            </a:r>
          </a:p>
        </p:txBody>
      </p:sp>
      <p:sp>
        <p:nvSpPr>
          <p:cNvPr id="26" name="a4">
            <a:hlinkClick r:id="rId16" action="ppaction://hlinksldjump"/>
          </p:cNvPr>
          <p:cNvSpPr/>
          <p:nvPr/>
        </p:nvSpPr>
        <p:spPr>
          <a:xfrm>
            <a:off x="5739509" y="432689"/>
            <a:ext cx="731520" cy="731520"/>
          </a:xfrm>
          <a:prstGeom prst="ellipse">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accent1">
                    <a:lumMod val="75000"/>
                  </a:schemeClr>
                </a:solidFill>
              </a:rPr>
              <a:t>4</a:t>
            </a:r>
          </a:p>
        </p:txBody>
      </p:sp>
      <p:sp>
        <p:nvSpPr>
          <p:cNvPr id="27" name="a5">
            <a:hlinkClick r:id="rId17" action="ppaction://hlinksldjump"/>
          </p:cNvPr>
          <p:cNvSpPr/>
          <p:nvPr/>
        </p:nvSpPr>
        <p:spPr>
          <a:xfrm>
            <a:off x="6906068" y="432689"/>
            <a:ext cx="731520" cy="731520"/>
          </a:xfrm>
          <a:prstGeom prst="ellipse">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accent1">
                    <a:lumMod val="75000"/>
                  </a:schemeClr>
                </a:solidFill>
              </a:rPr>
              <a:t>5</a:t>
            </a:r>
          </a:p>
        </p:txBody>
      </p:sp>
      <p:sp>
        <p:nvSpPr>
          <p:cNvPr id="28" name="a6">
            <a:hlinkClick r:id="rId18" action="ppaction://hlinksldjump"/>
          </p:cNvPr>
          <p:cNvSpPr/>
          <p:nvPr/>
        </p:nvSpPr>
        <p:spPr>
          <a:xfrm>
            <a:off x="8072627" y="432689"/>
            <a:ext cx="731520" cy="731520"/>
          </a:xfrm>
          <a:prstGeom prst="ellipse">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chemeClr val="accent1">
                    <a:lumMod val="75000"/>
                  </a:schemeClr>
                </a:solidFill>
              </a:rPr>
              <a:t>6</a:t>
            </a:r>
          </a:p>
        </p:txBody>
      </p:sp>
      <p:sp>
        <p:nvSpPr>
          <p:cNvPr id="29" name="a7">
            <a:hlinkClick r:id="rId19" action="ppaction://hlinksldjump"/>
          </p:cNvPr>
          <p:cNvSpPr/>
          <p:nvPr/>
        </p:nvSpPr>
        <p:spPr>
          <a:xfrm>
            <a:off x="9239186" y="425722"/>
            <a:ext cx="731520" cy="731520"/>
          </a:xfrm>
          <a:prstGeom prst="ellipse">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chemeClr val="accent1">
                    <a:lumMod val="75000"/>
                  </a:schemeClr>
                </a:solidFill>
              </a:rPr>
              <a:t>7</a:t>
            </a:r>
          </a:p>
        </p:txBody>
      </p:sp>
      <p:pic>
        <p:nvPicPr>
          <p:cNvPr id="31" name="Mode">
            <a:hlinkClick r:id="rId20" action="ppaction://hlinksldjump"/>
          </p:cNvPr>
          <p:cNvPicPr>
            <a:picLocks noChangeAspect="1"/>
          </p:cNvPicPr>
          <p:nvPr/>
        </p:nvPicPr>
        <p:blipFill>
          <a:blip r:embed="rId2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83618" y="0"/>
            <a:ext cx="1261029" cy="933162"/>
          </a:xfrm>
          <a:prstGeom prst="rect">
            <a:avLst/>
          </a:prstGeom>
        </p:spPr>
      </p:pic>
      <p:pic>
        <p:nvPicPr>
          <p:cNvPr id="53" name="Mode">
            <a:hlinkClick r:id="rId20" action="ppaction://hlinksldjump"/>
          </p:cNvPr>
          <p:cNvPicPr>
            <a:picLocks noChangeAspect="1"/>
          </p:cNvPicPr>
          <p:nvPr/>
        </p:nvPicPr>
        <p:blipFill>
          <a:blip r:embed="rId2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513" y="0"/>
            <a:ext cx="1252947" cy="927181"/>
          </a:xfrm>
          <a:prstGeom prst="rect">
            <a:avLst/>
          </a:prstGeom>
        </p:spPr>
      </p:pic>
    </p:spTree>
    <p:extLst>
      <p:ext uri="{BB962C8B-B14F-4D97-AF65-F5344CB8AC3E}">
        <p14:creationId xmlns:p14="http://schemas.microsoft.com/office/powerpoint/2010/main" val="1419289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7"/>
                                        </p:tgtEl>
                                        <p:attrNameLst>
                                          <p:attrName>r</p:attrName>
                                        </p:attrNameLst>
                                      </p:cBhvr>
                                    </p:animRot>
                                    <p:animRot by="-240000">
                                      <p:cBhvr>
                                        <p:cTn id="7" dur="400" fill="hold">
                                          <p:stCondLst>
                                            <p:cond delay="400"/>
                                          </p:stCondLst>
                                        </p:cTn>
                                        <p:tgtEl>
                                          <p:spTgt spid="7"/>
                                        </p:tgtEl>
                                        <p:attrNameLst>
                                          <p:attrName>r</p:attrName>
                                        </p:attrNameLst>
                                      </p:cBhvr>
                                    </p:animRot>
                                    <p:animRot by="240000">
                                      <p:cBhvr>
                                        <p:cTn id="8" dur="400" fill="hold">
                                          <p:stCondLst>
                                            <p:cond delay="800"/>
                                          </p:stCondLst>
                                        </p:cTn>
                                        <p:tgtEl>
                                          <p:spTgt spid="7"/>
                                        </p:tgtEl>
                                        <p:attrNameLst>
                                          <p:attrName>r</p:attrName>
                                        </p:attrNameLst>
                                      </p:cBhvr>
                                    </p:animRot>
                                    <p:animRot by="-240000">
                                      <p:cBhvr>
                                        <p:cTn id="9" dur="400" fill="hold">
                                          <p:stCondLst>
                                            <p:cond delay="1200"/>
                                          </p:stCondLst>
                                        </p:cTn>
                                        <p:tgtEl>
                                          <p:spTgt spid="7"/>
                                        </p:tgtEl>
                                        <p:attrNameLst>
                                          <p:attrName>r</p:attrName>
                                        </p:attrNameLst>
                                      </p:cBhvr>
                                    </p:animRot>
                                    <p:animRot by="120000">
                                      <p:cBhvr>
                                        <p:cTn id="10" dur="400" fill="hold">
                                          <p:stCondLst>
                                            <p:cond delay="16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8"/>
                                        </p:tgtEl>
                                        <p:attrNameLst>
                                          <p:attrName>r</p:attrName>
                                        </p:attrNameLst>
                                      </p:cBhvr>
                                    </p:animRot>
                                    <p:animRot by="-240000">
                                      <p:cBhvr>
                                        <p:cTn id="13" dur="400" fill="hold">
                                          <p:stCondLst>
                                            <p:cond delay="400"/>
                                          </p:stCondLst>
                                        </p:cTn>
                                        <p:tgtEl>
                                          <p:spTgt spid="8"/>
                                        </p:tgtEl>
                                        <p:attrNameLst>
                                          <p:attrName>r</p:attrName>
                                        </p:attrNameLst>
                                      </p:cBhvr>
                                    </p:animRot>
                                    <p:animRot by="240000">
                                      <p:cBhvr>
                                        <p:cTn id="14" dur="400" fill="hold">
                                          <p:stCondLst>
                                            <p:cond delay="800"/>
                                          </p:stCondLst>
                                        </p:cTn>
                                        <p:tgtEl>
                                          <p:spTgt spid="8"/>
                                        </p:tgtEl>
                                        <p:attrNameLst>
                                          <p:attrName>r</p:attrName>
                                        </p:attrNameLst>
                                      </p:cBhvr>
                                    </p:animRot>
                                    <p:animRot by="-240000">
                                      <p:cBhvr>
                                        <p:cTn id="15" dur="400" fill="hold">
                                          <p:stCondLst>
                                            <p:cond delay="1200"/>
                                          </p:stCondLst>
                                        </p:cTn>
                                        <p:tgtEl>
                                          <p:spTgt spid="8"/>
                                        </p:tgtEl>
                                        <p:attrNameLst>
                                          <p:attrName>r</p:attrName>
                                        </p:attrNameLst>
                                      </p:cBhvr>
                                    </p:animRot>
                                    <p:animRot by="120000">
                                      <p:cBhvr>
                                        <p:cTn id="16" dur="400" fill="hold">
                                          <p:stCondLst>
                                            <p:cond delay="1600"/>
                                          </p:stCondLst>
                                        </p:cTn>
                                        <p:tgtEl>
                                          <p:spTgt spid="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9"/>
                                        </p:tgtEl>
                                        <p:attrNameLst>
                                          <p:attrName>r</p:attrName>
                                        </p:attrNameLst>
                                      </p:cBhvr>
                                    </p:animRot>
                                    <p:animRot by="-240000">
                                      <p:cBhvr>
                                        <p:cTn id="19" dur="400" fill="hold">
                                          <p:stCondLst>
                                            <p:cond delay="400"/>
                                          </p:stCondLst>
                                        </p:cTn>
                                        <p:tgtEl>
                                          <p:spTgt spid="9"/>
                                        </p:tgtEl>
                                        <p:attrNameLst>
                                          <p:attrName>r</p:attrName>
                                        </p:attrNameLst>
                                      </p:cBhvr>
                                    </p:animRot>
                                    <p:animRot by="240000">
                                      <p:cBhvr>
                                        <p:cTn id="20" dur="400" fill="hold">
                                          <p:stCondLst>
                                            <p:cond delay="800"/>
                                          </p:stCondLst>
                                        </p:cTn>
                                        <p:tgtEl>
                                          <p:spTgt spid="9"/>
                                        </p:tgtEl>
                                        <p:attrNameLst>
                                          <p:attrName>r</p:attrName>
                                        </p:attrNameLst>
                                      </p:cBhvr>
                                    </p:animRot>
                                    <p:animRot by="-240000">
                                      <p:cBhvr>
                                        <p:cTn id="21" dur="400" fill="hold">
                                          <p:stCondLst>
                                            <p:cond delay="1200"/>
                                          </p:stCondLst>
                                        </p:cTn>
                                        <p:tgtEl>
                                          <p:spTgt spid="9"/>
                                        </p:tgtEl>
                                        <p:attrNameLst>
                                          <p:attrName>r</p:attrName>
                                        </p:attrNameLst>
                                      </p:cBhvr>
                                    </p:animRot>
                                    <p:animRot by="120000">
                                      <p:cBhvr>
                                        <p:cTn id="22" dur="400" fill="hold">
                                          <p:stCondLst>
                                            <p:cond delay="1600"/>
                                          </p:stCondLst>
                                        </p:cTn>
                                        <p:tgtEl>
                                          <p:spTgt spid="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11"/>
                                        </p:tgtEl>
                                        <p:attrNameLst>
                                          <p:attrName>r</p:attrName>
                                        </p:attrNameLst>
                                      </p:cBhvr>
                                    </p:animRot>
                                    <p:animRot by="-240000">
                                      <p:cBhvr>
                                        <p:cTn id="25" dur="400" fill="hold">
                                          <p:stCondLst>
                                            <p:cond delay="400"/>
                                          </p:stCondLst>
                                        </p:cTn>
                                        <p:tgtEl>
                                          <p:spTgt spid="11"/>
                                        </p:tgtEl>
                                        <p:attrNameLst>
                                          <p:attrName>r</p:attrName>
                                        </p:attrNameLst>
                                      </p:cBhvr>
                                    </p:animRot>
                                    <p:animRot by="240000">
                                      <p:cBhvr>
                                        <p:cTn id="26" dur="400" fill="hold">
                                          <p:stCondLst>
                                            <p:cond delay="800"/>
                                          </p:stCondLst>
                                        </p:cTn>
                                        <p:tgtEl>
                                          <p:spTgt spid="11"/>
                                        </p:tgtEl>
                                        <p:attrNameLst>
                                          <p:attrName>r</p:attrName>
                                        </p:attrNameLst>
                                      </p:cBhvr>
                                    </p:animRot>
                                    <p:animRot by="-240000">
                                      <p:cBhvr>
                                        <p:cTn id="27" dur="400" fill="hold">
                                          <p:stCondLst>
                                            <p:cond delay="1200"/>
                                          </p:stCondLst>
                                        </p:cTn>
                                        <p:tgtEl>
                                          <p:spTgt spid="11"/>
                                        </p:tgtEl>
                                        <p:attrNameLst>
                                          <p:attrName>r</p:attrName>
                                        </p:attrNameLst>
                                      </p:cBhvr>
                                    </p:animRot>
                                    <p:animRot by="120000">
                                      <p:cBhvr>
                                        <p:cTn id="28" dur="400" fill="hold">
                                          <p:stCondLst>
                                            <p:cond delay="1600"/>
                                          </p:stCondLst>
                                        </p:cTn>
                                        <p:tgtEl>
                                          <p:spTgt spid="1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200" fill="hold">
                                          <p:stCondLst>
                                            <p:cond delay="0"/>
                                          </p:stCondLst>
                                        </p:cTn>
                                        <p:tgtEl>
                                          <p:spTgt spid="12"/>
                                        </p:tgtEl>
                                        <p:attrNameLst>
                                          <p:attrName>r</p:attrName>
                                        </p:attrNameLst>
                                      </p:cBhvr>
                                    </p:animRot>
                                    <p:animRot by="-240000">
                                      <p:cBhvr>
                                        <p:cTn id="31" dur="400" fill="hold">
                                          <p:stCondLst>
                                            <p:cond delay="400"/>
                                          </p:stCondLst>
                                        </p:cTn>
                                        <p:tgtEl>
                                          <p:spTgt spid="12"/>
                                        </p:tgtEl>
                                        <p:attrNameLst>
                                          <p:attrName>r</p:attrName>
                                        </p:attrNameLst>
                                      </p:cBhvr>
                                    </p:animRot>
                                    <p:animRot by="240000">
                                      <p:cBhvr>
                                        <p:cTn id="32" dur="400" fill="hold">
                                          <p:stCondLst>
                                            <p:cond delay="800"/>
                                          </p:stCondLst>
                                        </p:cTn>
                                        <p:tgtEl>
                                          <p:spTgt spid="12"/>
                                        </p:tgtEl>
                                        <p:attrNameLst>
                                          <p:attrName>r</p:attrName>
                                        </p:attrNameLst>
                                      </p:cBhvr>
                                    </p:animRot>
                                    <p:animRot by="-240000">
                                      <p:cBhvr>
                                        <p:cTn id="33" dur="400" fill="hold">
                                          <p:stCondLst>
                                            <p:cond delay="1200"/>
                                          </p:stCondLst>
                                        </p:cTn>
                                        <p:tgtEl>
                                          <p:spTgt spid="12"/>
                                        </p:tgtEl>
                                        <p:attrNameLst>
                                          <p:attrName>r</p:attrName>
                                        </p:attrNameLst>
                                      </p:cBhvr>
                                    </p:animRot>
                                    <p:animRot by="120000">
                                      <p:cBhvr>
                                        <p:cTn id="34" dur="400" fill="hold">
                                          <p:stCondLst>
                                            <p:cond delay="1600"/>
                                          </p:stCondLst>
                                        </p:cTn>
                                        <p:tgtEl>
                                          <p:spTgt spid="12"/>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200" fill="hold">
                                          <p:stCondLst>
                                            <p:cond delay="0"/>
                                          </p:stCondLst>
                                        </p:cTn>
                                        <p:tgtEl>
                                          <p:spTgt spid="13"/>
                                        </p:tgtEl>
                                        <p:attrNameLst>
                                          <p:attrName>r</p:attrName>
                                        </p:attrNameLst>
                                      </p:cBhvr>
                                    </p:animRot>
                                    <p:animRot by="-240000">
                                      <p:cBhvr>
                                        <p:cTn id="37" dur="400" fill="hold">
                                          <p:stCondLst>
                                            <p:cond delay="400"/>
                                          </p:stCondLst>
                                        </p:cTn>
                                        <p:tgtEl>
                                          <p:spTgt spid="13"/>
                                        </p:tgtEl>
                                        <p:attrNameLst>
                                          <p:attrName>r</p:attrName>
                                        </p:attrNameLst>
                                      </p:cBhvr>
                                    </p:animRot>
                                    <p:animRot by="240000">
                                      <p:cBhvr>
                                        <p:cTn id="38" dur="400" fill="hold">
                                          <p:stCondLst>
                                            <p:cond delay="800"/>
                                          </p:stCondLst>
                                        </p:cTn>
                                        <p:tgtEl>
                                          <p:spTgt spid="13"/>
                                        </p:tgtEl>
                                        <p:attrNameLst>
                                          <p:attrName>r</p:attrName>
                                        </p:attrNameLst>
                                      </p:cBhvr>
                                    </p:animRot>
                                    <p:animRot by="-240000">
                                      <p:cBhvr>
                                        <p:cTn id="39" dur="400" fill="hold">
                                          <p:stCondLst>
                                            <p:cond delay="1200"/>
                                          </p:stCondLst>
                                        </p:cTn>
                                        <p:tgtEl>
                                          <p:spTgt spid="13"/>
                                        </p:tgtEl>
                                        <p:attrNameLst>
                                          <p:attrName>r</p:attrName>
                                        </p:attrNameLst>
                                      </p:cBhvr>
                                    </p:animRot>
                                    <p:animRot by="120000">
                                      <p:cBhvr>
                                        <p:cTn id="40" dur="400" fill="hold">
                                          <p:stCondLst>
                                            <p:cond delay="1600"/>
                                          </p:stCondLst>
                                        </p:cTn>
                                        <p:tgtEl>
                                          <p:spTgt spid="13"/>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200" fill="hold">
                                          <p:stCondLst>
                                            <p:cond delay="0"/>
                                          </p:stCondLst>
                                        </p:cTn>
                                        <p:tgtEl>
                                          <p:spTgt spid="14"/>
                                        </p:tgtEl>
                                        <p:attrNameLst>
                                          <p:attrName>r</p:attrName>
                                        </p:attrNameLst>
                                      </p:cBhvr>
                                    </p:animRot>
                                    <p:animRot by="-240000">
                                      <p:cBhvr>
                                        <p:cTn id="43" dur="400" fill="hold">
                                          <p:stCondLst>
                                            <p:cond delay="400"/>
                                          </p:stCondLst>
                                        </p:cTn>
                                        <p:tgtEl>
                                          <p:spTgt spid="14"/>
                                        </p:tgtEl>
                                        <p:attrNameLst>
                                          <p:attrName>r</p:attrName>
                                        </p:attrNameLst>
                                      </p:cBhvr>
                                    </p:animRot>
                                    <p:animRot by="240000">
                                      <p:cBhvr>
                                        <p:cTn id="44" dur="400" fill="hold">
                                          <p:stCondLst>
                                            <p:cond delay="800"/>
                                          </p:stCondLst>
                                        </p:cTn>
                                        <p:tgtEl>
                                          <p:spTgt spid="14"/>
                                        </p:tgtEl>
                                        <p:attrNameLst>
                                          <p:attrName>r</p:attrName>
                                        </p:attrNameLst>
                                      </p:cBhvr>
                                    </p:animRot>
                                    <p:animRot by="-240000">
                                      <p:cBhvr>
                                        <p:cTn id="45" dur="400" fill="hold">
                                          <p:stCondLst>
                                            <p:cond delay="1200"/>
                                          </p:stCondLst>
                                        </p:cTn>
                                        <p:tgtEl>
                                          <p:spTgt spid="14"/>
                                        </p:tgtEl>
                                        <p:attrNameLst>
                                          <p:attrName>r</p:attrName>
                                        </p:attrNameLst>
                                      </p:cBhvr>
                                    </p:animRot>
                                    <p:animRot by="120000">
                                      <p:cBhvr>
                                        <p:cTn id="46" dur="400" fill="hold">
                                          <p:stCondLst>
                                            <p:cond delay="1600"/>
                                          </p:stCondLst>
                                        </p:cTn>
                                        <p:tgtEl>
                                          <p:spTgt spid="14"/>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200" fill="hold">
                                          <p:stCondLst>
                                            <p:cond delay="0"/>
                                          </p:stCondLst>
                                        </p:cTn>
                                        <p:tgtEl>
                                          <p:spTgt spid="15"/>
                                        </p:tgtEl>
                                        <p:attrNameLst>
                                          <p:attrName>r</p:attrName>
                                        </p:attrNameLst>
                                      </p:cBhvr>
                                    </p:animRot>
                                    <p:animRot by="-240000">
                                      <p:cBhvr>
                                        <p:cTn id="49" dur="400" fill="hold">
                                          <p:stCondLst>
                                            <p:cond delay="400"/>
                                          </p:stCondLst>
                                        </p:cTn>
                                        <p:tgtEl>
                                          <p:spTgt spid="15"/>
                                        </p:tgtEl>
                                        <p:attrNameLst>
                                          <p:attrName>r</p:attrName>
                                        </p:attrNameLst>
                                      </p:cBhvr>
                                    </p:animRot>
                                    <p:animRot by="240000">
                                      <p:cBhvr>
                                        <p:cTn id="50" dur="400" fill="hold">
                                          <p:stCondLst>
                                            <p:cond delay="800"/>
                                          </p:stCondLst>
                                        </p:cTn>
                                        <p:tgtEl>
                                          <p:spTgt spid="15"/>
                                        </p:tgtEl>
                                        <p:attrNameLst>
                                          <p:attrName>r</p:attrName>
                                        </p:attrNameLst>
                                      </p:cBhvr>
                                    </p:animRot>
                                    <p:animRot by="-240000">
                                      <p:cBhvr>
                                        <p:cTn id="51" dur="400" fill="hold">
                                          <p:stCondLst>
                                            <p:cond delay="1200"/>
                                          </p:stCondLst>
                                        </p:cTn>
                                        <p:tgtEl>
                                          <p:spTgt spid="15"/>
                                        </p:tgtEl>
                                        <p:attrNameLst>
                                          <p:attrName>r</p:attrName>
                                        </p:attrNameLst>
                                      </p:cBhvr>
                                    </p:animRot>
                                    <p:animRot by="120000">
                                      <p:cBhvr>
                                        <p:cTn id="52" dur="400" fill="hold">
                                          <p:stCondLst>
                                            <p:cond delay="16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8"/>
                    </p:tgtEl>
                  </p:cond>
                </p:stCondLst>
                <p:endSync evt="end" delay="0">
                  <p:rtn val="all"/>
                </p:endSync>
                <p:childTnLst>
                  <p:par>
                    <p:cTn id="54" fill="hold">
                      <p:stCondLst>
                        <p:cond delay="0"/>
                      </p:stCondLst>
                      <p:childTnLst>
                        <p:par>
                          <p:cTn id="55" fill="hold">
                            <p:stCondLst>
                              <p:cond delay="0"/>
                            </p:stCondLst>
                            <p:childTnLst>
                              <p:par>
                                <p:cTn id="56" presetID="23" presetClass="exit" presetSubtype="32" fill="hold" nodeType="clickEffect">
                                  <p:stCondLst>
                                    <p:cond delay="0"/>
                                  </p:stCondLst>
                                  <p:childTnLst>
                                    <p:anim calcmode="lin" valueType="num">
                                      <p:cBhvr>
                                        <p:cTn id="57" dur="500"/>
                                        <p:tgtEl>
                                          <p:spTgt spid="8"/>
                                        </p:tgtEl>
                                        <p:attrNameLst>
                                          <p:attrName>ppt_w</p:attrName>
                                        </p:attrNameLst>
                                      </p:cBhvr>
                                      <p:tavLst>
                                        <p:tav tm="0">
                                          <p:val>
                                            <p:strVal val="ppt_w"/>
                                          </p:val>
                                        </p:tav>
                                        <p:tav tm="100000">
                                          <p:val>
                                            <p:fltVal val="0"/>
                                          </p:val>
                                        </p:tav>
                                      </p:tavLst>
                                    </p:anim>
                                    <p:anim calcmode="lin" valueType="num">
                                      <p:cBhvr>
                                        <p:cTn id="58" dur="500"/>
                                        <p:tgtEl>
                                          <p:spTgt spid="8"/>
                                        </p:tgtEl>
                                        <p:attrNameLst>
                                          <p:attrName>ppt_h</p:attrName>
                                        </p:attrNameLst>
                                      </p:cBhvr>
                                      <p:tavLst>
                                        <p:tav tm="0">
                                          <p:val>
                                            <p:strVal val="ppt_h"/>
                                          </p:val>
                                        </p:tav>
                                        <p:tav tm="100000">
                                          <p:val>
                                            <p:fltVal val="0"/>
                                          </p:val>
                                        </p:tav>
                                      </p:tavLst>
                                    </p:anim>
                                    <p:set>
                                      <p:cBhvr>
                                        <p:cTn id="59"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60" restart="whenNotActive" fill="hold" evtFilter="cancelBubble" nodeType="interactiveSeq">
                <p:stCondLst>
                  <p:cond evt="onClick" delay="0">
                    <p:tgtEl>
                      <p:spTgt spid="9"/>
                    </p:tgtEl>
                  </p:cond>
                </p:stCondLst>
                <p:endSync evt="end" delay="0">
                  <p:rtn val="all"/>
                </p:endSync>
                <p:childTnLst>
                  <p:par>
                    <p:cTn id="61" fill="hold">
                      <p:stCondLst>
                        <p:cond delay="0"/>
                      </p:stCondLst>
                      <p:childTnLst>
                        <p:par>
                          <p:cTn id="62" fill="hold">
                            <p:stCondLst>
                              <p:cond delay="0"/>
                            </p:stCondLst>
                            <p:childTnLst>
                              <p:par>
                                <p:cTn id="63" presetID="23" presetClass="exit" presetSubtype="32" fill="hold" nodeType="clickEffect">
                                  <p:stCondLst>
                                    <p:cond delay="0"/>
                                  </p:stCondLst>
                                  <p:childTnLst>
                                    <p:anim calcmode="lin" valueType="num">
                                      <p:cBhvr>
                                        <p:cTn id="64" dur="500"/>
                                        <p:tgtEl>
                                          <p:spTgt spid="9"/>
                                        </p:tgtEl>
                                        <p:attrNameLst>
                                          <p:attrName>ppt_w</p:attrName>
                                        </p:attrNameLst>
                                      </p:cBhvr>
                                      <p:tavLst>
                                        <p:tav tm="0">
                                          <p:val>
                                            <p:strVal val="ppt_w"/>
                                          </p:val>
                                        </p:tav>
                                        <p:tav tm="100000">
                                          <p:val>
                                            <p:fltVal val="0"/>
                                          </p:val>
                                        </p:tav>
                                      </p:tavLst>
                                    </p:anim>
                                    <p:anim calcmode="lin" valueType="num">
                                      <p:cBhvr>
                                        <p:cTn id="65" dur="500"/>
                                        <p:tgtEl>
                                          <p:spTgt spid="9"/>
                                        </p:tgtEl>
                                        <p:attrNameLst>
                                          <p:attrName>ppt_h</p:attrName>
                                        </p:attrNameLst>
                                      </p:cBhvr>
                                      <p:tavLst>
                                        <p:tav tm="0">
                                          <p:val>
                                            <p:strVal val="ppt_h"/>
                                          </p:val>
                                        </p:tav>
                                        <p:tav tm="100000">
                                          <p:val>
                                            <p:fltVal val="0"/>
                                          </p:val>
                                        </p:tav>
                                      </p:tavLst>
                                    </p:anim>
                                    <p:set>
                                      <p:cBhvr>
                                        <p:cTn id="66"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23" presetClass="exit" presetSubtype="32" fill="hold" nodeType="clickEffect">
                                  <p:stCondLst>
                                    <p:cond delay="0"/>
                                  </p:stCondLst>
                                  <p:childTnLst>
                                    <p:anim calcmode="lin" valueType="num">
                                      <p:cBhvr>
                                        <p:cTn id="71" dur="500"/>
                                        <p:tgtEl>
                                          <p:spTgt spid="12"/>
                                        </p:tgtEl>
                                        <p:attrNameLst>
                                          <p:attrName>ppt_w</p:attrName>
                                        </p:attrNameLst>
                                      </p:cBhvr>
                                      <p:tavLst>
                                        <p:tav tm="0">
                                          <p:val>
                                            <p:strVal val="ppt_w"/>
                                          </p:val>
                                        </p:tav>
                                        <p:tav tm="100000">
                                          <p:val>
                                            <p:fltVal val="0"/>
                                          </p:val>
                                        </p:tav>
                                      </p:tavLst>
                                    </p:anim>
                                    <p:anim calcmode="lin" valueType="num">
                                      <p:cBhvr>
                                        <p:cTn id="72" dur="500"/>
                                        <p:tgtEl>
                                          <p:spTgt spid="12"/>
                                        </p:tgtEl>
                                        <p:attrNameLst>
                                          <p:attrName>ppt_h</p:attrName>
                                        </p:attrNameLst>
                                      </p:cBhvr>
                                      <p:tavLst>
                                        <p:tav tm="0">
                                          <p:val>
                                            <p:strVal val="ppt_h"/>
                                          </p:val>
                                        </p:tav>
                                        <p:tav tm="100000">
                                          <p:val>
                                            <p:fltVal val="0"/>
                                          </p:val>
                                        </p:tav>
                                      </p:tavLst>
                                    </p:anim>
                                    <p:set>
                                      <p:cBhvr>
                                        <p:cTn id="7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74" restart="whenNotActive" fill="hold" evtFilter="cancelBubble" nodeType="interactiveSeq">
                <p:stCondLst>
                  <p:cond evt="onClick" delay="0">
                    <p:tgtEl>
                      <p:spTgt spid="11"/>
                    </p:tgtEl>
                  </p:cond>
                </p:stCondLst>
                <p:endSync evt="end" delay="0">
                  <p:rtn val="all"/>
                </p:endSync>
                <p:childTnLst>
                  <p:par>
                    <p:cTn id="75" fill="hold">
                      <p:stCondLst>
                        <p:cond delay="0"/>
                      </p:stCondLst>
                      <p:childTnLst>
                        <p:par>
                          <p:cTn id="76" fill="hold">
                            <p:stCondLst>
                              <p:cond delay="0"/>
                            </p:stCondLst>
                            <p:childTnLst>
                              <p:par>
                                <p:cTn id="77" presetID="23" presetClass="exit" presetSubtype="32" fill="hold" nodeType="clickEffect">
                                  <p:stCondLst>
                                    <p:cond delay="0"/>
                                  </p:stCondLst>
                                  <p:childTnLst>
                                    <p:anim calcmode="lin" valueType="num">
                                      <p:cBhvr>
                                        <p:cTn id="78" dur="500"/>
                                        <p:tgtEl>
                                          <p:spTgt spid="11"/>
                                        </p:tgtEl>
                                        <p:attrNameLst>
                                          <p:attrName>ppt_w</p:attrName>
                                        </p:attrNameLst>
                                      </p:cBhvr>
                                      <p:tavLst>
                                        <p:tav tm="0">
                                          <p:val>
                                            <p:strVal val="ppt_w"/>
                                          </p:val>
                                        </p:tav>
                                        <p:tav tm="100000">
                                          <p:val>
                                            <p:fltVal val="0"/>
                                          </p:val>
                                        </p:tav>
                                      </p:tavLst>
                                    </p:anim>
                                    <p:anim calcmode="lin" valueType="num">
                                      <p:cBhvr>
                                        <p:cTn id="79" dur="500"/>
                                        <p:tgtEl>
                                          <p:spTgt spid="11"/>
                                        </p:tgtEl>
                                        <p:attrNameLst>
                                          <p:attrName>ppt_h</p:attrName>
                                        </p:attrNameLst>
                                      </p:cBhvr>
                                      <p:tavLst>
                                        <p:tav tm="0">
                                          <p:val>
                                            <p:strVal val="ppt_h"/>
                                          </p:val>
                                        </p:tav>
                                        <p:tav tm="100000">
                                          <p:val>
                                            <p:fltVal val="0"/>
                                          </p:val>
                                        </p:tav>
                                      </p:tavLst>
                                    </p:anim>
                                    <p:set>
                                      <p:cBhvr>
                                        <p:cTn id="80"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1" restart="whenNotActive" fill="hold" evtFilter="cancelBubble" nodeType="interactiveSeq">
                <p:stCondLst>
                  <p:cond evt="onClick" delay="0">
                    <p:tgtEl>
                      <p:spTgt spid="13"/>
                    </p:tgtEl>
                  </p:cond>
                </p:stCondLst>
                <p:endSync evt="end" delay="0">
                  <p:rtn val="all"/>
                </p:endSync>
                <p:childTnLst>
                  <p:par>
                    <p:cTn id="82" fill="hold">
                      <p:stCondLst>
                        <p:cond delay="0"/>
                      </p:stCondLst>
                      <p:childTnLst>
                        <p:par>
                          <p:cTn id="83" fill="hold">
                            <p:stCondLst>
                              <p:cond delay="0"/>
                            </p:stCondLst>
                            <p:childTnLst>
                              <p:par>
                                <p:cTn id="84" presetID="23" presetClass="exit" presetSubtype="32" fill="hold" nodeType="clickEffect">
                                  <p:stCondLst>
                                    <p:cond delay="0"/>
                                  </p:stCondLst>
                                  <p:childTnLst>
                                    <p:anim calcmode="lin" valueType="num">
                                      <p:cBhvr>
                                        <p:cTn id="85" dur="500"/>
                                        <p:tgtEl>
                                          <p:spTgt spid="13"/>
                                        </p:tgtEl>
                                        <p:attrNameLst>
                                          <p:attrName>ppt_w</p:attrName>
                                        </p:attrNameLst>
                                      </p:cBhvr>
                                      <p:tavLst>
                                        <p:tav tm="0">
                                          <p:val>
                                            <p:strVal val="ppt_w"/>
                                          </p:val>
                                        </p:tav>
                                        <p:tav tm="100000">
                                          <p:val>
                                            <p:fltVal val="0"/>
                                          </p:val>
                                        </p:tav>
                                      </p:tavLst>
                                    </p:anim>
                                    <p:anim calcmode="lin" valueType="num">
                                      <p:cBhvr>
                                        <p:cTn id="86" dur="500"/>
                                        <p:tgtEl>
                                          <p:spTgt spid="13"/>
                                        </p:tgtEl>
                                        <p:attrNameLst>
                                          <p:attrName>ppt_h</p:attrName>
                                        </p:attrNameLst>
                                      </p:cBhvr>
                                      <p:tavLst>
                                        <p:tav tm="0">
                                          <p:val>
                                            <p:strVal val="ppt_h"/>
                                          </p:val>
                                        </p:tav>
                                        <p:tav tm="100000">
                                          <p:val>
                                            <p:fltVal val="0"/>
                                          </p:val>
                                        </p:tav>
                                      </p:tavLst>
                                    </p:anim>
                                    <p:set>
                                      <p:cBhvr>
                                        <p:cTn id="8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8" restart="whenNotActive" fill="hold" evtFilter="cancelBubble" nodeType="interactiveSeq">
                <p:stCondLst>
                  <p:cond evt="onClick" delay="0">
                    <p:tgtEl>
                      <p:spTgt spid="14"/>
                    </p:tgtEl>
                  </p:cond>
                </p:stCondLst>
                <p:endSync evt="end" delay="0">
                  <p:rtn val="all"/>
                </p:endSync>
                <p:childTnLst>
                  <p:par>
                    <p:cTn id="89" fill="hold">
                      <p:stCondLst>
                        <p:cond delay="0"/>
                      </p:stCondLst>
                      <p:childTnLst>
                        <p:par>
                          <p:cTn id="90" fill="hold">
                            <p:stCondLst>
                              <p:cond delay="0"/>
                            </p:stCondLst>
                            <p:childTnLst>
                              <p:par>
                                <p:cTn id="91" presetID="23" presetClass="exit" presetSubtype="32" fill="hold" nodeType="clickEffect">
                                  <p:stCondLst>
                                    <p:cond delay="0"/>
                                  </p:stCondLst>
                                  <p:childTnLst>
                                    <p:anim calcmode="lin" valueType="num">
                                      <p:cBhvr>
                                        <p:cTn id="92" dur="500"/>
                                        <p:tgtEl>
                                          <p:spTgt spid="14"/>
                                        </p:tgtEl>
                                        <p:attrNameLst>
                                          <p:attrName>ppt_w</p:attrName>
                                        </p:attrNameLst>
                                      </p:cBhvr>
                                      <p:tavLst>
                                        <p:tav tm="0">
                                          <p:val>
                                            <p:strVal val="ppt_w"/>
                                          </p:val>
                                        </p:tav>
                                        <p:tav tm="100000">
                                          <p:val>
                                            <p:fltVal val="0"/>
                                          </p:val>
                                        </p:tav>
                                      </p:tavLst>
                                    </p:anim>
                                    <p:anim calcmode="lin" valueType="num">
                                      <p:cBhvr>
                                        <p:cTn id="93" dur="500"/>
                                        <p:tgtEl>
                                          <p:spTgt spid="14"/>
                                        </p:tgtEl>
                                        <p:attrNameLst>
                                          <p:attrName>ppt_h</p:attrName>
                                        </p:attrNameLst>
                                      </p:cBhvr>
                                      <p:tavLst>
                                        <p:tav tm="0">
                                          <p:val>
                                            <p:strVal val="ppt_h"/>
                                          </p:val>
                                        </p:tav>
                                        <p:tav tm="100000">
                                          <p:val>
                                            <p:fltVal val="0"/>
                                          </p:val>
                                        </p:tav>
                                      </p:tavLst>
                                    </p:anim>
                                    <p:set>
                                      <p:cBhvr>
                                        <p:cTn id="94"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95" restart="whenNotActive" fill="hold" evtFilter="cancelBubble" nodeType="interactiveSeq">
                <p:stCondLst>
                  <p:cond evt="onClick" delay="0">
                    <p:tgtEl>
                      <p:spTgt spid="15"/>
                    </p:tgtEl>
                  </p:cond>
                </p:stCondLst>
                <p:endSync evt="end" delay="0">
                  <p:rtn val="all"/>
                </p:endSync>
                <p:childTnLst>
                  <p:par>
                    <p:cTn id="96" fill="hold">
                      <p:stCondLst>
                        <p:cond delay="0"/>
                      </p:stCondLst>
                      <p:childTnLst>
                        <p:par>
                          <p:cTn id="97" fill="hold">
                            <p:stCondLst>
                              <p:cond delay="0"/>
                            </p:stCondLst>
                            <p:childTnLst>
                              <p:par>
                                <p:cTn id="98" presetID="23" presetClass="exit" presetSubtype="32" fill="hold" nodeType="clickEffect">
                                  <p:stCondLst>
                                    <p:cond delay="0"/>
                                  </p:stCondLst>
                                  <p:childTnLst>
                                    <p:anim calcmode="lin" valueType="num">
                                      <p:cBhvr>
                                        <p:cTn id="99" dur="500"/>
                                        <p:tgtEl>
                                          <p:spTgt spid="15"/>
                                        </p:tgtEl>
                                        <p:attrNameLst>
                                          <p:attrName>ppt_w</p:attrName>
                                        </p:attrNameLst>
                                      </p:cBhvr>
                                      <p:tavLst>
                                        <p:tav tm="0">
                                          <p:val>
                                            <p:strVal val="ppt_w"/>
                                          </p:val>
                                        </p:tav>
                                        <p:tav tm="100000">
                                          <p:val>
                                            <p:fltVal val="0"/>
                                          </p:val>
                                        </p:tav>
                                      </p:tavLst>
                                    </p:anim>
                                    <p:anim calcmode="lin" valueType="num">
                                      <p:cBhvr>
                                        <p:cTn id="100" dur="500"/>
                                        <p:tgtEl>
                                          <p:spTgt spid="15"/>
                                        </p:tgtEl>
                                        <p:attrNameLst>
                                          <p:attrName>ppt_h</p:attrName>
                                        </p:attrNameLst>
                                      </p:cBhvr>
                                      <p:tavLst>
                                        <p:tav tm="0">
                                          <p:val>
                                            <p:strVal val="ppt_h"/>
                                          </p:val>
                                        </p:tav>
                                        <p:tav tm="100000">
                                          <p:val>
                                            <p:fltVal val="0"/>
                                          </p:val>
                                        </p:tav>
                                      </p:tavLst>
                                    </p:anim>
                                    <p:set>
                                      <p:cBhvr>
                                        <p:cTn id="101"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02" restart="whenNotActive" fill="hold" evtFilter="cancelBubble" nodeType="interactiveSeq">
                <p:stCondLst>
                  <p:cond evt="onClick" delay="0">
                    <p:tgtEl>
                      <p:spTgt spid="16"/>
                    </p:tgtEl>
                  </p:cond>
                </p:stCondLst>
                <p:endSync evt="end" delay="0">
                  <p:rtn val="all"/>
                </p:endSync>
                <p:childTnLst>
                  <p:par>
                    <p:cTn id="103" fill="hold">
                      <p:stCondLst>
                        <p:cond delay="0"/>
                      </p:stCondLst>
                      <p:childTnLst>
                        <p:par>
                          <p:cTn id="104" fill="hold">
                            <p:stCondLst>
                              <p:cond delay="0"/>
                            </p:stCondLst>
                            <p:childTnLst>
                              <p:par>
                                <p:cTn id="105" presetID="42" presetClass="exit" presetSubtype="0" fill="hold" grpId="0" nodeType="clickEffect">
                                  <p:stCondLst>
                                    <p:cond delay="0"/>
                                  </p:stCondLst>
                                  <p:childTnLst>
                                    <p:animEffect transition="out" filter="fade">
                                      <p:cBhvr>
                                        <p:cTn id="106" dur="1000"/>
                                        <p:tgtEl>
                                          <p:spTgt spid="16"/>
                                        </p:tgtEl>
                                      </p:cBhvr>
                                    </p:animEffect>
                                    <p:anim calcmode="lin" valueType="num">
                                      <p:cBhvr>
                                        <p:cTn id="107" dur="1000"/>
                                        <p:tgtEl>
                                          <p:spTgt spid="16"/>
                                        </p:tgtEl>
                                        <p:attrNameLst>
                                          <p:attrName>ppt_x</p:attrName>
                                        </p:attrNameLst>
                                      </p:cBhvr>
                                      <p:tavLst>
                                        <p:tav tm="0">
                                          <p:val>
                                            <p:strVal val="ppt_x"/>
                                          </p:val>
                                        </p:tav>
                                        <p:tav tm="100000">
                                          <p:val>
                                            <p:strVal val="ppt_x"/>
                                          </p:val>
                                        </p:tav>
                                      </p:tavLst>
                                    </p:anim>
                                    <p:anim calcmode="lin" valueType="num">
                                      <p:cBhvr>
                                        <p:cTn id="108" dur="1000"/>
                                        <p:tgtEl>
                                          <p:spTgt spid="16"/>
                                        </p:tgtEl>
                                        <p:attrNameLst>
                                          <p:attrName>ppt_y</p:attrName>
                                        </p:attrNameLst>
                                      </p:cBhvr>
                                      <p:tavLst>
                                        <p:tav tm="0">
                                          <p:val>
                                            <p:strVal val="ppt_y"/>
                                          </p:val>
                                        </p:tav>
                                        <p:tav tm="100000">
                                          <p:val>
                                            <p:strVal val="ppt_y+.1"/>
                                          </p:val>
                                        </p:tav>
                                      </p:tavLst>
                                    </p:anim>
                                    <p:set>
                                      <p:cBhvr>
                                        <p:cTn id="109"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10" restart="whenNotActive" fill="hold" evtFilter="cancelBubble" nodeType="interactiveSeq">
                <p:stCondLst>
                  <p:cond evt="onClick" delay="0">
                    <p:tgtEl>
                      <p:spTgt spid="24"/>
                    </p:tgtEl>
                  </p:cond>
                </p:stCondLst>
                <p:endSync evt="end" delay="0">
                  <p:rtn val="all"/>
                </p:endSync>
                <p:childTnLst>
                  <p:par>
                    <p:cTn id="111" fill="hold">
                      <p:stCondLst>
                        <p:cond delay="0"/>
                      </p:stCondLst>
                      <p:childTnLst>
                        <p:par>
                          <p:cTn id="112" fill="hold">
                            <p:stCondLst>
                              <p:cond delay="0"/>
                            </p:stCondLst>
                            <p:childTnLst>
                              <p:par>
                                <p:cTn id="113" presetID="42" presetClass="exit" presetSubtype="0" fill="hold" grpId="0" nodeType="clickEffect">
                                  <p:stCondLst>
                                    <p:cond delay="0"/>
                                  </p:stCondLst>
                                  <p:childTnLst>
                                    <p:animEffect transition="out" filter="fade">
                                      <p:cBhvr>
                                        <p:cTn id="114" dur="1000"/>
                                        <p:tgtEl>
                                          <p:spTgt spid="24"/>
                                        </p:tgtEl>
                                      </p:cBhvr>
                                    </p:animEffect>
                                    <p:anim calcmode="lin" valueType="num">
                                      <p:cBhvr>
                                        <p:cTn id="115" dur="1000"/>
                                        <p:tgtEl>
                                          <p:spTgt spid="24"/>
                                        </p:tgtEl>
                                        <p:attrNameLst>
                                          <p:attrName>ppt_x</p:attrName>
                                        </p:attrNameLst>
                                      </p:cBhvr>
                                      <p:tavLst>
                                        <p:tav tm="0">
                                          <p:val>
                                            <p:strVal val="ppt_x"/>
                                          </p:val>
                                        </p:tav>
                                        <p:tav tm="100000">
                                          <p:val>
                                            <p:strVal val="ppt_x"/>
                                          </p:val>
                                        </p:tav>
                                      </p:tavLst>
                                    </p:anim>
                                    <p:anim calcmode="lin" valueType="num">
                                      <p:cBhvr>
                                        <p:cTn id="116" dur="1000"/>
                                        <p:tgtEl>
                                          <p:spTgt spid="24"/>
                                        </p:tgtEl>
                                        <p:attrNameLst>
                                          <p:attrName>ppt_y</p:attrName>
                                        </p:attrNameLst>
                                      </p:cBhvr>
                                      <p:tavLst>
                                        <p:tav tm="0">
                                          <p:val>
                                            <p:strVal val="ppt_y"/>
                                          </p:val>
                                        </p:tav>
                                        <p:tav tm="100000">
                                          <p:val>
                                            <p:strVal val="ppt_y+.1"/>
                                          </p:val>
                                        </p:tav>
                                      </p:tavLst>
                                    </p:anim>
                                    <p:set>
                                      <p:cBhvr>
                                        <p:cTn id="117"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18" restart="whenNotActive" fill="hold" evtFilter="cancelBubble" nodeType="interactiveSeq">
                <p:stCondLst>
                  <p:cond evt="onClick" delay="0">
                    <p:tgtEl>
                      <p:spTgt spid="25"/>
                    </p:tgtEl>
                  </p:cond>
                </p:stCondLst>
                <p:endSync evt="end" delay="0">
                  <p:rtn val="all"/>
                </p:endSync>
                <p:childTnLst>
                  <p:par>
                    <p:cTn id="119" fill="hold">
                      <p:stCondLst>
                        <p:cond delay="0"/>
                      </p:stCondLst>
                      <p:childTnLst>
                        <p:par>
                          <p:cTn id="120" fill="hold">
                            <p:stCondLst>
                              <p:cond delay="0"/>
                            </p:stCondLst>
                            <p:childTnLst>
                              <p:par>
                                <p:cTn id="121" presetID="42" presetClass="exit" presetSubtype="0" fill="hold" grpId="0" nodeType="clickEffect">
                                  <p:stCondLst>
                                    <p:cond delay="0"/>
                                  </p:stCondLst>
                                  <p:childTnLst>
                                    <p:animEffect transition="out" filter="fade">
                                      <p:cBhvr>
                                        <p:cTn id="122" dur="1000"/>
                                        <p:tgtEl>
                                          <p:spTgt spid="25"/>
                                        </p:tgtEl>
                                      </p:cBhvr>
                                    </p:animEffect>
                                    <p:anim calcmode="lin" valueType="num">
                                      <p:cBhvr>
                                        <p:cTn id="123" dur="1000"/>
                                        <p:tgtEl>
                                          <p:spTgt spid="25"/>
                                        </p:tgtEl>
                                        <p:attrNameLst>
                                          <p:attrName>ppt_x</p:attrName>
                                        </p:attrNameLst>
                                      </p:cBhvr>
                                      <p:tavLst>
                                        <p:tav tm="0">
                                          <p:val>
                                            <p:strVal val="ppt_x"/>
                                          </p:val>
                                        </p:tav>
                                        <p:tav tm="100000">
                                          <p:val>
                                            <p:strVal val="ppt_x"/>
                                          </p:val>
                                        </p:tav>
                                      </p:tavLst>
                                    </p:anim>
                                    <p:anim calcmode="lin" valueType="num">
                                      <p:cBhvr>
                                        <p:cTn id="124" dur="1000"/>
                                        <p:tgtEl>
                                          <p:spTgt spid="25"/>
                                        </p:tgtEl>
                                        <p:attrNameLst>
                                          <p:attrName>ppt_y</p:attrName>
                                        </p:attrNameLst>
                                      </p:cBhvr>
                                      <p:tavLst>
                                        <p:tav tm="0">
                                          <p:val>
                                            <p:strVal val="ppt_y"/>
                                          </p:val>
                                        </p:tav>
                                        <p:tav tm="100000">
                                          <p:val>
                                            <p:strVal val="ppt_y+.1"/>
                                          </p:val>
                                        </p:tav>
                                      </p:tavLst>
                                    </p:anim>
                                    <p:set>
                                      <p:cBhvr>
                                        <p:cTn id="125"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26" restart="whenNotActive" fill="hold" evtFilter="cancelBubble" nodeType="interactiveSeq">
                <p:stCondLst>
                  <p:cond evt="onClick" delay="0">
                    <p:tgtEl>
                      <p:spTgt spid="26"/>
                    </p:tgtEl>
                  </p:cond>
                </p:stCondLst>
                <p:endSync evt="end" delay="0">
                  <p:rtn val="all"/>
                </p:endSync>
                <p:childTnLst>
                  <p:par>
                    <p:cTn id="127" fill="hold">
                      <p:stCondLst>
                        <p:cond delay="0"/>
                      </p:stCondLst>
                      <p:childTnLst>
                        <p:par>
                          <p:cTn id="128" fill="hold">
                            <p:stCondLst>
                              <p:cond delay="0"/>
                            </p:stCondLst>
                            <p:childTnLst>
                              <p:par>
                                <p:cTn id="129" presetID="42" presetClass="exit" presetSubtype="0" fill="hold" grpId="0" nodeType="clickEffect">
                                  <p:stCondLst>
                                    <p:cond delay="0"/>
                                  </p:stCondLst>
                                  <p:childTnLst>
                                    <p:animEffect transition="out" filter="fade">
                                      <p:cBhvr>
                                        <p:cTn id="130" dur="1000"/>
                                        <p:tgtEl>
                                          <p:spTgt spid="26"/>
                                        </p:tgtEl>
                                      </p:cBhvr>
                                    </p:animEffect>
                                    <p:anim calcmode="lin" valueType="num">
                                      <p:cBhvr>
                                        <p:cTn id="131" dur="1000"/>
                                        <p:tgtEl>
                                          <p:spTgt spid="26"/>
                                        </p:tgtEl>
                                        <p:attrNameLst>
                                          <p:attrName>ppt_x</p:attrName>
                                        </p:attrNameLst>
                                      </p:cBhvr>
                                      <p:tavLst>
                                        <p:tav tm="0">
                                          <p:val>
                                            <p:strVal val="ppt_x"/>
                                          </p:val>
                                        </p:tav>
                                        <p:tav tm="100000">
                                          <p:val>
                                            <p:strVal val="ppt_x"/>
                                          </p:val>
                                        </p:tav>
                                      </p:tavLst>
                                    </p:anim>
                                    <p:anim calcmode="lin" valueType="num">
                                      <p:cBhvr>
                                        <p:cTn id="132" dur="1000"/>
                                        <p:tgtEl>
                                          <p:spTgt spid="26"/>
                                        </p:tgtEl>
                                        <p:attrNameLst>
                                          <p:attrName>ppt_y</p:attrName>
                                        </p:attrNameLst>
                                      </p:cBhvr>
                                      <p:tavLst>
                                        <p:tav tm="0">
                                          <p:val>
                                            <p:strVal val="ppt_y"/>
                                          </p:val>
                                        </p:tav>
                                        <p:tav tm="100000">
                                          <p:val>
                                            <p:strVal val="ppt_y+.1"/>
                                          </p:val>
                                        </p:tav>
                                      </p:tavLst>
                                    </p:anim>
                                    <p:set>
                                      <p:cBhvr>
                                        <p:cTn id="133"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34" restart="whenNotActive" fill="hold" evtFilter="cancelBubble" nodeType="interactiveSeq">
                <p:stCondLst>
                  <p:cond evt="onClick" delay="0">
                    <p:tgtEl>
                      <p:spTgt spid="27"/>
                    </p:tgtEl>
                  </p:cond>
                </p:stCondLst>
                <p:endSync evt="end" delay="0">
                  <p:rtn val="all"/>
                </p:endSync>
                <p:childTnLst>
                  <p:par>
                    <p:cTn id="135" fill="hold">
                      <p:stCondLst>
                        <p:cond delay="0"/>
                      </p:stCondLst>
                      <p:childTnLst>
                        <p:par>
                          <p:cTn id="136" fill="hold">
                            <p:stCondLst>
                              <p:cond delay="0"/>
                            </p:stCondLst>
                            <p:childTnLst>
                              <p:par>
                                <p:cTn id="137" presetID="42" presetClass="exit" presetSubtype="0" fill="hold" grpId="0" nodeType="clickEffect">
                                  <p:stCondLst>
                                    <p:cond delay="0"/>
                                  </p:stCondLst>
                                  <p:childTnLst>
                                    <p:animEffect transition="out" filter="fade">
                                      <p:cBhvr>
                                        <p:cTn id="138" dur="1000"/>
                                        <p:tgtEl>
                                          <p:spTgt spid="27"/>
                                        </p:tgtEl>
                                      </p:cBhvr>
                                    </p:animEffect>
                                    <p:anim calcmode="lin" valueType="num">
                                      <p:cBhvr>
                                        <p:cTn id="139" dur="1000"/>
                                        <p:tgtEl>
                                          <p:spTgt spid="27"/>
                                        </p:tgtEl>
                                        <p:attrNameLst>
                                          <p:attrName>ppt_x</p:attrName>
                                        </p:attrNameLst>
                                      </p:cBhvr>
                                      <p:tavLst>
                                        <p:tav tm="0">
                                          <p:val>
                                            <p:strVal val="ppt_x"/>
                                          </p:val>
                                        </p:tav>
                                        <p:tav tm="100000">
                                          <p:val>
                                            <p:strVal val="ppt_x"/>
                                          </p:val>
                                        </p:tav>
                                      </p:tavLst>
                                    </p:anim>
                                    <p:anim calcmode="lin" valueType="num">
                                      <p:cBhvr>
                                        <p:cTn id="140" dur="1000"/>
                                        <p:tgtEl>
                                          <p:spTgt spid="27"/>
                                        </p:tgtEl>
                                        <p:attrNameLst>
                                          <p:attrName>ppt_y</p:attrName>
                                        </p:attrNameLst>
                                      </p:cBhvr>
                                      <p:tavLst>
                                        <p:tav tm="0">
                                          <p:val>
                                            <p:strVal val="ppt_y"/>
                                          </p:val>
                                        </p:tav>
                                        <p:tav tm="100000">
                                          <p:val>
                                            <p:strVal val="ppt_y+.1"/>
                                          </p:val>
                                        </p:tav>
                                      </p:tavLst>
                                    </p:anim>
                                    <p:set>
                                      <p:cBhvr>
                                        <p:cTn id="141" dur="1" fill="hold">
                                          <p:stCondLst>
                                            <p:cond delay="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42" restart="whenNotActive" fill="hold" evtFilter="cancelBubble" nodeType="interactiveSeq">
                <p:stCondLst>
                  <p:cond evt="onClick" delay="0">
                    <p:tgtEl>
                      <p:spTgt spid="28"/>
                    </p:tgtEl>
                  </p:cond>
                </p:stCondLst>
                <p:endSync evt="end" delay="0">
                  <p:rtn val="all"/>
                </p:endSync>
                <p:childTnLst>
                  <p:par>
                    <p:cTn id="143" fill="hold">
                      <p:stCondLst>
                        <p:cond delay="0"/>
                      </p:stCondLst>
                      <p:childTnLst>
                        <p:par>
                          <p:cTn id="144" fill="hold">
                            <p:stCondLst>
                              <p:cond delay="0"/>
                            </p:stCondLst>
                            <p:childTnLst>
                              <p:par>
                                <p:cTn id="145" presetID="42" presetClass="exit" presetSubtype="0" fill="hold" grpId="0" nodeType="clickEffect">
                                  <p:stCondLst>
                                    <p:cond delay="0"/>
                                  </p:stCondLst>
                                  <p:childTnLst>
                                    <p:animEffect transition="out" filter="fade">
                                      <p:cBhvr>
                                        <p:cTn id="146" dur="1000"/>
                                        <p:tgtEl>
                                          <p:spTgt spid="28"/>
                                        </p:tgtEl>
                                      </p:cBhvr>
                                    </p:animEffect>
                                    <p:anim calcmode="lin" valueType="num">
                                      <p:cBhvr>
                                        <p:cTn id="147" dur="1000"/>
                                        <p:tgtEl>
                                          <p:spTgt spid="28"/>
                                        </p:tgtEl>
                                        <p:attrNameLst>
                                          <p:attrName>ppt_x</p:attrName>
                                        </p:attrNameLst>
                                      </p:cBhvr>
                                      <p:tavLst>
                                        <p:tav tm="0">
                                          <p:val>
                                            <p:strVal val="ppt_x"/>
                                          </p:val>
                                        </p:tav>
                                        <p:tav tm="100000">
                                          <p:val>
                                            <p:strVal val="ppt_x"/>
                                          </p:val>
                                        </p:tav>
                                      </p:tavLst>
                                    </p:anim>
                                    <p:anim calcmode="lin" valueType="num">
                                      <p:cBhvr>
                                        <p:cTn id="148" dur="1000"/>
                                        <p:tgtEl>
                                          <p:spTgt spid="28"/>
                                        </p:tgtEl>
                                        <p:attrNameLst>
                                          <p:attrName>ppt_y</p:attrName>
                                        </p:attrNameLst>
                                      </p:cBhvr>
                                      <p:tavLst>
                                        <p:tav tm="0">
                                          <p:val>
                                            <p:strVal val="ppt_y"/>
                                          </p:val>
                                        </p:tav>
                                        <p:tav tm="100000">
                                          <p:val>
                                            <p:strVal val="ppt_y+.1"/>
                                          </p:val>
                                        </p:tav>
                                      </p:tavLst>
                                    </p:anim>
                                    <p:set>
                                      <p:cBhvr>
                                        <p:cTn id="149" dur="1" fill="hold">
                                          <p:stCondLst>
                                            <p:cond delay="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50" restart="whenNotActive" fill="hold" evtFilter="cancelBubble" nodeType="interactiveSeq">
                <p:stCondLst>
                  <p:cond evt="onClick" delay="0">
                    <p:tgtEl>
                      <p:spTgt spid="29"/>
                    </p:tgtEl>
                  </p:cond>
                </p:stCondLst>
                <p:endSync evt="end" delay="0">
                  <p:rtn val="all"/>
                </p:endSync>
                <p:childTnLst>
                  <p:par>
                    <p:cTn id="151" fill="hold">
                      <p:stCondLst>
                        <p:cond delay="0"/>
                      </p:stCondLst>
                      <p:childTnLst>
                        <p:par>
                          <p:cTn id="152" fill="hold">
                            <p:stCondLst>
                              <p:cond delay="0"/>
                            </p:stCondLst>
                            <p:childTnLst>
                              <p:par>
                                <p:cTn id="153" presetID="42" presetClass="exit" presetSubtype="0" fill="hold" grpId="0" nodeType="clickEffect">
                                  <p:stCondLst>
                                    <p:cond delay="0"/>
                                  </p:stCondLst>
                                  <p:childTnLst>
                                    <p:animEffect transition="out" filter="fade">
                                      <p:cBhvr>
                                        <p:cTn id="154" dur="1000"/>
                                        <p:tgtEl>
                                          <p:spTgt spid="29"/>
                                        </p:tgtEl>
                                      </p:cBhvr>
                                    </p:animEffect>
                                    <p:anim calcmode="lin" valueType="num">
                                      <p:cBhvr>
                                        <p:cTn id="155" dur="1000"/>
                                        <p:tgtEl>
                                          <p:spTgt spid="29"/>
                                        </p:tgtEl>
                                        <p:attrNameLst>
                                          <p:attrName>ppt_x</p:attrName>
                                        </p:attrNameLst>
                                      </p:cBhvr>
                                      <p:tavLst>
                                        <p:tav tm="0">
                                          <p:val>
                                            <p:strVal val="ppt_x"/>
                                          </p:val>
                                        </p:tav>
                                        <p:tav tm="100000">
                                          <p:val>
                                            <p:strVal val="ppt_x"/>
                                          </p:val>
                                        </p:tav>
                                      </p:tavLst>
                                    </p:anim>
                                    <p:anim calcmode="lin" valueType="num">
                                      <p:cBhvr>
                                        <p:cTn id="156" dur="1000"/>
                                        <p:tgtEl>
                                          <p:spTgt spid="29"/>
                                        </p:tgtEl>
                                        <p:attrNameLst>
                                          <p:attrName>ppt_y</p:attrName>
                                        </p:attrNameLst>
                                      </p:cBhvr>
                                      <p:tavLst>
                                        <p:tav tm="0">
                                          <p:val>
                                            <p:strVal val="ppt_y"/>
                                          </p:val>
                                        </p:tav>
                                        <p:tav tm="100000">
                                          <p:val>
                                            <p:strVal val="ppt_y+.1"/>
                                          </p:val>
                                        </p:tav>
                                      </p:tavLst>
                                    </p:anim>
                                    <p:set>
                                      <p:cBhvr>
                                        <p:cTn id="157" dur="1" fill="hold">
                                          <p:stCondLst>
                                            <p:cond delay="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158" restart="whenNotActive" fill="hold" evtFilter="cancelBubble" nodeType="interactiveSeq">
                <p:stCondLst>
                  <p:cond evt="onClick" delay="0">
                    <p:tgtEl>
                      <p:spTgt spid="7"/>
                    </p:tgtEl>
                  </p:cond>
                </p:stCondLst>
                <p:endSync evt="end" delay="0">
                  <p:rtn val="all"/>
                </p:endSync>
                <p:childTnLst>
                  <p:par>
                    <p:cTn id="159" fill="hold">
                      <p:stCondLst>
                        <p:cond delay="0"/>
                      </p:stCondLst>
                      <p:childTnLst>
                        <p:par>
                          <p:cTn id="160" fill="hold">
                            <p:stCondLst>
                              <p:cond delay="0"/>
                            </p:stCondLst>
                            <p:childTnLst>
                              <p:par>
                                <p:cTn id="161" presetID="56" presetClass="path" presetSubtype="0" accel="50000" decel="50000" fill="hold" nodeType="clickEffect">
                                  <p:stCondLst>
                                    <p:cond delay="0"/>
                                  </p:stCondLst>
                                  <p:childTnLst>
                                    <p:animMotion origin="layout" path="M -4.58333E-6 1.85185E-6 L 1.08842 -0.73125 " pathEditMode="relative" rAng="0" ptsTypes="AA">
                                      <p:cBhvr>
                                        <p:cTn id="162" dur="5000" fill="hold"/>
                                        <p:tgtEl>
                                          <p:spTgt spid="7"/>
                                        </p:tgtEl>
                                        <p:attrNameLst>
                                          <p:attrName>ppt_x</p:attrName>
                                          <p:attrName>ppt_y</p:attrName>
                                        </p:attrNameLst>
                                      </p:cBhvr>
                                      <p:rCtr x="54414" y="-36574"/>
                                    </p:animMotion>
                                  </p:childTnLst>
                                  <p:subTnLst>
                                    <p:audio>
                                      <p:cMediaNode>
                                        <p:cTn display="0" masterRel="sameClick">
                                          <p:stCondLst>
                                            <p:cond evt="begin" delay="0">
                                              <p:tn val="161"/>
                                            </p:cond>
                                          </p:stCondLst>
                                          <p:endCondLst>
                                            <p:cond evt="onStopAudio" delay="0">
                                              <p:tgtEl>
                                                <p:sldTgt/>
                                              </p:tgtEl>
                                            </p:cond>
                                          </p:endCondLst>
                                        </p:cTn>
                                        <p:tgtEl>
                                          <p:sndTgt r:embed="rId3" name="Tieng-Ngua-phi-va-hi.wav"/>
                                        </p:tgtEl>
                                      </p:cMediaNode>
                                    </p:audio>
                                  </p:subTnLst>
                                </p:cTn>
                              </p:par>
                            </p:childTnLst>
                          </p:cTn>
                        </p:par>
                      </p:childTnLst>
                    </p:cTn>
                  </p:par>
                </p:childTnLst>
              </p:cTn>
              <p:nextCondLst>
                <p:cond evt="onClick" delay="0">
                  <p:tgtEl>
                    <p:spTgt spid="7"/>
                  </p:tgtEl>
                </p:cond>
              </p:nextCondLst>
            </p:seq>
          </p:childTnLst>
        </p:cTn>
      </p:par>
    </p:tnLst>
    <p:bldLst>
      <p:bldP spid="16" grpId="0" animBg="1"/>
      <p:bldP spid="24" grpId="0" animBg="1"/>
      <p:bldP spid="25" grpId="0" animBg="1"/>
      <p:bldP spid="26" grpId="0" animBg="1"/>
      <p:bldP spid="27" grpId="0" animBg="1"/>
      <p:bldP spid="28" grpId="0" animBg="1"/>
      <p:bldP spid="2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3787325_Lab safety_AAS_v3" id="{898BC5E2-691B-4B41-A97D-F35AD4FFF20D}" vid="{295F60D3-032D-43CA-A300-E4752067AD5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0096A91-93C8-4C7A-BF68-944591874A6D}">
  <ds:schemaRefs>
    <ds:schemaRef ds:uri="http://purl.org/dc/elements/1.1/"/>
    <ds:schemaRef ds:uri="http://purl.org/dc/dcmitype/"/>
    <ds:schemaRef ds:uri="http://schemas.microsoft.com/office/2006/metadata/properties"/>
    <ds:schemaRef ds:uri="http://purl.org/dc/terms/"/>
    <ds:schemaRef ds:uri="http://schemas.microsoft.com/office/2006/documentManagement/types"/>
    <ds:schemaRef ds:uri="16c05727-aa75-4e4a-9b5f-8a80a1165891"/>
    <ds:schemaRef ds:uri="http://www.w3.org/XML/1998/namespace"/>
    <ds:schemaRef ds:uri="http://schemas.microsoft.com/office/infopath/2007/PartnerControls"/>
    <ds:schemaRef ds:uri="http://schemas.openxmlformats.org/package/2006/metadata/core-properties"/>
    <ds:schemaRef ds:uri="71af3243-3dd4-4a8d-8c0d-dd76da1f02a5"/>
  </ds:schemaRefs>
</ds:datastoreItem>
</file>

<file path=customXml/itemProps2.xml><?xml version="1.0" encoding="utf-8"?>
<ds:datastoreItem xmlns:ds="http://schemas.openxmlformats.org/officeDocument/2006/customXml" ds:itemID="{604BA817-A03C-4EA3-86C4-6E42BD37F523}">
  <ds:schemaRefs>
    <ds:schemaRef ds:uri="http://schemas.microsoft.com/sharepoint/v3/contenttype/forms"/>
  </ds:schemaRefs>
</ds:datastoreItem>
</file>

<file path=customXml/itemProps3.xml><?xml version="1.0" encoding="utf-8"?>
<ds:datastoreItem xmlns:ds="http://schemas.openxmlformats.org/officeDocument/2006/customXml" ds:itemID="{19E59094-1E6F-42D5-A62B-D0344AFFFA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TM04033925[[fn=Droplet]]</Template>
  <TotalTime>3629</TotalTime>
  <Words>1992</Words>
  <Application>Microsoft Office PowerPoint</Application>
  <PresentationFormat>Widescreen</PresentationFormat>
  <Paragraphs>288</Paragraphs>
  <Slides>24</Slides>
  <Notes>10</Notes>
  <HiddenSlides>0</HiddenSlides>
  <MMClips>1</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33" baseType="lpstr">
      <vt:lpstr>Arial</vt:lpstr>
      <vt:lpstr>Calibri</vt:lpstr>
      <vt:lpstr>Calibri Light</vt:lpstr>
      <vt:lpstr>Cambria Math</vt:lpstr>
      <vt:lpstr>Rockwell</vt:lpstr>
      <vt:lpstr>Times New Roman</vt:lpstr>
      <vt:lpstr>Verdana</vt:lpstr>
      <vt:lpstr>Office Theme</vt:lpstr>
      <vt:lpstr>Equation</vt:lpstr>
      <vt:lpstr>Bài 6. Phép chia hết hai số nguyên Quan hệ chia hết trong tập hợp số nguyên (Tiết 3)</vt:lpstr>
      <vt:lpstr>PowerPoint Presentation</vt:lpstr>
      <vt:lpstr>PowerPoint Presentation</vt:lpstr>
      <vt:lpstr>PowerPoint Presentation</vt:lpstr>
      <vt:lpstr>PowerPoint Presentation</vt:lpstr>
      <vt:lpstr>THÁNH GIÓNG</vt:lpstr>
      <vt:lpstr>PowerPoint Presentation</vt:lpstr>
      <vt:lpstr>CÁCH CHƠI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Safety</dc:title>
  <dc:creator>Lê Hải</dc:creator>
  <cp:lastModifiedBy>admin</cp:lastModifiedBy>
  <cp:revision>118</cp:revision>
  <dcterms:created xsi:type="dcterms:W3CDTF">2021-06-07T13:44:30Z</dcterms:created>
  <dcterms:modified xsi:type="dcterms:W3CDTF">2021-08-22T11:04:14Z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