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2DD73-D422-4D94-A025-958970DA6B5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82E6B-5B3D-4173-865A-02D67B7B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3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00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722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55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32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0885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7984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7073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4228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592858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39504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22739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2408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598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01565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35306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37092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55916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40275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4826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94864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42027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392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46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1028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898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758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437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030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92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052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776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777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21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409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992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682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0577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6446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7646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4723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22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85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70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tô</a:t>
            </a:r>
          </a:p>
        </p:txBody>
      </p:sp>
    </p:spTree>
    <p:extLst>
      <p:ext uri="{BB962C8B-B14F-4D97-AF65-F5344CB8AC3E}">
        <p14:creationId xmlns:p14="http://schemas.microsoft.com/office/powerpoint/2010/main" val="2088145851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Tô chữ hoa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3282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552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7327134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18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ẽn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lẽn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11532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891730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ẩn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thận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32372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7810609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469390" y="2799715"/>
            <a:ext cx="988441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Yêu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trẻ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trẻ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đến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nhà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40535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10204034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11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HP001 4 hàng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2021-01-19T11:37:22Z</dcterms:created>
  <dcterms:modified xsi:type="dcterms:W3CDTF">2021-01-19T11:37:54Z</dcterms:modified>
</cp:coreProperties>
</file>