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60" r:id="rId3"/>
    <p:sldId id="262" r:id="rId4"/>
    <p:sldId id="266" r:id="rId5"/>
    <p:sldId id="265" r:id="rId6"/>
    <p:sldId id="263" r:id="rId7"/>
    <p:sldId id="270" r:id="rId8"/>
    <p:sldId id="264" r:id="rId9"/>
    <p:sldId id="269" r:id="rId10"/>
    <p:sldId id="267" r:id="rId11"/>
    <p:sldId id="261" r:id="rId12"/>
    <p:sldId id="268" r:id="rId13"/>
    <p:sldId id="271" r:id="rId14"/>
    <p:sldId id="259" r:id="rId15"/>
    <p:sldId id="25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Slide" id="{B6C295B7-8290-420C-9C02-0B7F9282E269}">
          <p14:sldIdLst>
            <p14:sldId id="256"/>
          </p14:sldIdLst>
        </p14:section>
        <p14:section name="About Slide" id="{2A70C742-88BF-438A-A03C-E5213AFBD855}">
          <p14:sldIdLst>
            <p14:sldId id="260"/>
            <p14:sldId id="262"/>
            <p14:sldId id="266"/>
            <p14:sldId id="265"/>
          </p14:sldIdLst>
        </p14:section>
        <p14:section name="Service Slide" id="{A85EF0B9-3546-4266-B2F0-69859A65EF5E}">
          <p14:sldIdLst>
            <p14:sldId id="263"/>
            <p14:sldId id="270"/>
            <p14:sldId id="264"/>
          </p14:sldIdLst>
        </p14:section>
        <p14:section name="Team Slide" id="{A0E4F0BD-E3ED-4D78-AEB3-44FAC86F73A6}">
          <p14:sldIdLst>
            <p14:sldId id="269"/>
            <p14:sldId id="267"/>
          </p14:sldIdLst>
        </p14:section>
        <p14:section name="Mockup Slide" id="{A8E44156-38E8-48CA-BBB9-AA2064B6A413}">
          <p14:sldIdLst>
            <p14:sldId id="261"/>
          </p14:sldIdLst>
        </p14:section>
        <p14:section name="Chart Slide" id="{EE538E1D-9C05-41A4-8461-3DBC8AA36C43}">
          <p14:sldIdLst>
            <p14:sldId id="268"/>
          </p14:sldIdLst>
        </p14:section>
        <p14:section name="Infographic" id="{C9D584B9-E2CE-4B87-9854-DAD6F4F892A0}">
          <p14:sldIdLst>
            <p14:sldId id="271"/>
          </p14:sldIdLst>
        </p14:section>
        <p14:section name="Contact Slide" id="{6DB823DA-1F29-4FD2-9B18-6916F9CDD701}">
          <p14:sldIdLst>
            <p14:sldId id="259"/>
          </p14:sldIdLst>
        </p14:section>
        <p14:section name="End Slide" id="{ADBE3112-506E-4007-A121-C36B43F3D237}">
          <p14:sldIdLst>
            <p14:sldId id="25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573F"/>
    <a:srgbClr val="378161"/>
    <a:srgbClr val="ED8A78"/>
    <a:srgbClr val="4CB286"/>
    <a:srgbClr val="6255A5"/>
    <a:srgbClr val="FEAD54"/>
    <a:srgbClr val="4A407C"/>
    <a:srgbClr val="3D355D"/>
    <a:srgbClr val="93D1B6"/>
    <a:srgbClr val="796D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2" d="100"/>
          <a:sy n="72" d="100"/>
        </p:scale>
        <p:origin x="636" y="66"/>
      </p:cViewPr>
      <p:guideLst/>
    </p:cSldViewPr>
  </p:slideViewPr>
  <p:notesTextViewPr>
    <p:cViewPr>
      <p:scale>
        <a:sx n="1" d="1"/>
        <a:sy n="1" d="1"/>
      </p:scale>
      <p:origin x="0" y="0"/>
    </p:cViewPr>
  </p:notesTextViewPr>
  <p:notesViewPr>
    <p:cSldViewPr snapToGrid="0">
      <p:cViewPr varScale="1">
        <p:scale>
          <a:sx n="55" d="100"/>
          <a:sy n="55" d="100"/>
        </p:scale>
        <p:origin x="202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FEAD54"/>
            </a:solidFill>
            <a:ln>
              <a:noFill/>
            </a:ln>
            <a:effectLst/>
          </c:spPr>
          <c:invertIfNegative val="0"/>
          <c:cat>
            <c:strRef>
              <c:f>Sheet1!$A$2:$A$5</c:f>
              <c:strCache>
                <c:ptCount val="4"/>
                <c:pt idx="0">
                  <c:v>Graphic 1</c:v>
                </c:pt>
                <c:pt idx="1">
                  <c:v>Graphic 2</c:v>
                </c:pt>
                <c:pt idx="2">
                  <c:v>Graphic 3</c:v>
                </c:pt>
                <c:pt idx="3">
                  <c:v>Graphic 4</c:v>
                </c:pt>
              </c:strCache>
            </c:strRef>
          </c:cat>
          <c:val>
            <c:numRef>
              <c:f>Sheet1!$B$2:$B$5</c:f>
              <c:numCache>
                <c:formatCode>General</c:formatCode>
                <c:ptCount val="4"/>
                <c:pt idx="0">
                  <c:v>2</c:v>
                </c:pt>
                <c:pt idx="1">
                  <c:v>2.5</c:v>
                </c:pt>
                <c:pt idx="2">
                  <c:v>3.5</c:v>
                </c:pt>
                <c:pt idx="3">
                  <c:v>4</c:v>
                </c:pt>
              </c:numCache>
            </c:numRef>
          </c:val>
          <c:extLst>
            <c:ext xmlns:c16="http://schemas.microsoft.com/office/drawing/2014/chart" uri="{C3380CC4-5D6E-409C-BE32-E72D297353CC}">
              <c16:uniqueId val="{00000000-42F5-438B-866E-B091CFC013A3}"/>
            </c:ext>
          </c:extLst>
        </c:ser>
        <c:ser>
          <c:idx val="1"/>
          <c:order val="1"/>
          <c:tx>
            <c:strRef>
              <c:f>Sheet1!$C$1</c:f>
              <c:strCache>
                <c:ptCount val="1"/>
                <c:pt idx="0">
                  <c:v>Series 2</c:v>
                </c:pt>
              </c:strCache>
            </c:strRef>
          </c:tx>
          <c:spPr>
            <a:solidFill>
              <a:schemeClr val="bg1">
                <a:lumMod val="75000"/>
              </a:schemeClr>
            </a:solidFill>
            <a:ln>
              <a:noFill/>
            </a:ln>
            <a:effectLst/>
          </c:spPr>
          <c:invertIfNegative val="0"/>
          <c:dPt>
            <c:idx val="0"/>
            <c:invertIfNegative val="0"/>
            <c:bubble3D val="0"/>
            <c:spPr>
              <a:solidFill>
                <a:schemeClr val="bg1">
                  <a:lumMod val="50000"/>
                </a:schemeClr>
              </a:solidFill>
              <a:ln>
                <a:noFill/>
              </a:ln>
              <a:effectLst/>
            </c:spPr>
            <c:extLst>
              <c:ext xmlns:c16="http://schemas.microsoft.com/office/drawing/2014/chart" uri="{C3380CC4-5D6E-409C-BE32-E72D297353CC}">
                <c16:uniqueId val="{00000002-42F5-438B-866E-B091CFC013A3}"/>
              </c:ext>
            </c:extLst>
          </c:dPt>
          <c:dPt>
            <c:idx val="1"/>
            <c:invertIfNegative val="0"/>
            <c:bubble3D val="0"/>
            <c:spPr>
              <a:solidFill>
                <a:schemeClr val="bg1">
                  <a:lumMod val="50000"/>
                </a:schemeClr>
              </a:solidFill>
              <a:ln>
                <a:noFill/>
              </a:ln>
              <a:effectLst/>
            </c:spPr>
            <c:extLst>
              <c:ext xmlns:c16="http://schemas.microsoft.com/office/drawing/2014/chart" uri="{C3380CC4-5D6E-409C-BE32-E72D297353CC}">
                <c16:uniqueId val="{00000004-42F5-438B-866E-B091CFC013A3}"/>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6-42F5-438B-866E-B091CFC013A3}"/>
              </c:ext>
            </c:extLst>
          </c:dPt>
          <c:dPt>
            <c:idx val="3"/>
            <c:invertIfNegative val="0"/>
            <c:bubble3D val="0"/>
            <c:spPr>
              <a:solidFill>
                <a:schemeClr val="bg1">
                  <a:lumMod val="50000"/>
                </a:schemeClr>
              </a:solidFill>
              <a:ln>
                <a:noFill/>
              </a:ln>
              <a:effectLst/>
            </c:spPr>
            <c:extLst>
              <c:ext xmlns:c16="http://schemas.microsoft.com/office/drawing/2014/chart" uri="{C3380CC4-5D6E-409C-BE32-E72D297353CC}">
                <c16:uniqueId val="{00000008-42F5-438B-866E-B091CFC013A3}"/>
              </c:ext>
            </c:extLst>
          </c:dPt>
          <c:cat>
            <c:strRef>
              <c:f>Sheet1!$A$2:$A$5</c:f>
              <c:strCache>
                <c:ptCount val="4"/>
                <c:pt idx="0">
                  <c:v>Graphic 1</c:v>
                </c:pt>
                <c:pt idx="1">
                  <c:v>Graphic 2</c:v>
                </c:pt>
                <c:pt idx="2">
                  <c:v>Graphic 3</c:v>
                </c:pt>
                <c:pt idx="3">
                  <c:v>Graphic 4</c:v>
                </c:pt>
              </c:strCache>
            </c:strRef>
          </c:cat>
          <c:val>
            <c:numRef>
              <c:f>Sheet1!$C$2:$C$5</c:f>
              <c:numCache>
                <c:formatCode>General</c:formatCode>
                <c:ptCount val="4"/>
                <c:pt idx="0">
                  <c:v>2.4</c:v>
                </c:pt>
                <c:pt idx="1">
                  <c:v>3.4</c:v>
                </c:pt>
                <c:pt idx="2">
                  <c:v>1.8</c:v>
                </c:pt>
                <c:pt idx="3">
                  <c:v>3</c:v>
                </c:pt>
              </c:numCache>
            </c:numRef>
          </c:val>
          <c:extLst>
            <c:ext xmlns:c16="http://schemas.microsoft.com/office/drawing/2014/chart" uri="{C3380CC4-5D6E-409C-BE32-E72D297353CC}">
              <c16:uniqueId val="{00000009-42F5-438B-866E-B091CFC013A3}"/>
            </c:ext>
          </c:extLst>
        </c:ser>
        <c:ser>
          <c:idx val="2"/>
          <c:order val="2"/>
          <c:tx>
            <c:strRef>
              <c:f>Sheet1!$D$1</c:f>
              <c:strCache>
                <c:ptCount val="1"/>
                <c:pt idx="0">
                  <c:v>Series 3</c:v>
                </c:pt>
              </c:strCache>
            </c:strRef>
          </c:tx>
          <c:spPr>
            <a:solidFill>
              <a:srgbClr val="6255A5"/>
            </a:solidFill>
            <a:ln>
              <a:noFill/>
            </a:ln>
            <a:effectLst/>
          </c:spPr>
          <c:invertIfNegative val="0"/>
          <c:cat>
            <c:strRef>
              <c:f>Sheet1!$A$2:$A$5</c:f>
              <c:strCache>
                <c:ptCount val="4"/>
                <c:pt idx="0">
                  <c:v>Graphic 1</c:v>
                </c:pt>
                <c:pt idx="1">
                  <c:v>Graphic 2</c:v>
                </c:pt>
                <c:pt idx="2">
                  <c:v>Graphic 3</c:v>
                </c:pt>
                <c:pt idx="3">
                  <c:v>Graphic 4</c:v>
                </c:pt>
              </c:strCache>
            </c:strRef>
          </c:cat>
          <c:val>
            <c:numRef>
              <c:f>Sheet1!$D$2:$D$5</c:f>
              <c:numCache>
                <c:formatCode>General</c:formatCode>
                <c:ptCount val="4"/>
                <c:pt idx="0">
                  <c:v>3</c:v>
                </c:pt>
                <c:pt idx="1">
                  <c:v>2</c:v>
                </c:pt>
                <c:pt idx="2">
                  <c:v>3</c:v>
                </c:pt>
                <c:pt idx="3">
                  <c:v>5</c:v>
                </c:pt>
              </c:numCache>
            </c:numRef>
          </c:val>
          <c:extLst>
            <c:ext xmlns:c16="http://schemas.microsoft.com/office/drawing/2014/chart" uri="{C3380CC4-5D6E-409C-BE32-E72D297353CC}">
              <c16:uniqueId val="{0000000A-42F5-438B-866E-B091CFC013A3}"/>
            </c:ext>
          </c:extLst>
        </c:ser>
        <c:dLbls>
          <c:showLegendKey val="0"/>
          <c:showVal val="0"/>
          <c:showCatName val="0"/>
          <c:showSerName val="0"/>
          <c:showPercent val="0"/>
          <c:showBubbleSize val="0"/>
        </c:dLbls>
        <c:gapWidth val="208"/>
        <c:overlap val="-27"/>
        <c:axId val="971102223"/>
        <c:axId val="1062386255"/>
      </c:barChart>
      <c:catAx>
        <c:axId val="971102223"/>
        <c:scaling>
          <c:orientation val="minMax"/>
        </c:scaling>
        <c:delete val="0"/>
        <c:axPos val="b"/>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062386255"/>
        <c:crosses val="autoZero"/>
        <c:auto val="1"/>
        <c:lblAlgn val="ctr"/>
        <c:lblOffset val="100"/>
        <c:noMultiLvlLbl val="0"/>
      </c:catAx>
      <c:valAx>
        <c:axId val="1062386255"/>
        <c:scaling>
          <c:orientation val="minMax"/>
        </c:scaling>
        <c:delete val="0"/>
        <c:axPos val="l"/>
        <c:majorGridlines>
          <c:spPr>
            <a:ln w="9525" cap="flat" cmpd="sng" algn="ctr">
              <a:solidFill>
                <a:schemeClr val="bg1">
                  <a:lumMod val="7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9711022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lumMod val="65000"/>
              <a:lumOff val="35000"/>
            </a:schemeClr>
          </a:solidFill>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noFill/>
            </a:ln>
          </c:spPr>
          <c:dPt>
            <c:idx val="0"/>
            <c:bubble3D val="0"/>
            <c:spPr>
              <a:solidFill>
                <a:srgbClr val="6255A5"/>
              </a:solidFill>
              <a:ln w="28575">
                <a:noFill/>
              </a:ln>
              <a:effectLst/>
            </c:spPr>
            <c:extLst>
              <c:ext xmlns:c16="http://schemas.microsoft.com/office/drawing/2014/chart" uri="{C3380CC4-5D6E-409C-BE32-E72D297353CC}">
                <c16:uniqueId val="{00000001-D901-41E2-A253-9C77806D742E}"/>
              </c:ext>
            </c:extLst>
          </c:dPt>
          <c:dPt>
            <c:idx val="1"/>
            <c:bubble3D val="0"/>
            <c:spPr>
              <a:solidFill>
                <a:srgbClr val="404040"/>
              </a:solidFill>
              <a:ln w="28575">
                <a:noFill/>
              </a:ln>
              <a:effectLst/>
            </c:spPr>
            <c:extLst>
              <c:ext xmlns:c16="http://schemas.microsoft.com/office/drawing/2014/chart" uri="{C3380CC4-5D6E-409C-BE32-E72D297353CC}">
                <c16:uniqueId val="{00000003-D901-41E2-A253-9C77806D742E}"/>
              </c:ext>
            </c:extLst>
          </c:dPt>
          <c:cat>
            <c:strRef>
              <c:f>Sheet1!$A$2:$A$3</c:f>
              <c:strCache>
                <c:ptCount val="2"/>
                <c:pt idx="0">
                  <c:v>1st Qtr</c:v>
                </c:pt>
                <c:pt idx="1">
                  <c:v>2nd Qtr</c:v>
                </c:pt>
              </c:strCache>
            </c:strRef>
          </c:cat>
          <c:val>
            <c:numRef>
              <c:f>Sheet1!$B$2:$B$3</c:f>
              <c:numCache>
                <c:formatCode>General</c:formatCode>
                <c:ptCount val="2"/>
                <c:pt idx="0">
                  <c:v>8</c:v>
                </c:pt>
                <c:pt idx="1">
                  <c:v>2</c:v>
                </c:pt>
              </c:numCache>
            </c:numRef>
          </c:val>
          <c:extLst>
            <c:ext xmlns:c16="http://schemas.microsoft.com/office/drawing/2014/chart" uri="{C3380CC4-5D6E-409C-BE32-E72D297353CC}">
              <c16:uniqueId val="{00000004-D901-41E2-A253-9C77806D742E}"/>
            </c:ext>
          </c:extLst>
        </c:ser>
        <c:dLbls>
          <c:showLegendKey val="0"/>
          <c:showVal val="0"/>
          <c:showCatName val="0"/>
          <c:showSerName val="0"/>
          <c:showPercent val="0"/>
          <c:showBubbleSize val="0"/>
          <c:showLeaderLines val="1"/>
        </c:dLbls>
        <c:firstSliceAng val="0"/>
        <c:holeSize val="74"/>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6EA830-D3F8-45E2-864B-324D66C6683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2C93472-35A4-4DF4-B536-D91F2A2D5D0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288AA1-0860-446D-904B-FBB742A0856D}" type="datetimeFigureOut">
              <a:rPr lang="en-US" smtClean="0"/>
              <a:t>9/5/2021</a:t>
            </a:fld>
            <a:endParaRPr lang="en-US"/>
          </a:p>
        </p:txBody>
      </p:sp>
      <p:sp>
        <p:nvSpPr>
          <p:cNvPr id="4" name="Footer Placeholder 3">
            <a:extLst>
              <a:ext uri="{FF2B5EF4-FFF2-40B4-BE49-F238E27FC236}">
                <a16:creationId xmlns:a16="http://schemas.microsoft.com/office/drawing/2014/main" id="{9A3E442E-8D6F-4093-8E5D-2BC03EC6C5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5A905BA-32A4-4F10-AD8C-5D66B8D9CE6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DC5F28A-EB0B-4EC5-B0B4-DB620BE2CC65}" type="slidenum">
              <a:rPr lang="en-US" smtClean="0"/>
              <a:t>‹#›</a:t>
            </a:fld>
            <a:endParaRPr lang="en-US"/>
          </a:p>
        </p:txBody>
      </p:sp>
    </p:spTree>
    <p:extLst>
      <p:ext uri="{BB962C8B-B14F-4D97-AF65-F5344CB8AC3E}">
        <p14:creationId xmlns:p14="http://schemas.microsoft.com/office/powerpoint/2010/main" val="25652488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0440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EB9CCEA-A21A-49E7-B2B0-BBB8E2345010}"/>
              </a:ext>
            </a:extLst>
          </p:cNvPr>
          <p:cNvSpPr/>
          <p:nvPr userDrawn="1"/>
        </p:nvSpPr>
        <p:spPr>
          <a:xfrm rot="20236734">
            <a:off x="7661277" y="109287"/>
            <a:ext cx="5577276" cy="5900568"/>
          </a:xfrm>
          <a:custGeom>
            <a:avLst/>
            <a:gdLst>
              <a:gd name="connsiteX0" fmla="*/ 3664353 w 5577276"/>
              <a:gd name="connsiteY0" fmla="*/ 0 h 5900568"/>
              <a:gd name="connsiteX1" fmla="*/ 5577276 w 5577276"/>
              <a:gd name="connsiteY1" fmla="*/ 801022 h 5900568"/>
              <a:gd name="connsiteX2" fmla="*/ 3441883 w 5577276"/>
              <a:gd name="connsiteY2" fmla="*/ 5900568 h 5900568"/>
              <a:gd name="connsiteX3" fmla="*/ 867206 w 5577276"/>
              <a:gd name="connsiteY3" fmla="*/ 5900568 h 5900568"/>
              <a:gd name="connsiteX4" fmla="*/ 0 w 5577276"/>
              <a:gd name="connsiteY4" fmla="*/ 5033362 h 5900568"/>
              <a:gd name="connsiteX5" fmla="*/ 0 w 5577276"/>
              <a:gd name="connsiteY5" fmla="*/ 867206 h 5900568"/>
              <a:gd name="connsiteX6" fmla="*/ 867206 w 5577276"/>
              <a:gd name="connsiteY6" fmla="*/ 0 h 5900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276" h="5900568">
                <a:moveTo>
                  <a:pt x="3664353" y="0"/>
                </a:moveTo>
                <a:lnTo>
                  <a:pt x="5577276" y="801022"/>
                </a:lnTo>
                <a:lnTo>
                  <a:pt x="3441883" y="5900568"/>
                </a:lnTo>
                <a:lnTo>
                  <a:pt x="867206" y="5900568"/>
                </a:lnTo>
                <a:cubicBezTo>
                  <a:pt x="388261" y="5900568"/>
                  <a:pt x="0" y="5512307"/>
                  <a:pt x="0" y="5033362"/>
                </a:cubicBezTo>
                <a:lnTo>
                  <a:pt x="0" y="867206"/>
                </a:lnTo>
                <a:cubicBezTo>
                  <a:pt x="0" y="388261"/>
                  <a:pt x="388261" y="0"/>
                  <a:pt x="867206" y="0"/>
                </a:cubicBezTo>
                <a:close/>
              </a:path>
            </a:pathLst>
          </a:custGeom>
          <a:solidFill>
            <a:srgbClr val="6255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Picture Placeholder 17">
            <a:extLst>
              <a:ext uri="{FF2B5EF4-FFF2-40B4-BE49-F238E27FC236}">
                <a16:creationId xmlns:a16="http://schemas.microsoft.com/office/drawing/2014/main" id="{5F8E79B8-FFAD-47AE-84D0-49C50F2910E2}"/>
              </a:ext>
            </a:extLst>
          </p:cNvPr>
          <p:cNvSpPr>
            <a:spLocks noGrp="1"/>
          </p:cNvSpPr>
          <p:nvPr>
            <p:ph type="pic" sz="quarter" idx="10"/>
          </p:nvPr>
        </p:nvSpPr>
        <p:spPr>
          <a:xfrm>
            <a:off x="6054154" y="1590261"/>
            <a:ext cx="2663687" cy="3564835"/>
          </a:xfrm>
          <a:prstGeom prst="roundRect">
            <a:avLst>
              <a:gd name="adj" fmla="val 6179"/>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24" name="Picture Placeholder 17">
            <a:extLst>
              <a:ext uri="{FF2B5EF4-FFF2-40B4-BE49-F238E27FC236}">
                <a16:creationId xmlns:a16="http://schemas.microsoft.com/office/drawing/2014/main" id="{82713CCD-8828-42C7-AE08-D3A9119EB7BC}"/>
              </a:ext>
            </a:extLst>
          </p:cNvPr>
          <p:cNvSpPr>
            <a:spLocks noGrp="1"/>
          </p:cNvSpPr>
          <p:nvPr>
            <p:ph type="pic" sz="quarter" idx="11"/>
          </p:nvPr>
        </p:nvSpPr>
        <p:spPr>
          <a:xfrm>
            <a:off x="8909707" y="833058"/>
            <a:ext cx="2020431" cy="2132115"/>
          </a:xfrm>
          <a:prstGeom prst="roundRect">
            <a:avLst>
              <a:gd name="adj" fmla="val 6179"/>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25" name="Picture Placeholder 17">
            <a:extLst>
              <a:ext uri="{FF2B5EF4-FFF2-40B4-BE49-F238E27FC236}">
                <a16:creationId xmlns:a16="http://schemas.microsoft.com/office/drawing/2014/main" id="{F19A1155-B761-4825-BCCB-5476D7A32C59}"/>
              </a:ext>
            </a:extLst>
          </p:cNvPr>
          <p:cNvSpPr>
            <a:spLocks noGrp="1"/>
          </p:cNvSpPr>
          <p:nvPr>
            <p:ph type="pic" sz="quarter" idx="12"/>
          </p:nvPr>
        </p:nvSpPr>
        <p:spPr>
          <a:xfrm>
            <a:off x="8909707" y="3172811"/>
            <a:ext cx="2258968" cy="2711154"/>
          </a:xfrm>
          <a:prstGeom prst="roundRect">
            <a:avLst>
              <a:gd name="adj" fmla="val 6179"/>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22" name="Freeform: Shape 21">
            <a:extLst>
              <a:ext uri="{FF2B5EF4-FFF2-40B4-BE49-F238E27FC236}">
                <a16:creationId xmlns:a16="http://schemas.microsoft.com/office/drawing/2014/main" id="{48B3EA23-4790-4DB0-B579-C1FC95DDA239}"/>
              </a:ext>
            </a:extLst>
          </p:cNvPr>
          <p:cNvSpPr/>
          <p:nvPr userDrawn="1"/>
        </p:nvSpPr>
        <p:spPr>
          <a:xfrm rot="4136000">
            <a:off x="-1428884" y="4828509"/>
            <a:ext cx="2877855" cy="1087025"/>
          </a:xfrm>
          <a:custGeom>
            <a:avLst/>
            <a:gdLst>
              <a:gd name="connsiteX0" fmla="*/ 0 w 2877855"/>
              <a:gd name="connsiteY0" fmla="*/ 0 h 1087025"/>
              <a:gd name="connsiteX1" fmla="*/ 2397347 w 2877855"/>
              <a:gd name="connsiteY1" fmla="*/ 0 h 1087025"/>
              <a:gd name="connsiteX2" fmla="*/ 2877855 w 2877855"/>
              <a:gd name="connsiteY2" fmla="*/ 480508 h 1087025"/>
              <a:gd name="connsiteX3" fmla="*/ 2877855 w 2877855"/>
              <a:gd name="connsiteY3" fmla="*/ 941966 h 1087025"/>
              <a:gd name="connsiteX4" fmla="*/ 2821978 w 2877855"/>
              <a:gd name="connsiteY4" fmla="*/ 1087025 h 10870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77855" h="1087025">
                <a:moveTo>
                  <a:pt x="0" y="0"/>
                </a:moveTo>
                <a:lnTo>
                  <a:pt x="2397347" y="0"/>
                </a:lnTo>
                <a:cubicBezTo>
                  <a:pt x="2662724" y="0"/>
                  <a:pt x="2877855" y="215131"/>
                  <a:pt x="2877855" y="480508"/>
                </a:cubicBezTo>
                <a:lnTo>
                  <a:pt x="2877855" y="941966"/>
                </a:lnTo>
                <a:lnTo>
                  <a:pt x="2821978" y="1087025"/>
                </a:lnTo>
                <a:close/>
              </a:path>
            </a:pathLst>
          </a:custGeom>
          <a:solidFill>
            <a:srgbClr val="6255A5">
              <a:alpha val="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7" name="Group 26">
            <a:extLst>
              <a:ext uri="{FF2B5EF4-FFF2-40B4-BE49-F238E27FC236}">
                <a16:creationId xmlns:a16="http://schemas.microsoft.com/office/drawing/2014/main" id="{53754D31-6C52-4792-BCBB-0FF12F8C5EA6}"/>
              </a:ext>
            </a:extLst>
          </p:cNvPr>
          <p:cNvGrpSpPr/>
          <p:nvPr userDrawn="1"/>
        </p:nvGrpSpPr>
        <p:grpSpPr>
          <a:xfrm>
            <a:off x="10525920" y="549690"/>
            <a:ext cx="695891" cy="1082775"/>
            <a:chOff x="1589649" y="1659304"/>
            <a:chExt cx="655320" cy="1019648"/>
          </a:xfrm>
          <a:solidFill>
            <a:schemeClr val="bg1">
              <a:alpha val="24000"/>
            </a:schemeClr>
          </a:solidFill>
        </p:grpSpPr>
        <p:sp>
          <p:nvSpPr>
            <p:cNvPr id="28" name="Oval 27">
              <a:extLst>
                <a:ext uri="{FF2B5EF4-FFF2-40B4-BE49-F238E27FC236}">
                  <a16:creationId xmlns:a16="http://schemas.microsoft.com/office/drawing/2014/main" id="{E176DEC9-E343-4F3F-A47C-016B85592375}"/>
                </a:ext>
              </a:extLst>
            </p:cNvPr>
            <p:cNvSpPr/>
            <p:nvPr/>
          </p:nvSpPr>
          <p:spPr>
            <a:xfrm>
              <a:off x="15896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3382BA6-3B56-4C49-BC3C-89BD9D900DE1}"/>
                </a:ext>
              </a:extLst>
            </p:cNvPr>
            <p:cNvSpPr/>
            <p:nvPr/>
          </p:nvSpPr>
          <p:spPr>
            <a:xfrm>
              <a:off x="17420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9D041A8D-A06A-45A6-93A4-8E883BB1E2B3}"/>
                </a:ext>
              </a:extLst>
            </p:cNvPr>
            <p:cNvSpPr/>
            <p:nvPr/>
          </p:nvSpPr>
          <p:spPr>
            <a:xfrm>
              <a:off x="18944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9ADC8AA7-69FA-4C9E-8880-1FDEB646C0F0}"/>
                </a:ext>
              </a:extLst>
            </p:cNvPr>
            <p:cNvSpPr/>
            <p:nvPr/>
          </p:nvSpPr>
          <p:spPr>
            <a:xfrm>
              <a:off x="20468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7442BB01-88D6-444C-8CAE-49659CBF9F74}"/>
                </a:ext>
              </a:extLst>
            </p:cNvPr>
            <p:cNvSpPr/>
            <p:nvPr/>
          </p:nvSpPr>
          <p:spPr>
            <a:xfrm>
              <a:off x="15896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474489FD-B1F5-498B-9C8D-08EBD0623682}"/>
                </a:ext>
              </a:extLst>
            </p:cNvPr>
            <p:cNvSpPr/>
            <p:nvPr/>
          </p:nvSpPr>
          <p:spPr>
            <a:xfrm>
              <a:off x="17420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BC01C676-7765-4E5D-B3DD-877B14E3312D}"/>
                </a:ext>
              </a:extLst>
            </p:cNvPr>
            <p:cNvSpPr/>
            <p:nvPr/>
          </p:nvSpPr>
          <p:spPr>
            <a:xfrm>
              <a:off x="18944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0707105-28C0-4FDF-A904-76E1388CEF09}"/>
                </a:ext>
              </a:extLst>
            </p:cNvPr>
            <p:cNvSpPr/>
            <p:nvPr/>
          </p:nvSpPr>
          <p:spPr>
            <a:xfrm>
              <a:off x="20468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8E71539F-0FF5-48CC-9EEF-FF3965598CCD}"/>
                </a:ext>
              </a:extLst>
            </p:cNvPr>
            <p:cNvSpPr/>
            <p:nvPr/>
          </p:nvSpPr>
          <p:spPr>
            <a:xfrm>
              <a:off x="15896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4BB6126F-ED15-49E4-AA5C-1D2E96BB65D9}"/>
                </a:ext>
              </a:extLst>
            </p:cNvPr>
            <p:cNvSpPr/>
            <p:nvPr/>
          </p:nvSpPr>
          <p:spPr>
            <a:xfrm>
              <a:off x="17420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D9114DF2-BBBC-4194-B61C-974CCCDDB116}"/>
                </a:ext>
              </a:extLst>
            </p:cNvPr>
            <p:cNvSpPr/>
            <p:nvPr/>
          </p:nvSpPr>
          <p:spPr>
            <a:xfrm>
              <a:off x="18944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03C77523-9D1B-4AF9-8697-3A6392B4E5C6}"/>
                </a:ext>
              </a:extLst>
            </p:cNvPr>
            <p:cNvSpPr/>
            <p:nvPr/>
          </p:nvSpPr>
          <p:spPr>
            <a:xfrm>
              <a:off x="20468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EC25A3D5-7C03-4C05-8632-A9225DE65A52}"/>
                </a:ext>
              </a:extLst>
            </p:cNvPr>
            <p:cNvSpPr/>
            <p:nvPr/>
          </p:nvSpPr>
          <p:spPr>
            <a:xfrm>
              <a:off x="15896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AA7AE1FC-CF76-4EE9-AD52-E468A8E1572E}"/>
                </a:ext>
              </a:extLst>
            </p:cNvPr>
            <p:cNvSpPr/>
            <p:nvPr/>
          </p:nvSpPr>
          <p:spPr>
            <a:xfrm>
              <a:off x="17420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55310CBE-579F-476D-9286-43ADAB2AF32C}"/>
                </a:ext>
              </a:extLst>
            </p:cNvPr>
            <p:cNvSpPr/>
            <p:nvPr/>
          </p:nvSpPr>
          <p:spPr>
            <a:xfrm>
              <a:off x="18944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15466601-3003-48F0-923E-9C7CD11A4DBB}"/>
                </a:ext>
              </a:extLst>
            </p:cNvPr>
            <p:cNvSpPr/>
            <p:nvPr/>
          </p:nvSpPr>
          <p:spPr>
            <a:xfrm>
              <a:off x="20468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641BB2C3-095C-4E79-A872-2AC966B903ED}"/>
                </a:ext>
              </a:extLst>
            </p:cNvPr>
            <p:cNvSpPr/>
            <p:nvPr/>
          </p:nvSpPr>
          <p:spPr>
            <a:xfrm>
              <a:off x="15896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C6EFEA04-F284-4AEC-97F6-428FF77D38AE}"/>
                </a:ext>
              </a:extLst>
            </p:cNvPr>
            <p:cNvSpPr/>
            <p:nvPr/>
          </p:nvSpPr>
          <p:spPr>
            <a:xfrm>
              <a:off x="17420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42AA130A-8F21-4A0A-ABCF-06E81DD43187}"/>
                </a:ext>
              </a:extLst>
            </p:cNvPr>
            <p:cNvSpPr/>
            <p:nvPr/>
          </p:nvSpPr>
          <p:spPr>
            <a:xfrm>
              <a:off x="18944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63641E5C-2859-4F1C-8345-6DA2FBB6B446}"/>
                </a:ext>
              </a:extLst>
            </p:cNvPr>
            <p:cNvSpPr/>
            <p:nvPr/>
          </p:nvSpPr>
          <p:spPr>
            <a:xfrm>
              <a:off x="20468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878E4BDB-37C0-4B93-AD1F-E64AF5334536}"/>
                </a:ext>
              </a:extLst>
            </p:cNvPr>
            <p:cNvSpPr/>
            <p:nvPr/>
          </p:nvSpPr>
          <p:spPr>
            <a:xfrm>
              <a:off x="15896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517F1075-E8F3-401A-830E-3A3387D283B6}"/>
                </a:ext>
              </a:extLst>
            </p:cNvPr>
            <p:cNvSpPr/>
            <p:nvPr/>
          </p:nvSpPr>
          <p:spPr>
            <a:xfrm>
              <a:off x="17420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2F90D6A5-676C-41EE-B000-27E3301D0AE8}"/>
                </a:ext>
              </a:extLst>
            </p:cNvPr>
            <p:cNvSpPr/>
            <p:nvPr/>
          </p:nvSpPr>
          <p:spPr>
            <a:xfrm>
              <a:off x="18944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0E3AD2FD-66FB-420B-82CF-1C2666FC7BF1}"/>
                </a:ext>
              </a:extLst>
            </p:cNvPr>
            <p:cNvSpPr/>
            <p:nvPr/>
          </p:nvSpPr>
          <p:spPr>
            <a:xfrm>
              <a:off x="20468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F006FFF4-7D6E-461B-85F3-9F8152093C06}"/>
                </a:ext>
              </a:extLst>
            </p:cNvPr>
            <p:cNvSpPr/>
            <p:nvPr/>
          </p:nvSpPr>
          <p:spPr>
            <a:xfrm>
              <a:off x="15896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B50A2278-2239-43F7-83F7-FDC28FA829CE}"/>
                </a:ext>
              </a:extLst>
            </p:cNvPr>
            <p:cNvSpPr/>
            <p:nvPr/>
          </p:nvSpPr>
          <p:spPr>
            <a:xfrm>
              <a:off x="17420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6B29BF88-2D00-4FFC-AF82-3F39F7322A88}"/>
                </a:ext>
              </a:extLst>
            </p:cNvPr>
            <p:cNvSpPr/>
            <p:nvPr/>
          </p:nvSpPr>
          <p:spPr>
            <a:xfrm>
              <a:off x="18944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03A02722-450F-4895-BCDA-86FD910FBAFC}"/>
                </a:ext>
              </a:extLst>
            </p:cNvPr>
            <p:cNvSpPr/>
            <p:nvPr/>
          </p:nvSpPr>
          <p:spPr>
            <a:xfrm>
              <a:off x="20468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4357A2D3-9F41-420F-A322-DC512D2CDDB2}"/>
                </a:ext>
              </a:extLst>
            </p:cNvPr>
            <p:cNvSpPr/>
            <p:nvPr/>
          </p:nvSpPr>
          <p:spPr>
            <a:xfrm>
              <a:off x="15896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41C97836-3C8D-416E-AC18-CF39998FC9D3}"/>
                </a:ext>
              </a:extLst>
            </p:cNvPr>
            <p:cNvSpPr/>
            <p:nvPr/>
          </p:nvSpPr>
          <p:spPr>
            <a:xfrm>
              <a:off x="17420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F64C03FB-65BB-4D8D-A37A-79B4E9213E4D}"/>
                </a:ext>
              </a:extLst>
            </p:cNvPr>
            <p:cNvSpPr/>
            <p:nvPr/>
          </p:nvSpPr>
          <p:spPr>
            <a:xfrm>
              <a:off x="18944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07F85335-5AF1-443B-ABDC-42B5611FDCB7}"/>
                </a:ext>
              </a:extLst>
            </p:cNvPr>
            <p:cNvSpPr/>
            <p:nvPr/>
          </p:nvSpPr>
          <p:spPr>
            <a:xfrm>
              <a:off x="20468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23E5954E-855E-4CC3-AE53-AAF459A8A663}"/>
                </a:ext>
              </a:extLst>
            </p:cNvPr>
            <p:cNvSpPr/>
            <p:nvPr/>
          </p:nvSpPr>
          <p:spPr>
            <a:xfrm>
              <a:off x="21992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215054D7-0E93-4E05-88D3-8B957D7698C2}"/>
                </a:ext>
              </a:extLst>
            </p:cNvPr>
            <p:cNvSpPr/>
            <p:nvPr/>
          </p:nvSpPr>
          <p:spPr>
            <a:xfrm>
              <a:off x="21992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46212CB5-025D-4C18-961E-2966294D752B}"/>
                </a:ext>
              </a:extLst>
            </p:cNvPr>
            <p:cNvSpPr/>
            <p:nvPr/>
          </p:nvSpPr>
          <p:spPr>
            <a:xfrm>
              <a:off x="21992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C6354403-3040-41E4-B62A-F2FE11F27B97}"/>
                </a:ext>
              </a:extLst>
            </p:cNvPr>
            <p:cNvSpPr/>
            <p:nvPr/>
          </p:nvSpPr>
          <p:spPr>
            <a:xfrm>
              <a:off x="21992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D1ECA788-6E03-4677-8988-BE31813CCF58}"/>
                </a:ext>
              </a:extLst>
            </p:cNvPr>
            <p:cNvSpPr/>
            <p:nvPr/>
          </p:nvSpPr>
          <p:spPr>
            <a:xfrm>
              <a:off x="21992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82604986-13B8-43CE-8174-D355F23E96B9}"/>
                </a:ext>
              </a:extLst>
            </p:cNvPr>
            <p:cNvSpPr/>
            <p:nvPr/>
          </p:nvSpPr>
          <p:spPr>
            <a:xfrm>
              <a:off x="21992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42EB951A-5915-4E63-9EE7-0BA65DFEA14C}"/>
                </a:ext>
              </a:extLst>
            </p:cNvPr>
            <p:cNvSpPr/>
            <p:nvPr/>
          </p:nvSpPr>
          <p:spPr>
            <a:xfrm>
              <a:off x="21992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02E29139-75F1-4164-9E5D-AC73571AF22C}"/>
                </a:ext>
              </a:extLst>
            </p:cNvPr>
            <p:cNvSpPr/>
            <p:nvPr/>
          </p:nvSpPr>
          <p:spPr>
            <a:xfrm>
              <a:off x="21992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14586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DC7F57F-1DB0-4C61-8074-E5D093C293C1}"/>
              </a:ext>
            </a:extLst>
          </p:cNvPr>
          <p:cNvSpPr/>
          <p:nvPr userDrawn="1"/>
        </p:nvSpPr>
        <p:spPr>
          <a:xfrm rot="1338529" flipH="1">
            <a:off x="-1061283" y="998887"/>
            <a:ext cx="5960936" cy="4329939"/>
          </a:xfrm>
          <a:custGeom>
            <a:avLst/>
            <a:gdLst>
              <a:gd name="connsiteX0" fmla="*/ 5960936 w 5960936"/>
              <a:gd name="connsiteY0" fmla="*/ 0 h 4329939"/>
              <a:gd name="connsiteX1" fmla="*/ 4184320 w 5960936"/>
              <a:gd name="connsiteY1" fmla="*/ 4329939 h 4329939"/>
              <a:gd name="connsiteX2" fmla="*/ 721671 w 5960936"/>
              <a:gd name="connsiteY2" fmla="*/ 4329939 h 4329939"/>
              <a:gd name="connsiteX3" fmla="*/ 0 w 5960936"/>
              <a:gd name="connsiteY3" fmla="*/ 3608268 h 4329939"/>
              <a:gd name="connsiteX4" fmla="*/ 0 w 5960936"/>
              <a:gd name="connsiteY4" fmla="*/ 721671 h 4329939"/>
              <a:gd name="connsiteX5" fmla="*/ 721671 w 5960936"/>
              <a:gd name="connsiteY5" fmla="*/ 0 h 4329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60936" h="4329939">
                <a:moveTo>
                  <a:pt x="5960936" y="0"/>
                </a:moveTo>
                <a:lnTo>
                  <a:pt x="4184320" y="4329939"/>
                </a:lnTo>
                <a:lnTo>
                  <a:pt x="721671" y="4329939"/>
                </a:lnTo>
                <a:cubicBezTo>
                  <a:pt x="323103" y="4329939"/>
                  <a:pt x="0" y="4006836"/>
                  <a:pt x="0" y="3608268"/>
                </a:cubicBezTo>
                <a:lnTo>
                  <a:pt x="0" y="721671"/>
                </a:lnTo>
                <a:cubicBezTo>
                  <a:pt x="0" y="323103"/>
                  <a:pt x="323103" y="0"/>
                  <a:pt x="721671" y="0"/>
                </a:cubicBezTo>
                <a:close/>
              </a:path>
            </a:pathLst>
          </a:custGeom>
          <a:solidFill>
            <a:srgbClr val="6255A5">
              <a:alpha val="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BCE4348C-731C-4C73-8693-585A2B1105B4}"/>
              </a:ext>
            </a:extLst>
          </p:cNvPr>
          <p:cNvSpPr/>
          <p:nvPr userDrawn="1"/>
        </p:nvSpPr>
        <p:spPr>
          <a:xfrm flipH="1">
            <a:off x="10081373" y="0"/>
            <a:ext cx="2110627" cy="1732751"/>
          </a:xfrm>
          <a:custGeom>
            <a:avLst/>
            <a:gdLst>
              <a:gd name="connsiteX0" fmla="*/ 2110627 w 2110627"/>
              <a:gd name="connsiteY0" fmla="*/ 0 h 1732751"/>
              <a:gd name="connsiteX1" fmla="*/ 1253609 w 2110627"/>
              <a:gd name="connsiteY1" fmla="*/ 0 h 1732751"/>
              <a:gd name="connsiteX2" fmla="*/ 1080766 w 2110627"/>
              <a:gd name="connsiteY2" fmla="*/ 243112 h 1732751"/>
              <a:gd name="connsiteX3" fmla="*/ 56548 w 2110627"/>
              <a:gd name="connsiteY3" fmla="*/ 931891 h 1732751"/>
              <a:gd name="connsiteX4" fmla="*/ 0 w 2110627"/>
              <a:gd name="connsiteY4" fmla="*/ 947189 h 1732751"/>
              <a:gd name="connsiteX5" fmla="*/ 0 w 2110627"/>
              <a:gd name="connsiteY5" fmla="*/ 1732751 h 1732751"/>
              <a:gd name="connsiteX6" fmla="*/ 127680 w 2110627"/>
              <a:gd name="connsiteY6" fmla="*/ 1706222 h 1732751"/>
              <a:gd name="connsiteX7" fmla="*/ 2034788 w 2110627"/>
              <a:gd name="connsiteY7" fmla="*/ 169147 h 1732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10627" h="1732751">
                <a:moveTo>
                  <a:pt x="2110627" y="0"/>
                </a:moveTo>
                <a:lnTo>
                  <a:pt x="1253609" y="0"/>
                </a:lnTo>
                <a:lnTo>
                  <a:pt x="1080766" y="243112"/>
                </a:lnTo>
                <a:cubicBezTo>
                  <a:pt x="816707" y="563078"/>
                  <a:pt x="462275" y="805697"/>
                  <a:pt x="56548" y="931891"/>
                </a:cubicBezTo>
                <a:lnTo>
                  <a:pt x="0" y="947189"/>
                </a:lnTo>
                <a:lnTo>
                  <a:pt x="0" y="1732751"/>
                </a:lnTo>
                <a:lnTo>
                  <a:pt x="127680" y="1706222"/>
                </a:lnTo>
                <a:cubicBezTo>
                  <a:pt x="964803" y="1496394"/>
                  <a:pt x="1658808" y="925735"/>
                  <a:pt x="2034788" y="169147"/>
                </a:cubicBezTo>
                <a:close/>
              </a:path>
            </a:pathLst>
          </a:custGeom>
          <a:solidFill>
            <a:srgbClr val="6255A5">
              <a:alpha val="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7724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E99717BB-5F46-44BF-97D2-5C7D2C227B69}"/>
              </a:ext>
            </a:extLst>
          </p:cNvPr>
          <p:cNvGrpSpPr/>
          <p:nvPr userDrawn="1"/>
        </p:nvGrpSpPr>
        <p:grpSpPr>
          <a:xfrm>
            <a:off x="10457571" y="1215012"/>
            <a:ext cx="695891" cy="1082775"/>
            <a:chOff x="1589649" y="1659304"/>
            <a:chExt cx="655320" cy="1019648"/>
          </a:xfrm>
          <a:solidFill>
            <a:schemeClr val="tx1">
              <a:lumMod val="50000"/>
              <a:lumOff val="50000"/>
              <a:alpha val="20000"/>
            </a:schemeClr>
          </a:solidFill>
        </p:grpSpPr>
        <p:sp>
          <p:nvSpPr>
            <p:cNvPr id="5" name="Oval 4">
              <a:extLst>
                <a:ext uri="{FF2B5EF4-FFF2-40B4-BE49-F238E27FC236}">
                  <a16:creationId xmlns:a16="http://schemas.microsoft.com/office/drawing/2014/main" id="{8BC6EB80-D719-4D42-B5DC-A7C1B0743CEF}"/>
                </a:ext>
              </a:extLst>
            </p:cNvPr>
            <p:cNvSpPr/>
            <p:nvPr/>
          </p:nvSpPr>
          <p:spPr>
            <a:xfrm>
              <a:off x="15896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038B29CC-A20A-47D2-8888-2D232C6348AC}"/>
                </a:ext>
              </a:extLst>
            </p:cNvPr>
            <p:cNvSpPr/>
            <p:nvPr/>
          </p:nvSpPr>
          <p:spPr>
            <a:xfrm>
              <a:off x="17420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D21832FF-DAE3-4F0B-B7E7-D639761F05DF}"/>
                </a:ext>
              </a:extLst>
            </p:cNvPr>
            <p:cNvSpPr/>
            <p:nvPr/>
          </p:nvSpPr>
          <p:spPr>
            <a:xfrm>
              <a:off x="18944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3B2FC20-BAAF-405C-A002-EE0473EE44B0}"/>
                </a:ext>
              </a:extLst>
            </p:cNvPr>
            <p:cNvSpPr/>
            <p:nvPr/>
          </p:nvSpPr>
          <p:spPr>
            <a:xfrm>
              <a:off x="20468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627740F-894B-47F6-B4ED-AD55A7ECD0FF}"/>
                </a:ext>
              </a:extLst>
            </p:cNvPr>
            <p:cNvSpPr/>
            <p:nvPr/>
          </p:nvSpPr>
          <p:spPr>
            <a:xfrm>
              <a:off x="15896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0C30C6BB-30E8-4478-96CD-97926A6DCF3D}"/>
                </a:ext>
              </a:extLst>
            </p:cNvPr>
            <p:cNvSpPr/>
            <p:nvPr/>
          </p:nvSpPr>
          <p:spPr>
            <a:xfrm>
              <a:off x="17420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173B14D5-544D-4B09-87BD-611B818C37AD}"/>
                </a:ext>
              </a:extLst>
            </p:cNvPr>
            <p:cNvSpPr/>
            <p:nvPr/>
          </p:nvSpPr>
          <p:spPr>
            <a:xfrm>
              <a:off x="18944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56F87D65-6906-47B2-B2E0-583D4BDA9E68}"/>
                </a:ext>
              </a:extLst>
            </p:cNvPr>
            <p:cNvSpPr/>
            <p:nvPr/>
          </p:nvSpPr>
          <p:spPr>
            <a:xfrm>
              <a:off x="20468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92CBEA37-B096-4341-86AB-F49EF84191A5}"/>
                </a:ext>
              </a:extLst>
            </p:cNvPr>
            <p:cNvSpPr/>
            <p:nvPr/>
          </p:nvSpPr>
          <p:spPr>
            <a:xfrm>
              <a:off x="15896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6C3EC35-653F-469B-8007-8B2B7F600ACD}"/>
                </a:ext>
              </a:extLst>
            </p:cNvPr>
            <p:cNvSpPr/>
            <p:nvPr/>
          </p:nvSpPr>
          <p:spPr>
            <a:xfrm>
              <a:off x="17420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5099CC12-1421-40CD-959E-7F5915360DB0}"/>
                </a:ext>
              </a:extLst>
            </p:cNvPr>
            <p:cNvSpPr/>
            <p:nvPr/>
          </p:nvSpPr>
          <p:spPr>
            <a:xfrm>
              <a:off x="18944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5BDDA3AF-8E0E-4CA1-A5EF-B18DE032E0D3}"/>
                </a:ext>
              </a:extLst>
            </p:cNvPr>
            <p:cNvSpPr/>
            <p:nvPr/>
          </p:nvSpPr>
          <p:spPr>
            <a:xfrm>
              <a:off x="20468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1B1ADD45-DE1D-4591-99A6-48C1259F942E}"/>
                </a:ext>
              </a:extLst>
            </p:cNvPr>
            <p:cNvSpPr/>
            <p:nvPr/>
          </p:nvSpPr>
          <p:spPr>
            <a:xfrm>
              <a:off x="15896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935C5775-E779-45EC-AA09-154741E67EC6}"/>
                </a:ext>
              </a:extLst>
            </p:cNvPr>
            <p:cNvSpPr/>
            <p:nvPr/>
          </p:nvSpPr>
          <p:spPr>
            <a:xfrm>
              <a:off x="17420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F6FE5997-426E-4EDC-AD6D-A2A80F7D85E5}"/>
                </a:ext>
              </a:extLst>
            </p:cNvPr>
            <p:cNvSpPr/>
            <p:nvPr/>
          </p:nvSpPr>
          <p:spPr>
            <a:xfrm>
              <a:off x="18944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3AD9820-517D-4A81-8A52-AF0671C6D061}"/>
                </a:ext>
              </a:extLst>
            </p:cNvPr>
            <p:cNvSpPr/>
            <p:nvPr/>
          </p:nvSpPr>
          <p:spPr>
            <a:xfrm>
              <a:off x="20468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05DA9CA5-C130-4C72-932E-2895B45AD11B}"/>
                </a:ext>
              </a:extLst>
            </p:cNvPr>
            <p:cNvSpPr/>
            <p:nvPr/>
          </p:nvSpPr>
          <p:spPr>
            <a:xfrm>
              <a:off x="15896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A640F3FA-9EC8-42BC-93F5-403A36FE0ACC}"/>
                </a:ext>
              </a:extLst>
            </p:cNvPr>
            <p:cNvSpPr/>
            <p:nvPr/>
          </p:nvSpPr>
          <p:spPr>
            <a:xfrm>
              <a:off x="17420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9015DA2B-C37D-4668-8289-79D7A9AA0100}"/>
                </a:ext>
              </a:extLst>
            </p:cNvPr>
            <p:cNvSpPr/>
            <p:nvPr/>
          </p:nvSpPr>
          <p:spPr>
            <a:xfrm>
              <a:off x="18944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CDD994F3-5A7A-4FA4-BEF6-6D14525C0FAD}"/>
                </a:ext>
              </a:extLst>
            </p:cNvPr>
            <p:cNvSpPr/>
            <p:nvPr/>
          </p:nvSpPr>
          <p:spPr>
            <a:xfrm>
              <a:off x="20468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9A1F519-86B2-4393-80C0-07F00944BCE5}"/>
                </a:ext>
              </a:extLst>
            </p:cNvPr>
            <p:cNvSpPr/>
            <p:nvPr/>
          </p:nvSpPr>
          <p:spPr>
            <a:xfrm>
              <a:off x="15896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19E59213-8056-4428-AD19-B1FB4BCB61B6}"/>
                </a:ext>
              </a:extLst>
            </p:cNvPr>
            <p:cNvSpPr/>
            <p:nvPr/>
          </p:nvSpPr>
          <p:spPr>
            <a:xfrm>
              <a:off x="17420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C0BE3C1C-FBC0-4D9C-8AD3-E7E8F0EC1C20}"/>
                </a:ext>
              </a:extLst>
            </p:cNvPr>
            <p:cNvSpPr/>
            <p:nvPr/>
          </p:nvSpPr>
          <p:spPr>
            <a:xfrm>
              <a:off x="18944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30FB76-6981-4602-B7A5-987C3883D285}"/>
                </a:ext>
              </a:extLst>
            </p:cNvPr>
            <p:cNvSpPr/>
            <p:nvPr/>
          </p:nvSpPr>
          <p:spPr>
            <a:xfrm>
              <a:off x="20468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DB156CF7-E7CC-45CE-B20D-035120D02771}"/>
                </a:ext>
              </a:extLst>
            </p:cNvPr>
            <p:cNvSpPr/>
            <p:nvPr/>
          </p:nvSpPr>
          <p:spPr>
            <a:xfrm>
              <a:off x="15896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CB24A798-7473-4A1C-900E-FC3B96B4DCE2}"/>
                </a:ext>
              </a:extLst>
            </p:cNvPr>
            <p:cNvSpPr/>
            <p:nvPr/>
          </p:nvSpPr>
          <p:spPr>
            <a:xfrm>
              <a:off x="17420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88C396B-7402-46F1-B6FA-470A06846DC9}"/>
                </a:ext>
              </a:extLst>
            </p:cNvPr>
            <p:cNvSpPr/>
            <p:nvPr/>
          </p:nvSpPr>
          <p:spPr>
            <a:xfrm>
              <a:off x="18944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FEBD5BC4-D84A-4502-A10B-0158758CA31F}"/>
                </a:ext>
              </a:extLst>
            </p:cNvPr>
            <p:cNvSpPr/>
            <p:nvPr/>
          </p:nvSpPr>
          <p:spPr>
            <a:xfrm>
              <a:off x="20468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FF58B04-3038-4C8A-87FE-FE1A16E4FE47}"/>
                </a:ext>
              </a:extLst>
            </p:cNvPr>
            <p:cNvSpPr/>
            <p:nvPr/>
          </p:nvSpPr>
          <p:spPr>
            <a:xfrm>
              <a:off x="15896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4CA575DD-664F-4BC3-ACF1-F953E5CA2CFC}"/>
                </a:ext>
              </a:extLst>
            </p:cNvPr>
            <p:cNvSpPr/>
            <p:nvPr/>
          </p:nvSpPr>
          <p:spPr>
            <a:xfrm>
              <a:off x="17420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6537B888-897B-43A6-9142-0803FEC8A0AF}"/>
                </a:ext>
              </a:extLst>
            </p:cNvPr>
            <p:cNvSpPr/>
            <p:nvPr/>
          </p:nvSpPr>
          <p:spPr>
            <a:xfrm>
              <a:off x="18944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DF03541C-7C71-4833-91EF-DF24BD303DF5}"/>
                </a:ext>
              </a:extLst>
            </p:cNvPr>
            <p:cNvSpPr/>
            <p:nvPr/>
          </p:nvSpPr>
          <p:spPr>
            <a:xfrm>
              <a:off x="20468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4610F131-24BA-4280-B063-FBECA8BCC0E0}"/>
                </a:ext>
              </a:extLst>
            </p:cNvPr>
            <p:cNvSpPr/>
            <p:nvPr/>
          </p:nvSpPr>
          <p:spPr>
            <a:xfrm>
              <a:off x="21992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EA6AC8FF-6AA4-4449-896A-EDA12FEE5A03}"/>
                </a:ext>
              </a:extLst>
            </p:cNvPr>
            <p:cNvSpPr/>
            <p:nvPr/>
          </p:nvSpPr>
          <p:spPr>
            <a:xfrm>
              <a:off x="21992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BBABAB3E-B8F8-4025-A654-4120951F8A3A}"/>
                </a:ext>
              </a:extLst>
            </p:cNvPr>
            <p:cNvSpPr/>
            <p:nvPr/>
          </p:nvSpPr>
          <p:spPr>
            <a:xfrm>
              <a:off x="21992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CD609B85-3BD4-455D-B54F-1720DA17160A}"/>
                </a:ext>
              </a:extLst>
            </p:cNvPr>
            <p:cNvSpPr/>
            <p:nvPr/>
          </p:nvSpPr>
          <p:spPr>
            <a:xfrm>
              <a:off x="21992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841F0956-8B6B-4A4E-916B-46054227949E}"/>
                </a:ext>
              </a:extLst>
            </p:cNvPr>
            <p:cNvSpPr/>
            <p:nvPr/>
          </p:nvSpPr>
          <p:spPr>
            <a:xfrm>
              <a:off x="21992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A892C1C3-B602-4FE3-995F-8DE686F3D0AD}"/>
                </a:ext>
              </a:extLst>
            </p:cNvPr>
            <p:cNvSpPr/>
            <p:nvPr/>
          </p:nvSpPr>
          <p:spPr>
            <a:xfrm>
              <a:off x="21992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11EDE6F2-D986-46AB-8D59-6317327A7C42}"/>
                </a:ext>
              </a:extLst>
            </p:cNvPr>
            <p:cNvSpPr/>
            <p:nvPr/>
          </p:nvSpPr>
          <p:spPr>
            <a:xfrm>
              <a:off x="21992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3F7F5DC0-3AEE-429E-96E7-A66E8365C621}"/>
                </a:ext>
              </a:extLst>
            </p:cNvPr>
            <p:cNvSpPr/>
            <p:nvPr/>
          </p:nvSpPr>
          <p:spPr>
            <a:xfrm>
              <a:off x="21992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Shape 46">
            <a:extLst>
              <a:ext uri="{FF2B5EF4-FFF2-40B4-BE49-F238E27FC236}">
                <a16:creationId xmlns:a16="http://schemas.microsoft.com/office/drawing/2014/main" id="{E79C770D-1A25-4500-9E9B-6522EBD0C134}"/>
              </a:ext>
            </a:extLst>
          </p:cNvPr>
          <p:cNvSpPr/>
          <p:nvPr userDrawn="1"/>
        </p:nvSpPr>
        <p:spPr>
          <a:xfrm>
            <a:off x="0" y="2621472"/>
            <a:ext cx="3757002" cy="4236528"/>
          </a:xfrm>
          <a:custGeom>
            <a:avLst/>
            <a:gdLst>
              <a:gd name="connsiteX0" fmla="*/ 0 w 3757002"/>
              <a:gd name="connsiteY0" fmla="*/ 0 h 4236528"/>
              <a:gd name="connsiteX1" fmla="*/ 126752 w 3757002"/>
              <a:gd name="connsiteY1" fmla="*/ 29254 h 4236528"/>
              <a:gd name="connsiteX2" fmla="*/ 3728134 w 3757002"/>
              <a:gd name="connsiteY2" fmla="*/ 4009347 h 4236528"/>
              <a:gd name="connsiteX3" fmla="*/ 3757002 w 3757002"/>
              <a:gd name="connsiteY3" fmla="*/ 4236528 h 4236528"/>
              <a:gd name="connsiteX4" fmla="*/ 2471672 w 3757002"/>
              <a:gd name="connsiteY4" fmla="*/ 4236528 h 4236528"/>
              <a:gd name="connsiteX5" fmla="*/ 2467484 w 3757002"/>
              <a:gd name="connsiteY5" fmla="*/ 4203567 h 4236528"/>
              <a:gd name="connsiteX6" fmla="*/ 146208 w 3757002"/>
              <a:gd name="connsiteY6" fmla="*/ 1369579 h 4236528"/>
              <a:gd name="connsiteX7" fmla="*/ 0 w 3757002"/>
              <a:gd name="connsiteY7" fmla="*/ 1320107 h 423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57002" h="4236528">
                <a:moveTo>
                  <a:pt x="0" y="0"/>
                </a:moveTo>
                <a:lnTo>
                  <a:pt x="126752" y="29254"/>
                </a:lnTo>
                <a:cubicBezTo>
                  <a:pt x="1996396" y="510293"/>
                  <a:pt x="3432158" y="2072291"/>
                  <a:pt x="3728134" y="4009347"/>
                </a:cubicBezTo>
                <a:lnTo>
                  <a:pt x="3757002" y="4236528"/>
                </a:lnTo>
                <a:lnTo>
                  <a:pt x="2471672" y="4236528"/>
                </a:lnTo>
                <a:lnTo>
                  <a:pt x="2467484" y="4203567"/>
                </a:lnTo>
                <a:cubicBezTo>
                  <a:pt x="2267133" y="2892339"/>
                  <a:pt x="1359535" y="1813837"/>
                  <a:pt x="146208" y="1369579"/>
                </a:cubicBezTo>
                <a:lnTo>
                  <a:pt x="0" y="1320107"/>
                </a:lnTo>
                <a:close/>
              </a:path>
            </a:pathLst>
          </a:custGeom>
          <a:solidFill>
            <a:srgbClr val="6255A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61974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83A24C1B-8D24-4A09-88D0-450C44408A01}"/>
              </a:ext>
            </a:extLst>
          </p:cNvPr>
          <p:cNvSpPr/>
          <p:nvPr userDrawn="1"/>
        </p:nvSpPr>
        <p:spPr>
          <a:xfrm rot="19980000">
            <a:off x="6956841" y="1121932"/>
            <a:ext cx="6229717" cy="3155621"/>
          </a:xfrm>
          <a:custGeom>
            <a:avLst/>
            <a:gdLst>
              <a:gd name="connsiteX0" fmla="*/ 5964925 w 6229717"/>
              <a:gd name="connsiteY0" fmla="*/ 0 h 3155621"/>
              <a:gd name="connsiteX1" fmla="*/ 6229717 w 6229717"/>
              <a:gd name="connsiteY1" fmla="*/ 134918 h 3155621"/>
              <a:gd name="connsiteX2" fmla="*/ 4690592 w 6229717"/>
              <a:gd name="connsiteY2" fmla="*/ 3155621 h 3155621"/>
              <a:gd name="connsiteX3" fmla="*/ 0 w 6229717"/>
              <a:gd name="connsiteY3" fmla="*/ 3041984 h 3155621"/>
              <a:gd name="connsiteX4" fmla="*/ 0 w 6229717"/>
              <a:gd name="connsiteY4" fmla="*/ 721671 h 3155621"/>
              <a:gd name="connsiteX5" fmla="*/ 721671 w 6229717"/>
              <a:gd name="connsiteY5" fmla="*/ 0 h 3155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29717" h="3155621">
                <a:moveTo>
                  <a:pt x="5964925" y="0"/>
                </a:moveTo>
                <a:lnTo>
                  <a:pt x="6229717" y="134918"/>
                </a:lnTo>
                <a:lnTo>
                  <a:pt x="4690592" y="3155621"/>
                </a:lnTo>
                <a:lnTo>
                  <a:pt x="0" y="3041984"/>
                </a:lnTo>
                <a:lnTo>
                  <a:pt x="0" y="721671"/>
                </a:lnTo>
                <a:cubicBezTo>
                  <a:pt x="0" y="323103"/>
                  <a:pt x="323103" y="0"/>
                  <a:pt x="721671" y="0"/>
                </a:cubicBezTo>
                <a:close/>
              </a:path>
            </a:pathLst>
          </a:custGeom>
          <a:solidFill>
            <a:srgbClr val="6255A5">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Freeform: Shape 3">
            <a:extLst>
              <a:ext uri="{FF2B5EF4-FFF2-40B4-BE49-F238E27FC236}">
                <a16:creationId xmlns:a16="http://schemas.microsoft.com/office/drawing/2014/main" id="{1C1182F2-822D-4F3D-AE90-8DD232B724CA}"/>
              </a:ext>
            </a:extLst>
          </p:cNvPr>
          <p:cNvSpPr/>
          <p:nvPr userDrawn="1"/>
        </p:nvSpPr>
        <p:spPr>
          <a:xfrm rot="20261471">
            <a:off x="7275968" y="998887"/>
            <a:ext cx="5960936" cy="4329939"/>
          </a:xfrm>
          <a:custGeom>
            <a:avLst/>
            <a:gdLst>
              <a:gd name="connsiteX0" fmla="*/ 5960936 w 5960936"/>
              <a:gd name="connsiteY0" fmla="*/ 0 h 4329939"/>
              <a:gd name="connsiteX1" fmla="*/ 4184320 w 5960936"/>
              <a:gd name="connsiteY1" fmla="*/ 4329939 h 4329939"/>
              <a:gd name="connsiteX2" fmla="*/ 721671 w 5960936"/>
              <a:gd name="connsiteY2" fmla="*/ 4329939 h 4329939"/>
              <a:gd name="connsiteX3" fmla="*/ 0 w 5960936"/>
              <a:gd name="connsiteY3" fmla="*/ 3608268 h 4329939"/>
              <a:gd name="connsiteX4" fmla="*/ 0 w 5960936"/>
              <a:gd name="connsiteY4" fmla="*/ 721671 h 4329939"/>
              <a:gd name="connsiteX5" fmla="*/ 721671 w 5960936"/>
              <a:gd name="connsiteY5" fmla="*/ 0 h 4329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60936" h="4329939">
                <a:moveTo>
                  <a:pt x="5960936" y="0"/>
                </a:moveTo>
                <a:lnTo>
                  <a:pt x="4184320" y="4329939"/>
                </a:lnTo>
                <a:lnTo>
                  <a:pt x="721671" y="4329939"/>
                </a:lnTo>
                <a:cubicBezTo>
                  <a:pt x="323103" y="4329939"/>
                  <a:pt x="0" y="4006836"/>
                  <a:pt x="0" y="3608268"/>
                </a:cubicBezTo>
                <a:lnTo>
                  <a:pt x="0" y="721671"/>
                </a:lnTo>
                <a:cubicBezTo>
                  <a:pt x="0" y="323103"/>
                  <a:pt x="323103" y="0"/>
                  <a:pt x="721671" y="0"/>
                </a:cubicBezTo>
                <a:close/>
              </a:path>
            </a:pathLst>
          </a:custGeom>
          <a:solidFill>
            <a:srgbClr val="6255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 name="Group 5">
            <a:extLst>
              <a:ext uri="{FF2B5EF4-FFF2-40B4-BE49-F238E27FC236}">
                <a16:creationId xmlns:a16="http://schemas.microsoft.com/office/drawing/2014/main" id="{0DCB0499-739E-4FA6-A7BB-E3444BE6CA46}"/>
              </a:ext>
            </a:extLst>
          </p:cNvPr>
          <p:cNvGrpSpPr/>
          <p:nvPr userDrawn="1"/>
        </p:nvGrpSpPr>
        <p:grpSpPr>
          <a:xfrm>
            <a:off x="10237262" y="1383231"/>
            <a:ext cx="695891" cy="1082775"/>
            <a:chOff x="1589649" y="1659304"/>
            <a:chExt cx="655320" cy="1019648"/>
          </a:xfrm>
          <a:solidFill>
            <a:schemeClr val="bg1">
              <a:alpha val="24000"/>
            </a:schemeClr>
          </a:solidFill>
        </p:grpSpPr>
        <p:sp>
          <p:nvSpPr>
            <p:cNvPr id="7" name="Oval 6">
              <a:extLst>
                <a:ext uri="{FF2B5EF4-FFF2-40B4-BE49-F238E27FC236}">
                  <a16:creationId xmlns:a16="http://schemas.microsoft.com/office/drawing/2014/main" id="{3A6CE714-8A34-4560-A0D4-94CDE9B5C01C}"/>
                </a:ext>
              </a:extLst>
            </p:cNvPr>
            <p:cNvSpPr/>
            <p:nvPr/>
          </p:nvSpPr>
          <p:spPr>
            <a:xfrm>
              <a:off x="15896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2ACA4ED0-B455-4B59-BEA7-EF2BA067E34D}"/>
                </a:ext>
              </a:extLst>
            </p:cNvPr>
            <p:cNvSpPr/>
            <p:nvPr/>
          </p:nvSpPr>
          <p:spPr>
            <a:xfrm>
              <a:off x="17420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68B33BA5-9593-408A-87EC-9F5C542FB416}"/>
                </a:ext>
              </a:extLst>
            </p:cNvPr>
            <p:cNvSpPr/>
            <p:nvPr/>
          </p:nvSpPr>
          <p:spPr>
            <a:xfrm>
              <a:off x="18944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27336E4-D848-4FCE-8A30-797AD21AF448}"/>
                </a:ext>
              </a:extLst>
            </p:cNvPr>
            <p:cNvSpPr/>
            <p:nvPr/>
          </p:nvSpPr>
          <p:spPr>
            <a:xfrm>
              <a:off x="20468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5537E60B-2ABC-4846-9B1B-D35303BCC8C4}"/>
                </a:ext>
              </a:extLst>
            </p:cNvPr>
            <p:cNvSpPr/>
            <p:nvPr/>
          </p:nvSpPr>
          <p:spPr>
            <a:xfrm>
              <a:off x="15896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F7F59CBC-00A4-4B65-B17E-B1299A467E14}"/>
                </a:ext>
              </a:extLst>
            </p:cNvPr>
            <p:cNvSpPr/>
            <p:nvPr/>
          </p:nvSpPr>
          <p:spPr>
            <a:xfrm>
              <a:off x="17420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B0B61E9-BCD2-4F71-B892-3FA442630285}"/>
                </a:ext>
              </a:extLst>
            </p:cNvPr>
            <p:cNvSpPr/>
            <p:nvPr/>
          </p:nvSpPr>
          <p:spPr>
            <a:xfrm>
              <a:off x="18944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220AA63F-E884-4C14-96DC-6A4A7F1EBC2F}"/>
                </a:ext>
              </a:extLst>
            </p:cNvPr>
            <p:cNvSpPr/>
            <p:nvPr/>
          </p:nvSpPr>
          <p:spPr>
            <a:xfrm>
              <a:off x="20468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FF858ACC-E48F-480C-A902-530726EBBEA6}"/>
                </a:ext>
              </a:extLst>
            </p:cNvPr>
            <p:cNvSpPr/>
            <p:nvPr/>
          </p:nvSpPr>
          <p:spPr>
            <a:xfrm>
              <a:off x="15896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7D51414C-4C21-4F3D-A4DA-1052B460CFCD}"/>
                </a:ext>
              </a:extLst>
            </p:cNvPr>
            <p:cNvSpPr/>
            <p:nvPr/>
          </p:nvSpPr>
          <p:spPr>
            <a:xfrm>
              <a:off x="17420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DD692D94-2C54-4155-9CCF-E1E26DC2C8E6}"/>
                </a:ext>
              </a:extLst>
            </p:cNvPr>
            <p:cNvSpPr/>
            <p:nvPr/>
          </p:nvSpPr>
          <p:spPr>
            <a:xfrm>
              <a:off x="18944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10E77DE3-749A-4325-8ED0-C28A420EE64F}"/>
                </a:ext>
              </a:extLst>
            </p:cNvPr>
            <p:cNvSpPr/>
            <p:nvPr/>
          </p:nvSpPr>
          <p:spPr>
            <a:xfrm>
              <a:off x="20468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9FC4EBD5-F0B5-427F-8270-8BB9C3866F15}"/>
                </a:ext>
              </a:extLst>
            </p:cNvPr>
            <p:cNvSpPr/>
            <p:nvPr/>
          </p:nvSpPr>
          <p:spPr>
            <a:xfrm>
              <a:off x="15896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143C346F-7D35-482C-BE3E-0D9093BFAD41}"/>
                </a:ext>
              </a:extLst>
            </p:cNvPr>
            <p:cNvSpPr/>
            <p:nvPr/>
          </p:nvSpPr>
          <p:spPr>
            <a:xfrm>
              <a:off x="17420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4F72F91-9B17-4D06-A9E9-27C77A54A5E1}"/>
                </a:ext>
              </a:extLst>
            </p:cNvPr>
            <p:cNvSpPr/>
            <p:nvPr/>
          </p:nvSpPr>
          <p:spPr>
            <a:xfrm>
              <a:off x="18944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AB5E2999-AC40-478B-BB75-BC09855E81A6}"/>
                </a:ext>
              </a:extLst>
            </p:cNvPr>
            <p:cNvSpPr/>
            <p:nvPr/>
          </p:nvSpPr>
          <p:spPr>
            <a:xfrm>
              <a:off x="20468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ACB3CEA4-AE4C-4255-AF74-DEEF9AAA11FD}"/>
                </a:ext>
              </a:extLst>
            </p:cNvPr>
            <p:cNvSpPr/>
            <p:nvPr/>
          </p:nvSpPr>
          <p:spPr>
            <a:xfrm>
              <a:off x="15896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FCA7A85-CBC9-4249-B51C-9342C8979C18}"/>
                </a:ext>
              </a:extLst>
            </p:cNvPr>
            <p:cNvSpPr/>
            <p:nvPr/>
          </p:nvSpPr>
          <p:spPr>
            <a:xfrm>
              <a:off x="17420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A1BDD5E4-1236-43C3-81EA-7E9000175079}"/>
                </a:ext>
              </a:extLst>
            </p:cNvPr>
            <p:cNvSpPr/>
            <p:nvPr/>
          </p:nvSpPr>
          <p:spPr>
            <a:xfrm>
              <a:off x="18944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ED44AA85-167F-452F-93D7-EDE2664119D5}"/>
                </a:ext>
              </a:extLst>
            </p:cNvPr>
            <p:cNvSpPr/>
            <p:nvPr/>
          </p:nvSpPr>
          <p:spPr>
            <a:xfrm>
              <a:off x="20468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BA8F986-058B-4714-A803-B4BF859D91EC}"/>
                </a:ext>
              </a:extLst>
            </p:cNvPr>
            <p:cNvSpPr/>
            <p:nvPr/>
          </p:nvSpPr>
          <p:spPr>
            <a:xfrm>
              <a:off x="15896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0CC7A8CF-EB3A-43C6-A311-0EAAD373704E}"/>
                </a:ext>
              </a:extLst>
            </p:cNvPr>
            <p:cNvSpPr/>
            <p:nvPr/>
          </p:nvSpPr>
          <p:spPr>
            <a:xfrm>
              <a:off x="17420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8AF829C6-5C15-4EA7-B719-611446A7CD2B}"/>
                </a:ext>
              </a:extLst>
            </p:cNvPr>
            <p:cNvSpPr/>
            <p:nvPr/>
          </p:nvSpPr>
          <p:spPr>
            <a:xfrm>
              <a:off x="18944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416B349-D730-4DBE-8162-DECF8D73A57B}"/>
                </a:ext>
              </a:extLst>
            </p:cNvPr>
            <p:cNvSpPr/>
            <p:nvPr/>
          </p:nvSpPr>
          <p:spPr>
            <a:xfrm>
              <a:off x="20468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FE06EA7B-E522-4CDC-982D-91AA5A1547DB}"/>
                </a:ext>
              </a:extLst>
            </p:cNvPr>
            <p:cNvSpPr/>
            <p:nvPr/>
          </p:nvSpPr>
          <p:spPr>
            <a:xfrm>
              <a:off x="15896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ABABE6D2-2F46-4835-9523-DFD1974814FE}"/>
                </a:ext>
              </a:extLst>
            </p:cNvPr>
            <p:cNvSpPr/>
            <p:nvPr/>
          </p:nvSpPr>
          <p:spPr>
            <a:xfrm>
              <a:off x="17420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AF46AB1-E5A4-4E8C-A702-FDA1D1869058}"/>
                </a:ext>
              </a:extLst>
            </p:cNvPr>
            <p:cNvSpPr/>
            <p:nvPr/>
          </p:nvSpPr>
          <p:spPr>
            <a:xfrm>
              <a:off x="18944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676BD70F-FD70-4ECF-9828-B3F5AEFB8673}"/>
                </a:ext>
              </a:extLst>
            </p:cNvPr>
            <p:cNvSpPr/>
            <p:nvPr/>
          </p:nvSpPr>
          <p:spPr>
            <a:xfrm>
              <a:off x="20468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3877735-CF64-4E39-91B8-AA4B930F22C7}"/>
                </a:ext>
              </a:extLst>
            </p:cNvPr>
            <p:cNvSpPr/>
            <p:nvPr/>
          </p:nvSpPr>
          <p:spPr>
            <a:xfrm>
              <a:off x="15896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D790EAC-BE11-427E-B97B-B2CDA3B3A60A}"/>
                </a:ext>
              </a:extLst>
            </p:cNvPr>
            <p:cNvSpPr/>
            <p:nvPr/>
          </p:nvSpPr>
          <p:spPr>
            <a:xfrm>
              <a:off x="17420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7E2BC84D-7C61-493E-A952-52F26B45DA71}"/>
                </a:ext>
              </a:extLst>
            </p:cNvPr>
            <p:cNvSpPr/>
            <p:nvPr/>
          </p:nvSpPr>
          <p:spPr>
            <a:xfrm>
              <a:off x="18944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D2DFDA28-CBDE-4DF5-9069-A1934A94B92D}"/>
                </a:ext>
              </a:extLst>
            </p:cNvPr>
            <p:cNvSpPr/>
            <p:nvPr/>
          </p:nvSpPr>
          <p:spPr>
            <a:xfrm>
              <a:off x="20468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7162E88E-B5C1-47EA-9580-42764C644846}"/>
                </a:ext>
              </a:extLst>
            </p:cNvPr>
            <p:cNvSpPr/>
            <p:nvPr/>
          </p:nvSpPr>
          <p:spPr>
            <a:xfrm>
              <a:off x="21992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852B5EBA-3AEE-407C-8E4C-B2057276DEF3}"/>
                </a:ext>
              </a:extLst>
            </p:cNvPr>
            <p:cNvSpPr/>
            <p:nvPr/>
          </p:nvSpPr>
          <p:spPr>
            <a:xfrm>
              <a:off x="21992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40D70796-87F6-4100-85FA-67D9298914B5}"/>
                </a:ext>
              </a:extLst>
            </p:cNvPr>
            <p:cNvSpPr/>
            <p:nvPr/>
          </p:nvSpPr>
          <p:spPr>
            <a:xfrm>
              <a:off x="21992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AD61913B-7479-4589-A25A-778AF2E47911}"/>
                </a:ext>
              </a:extLst>
            </p:cNvPr>
            <p:cNvSpPr/>
            <p:nvPr/>
          </p:nvSpPr>
          <p:spPr>
            <a:xfrm>
              <a:off x="21992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1CE3B21F-5EDF-4E2B-9547-424D332637EF}"/>
                </a:ext>
              </a:extLst>
            </p:cNvPr>
            <p:cNvSpPr/>
            <p:nvPr/>
          </p:nvSpPr>
          <p:spPr>
            <a:xfrm>
              <a:off x="21992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864FD79A-1220-4BEE-A066-CFE90462E9EB}"/>
                </a:ext>
              </a:extLst>
            </p:cNvPr>
            <p:cNvSpPr/>
            <p:nvPr/>
          </p:nvSpPr>
          <p:spPr>
            <a:xfrm>
              <a:off x="21992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C92AB62F-A29E-4E7A-B230-71CBF17C5FD2}"/>
                </a:ext>
              </a:extLst>
            </p:cNvPr>
            <p:cNvSpPr/>
            <p:nvPr/>
          </p:nvSpPr>
          <p:spPr>
            <a:xfrm>
              <a:off x="21992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872F9E12-0695-4300-9208-0F1E6B1A3CB6}"/>
                </a:ext>
              </a:extLst>
            </p:cNvPr>
            <p:cNvSpPr/>
            <p:nvPr/>
          </p:nvSpPr>
          <p:spPr>
            <a:xfrm>
              <a:off x="21992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Picture Placeholder 15">
            <a:extLst>
              <a:ext uri="{FF2B5EF4-FFF2-40B4-BE49-F238E27FC236}">
                <a16:creationId xmlns:a16="http://schemas.microsoft.com/office/drawing/2014/main" id="{DA941ED9-55D8-46D1-A66E-22C9ACC76015}"/>
              </a:ext>
            </a:extLst>
          </p:cNvPr>
          <p:cNvSpPr>
            <a:spLocks noGrp="1"/>
          </p:cNvSpPr>
          <p:nvPr>
            <p:ph type="pic" sz="quarter" idx="10"/>
          </p:nvPr>
        </p:nvSpPr>
        <p:spPr>
          <a:xfrm>
            <a:off x="7895769" y="830579"/>
            <a:ext cx="2423469" cy="5142125"/>
          </a:xfrm>
          <a:prstGeom prst="roundRect">
            <a:avLst>
              <a:gd name="adj" fmla="val 12161"/>
            </a:avLst>
          </a:prstGeom>
          <a:pattFill prst="pct5">
            <a:fgClr>
              <a:srgbClr val="7030A0"/>
            </a:fgClr>
            <a:bgClr>
              <a:schemeClr val="bg1"/>
            </a:bgClr>
          </a:pattFill>
          <a:effectLst/>
        </p:spPr>
        <p:txBody>
          <a:bodyPr wrap="square">
            <a:noAutofit/>
          </a:bodyPr>
          <a:lstStyle>
            <a:lvl1pPr>
              <a:defRPr sz="1400">
                <a:latin typeface="Arial" panose="020B0604020202020204" pitchFamily="34" charset="0"/>
                <a:cs typeface="Arial" panose="020B0604020202020204" pitchFamily="34" charset="0"/>
              </a:defRPr>
            </a:lvl1pPr>
          </a:lstStyle>
          <a:p>
            <a:endParaRPr lang="en-US" dirty="0"/>
          </a:p>
        </p:txBody>
      </p:sp>
      <p:sp>
        <p:nvSpPr>
          <p:cNvPr id="48" name="Freeform: Shape 47">
            <a:extLst>
              <a:ext uri="{FF2B5EF4-FFF2-40B4-BE49-F238E27FC236}">
                <a16:creationId xmlns:a16="http://schemas.microsoft.com/office/drawing/2014/main" id="{0A9AA699-9580-41FF-A5D2-89EB9FB3B691}"/>
              </a:ext>
            </a:extLst>
          </p:cNvPr>
          <p:cNvSpPr/>
          <p:nvPr userDrawn="1"/>
        </p:nvSpPr>
        <p:spPr>
          <a:xfrm>
            <a:off x="0" y="0"/>
            <a:ext cx="1520406" cy="2546684"/>
          </a:xfrm>
          <a:custGeom>
            <a:avLst/>
            <a:gdLst>
              <a:gd name="connsiteX0" fmla="*/ 847890 w 1520406"/>
              <a:gd name="connsiteY0" fmla="*/ 0 h 2546684"/>
              <a:gd name="connsiteX1" fmla="*/ 1508040 w 1520406"/>
              <a:gd name="connsiteY1" fmla="*/ 0 h 2546684"/>
              <a:gd name="connsiteX2" fmla="*/ 1520406 w 1520406"/>
              <a:gd name="connsiteY2" fmla="*/ 244897 h 2546684"/>
              <a:gd name="connsiteX3" fmla="*/ 210909 w 1520406"/>
              <a:gd name="connsiteY3" fmla="*/ 2445084 h 2546684"/>
              <a:gd name="connsiteX4" fmla="*/ 0 w 1520406"/>
              <a:gd name="connsiteY4" fmla="*/ 2546684 h 2546684"/>
              <a:gd name="connsiteX5" fmla="*/ 0 w 1520406"/>
              <a:gd name="connsiteY5" fmla="*/ 1808258 h 2546684"/>
              <a:gd name="connsiteX6" fmla="*/ 51315 w 1520406"/>
              <a:gd name="connsiteY6" fmla="*/ 1777084 h 2546684"/>
              <a:gd name="connsiteX7" fmla="*/ 865973 w 1520406"/>
              <a:gd name="connsiteY7" fmla="*/ 244896 h 2546684"/>
              <a:gd name="connsiteX8" fmla="*/ 856433 w 1520406"/>
              <a:gd name="connsiteY8" fmla="*/ 55973 h 2546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0406" h="2546684">
                <a:moveTo>
                  <a:pt x="847890" y="0"/>
                </a:moveTo>
                <a:lnTo>
                  <a:pt x="1508040" y="0"/>
                </a:lnTo>
                <a:lnTo>
                  <a:pt x="1520406" y="244897"/>
                </a:lnTo>
                <a:cubicBezTo>
                  <a:pt x="1520406" y="1194967"/>
                  <a:pt x="990904" y="2021365"/>
                  <a:pt x="210909" y="2445084"/>
                </a:cubicBezTo>
                <a:lnTo>
                  <a:pt x="0" y="2546684"/>
                </a:lnTo>
                <a:lnTo>
                  <a:pt x="0" y="1808258"/>
                </a:lnTo>
                <a:lnTo>
                  <a:pt x="51315" y="1777084"/>
                </a:lnTo>
                <a:cubicBezTo>
                  <a:pt x="542821" y="1445029"/>
                  <a:pt x="865973" y="882700"/>
                  <a:pt x="865973" y="244896"/>
                </a:cubicBezTo>
                <a:cubicBezTo>
                  <a:pt x="865973" y="181115"/>
                  <a:pt x="862741" y="118089"/>
                  <a:pt x="856433" y="55973"/>
                </a:cubicBezTo>
                <a:close/>
              </a:path>
            </a:pathLst>
          </a:custGeom>
          <a:solidFill>
            <a:srgbClr val="6255A5">
              <a:alpha val="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93882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sp>
        <p:nvSpPr>
          <p:cNvPr id="48" name="Freeform: Shape 47">
            <a:extLst>
              <a:ext uri="{FF2B5EF4-FFF2-40B4-BE49-F238E27FC236}">
                <a16:creationId xmlns:a16="http://schemas.microsoft.com/office/drawing/2014/main" id="{0A9AA699-9580-41FF-A5D2-89EB9FB3B691}"/>
              </a:ext>
            </a:extLst>
          </p:cNvPr>
          <p:cNvSpPr/>
          <p:nvPr userDrawn="1"/>
        </p:nvSpPr>
        <p:spPr>
          <a:xfrm>
            <a:off x="0" y="0"/>
            <a:ext cx="1520406" cy="2546684"/>
          </a:xfrm>
          <a:custGeom>
            <a:avLst/>
            <a:gdLst>
              <a:gd name="connsiteX0" fmla="*/ 847890 w 1520406"/>
              <a:gd name="connsiteY0" fmla="*/ 0 h 2546684"/>
              <a:gd name="connsiteX1" fmla="*/ 1508040 w 1520406"/>
              <a:gd name="connsiteY1" fmla="*/ 0 h 2546684"/>
              <a:gd name="connsiteX2" fmla="*/ 1520406 w 1520406"/>
              <a:gd name="connsiteY2" fmla="*/ 244897 h 2546684"/>
              <a:gd name="connsiteX3" fmla="*/ 210909 w 1520406"/>
              <a:gd name="connsiteY3" fmla="*/ 2445084 h 2546684"/>
              <a:gd name="connsiteX4" fmla="*/ 0 w 1520406"/>
              <a:gd name="connsiteY4" fmla="*/ 2546684 h 2546684"/>
              <a:gd name="connsiteX5" fmla="*/ 0 w 1520406"/>
              <a:gd name="connsiteY5" fmla="*/ 1808258 h 2546684"/>
              <a:gd name="connsiteX6" fmla="*/ 51315 w 1520406"/>
              <a:gd name="connsiteY6" fmla="*/ 1777084 h 2546684"/>
              <a:gd name="connsiteX7" fmla="*/ 865973 w 1520406"/>
              <a:gd name="connsiteY7" fmla="*/ 244896 h 2546684"/>
              <a:gd name="connsiteX8" fmla="*/ 856433 w 1520406"/>
              <a:gd name="connsiteY8" fmla="*/ 55973 h 2546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0406" h="2546684">
                <a:moveTo>
                  <a:pt x="847890" y="0"/>
                </a:moveTo>
                <a:lnTo>
                  <a:pt x="1508040" y="0"/>
                </a:lnTo>
                <a:lnTo>
                  <a:pt x="1520406" y="244897"/>
                </a:lnTo>
                <a:cubicBezTo>
                  <a:pt x="1520406" y="1194967"/>
                  <a:pt x="990904" y="2021365"/>
                  <a:pt x="210909" y="2445084"/>
                </a:cubicBezTo>
                <a:lnTo>
                  <a:pt x="0" y="2546684"/>
                </a:lnTo>
                <a:lnTo>
                  <a:pt x="0" y="1808258"/>
                </a:lnTo>
                <a:lnTo>
                  <a:pt x="51315" y="1777084"/>
                </a:lnTo>
                <a:cubicBezTo>
                  <a:pt x="542821" y="1445029"/>
                  <a:pt x="865973" y="882700"/>
                  <a:pt x="865973" y="244896"/>
                </a:cubicBezTo>
                <a:cubicBezTo>
                  <a:pt x="865973" y="181115"/>
                  <a:pt x="862741" y="118089"/>
                  <a:pt x="856433" y="55973"/>
                </a:cubicBezTo>
                <a:close/>
              </a:path>
            </a:pathLst>
          </a:custGeom>
          <a:solidFill>
            <a:srgbClr val="6255A5">
              <a:alpha val="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16342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6255A5"/>
        </a:solidFill>
        <a:effectLst/>
      </p:bgPr>
    </p:bg>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E16CE3B3-1502-4C96-ABBD-758BA2C00137}"/>
              </a:ext>
            </a:extLst>
          </p:cNvPr>
          <p:cNvSpPr/>
          <p:nvPr userDrawn="1"/>
        </p:nvSpPr>
        <p:spPr>
          <a:xfrm>
            <a:off x="10094570" y="4654934"/>
            <a:ext cx="2097430" cy="2203066"/>
          </a:xfrm>
          <a:custGeom>
            <a:avLst/>
            <a:gdLst>
              <a:gd name="connsiteX0" fmla="*/ 2097430 w 2097430"/>
              <a:gd name="connsiteY0" fmla="*/ 0 h 2203066"/>
              <a:gd name="connsiteX1" fmla="*/ 2097430 w 2097430"/>
              <a:gd name="connsiteY1" fmla="*/ 807174 h 2203066"/>
              <a:gd name="connsiteX2" fmla="*/ 2025576 w 2097430"/>
              <a:gd name="connsiteY2" fmla="*/ 833473 h 2203066"/>
              <a:gd name="connsiteX3" fmla="*/ 797020 w 2097430"/>
              <a:gd name="connsiteY3" fmla="*/ 2188509 h 2203066"/>
              <a:gd name="connsiteX4" fmla="*/ 793277 w 2097430"/>
              <a:gd name="connsiteY4" fmla="*/ 2203066 h 2203066"/>
              <a:gd name="connsiteX5" fmla="*/ 0 w 2097430"/>
              <a:gd name="connsiteY5" fmla="*/ 2203066 h 2203066"/>
              <a:gd name="connsiteX6" fmla="*/ 62546 w 2097430"/>
              <a:gd name="connsiteY6" fmla="*/ 1959818 h 2203066"/>
              <a:gd name="connsiteX7" fmla="*/ 1996382 w 2097430"/>
              <a:gd name="connsiteY7" fmla="*/ 25982 h 2203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7430" h="2203066">
                <a:moveTo>
                  <a:pt x="2097430" y="0"/>
                </a:moveTo>
                <a:lnTo>
                  <a:pt x="2097430" y="807174"/>
                </a:lnTo>
                <a:lnTo>
                  <a:pt x="2025576" y="833473"/>
                </a:lnTo>
                <a:cubicBezTo>
                  <a:pt x="1441072" y="1080697"/>
                  <a:pt x="987350" y="1576580"/>
                  <a:pt x="797020" y="2188509"/>
                </a:cubicBezTo>
                <a:lnTo>
                  <a:pt x="793277" y="2203066"/>
                </a:lnTo>
                <a:lnTo>
                  <a:pt x="0" y="2203066"/>
                </a:lnTo>
                <a:lnTo>
                  <a:pt x="62546" y="1959818"/>
                </a:lnTo>
                <a:cubicBezTo>
                  <a:pt x="348924" y="1039084"/>
                  <a:pt x="1075648" y="312360"/>
                  <a:pt x="1996382" y="25982"/>
                </a:cubicBezTo>
                <a:close/>
              </a:path>
            </a:pathLst>
          </a:custGeom>
          <a:solidFill>
            <a:schemeClr val="bg1">
              <a:lumMod val="9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Graphic 969" descr="An organic corner shape">
            <a:extLst>
              <a:ext uri="{FF2B5EF4-FFF2-40B4-BE49-F238E27FC236}">
                <a16:creationId xmlns:a16="http://schemas.microsoft.com/office/drawing/2014/main" id="{61C32FD8-2189-4CCE-923B-0A2364CA9432}"/>
              </a:ext>
            </a:extLst>
          </p:cNvPr>
          <p:cNvSpPr/>
          <p:nvPr userDrawn="1"/>
        </p:nvSpPr>
        <p:spPr>
          <a:xfrm>
            <a:off x="-8808" y="0"/>
            <a:ext cx="3036258" cy="3123028"/>
          </a:xfrm>
          <a:custGeom>
            <a:avLst/>
            <a:gdLst>
              <a:gd name="connsiteX0" fmla="*/ 3398599 w 3399312"/>
              <a:gd name="connsiteY0" fmla="*/ 0 h 3250280"/>
              <a:gd name="connsiteX1" fmla="*/ 3188210 w 3399312"/>
              <a:gd name="connsiteY1" fmla="*/ 741574 h 3250280"/>
              <a:gd name="connsiteX2" fmla="*/ 1990608 w 3399312"/>
              <a:gd name="connsiteY2" fmla="*/ 1486029 h 3250280"/>
              <a:gd name="connsiteX3" fmla="*/ 1796402 w 3399312"/>
              <a:gd name="connsiteY3" fmla="*/ 2489425 h 3250280"/>
              <a:gd name="connsiteX4" fmla="*/ 1051947 w 3399312"/>
              <a:gd name="connsiteY4" fmla="*/ 3169145 h 3250280"/>
              <a:gd name="connsiteX5" fmla="*/ 0 w 3399312"/>
              <a:gd name="connsiteY5" fmla="*/ 3147750 h 3250280"/>
              <a:gd name="connsiteX6" fmla="*/ 0 w 3399312"/>
              <a:gd name="connsiteY6" fmla="*/ 0 h 3250280"/>
              <a:gd name="connsiteX7" fmla="*/ 3398599 w 3399312"/>
              <a:gd name="connsiteY7" fmla="*/ 0 h 3250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312" h="3250280">
                <a:moveTo>
                  <a:pt x="3398599" y="0"/>
                </a:moveTo>
                <a:cubicBezTo>
                  <a:pt x="3398599" y="0"/>
                  <a:pt x="3422875" y="453147"/>
                  <a:pt x="3188210" y="741574"/>
                </a:cubicBezTo>
                <a:cubicBezTo>
                  <a:pt x="2822585" y="1190958"/>
                  <a:pt x="2273978" y="1039000"/>
                  <a:pt x="1990608" y="1486029"/>
                </a:cubicBezTo>
                <a:cubicBezTo>
                  <a:pt x="1778956" y="1819934"/>
                  <a:pt x="2030202" y="2020742"/>
                  <a:pt x="1796402" y="2489425"/>
                </a:cubicBezTo>
                <a:cubicBezTo>
                  <a:pt x="1559447" y="2964452"/>
                  <a:pt x="1107005" y="3147791"/>
                  <a:pt x="1051947" y="3169145"/>
                </a:cubicBezTo>
                <a:cubicBezTo>
                  <a:pt x="551075" y="3363440"/>
                  <a:pt x="0" y="3147750"/>
                  <a:pt x="0" y="3147750"/>
                </a:cubicBezTo>
                <a:lnTo>
                  <a:pt x="0" y="0"/>
                </a:lnTo>
                <a:lnTo>
                  <a:pt x="3398599" y="0"/>
                </a:lnTo>
                <a:close/>
              </a:path>
            </a:pathLst>
          </a:custGeom>
          <a:solidFill>
            <a:schemeClr val="bg1">
              <a:lumMod val="95000"/>
              <a:alpha val="12000"/>
            </a:schemeClr>
          </a:solidFill>
          <a:ln w="8076" cap="flat">
            <a:noFill/>
            <a:prstDash val="solid"/>
            <a:miter/>
          </a:ln>
        </p:spPr>
        <p:txBody>
          <a:bodyPr rtlCol="0" anchor="ctr"/>
          <a:lstStyle/>
          <a:p>
            <a:endParaRPr lang="en-US"/>
          </a:p>
        </p:txBody>
      </p:sp>
      <p:grpSp>
        <p:nvGrpSpPr>
          <p:cNvPr id="21" name="Graphic 22" descr="Assorted circles">
            <a:extLst>
              <a:ext uri="{FF2B5EF4-FFF2-40B4-BE49-F238E27FC236}">
                <a16:creationId xmlns:a16="http://schemas.microsoft.com/office/drawing/2014/main" id="{381D1423-56F6-4E2C-B27F-4091A28AD749}"/>
              </a:ext>
            </a:extLst>
          </p:cNvPr>
          <p:cNvGrpSpPr/>
          <p:nvPr userDrawn="1"/>
        </p:nvGrpSpPr>
        <p:grpSpPr>
          <a:xfrm rot="18000000">
            <a:off x="10073959" y="429431"/>
            <a:ext cx="1365093" cy="1358921"/>
            <a:chOff x="4529080" y="1715004"/>
            <a:chExt cx="2285723" cy="2275389"/>
          </a:xfrm>
          <a:solidFill>
            <a:srgbClr val="CCCCCC">
              <a:alpha val="50000"/>
            </a:srgbClr>
          </a:solidFill>
        </p:grpSpPr>
        <p:sp>
          <p:nvSpPr>
            <p:cNvPr id="22" name="Freeform: Shape 21">
              <a:extLst>
                <a:ext uri="{FF2B5EF4-FFF2-40B4-BE49-F238E27FC236}">
                  <a16:creationId xmlns:a16="http://schemas.microsoft.com/office/drawing/2014/main" id="{67D382DF-0271-4F48-B0FC-F46397DC8BBD}"/>
                </a:ext>
              </a:extLst>
            </p:cNvPr>
            <p:cNvSpPr/>
            <p:nvPr/>
          </p:nvSpPr>
          <p:spPr>
            <a:xfrm>
              <a:off x="5759381" y="1718967"/>
              <a:ext cx="58864" cy="52673"/>
            </a:xfrm>
            <a:custGeom>
              <a:avLst/>
              <a:gdLst>
                <a:gd name="connsiteX0" fmla="*/ 557 w 58864"/>
                <a:gd name="connsiteY0" fmla="*/ 29813 h 52673"/>
                <a:gd name="connsiteX1" fmla="*/ 30094 w 58864"/>
                <a:gd name="connsiteY1" fmla="*/ 52673 h 52673"/>
                <a:gd name="connsiteX2" fmla="*/ 30094 w 58864"/>
                <a:gd name="connsiteY2" fmla="*/ 52673 h 52673"/>
                <a:gd name="connsiteX3" fmla="*/ 57126 w 58864"/>
                <a:gd name="connsiteY3" fmla="*/ 34204 h 52673"/>
                <a:gd name="connsiteX4" fmla="*/ 50439 w 58864"/>
                <a:gd name="connsiteY4" fmla="*/ 3848 h 52673"/>
                <a:gd name="connsiteX5" fmla="*/ 50373 w 58864"/>
                <a:gd name="connsiteY5" fmla="*/ 3819 h 52673"/>
                <a:gd name="connsiteX6" fmla="*/ 13387 w 58864"/>
                <a:gd name="connsiteY6" fmla="*/ 0 h 52673"/>
                <a:gd name="connsiteX7" fmla="*/ 13321 w 58864"/>
                <a:gd name="connsiteY7" fmla="*/ 19 h 52673"/>
                <a:gd name="connsiteX8" fmla="*/ 557 w 58864"/>
                <a:gd name="connsiteY8" fmla="*/ 29813 h 5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864" h="52673">
                  <a:moveTo>
                    <a:pt x="557" y="29813"/>
                  </a:moveTo>
                  <a:cubicBezTo>
                    <a:pt x="3214" y="43463"/>
                    <a:pt x="16187" y="52673"/>
                    <a:pt x="30094" y="52673"/>
                  </a:cubicBezTo>
                  <a:lnTo>
                    <a:pt x="30094" y="52673"/>
                  </a:lnTo>
                  <a:cubicBezTo>
                    <a:pt x="42038" y="52673"/>
                    <a:pt x="53230" y="45491"/>
                    <a:pt x="57126" y="34204"/>
                  </a:cubicBezTo>
                  <a:cubicBezTo>
                    <a:pt x="61193" y="22431"/>
                    <a:pt x="57783" y="11163"/>
                    <a:pt x="50439" y="3848"/>
                  </a:cubicBezTo>
                  <a:cubicBezTo>
                    <a:pt x="50420" y="3829"/>
                    <a:pt x="50401" y="3819"/>
                    <a:pt x="50373" y="3819"/>
                  </a:cubicBezTo>
                  <a:cubicBezTo>
                    <a:pt x="38105" y="2343"/>
                    <a:pt x="25770" y="1086"/>
                    <a:pt x="13387" y="0"/>
                  </a:cubicBezTo>
                  <a:cubicBezTo>
                    <a:pt x="13368" y="0"/>
                    <a:pt x="13340" y="0"/>
                    <a:pt x="13321" y="19"/>
                  </a:cubicBezTo>
                  <a:cubicBezTo>
                    <a:pt x="3872" y="6020"/>
                    <a:pt x="-1872" y="17335"/>
                    <a:pt x="557" y="29813"/>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B2D8A837-F2E7-47DD-8808-27751B9F19BC}"/>
                </a:ext>
              </a:extLst>
            </p:cNvPr>
            <p:cNvSpPr/>
            <p:nvPr/>
          </p:nvSpPr>
          <p:spPr>
            <a:xfrm>
              <a:off x="5447737" y="1727139"/>
              <a:ext cx="58853" cy="44510"/>
            </a:xfrm>
            <a:custGeom>
              <a:avLst/>
              <a:gdLst>
                <a:gd name="connsiteX0" fmla="*/ 28566 w 58853"/>
                <a:gd name="connsiteY0" fmla="*/ 44510 h 44510"/>
                <a:gd name="connsiteX1" fmla="*/ 29642 w 58853"/>
                <a:gd name="connsiteY1" fmla="*/ 44510 h 44510"/>
                <a:gd name="connsiteX2" fmla="*/ 58846 w 58853"/>
                <a:gd name="connsiteY2" fmla="*/ 16621 h 44510"/>
                <a:gd name="connsiteX3" fmla="*/ 54026 w 58853"/>
                <a:gd name="connsiteY3" fmla="*/ 48 h 44510"/>
                <a:gd name="connsiteX4" fmla="*/ 53931 w 58853"/>
                <a:gd name="connsiteY4" fmla="*/ 0 h 44510"/>
                <a:gd name="connsiteX5" fmla="*/ 934 w 58853"/>
                <a:gd name="connsiteY5" fmla="*/ 9230 h 44510"/>
                <a:gd name="connsiteX6" fmla="*/ 857 w 58853"/>
                <a:gd name="connsiteY6" fmla="*/ 9306 h 44510"/>
                <a:gd name="connsiteX7" fmla="*/ 0 w 58853"/>
                <a:gd name="connsiteY7" fmla="*/ 15935 h 44510"/>
                <a:gd name="connsiteX8" fmla="*/ 28566 w 58853"/>
                <a:gd name="connsiteY8" fmla="*/ 44510 h 44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853" h="44510">
                  <a:moveTo>
                    <a:pt x="28566" y="44510"/>
                  </a:moveTo>
                  <a:lnTo>
                    <a:pt x="29642" y="44510"/>
                  </a:lnTo>
                  <a:cubicBezTo>
                    <a:pt x="45263" y="44510"/>
                    <a:pt x="58484" y="32242"/>
                    <a:pt x="58846" y="16621"/>
                  </a:cubicBezTo>
                  <a:cubicBezTo>
                    <a:pt x="58988" y="10477"/>
                    <a:pt x="57188" y="4763"/>
                    <a:pt x="54026" y="48"/>
                  </a:cubicBezTo>
                  <a:cubicBezTo>
                    <a:pt x="54007" y="19"/>
                    <a:pt x="53969" y="0"/>
                    <a:pt x="53931" y="0"/>
                  </a:cubicBezTo>
                  <a:cubicBezTo>
                    <a:pt x="36119" y="2657"/>
                    <a:pt x="18459" y="5753"/>
                    <a:pt x="934" y="9230"/>
                  </a:cubicBezTo>
                  <a:cubicBezTo>
                    <a:pt x="895" y="9239"/>
                    <a:pt x="867" y="9268"/>
                    <a:pt x="857" y="9306"/>
                  </a:cubicBezTo>
                  <a:cubicBezTo>
                    <a:pt x="343" y="11440"/>
                    <a:pt x="0" y="13640"/>
                    <a:pt x="0" y="15935"/>
                  </a:cubicBezTo>
                  <a:cubicBezTo>
                    <a:pt x="-9" y="31718"/>
                    <a:pt x="12783" y="44510"/>
                    <a:pt x="28566" y="4451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9A62AEFB-B81C-4DE3-95AC-6CC923281877}"/>
                </a:ext>
              </a:extLst>
            </p:cNvPr>
            <p:cNvSpPr/>
            <p:nvPr/>
          </p:nvSpPr>
          <p:spPr>
            <a:xfrm>
              <a:off x="5837294" y="1727137"/>
              <a:ext cx="58866" cy="44512"/>
            </a:xfrm>
            <a:custGeom>
              <a:avLst/>
              <a:gdLst>
                <a:gd name="connsiteX0" fmla="*/ 29715 w 58866"/>
                <a:gd name="connsiteY0" fmla="*/ 44513 h 44512"/>
                <a:gd name="connsiteX1" fmla="*/ 29715 w 58866"/>
                <a:gd name="connsiteY1" fmla="*/ 44513 h 44512"/>
                <a:gd name="connsiteX2" fmla="*/ 48213 w 58866"/>
                <a:gd name="connsiteY2" fmla="*/ 36931 h 44512"/>
                <a:gd name="connsiteX3" fmla="*/ 58004 w 58866"/>
                <a:gd name="connsiteY3" fmla="*/ 9308 h 44512"/>
                <a:gd name="connsiteX4" fmla="*/ 57928 w 58866"/>
                <a:gd name="connsiteY4" fmla="*/ 9232 h 44512"/>
                <a:gd name="connsiteX5" fmla="*/ 4931 w 58866"/>
                <a:gd name="connsiteY5" fmla="*/ 2 h 44512"/>
                <a:gd name="connsiteX6" fmla="*/ 4826 w 58866"/>
                <a:gd name="connsiteY6" fmla="*/ 50 h 44512"/>
                <a:gd name="connsiteX7" fmla="*/ 1340 w 58866"/>
                <a:gd name="connsiteY7" fmla="*/ 24815 h 44512"/>
                <a:gd name="connsiteX8" fmla="*/ 29715 w 58866"/>
                <a:gd name="connsiteY8" fmla="*/ 44513 h 4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866" h="44512">
                  <a:moveTo>
                    <a:pt x="29715" y="44513"/>
                  </a:moveTo>
                  <a:lnTo>
                    <a:pt x="29715" y="44513"/>
                  </a:lnTo>
                  <a:cubicBezTo>
                    <a:pt x="36621" y="44513"/>
                    <a:pt x="43298" y="41779"/>
                    <a:pt x="48213" y="36931"/>
                  </a:cubicBezTo>
                  <a:cubicBezTo>
                    <a:pt x="59509" y="25796"/>
                    <a:pt x="59890" y="17138"/>
                    <a:pt x="58004" y="9308"/>
                  </a:cubicBezTo>
                  <a:cubicBezTo>
                    <a:pt x="57995" y="9270"/>
                    <a:pt x="57966" y="9242"/>
                    <a:pt x="57928" y="9232"/>
                  </a:cubicBezTo>
                  <a:cubicBezTo>
                    <a:pt x="40402" y="5765"/>
                    <a:pt x="22733" y="2669"/>
                    <a:pt x="4931" y="2"/>
                  </a:cubicBezTo>
                  <a:cubicBezTo>
                    <a:pt x="4893" y="-7"/>
                    <a:pt x="4855" y="12"/>
                    <a:pt x="4826" y="50"/>
                  </a:cubicBezTo>
                  <a:cubicBezTo>
                    <a:pt x="292" y="6822"/>
                    <a:pt x="-1441" y="15633"/>
                    <a:pt x="1340" y="24815"/>
                  </a:cubicBezTo>
                  <a:cubicBezTo>
                    <a:pt x="5007" y="36912"/>
                    <a:pt x="17066" y="44513"/>
                    <a:pt x="29715" y="44513"/>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D7671145-04A2-4438-81C8-8E7A0CE9F605}"/>
                </a:ext>
              </a:extLst>
            </p:cNvPr>
            <p:cNvSpPr/>
            <p:nvPr/>
          </p:nvSpPr>
          <p:spPr>
            <a:xfrm>
              <a:off x="5681471" y="1715004"/>
              <a:ext cx="58864" cy="56645"/>
            </a:xfrm>
            <a:custGeom>
              <a:avLst/>
              <a:gdLst>
                <a:gd name="connsiteX0" fmla="*/ 0 w 58864"/>
                <a:gd name="connsiteY0" fmla="*/ 28070 h 56645"/>
                <a:gd name="connsiteX1" fmla="*/ 28575 w 58864"/>
                <a:gd name="connsiteY1" fmla="*/ 56645 h 56645"/>
                <a:gd name="connsiteX2" fmla="*/ 30290 w 58864"/>
                <a:gd name="connsiteY2" fmla="*/ 56645 h 56645"/>
                <a:gd name="connsiteX3" fmla="*/ 58865 w 58864"/>
                <a:gd name="connsiteY3" fmla="*/ 28070 h 56645"/>
                <a:gd name="connsiteX4" fmla="*/ 37529 w 58864"/>
                <a:gd name="connsiteY4" fmla="*/ 533 h 56645"/>
                <a:gd name="connsiteX5" fmla="*/ 23536 w 58864"/>
                <a:gd name="connsiteY5" fmla="*/ 0 h 56645"/>
                <a:gd name="connsiteX6" fmla="*/ 0 w 58864"/>
                <a:gd name="connsiteY6" fmla="*/ 28070 h 56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64" h="56645">
                  <a:moveTo>
                    <a:pt x="0" y="28070"/>
                  </a:moveTo>
                  <a:cubicBezTo>
                    <a:pt x="0" y="43853"/>
                    <a:pt x="12792" y="56645"/>
                    <a:pt x="28575" y="56645"/>
                  </a:cubicBezTo>
                  <a:lnTo>
                    <a:pt x="30290" y="56645"/>
                  </a:lnTo>
                  <a:cubicBezTo>
                    <a:pt x="46072" y="56645"/>
                    <a:pt x="58865" y="43853"/>
                    <a:pt x="58865" y="28070"/>
                  </a:cubicBezTo>
                  <a:cubicBezTo>
                    <a:pt x="58865" y="14802"/>
                    <a:pt x="49778" y="3753"/>
                    <a:pt x="37529" y="533"/>
                  </a:cubicBezTo>
                  <a:cubicBezTo>
                    <a:pt x="32871" y="343"/>
                    <a:pt x="28213" y="133"/>
                    <a:pt x="23536" y="0"/>
                  </a:cubicBezTo>
                  <a:cubicBezTo>
                    <a:pt x="10163" y="2391"/>
                    <a:pt x="0" y="14011"/>
                    <a:pt x="0" y="28070"/>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B9D8659B-365F-4857-B98D-EA4FE6F20927}"/>
                </a:ext>
              </a:extLst>
            </p:cNvPr>
            <p:cNvSpPr/>
            <p:nvPr/>
          </p:nvSpPr>
          <p:spPr>
            <a:xfrm>
              <a:off x="5915203" y="1740579"/>
              <a:ext cx="56514" cy="31070"/>
            </a:xfrm>
            <a:custGeom>
              <a:avLst/>
              <a:gdLst>
                <a:gd name="connsiteX0" fmla="*/ 28577 w 56514"/>
                <a:gd name="connsiteY0" fmla="*/ 31071 h 31070"/>
                <a:gd name="connsiteX1" fmla="*/ 30292 w 56514"/>
                <a:gd name="connsiteY1" fmla="*/ 31071 h 31070"/>
                <a:gd name="connsiteX2" fmla="*/ 56505 w 56514"/>
                <a:gd name="connsiteY2" fmla="*/ 13849 h 31070"/>
                <a:gd name="connsiteX3" fmla="*/ 56438 w 56514"/>
                <a:gd name="connsiteY3" fmla="*/ 13707 h 31070"/>
                <a:gd name="connsiteX4" fmla="*/ 221 w 56514"/>
                <a:gd name="connsiteY4" fmla="*/ 0 h 31070"/>
                <a:gd name="connsiteX5" fmla="*/ 98 w 56514"/>
                <a:gd name="connsiteY5" fmla="*/ 95 h 31070"/>
                <a:gd name="connsiteX6" fmla="*/ 28577 w 56514"/>
                <a:gd name="connsiteY6" fmla="*/ 31071 h 31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14" h="31070">
                  <a:moveTo>
                    <a:pt x="28577" y="31071"/>
                  </a:moveTo>
                  <a:lnTo>
                    <a:pt x="30292" y="31071"/>
                  </a:lnTo>
                  <a:cubicBezTo>
                    <a:pt x="42036" y="31071"/>
                    <a:pt x="52114" y="23974"/>
                    <a:pt x="56505" y="13849"/>
                  </a:cubicBezTo>
                  <a:cubicBezTo>
                    <a:pt x="56533" y="13792"/>
                    <a:pt x="56495" y="13726"/>
                    <a:pt x="56438" y="13707"/>
                  </a:cubicBezTo>
                  <a:cubicBezTo>
                    <a:pt x="37883" y="8677"/>
                    <a:pt x="19138" y="4105"/>
                    <a:pt x="221" y="0"/>
                  </a:cubicBezTo>
                  <a:cubicBezTo>
                    <a:pt x="174" y="38"/>
                    <a:pt x="145" y="57"/>
                    <a:pt x="98" y="95"/>
                  </a:cubicBezTo>
                  <a:cubicBezTo>
                    <a:pt x="-1274" y="16954"/>
                    <a:pt x="12004" y="31071"/>
                    <a:pt x="28577" y="31071"/>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A3B2AE84-8C9E-4003-9A4C-7E95A0C3CB7B}"/>
                </a:ext>
              </a:extLst>
            </p:cNvPr>
            <p:cNvSpPr/>
            <p:nvPr/>
          </p:nvSpPr>
          <p:spPr>
            <a:xfrm>
              <a:off x="5525638" y="1719001"/>
              <a:ext cx="58862" cy="52648"/>
            </a:xfrm>
            <a:custGeom>
              <a:avLst/>
              <a:gdLst>
                <a:gd name="connsiteX0" fmla="*/ 528 w 58862"/>
                <a:gd name="connsiteY0" fmla="*/ 29655 h 52648"/>
                <a:gd name="connsiteX1" fmla="*/ 30113 w 58862"/>
                <a:gd name="connsiteY1" fmla="*/ 52648 h 52648"/>
                <a:gd name="connsiteX2" fmla="*/ 30113 w 58862"/>
                <a:gd name="connsiteY2" fmla="*/ 52648 h 52648"/>
                <a:gd name="connsiteX3" fmla="*/ 57097 w 58862"/>
                <a:gd name="connsiteY3" fmla="*/ 34255 h 52648"/>
                <a:gd name="connsiteX4" fmla="*/ 45820 w 58862"/>
                <a:gd name="connsiteY4" fmla="*/ 166 h 52648"/>
                <a:gd name="connsiteX5" fmla="*/ 45153 w 58862"/>
                <a:gd name="connsiteY5" fmla="*/ 4 h 52648"/>
                <a:gd name="connsiteX6" fmla="*/ 8815 w 58862"/>
                <a:gd name="connsiteY6" fmla="*/ 3756 h 52648"/>
                <a:gd name="connsiteX7" fmla="*/ 8186 w 58862"/>
                <a:gd name="connsiteY7" fmla="*/ 4061 h 52648"/>
                <a:gd name="connsiteX8" fmla="*/ 528 w 58862"/>
                <a:gd name="connsiteY8" fmla="*/ 29655 h 5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862" h="52648">
                  <a:moveTo>
                    <a:pt x="528" y="29655"/>
                  </a:moveTo>
                  <a:cubicBezTo>
                    <a:pt x="3129" y="43371"/>
                    <a:pt x="16159" y="52648"/>
                    <a:pt x="30113" y="52648"/>
                  </a:cubicBezTo>
                  <a:lnTo>
                    <a:pt x="30113" y="52648"/>
                  </a:lnTo>
                  <a:cubicBezTo>
                    <a:pt x="42019" y="52648"/>
                    <a:pt x="53182" y="45505"/>
                    <a:pt x="57097" y="34255"/>
                  </a:cubicBezTo>
                  <a:cubicBezTo>
                    <a:pt x="61993" y="20178"/>
                    <a:pt x="56211" y="6928"/>
                    <a:pt x="45820" y="166"/>
                  </a:cubicBezTo>
                  <a:cubicBezTo>
                    <a:pt x="45629" y="42"/>
                    <a:pt x="45381" y="-15"/>
                    <a:pt x="45153" y="4"/>
                  </a:cubicBezTo>
                  <a:cubicBezTo>
                    <a:pt x="32989" y="1070"/>
                    <a:pt x="20874" y="2309"/>
                    <a:pt x="8815" y="3756"/>
                  </a:cubicBezTo>
                  <a:cubicBezTo>
                    <a:pt x="8577" y="3785"/>
                    <a:pt x="8358" y="3890"/>
                    <a:pt x="8186" y="4061"/>
                  </a:cubicBezTo>
                  <a:cubicBezTo>
                    <a:pt x="1948" y="10424"/>
                    <a:pt x="-1358" y="19682"/>
                    <a:pt x="528" y="29655"/>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37E81E9F-8DE7-47E9-96C6-2295CBF93FE3}"/>
                </a:ext>
              </a:extLst>
            </p:cNvPr>
            <p:cNvSpPr/>
            <p:nvPr/>
          </p:nvSpPr>
          <p:spPr>
            <a:xfrm>
              <a:off x="5603557" y="1715004"/>
              <a:ext cx="58864" cy="56645"/>
            </a:xfrm>
            <a:custGeom>
              <a:avLst/>
              <a:gdLst>
                <a:gd name="connsiteX0" fmla="*/ 0 w 58864"/>
                <a:gd name="connsiteY0" fmla="*/ 28070 h 56645"/>
                <a:gd name="connsiteX1" fmla="*/ 28575 w 58864"/>
                <a:gd name="connsiteY1" fmla="*/ 56645 h 56645"/>
                <a:gd name="connsiteX2" fmla="*/ 30289 w 58864"/>
                <a:gd name="connsiteY2" fmla="*/ 56645 h 56645"/>
                <a:gd name="connsiteX3" fmla="*/ 58864 w 58864"/>
                <a:gd name="connsiteY3" fmla="*/ 28070 h 56645"/>
                <a:gd name="connsiteX4" fmla="*/ 35328 w 58864"/>
                <a:gd name="connsiteY4" fmla="*/ 0 h 56645"/>
                <a:gd name="connsiteX5" fmla="*/ 21336 w 58864"/>
                <a:gd name="connsiteY5" fmla="*/ 533 h 56645"/>
                <a:gd name="connsiteX6" fmla="*/ 0 w 58864"/>
                <a:gd name="connsiteY6" fmla="*/ 28070 h 56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64" h="56645">
                  <a:moveTo>
                    <a:pt x="0" y="28070"/>
                  </a:moveTo>
                  <a:cubicBezTo>
                    <a:pt x="0" y="43853"/>
                    <a:pt x="12792" y="56645"/>
                    <a:pt x="28575" y="56645"/>
                  </a:cubicBezTo>
                  <a:lnTo>
                    <a:pt x="30289" y="56645"/>
                  </a:lnTo>
                  <a:cubicBezTo>
                    <a:pt x="46072" y="56645"/>
                    <a:pt x="58864" y="43853"/>
                    <a:pt x="58864" y="28070"/>
                  </a:cubicBezTo>
                  <a:cubicBezTo>
                    <a:pt x="58864" y="14021"/>
                    <a:pt x="48701" y="2391"/>
                    <a:pt x="35328" y="0"/>
                  </a:cubicBezTo>
                  <a:cubicBezTo>
                    <a:pt x="30651" y="133"/>
                    <a:pt x="25994" y="343"/>
                    <a:pt x="21336" y="533"/>
                  </a:cubicBezTo>
                  <a:cubicBezTo>
                    <a:pt x="9077" y="3753"/>
                    <a:pt x="0" y="14802"/>
                    <a:pt x="0" y="28070"/>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8B10B1CB-60F9-48BE-9BEA-3FE2D19D08C6}"/>
                </a:ext>
              </a:extLst>
            </p:cNvPr>
            <p:cNvSpPr/>
            <p:nvPr/>
          </p:nvSpPr>
          <p:spPr>
            <a:xfrm>
              <a:off x="5372166" y="1740588"/>
              <a:ext cx="56512" cy="31061"/>
            </a:xfrm>
            <a:custGeom>
              <a:avLst/>
              <a:gdLst>
                <a:gd name="connsiteX0" fmla="*/ 26222 w 56512"/>
                <a:gd name="connsiteY0" fmla="*/ 31061 h 31061"/>
                <a:gd name="connsiteX1" fmla="*/ 27937 w 56512"/>
                <a:gd name="connsiteY1" fmla="*/ 31061 h 31061"/>
                <a:gd name="connsiteX2" fmla="*/ 56417 w 56512"/>
                <a:gd name="connsiteY2" fmla="*/ 114 h 31061"/>
                <a:gd name="connsiteX3" fmla="*/ 56264 w 56512"/>
                <a:gd name="connsiteY3" fmla="*/ 0 h 31061"/>
                <a:gd name="connsiteX4" fmla="*/ 76 w 56512"/>
                <a:gd name="connsiteY4" fmla="*/ 13697 h 31061"/>
                <a:gd name="connsiteX5" fmla="*/ 10 w 56512"/>
                <a:gd name="connsiteY5" fmla="*/ 13840 h 31061"/>
                <a:gd name="connsiteX6" fmla="*/ 26222 w 56512"/>
                <a:gd name="connsiteY6" fmla="*/ 31061 h 3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12" h="31061">
                  <a:moveTo>
                    <a:pt x="26222" y="31061"/>
                  </a:moveTo>
                  <a:lnTo>
                    <a:pt x="27937" y="31061"/>
                  </a:lnTo>
                  <a:cubicBezTo>
                    <a:pt x="44501" y="31061"/>
                    <a:pt x="57779" y="16964"/>
                    <a:pt x="56417" y="114"/>
                  </a:cubicBezTo>
                  <a:cubicBezTo>
                    <a:pt x="56350" y="67"/>
                    <a:pt x="56321" y="48"/>
                    <a:pt x="56264" y="0"/>
                  </a:cubicBezTo>
                  <a:cubicBezTo>
                    <a:pt x="37357" y="4105"/>
                    <a:pt x="18622" y="8668"/>
                    <a:pt x="76" y="13697"/>
                  </a:cubicBezTo>
                  <a:cubicBezTo>
                    <a:pt x="19" y="13716"/>
                    <a:pt x="-19" y="13783"/>
                    <a:pt x="10" y="13840"/>
                  </a:cubicBezTo>
                  <a:cubicBezTo>
                    <a:pt x="4401" y="23965"/>
                    <a:pt x="14478" y="31061"/>
                    <a:pt x="26222" y="31061"/>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EC4E5669-E970-47A9-B66E-1A52A951F3A5}"/>
                </a:ext>
              </a:extLst>
            </p:cNvPr>
            <p:cNvSpPr/>
            <p:nvPr/>
          </p:nvSpPr>
          <p:spPr>
            <a:xfrm>
              <a:off x="5370204"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4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4" y="43748"/>
                    <a:pt x="58084" y="28184"/>
                  </a:cubicBezTo>
                  <a:cubicBezTo>
                    <a:pt x="58084" y="12621"/>
                    <a:pt x="45463" y="0"/>
                    <a:pt x="29899" y="0"/>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B18CEB0D-F08B-45D6-AA8C-545BB1894C0E}"/>
                </a:ext>
              </a:extLst>
            </p:cNvPr>
            <p:cNvSpPr/>
            <p:nvPr/>
          </p:nvSpPr>
          <p:spPr>
            <a:xfrm>
              <a:off x="6071427" y="1788092"/>
              <a:ext cx="57359" cy="43527"/>
            </a:xfrm>
            <a:custGeom>
              <a:avLst/>
              <a:gdLst>
                <a:gd name="connsiteX0" fmla="*/ 29469 w 57359"/>
                <a:gd name="connsiteY0" fmla="*/ 43527 h 43527"/>
                <a:gd name="connsiteX1" fmla="*/ 29897 w 57359"/>
                <a:gd name="connsiteY1" fmla="*/ 43527 h 43527"/>
                <a:gd name="connsiteX2" fmla="*/ 57358 w 57359"/>
                <a:gd name="connsiteY2" fmla="*/ 21544 h 43527"/>
                <a:gd name="connsiteX3" fmla="*/ 57301 w 57359"/>
                <a:gd name="connsiteY3" fmla="*/ 21429 h 43527"/>
                <a:gd name="connsiteX4" fmla="*/ 4675 w 57359"/>
                <a:gd name="connsiteY4" fmla="*/ 7 h 43527"/>
                <a:gd name="connsiteX5" fmla="*/ 4551 w 57359"/>
                <a:gd name="connsiteY5" fmla="*/ 46 h 43527"/>
                <a:gd name="connsiteX6" fmla="*/ 513 w 57359"/>
                <a:gd name="connsiteY6" fmla="*/ 20753 h 43527"/>
                <a:gd name="connsiteX7" fmla="*/ 29469 w 57359"/>
                <a:gd name="connsiteY7" fmla="*/ 43527 h 43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359" h="43527">
                  <a:moveTo>
                    <a:pt x="29469" y="43527"/>
                  </a:moveTo>
                  <a:lnTo>
                    <a:pt x="29897" y="43527"/>
                  </a:lnTo>
                  <a:cubicBezTo>
                    <a:pt x="43328" y="43527"/>
                    <a:pt x="54519" y="34117"/>
                    <a:pt x="57358" y="21544"/>
                  </a:cubicBezTo>
                  <a:cubicBezTo>
                    <a:pt x="57367" y="21496"/>
                    <a:pt x="57339" y="21448"/>
                    <a:pt x="57301" y="21429"/>
                  </a:cubicBezTo>
                  <a:cubicBezTo>
                    <a:pt x="39975" y="13866"/>
                    <a:pt x="22430" y="6723"/>
                    <a:pt x="4675" y="7"/>
                  </a:cubicBezTo>
                  <a:cubicBezTo>
                    <a:pt x="4628" y="-12"/>
                    <a:pt x="4580" y="7"/>
                    <a:pt x="4551" y="46"/>
                  </a:cubicBezTo>
                  <a:cubicBezTo>
                    <a:pt x="798" y="5837"/>
                    <a:pt x="-945" y="13057"/>
                    <a:pt x="513" y="20753"/>
                  </a:cubicBezTo>
                  <a:cubicBezTo>
                    <a:pt x="3085" y="34250"/>
                    <a:pt x="15724" y="43527"/>
                    <a:pt x="29469" y="43527"/>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2759C900-78B2-47FD-8A28-723B98588036}"/>
                </a:ext>
              </a:extLst>
            </p:cNvPr>
            <p:cNvSpPr/>
            <p:nvPr/>
          </p:nvSpPr>
          <p:spPr>
            <a:xfrm>
              <a:off x="5526033"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4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4" y="43748"/>
                    <a:pt x="58084" y="28184"/>
                  </a:cubicBezTo>
                  <a:cubicBezTo>
                    <a:pt x="58084" y="12621"/>
                    <a:pt x="45463" y="0"/>
                    <a:pt x="29899" y="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618D7654-ABC1-4543-9A04-C3C32179F316}"/>
                </a:ext>
              </a:extLst>
            </p:cNvPr>
            <p:cNvSpPr/>
            <p:nvPr/>
          </p:nvSpPr>
          <p:spPr>
            <a:xfrm>
              <a:off x="5603948"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3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3" y="43748"/>
                    <a:pt x="58083" y="28184"/>
                  </a:cubicBezTo>
                  <a:cubicBezTo>
                    <a:pt x="58083" y="12621"/>
                    <a:pt x="45463" y="0"/>
                    <a:pt x="29899" y="0"/>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EBF493FA-3496-4776-87DC-B29E1711FB07}"/>
                </a:ext>
              </a:extLst>
            </p:cNvPr>
            <p:cNvSpPr/>
            <p:nvPr/>
          </p:nvSpPr>
          <p:spPr>
            <a:xfrm>
              <a:off x="5837691" y="1775250"/>
              <a:ext cx="58083" cy="56368"/>
            </a:xfrm>
            <a:custGeom>
              <a:avLst/>
              <a:gdLst>
                <a:gd name="connsiteX0" fmla="*/ 28184 w 58083"/>
                <a:gd name="connsiteY0" fmla="*/ 56369 h 56368"/>
                <a:gd name="connsiteX1" fmla="*/ 29899 w 58083"/>
                <a:gd name="connsiteY1" fmla="*/ 56369 h 56368"/>
                <a:gd name="connsiteX2" fmla="*/ 58084 w 58083"/>
                <a:gd name="connsiteY2" fmla="*/ 28184 h 56368"/>
                <a:gd name="connsiteX3" fmla="*/ 29899 w 58083"/>
                <a:gd name="connsiteY3" fmla="*/ 0 h 56368"/>
                <a:gd name="connsiteX4" fmla="*/ 28184 w 58083"/>
                <a:gd name="connsiteY4" fmla="*/ 0 h 56368"/>
                <a:gd name="connsiteX5" fmla="*/ 0 w 58083"/>
                <a:gd name="connsiteY5" fmla="*/ 28184 h 56368"/>
                <a:gd name="connsiteX6" fmla="*/ 28184 w 58083"/>
                <a:gd name="connsiteY6" fmla="*/ 56369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8184" y="56369"/>
                  </a:moveTo>
                  <a:lnTo>
                    <a:pt x="29899" y="56369"/>
                  </a:lnTo>
                  <a:cubicBezTo>
                    <a:pt x="45472" y="56369"/>
                    <a:pt x="58084" y="43748"/>
                    <a:pt x="58084" y="28184"/>
                  </a:cubicBezTo>
                  <a:cubicBezTo>
                    <a:pt x="58084" y="12621"/>
                    <a:pt x="45463" y="0"/>
                    <a:pt x="29899" y="0"/>
                  </a:cubicBezTo>
                  <a:lnTo>
                    <a:pt x="28184" y="0"/>
                  </a:lnTo>
                  <a:cubicBezTo>
                    <a:pt x="12621" y="0"/>
                    <a:pt x="0" y="12621"/>
                    <a:pt x="0" y="28184"/>
                  </a:cubicBezTo>
                  <a:cubicBezTo>
                    <a:pt x="-9" y="43748"/>
                    <a:pt x="12611" y="56369"/>
                    <a:pt x="28184" y="56369"/>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C7D3C6FC-6F29-46E4-9EC6-D3B203B84A95}"/>
                </a:ext>
              </a:extLst>
            </p:cNvPr>
            <p:cNvSpPr/>
            <p:nvPr/>
          </p:nvSpPr>
          <p:spPr>
            <a:xfrm>
              <a:off x="5215097" y="1788101"/>
              <a:ext cx="57365" cy="43517"/>
            </a:xfrm>
            <a:custGeom>
              <a:avLst/>
              <a:gdLst>
                <a:gd name="connsiteX0" fmla="*/ 27463 w 57365"/>
                <a:gd name="connsiteY0" fmla="*/ 43518 h 43517"/>
                <a:gd name="connsiteX1" fmla="*/ 27920 w 57365"/>
                <a:gd name="connsiteY1" fmla="*/ 43518 h 43517"/>
                <a:gd name="connsiteX2" fmla="*/ 56848 w 57365"/>
                <a:gd name="connsiteY2" fmla="*/ 20753 h 43517"/>
                <a:gd name="connsiteX3" fmla="*/ 52809 w 57365"/>
                <a:gd name="connsiteY3" fmla="*/ 46 h 43517"/>
                <a:gd name="connsiteX4" fmla="*/ 52685 w 57365"/>
                <a:gd name="connsiteY4" fmla="*/ 7 h 43517"/>
                <a:gd name="connsiteX5" fmla="*/ 59 w 57365"/>
                <a:gd name="connsiteY5" fmla="*/ 21429 h 43517"/>
                <a:gd name="connsiteX6" fmla="*/ 2 w 57365"/>
                <a:gd name="connsiteY6" fmla="*/ 21544 h 43517"/>
                <a:gd name="connsiteX7" fmla="*/ 27463 w 57365"/>
                <a:gd name="connsiteY7" fmla="*/ 43518 h 4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365" h="43517">
                  <a:moveTo>
                    <a:pt x="27463" y="43518"/>
                  </a:moveTo>
                  <a:lnTo>
                    <a:pt x="27920" y="43518"/>
                  </a:lnTo>
                  <a:cubicBezTo>
                    <a:pt x="41655" y="43518"/>
                    <a:pt x="54285" y="34250"/>
                    <a:pt x="56848" y="20753"/>
                  </a:cubicBezTo>
                  <a:cubicBezTo>
                    <a:pt x="58314" y="13057"/>
                    <a:pt x="56571" y="5837"/>
                    <a:pt x="52809" y="46"/>
                  </a:cubicBezTo>
                  <a:cubicBezTo>
                    <a:pt x="52780" y="7"/>
                    <a:pt x="52733" y="-12"/>
                    <a:pt x="52685" y="7"/>
                  </a:cubicBezTo>
                  <a:cubicBezTo>
                    <a:pt x="34921" y="6723"/>
                    <a:pt x="17376" y="13866"/>
                    <a:pt x="59" y="21429"/>
                  </a:cubicBezTo>
                  <a:cubicBezTo>
                    <a:pt x="12" y="21448"/>
                    <a:pt x="-7" y="21496"/>
                    <a:pt x="2" y="21544"/>
                  </a:cubicBezTo>
                  <a:cubicBezTo>
                    <a:pt x="2831" y="34107"/>
                    <a:pt x="14033" y="43518"/>
                    <a:pt x="27463" y="43518"/>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CBC0E5F5-D326-4132-9597-A98C8FAC903E}"/>
                </a:ext>
              </a:extLst>
            </p:cNvPr>
            <p:cNvSpPr/>
            <p:nvPr/>
          </p:nvSpPr>
          <p:spPr>
            <a:xfrm>
              <a:off x="5292290"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3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3" y="43748"/>
                    <a:pt x="58083" y="28184"/>
                  </a:cubicBezTo>
                  <a:cubicBezTo>
                    <a:pt x="58083" y="12621"/>
                    <a:pt x="45463" y="0"/>
                    <a:pt x="29899" y="0"/>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4F247F4-8F78-4B45-AE90-2A39E138FEEC}"/>
                </a:ext>
              </a:extLst>
            </p:cNvPr>
            <p:cNvSpPr/>
            <p:nvPr/>
          </p:nvSpPr>
          <p:spPr>
            <a:xfrm>
              <a:off x="5448109"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4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4" y="43748"/>
                    <a:pt x="58084" y="28184"/>
                  </a:cubicBezTo>
                  <a:cubicBezTo>
                    <a:pt x="58093" y="12621"/>
                    <a:pt x="45472" y="0"/>
                    <a:pt x="29899" y="0"/>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2F6A6E11-6EEA-4378-B785-00577423BAC9}"/>
                </a:ext>
              </a:extLst>
            </p:cNvPr>
            <p:cNvSpPr/>
            <p:nvPr/>
          </p:nvSpPr>
          <p:spPr>
            <a:xfrm>
              <a:off x="5915596" y="1775250"/>
              <a:ext cx="58083" cy="56368"/>
            </a:xfrm>
            <a:custGeom>
              <a:avLst/>
              <a:gdLst>
                <a:gd name="connsiteX0" fmla="*/ 28184 w 58083"/>
                <a:gd name="connsiteY0" fmla="*/ 56369 h 56368"/>
                <a:gd name="connsiteX1" fmla="*/ 29899 w 58083"/>
                <a:gd name="connsiteY1" fmla="*/ 56369 h 56368"/>
                <a:gd name="connsiteX2" fmla="*/ 58084 w 58083"/>
                <a:gd name="connsiteY2" fmla="*/ 28184 h 56368"/>
                <a:gd name="connsiteX3" fmla="*/ 29899 w 58083"/>
                <a:gd name="connsiteY3" fmla="*/ 0 h 56368"/>
                <a:gd name="connsiteX4" fmla="*/ 28184 w 58083"/>
                <a:gd name="connsiteY4" fmla="*/ 0 h 56368"/>
                <a:gd name="connsiteX5" fmla="*/ 0 w 58083"/>
                <a:gd name="connsiteY5" fmla="*/ 28184 h 56368"/>
                <a:gd name="connsiteX6" fmla="*/ 28184 w 58083"/>
                <a:gd name="connsiteY6" fmla="*/ 56369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8184" y="56369"/>
                  </a:moveTo>
                  <a:lnTo>
                    <a:pt x="29899" y="56369"/>
                  </a:lnTo>
                  <a:cubicBezTo>
                    <a:pt x="45472" y="56369"/>
                    <a:pt x="58084" y="43748"/>
                    <a:pt x="58084" y="28184"/>
                  </a:cubicBezTo>
                  <a:cubicBezTo>
                    <a:pt x="58084" y="12621"/>
                    <a:pt x="45463" y="0"/>
                    <a:pt x="29899" y="0"/>
                  </a:cubicBezTo>
                  <a:lnTo>
                    <a:pt x="28184" y="0"/>
                  </a:lnTo>
                  <a:cubicBezTo>
                    <a:pt x="12621" y="0"/>
                    <a:pt x="0" y="12621"/>
                    <a:pt x="0" y="28184"/>
                  </a:cubicBezTo>
                  <a:cubicBezTo>
                    <a:pt x="0" y="43748"/>
                    <a:pt x="12621" y="56369"/>
                    <a:pt x="28184" y="56369"/>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446CD9EF-DFB1-4ECC-9C01-56A4351F8DF4}"/>
                </a:ext>
              </a:extLst>
            </p:cNvPr>
            <p:cNvSpPr/>
            <p:nvPr/>
          </p:nvSpPr>
          <p:spPr>
            <a:xfrm>
              <a:off x="5681853"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3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3" y="43748"/>
                    <a:pt x="58083" y="28184"/>
                  </a:cubicBezTo>
                  <a:cubicBezTo>
                    <a:pt x="58093" y="12621"/>
                    <a:pt x="45472" y="0"/>
                    <a:pt x="29899" y="0"/>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CCEE9DD5-12E0-4048-9AB7-60F3087841D9}"/>
                </a:ext>
              </a:extLst>
            </p:cNvPr>
            <p:cNvSpPr/>
            <p:nvPr/>
          </p:nvSpPr>
          <p:spPr>
            <a:xfrm>
              <a:off x="5993511" y="1775250"/>
              <a:ext cx="58083" cy="56368"/>
            </a:xfrm>
            <a:custGeom>
              <a:avLst/>
              <a:gdLst>
                <a:gd name="connsiteX0" fmla="*/ 28184 w 58083"/>
                <a:gd name="connsiteY0" fmla="*/ 56369 h 56368"/>
                <a:gd name="connsiteX1" fmla="*/ 29899 w 58083"/>
                <a:gd name="connsiteY1" fmla="*/ 56369 h 56368"/>
                <a:gd name="connsiteX2" fmla="*/ 58083 w 58083"/>
                <a:gd name="connsiteY2" fmla="*/ 28184 h 56368"/>
                <a:gd name="connsiteX3" fmla="*/ 29899 w 58083"/>
                <a:gd name="connsiteY3" fmla="*/ 0 h 56368"/>
                <a:gd name="connsiteX4" fmla="*/ 28184 w 58083"/>
                <a:gd name="connsiteY4" fmla="*/ 0 h 56368"/>
                <a:gd name="connsiteX5" fmla="*/ 0 w 58083"/>
                <a:gd name="connsiteY5" fmla="*/ 28184 h 56368"/>
                <a:gd name="connsiteX6" fmla="*/ 28184 w 58083"/>
                <a:gd name="connsiteY6" fmla="*/ 56369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8184" y="56369"/>
                  </a:moveTo>
                  <a:lnTo>
                    <a:pt x="29899" y="56369"/>
                  </a:lnTo>
                  <a:cubicBezTo>
                    <a:pt x="45472" y="56369"/>
                    <a:pt x="58083" y="43748"/>
                    <a:pt x="58083" y="28184"/>
                  </a:cubicBezTo>
                  <a:cubicBezTo>
                    <a:pt x="58083" y="12621"/>
                    <a:pt x="45463" y="0"/>
                    <a:pt x="29899" y="0"/>
                  </a:cubicBezTo>
                  <a:lnTo>
                    <a:pt x="28184" y="0"/>
                  </a:lnTo>
                  <a:cubicBezTo>
                    <a:pt x="12621" y="0"/>
                    <a:pt x="0" y="12621"/>
                    <a:pt x="0" y="28184"/>
                  </a:cubicBezTo>
                  <a:cubicBezTo>
                    <a:pt x="0" y="43748"/>
                    <a:pt x="12621" y="56369"/>
                    <a:pt x="28184" y="56369"/>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765C9D0C-48EC-4A6D-BC0C-753E87A9DCC0}"/>
                </a:ext>
              </a:extLst>
            </p:cNvPr>
            <p:cNvSpPr/>
            <p:nvPr/>
          </p:nvSpPr>
          <p:spPr>
            <a:xfrm>
              <a:off x="5759777"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3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3" y="43748"/>
                    <a:pt x="58083" y="28184"/>
                  </a:cubicBezTo>
                  <a:cubicBezTo>
                    <a:pt x="58083" y="12621"/>
                    <a:pt x="45463" y="0"/>
                    <a:pt x="29899" y="0"/>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0348FB7D-3BF1-4E1D-A740-5A6E9931D38C}"/>
                </a:ext>
              </a:extLst>
            </p:cNvPr>
            <p:cNvSpPr/>
            <p:nvPr/>
          </p:nvSpPr>
          <p:spPr>
            <a:xfrm>
              <a:off x="5838072" y="1835972"/>
              <a:ext cx="57321" cy="55606"/>
            </a:xfrm>
            <a:custGeom>
              <a:avLst/>
              <a:gdLst>
                <a:gd name="connsiteX0" fmla="*/ 27803 w 57321"/>
                <a:gd name="connsiteY0" fmla="*/ 55607 h 55606"/>
                <a:gd name="connsiteX1" fmla="*/ 29518 w 57321"/>
                <a:gd name="connsiteY1" fmla="*/ 55607 h 55606"/>
                <a:gd name="connsiteX2" fmla="*/ 57321 w 57321"/>
                <a:gd name="connsiteY2" fmla="*/ 27803 h 55606"/>
                <a:gd name="connsiteX3" fmla="*/ 29518 w 57321"/>
                <a:gd name="connsiteY3" fmla="*/ 0 h 55606"/>
                <a:gd name="connsiteX4" fmla="*/ 27803 w 57321"/>
                <a:gd name="connsiteY4" fmla="*/ 0 h 55606"/>
                <a:gd name="connsiteX5" fmla="*/ 0 w 57321"/>
                <a:gd name="connsiteY5" fmla="*/ 27803 h 55606"/>
                <a:gd name="connsiteX6" fmla="*/ 27803 w 57321"/>
                <a:gd name="connsiteY6" fmla="*/ 55607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7803" y="55607"/>
                  </a:moveTo>
                  <a:lnTo>
                    <a:pt x="29518" y="55607"/>
                  </a:lnTo>
                  <a:cubicBezTo>
                    <a:pt x="44872" y="55607"/>
                    <a:pt x="57321" y="43158"/>
                    <a:pt x="57321" y="27803"/>
                  </a:cubicBezTo>
                  <a:cubicBezTo>
                    <a:pt x="57321" y="12449"/>
                    <a:pt x="44872" y="0"/>
                    <a:pt x="29518" y="0"/>
                  </a:cubicBezTo>
                  <a:lnTo>
                    <a:pt x="27803" y="0"/>
                  </a:lnTo>
                  <a:cubicBezTo>
                    <a:pt x="12449" y="0"/>
                    <a:pt x="0" y="12449"/>
                    <a:pt x="0" y="27803"/>
                  </a:cubicBezTo>
                  <a:cubicBezTo>
                    <a:pt x="0" y="43158"/>
                    <a:pt x="12449" y="55607"/>
                    <a:pt x="27803" y="55607"/>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18CDD953-E817-40FB-854B-00307B28F78C}"/>
                </a:ext>
              </a:extLst>
            </p:cNvPr>
            <p:cNvSpPr/>
            <p:nvPr/>
          </p:nvSpPr>
          <p:spPr>
            <a:xfrm>
              <a:off x="5760157"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22" y="12449"/>
                    <a:pt x="44872" y="0"/>
                    <a:pt x="29518" y="0"/>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236DB8B7-B296-4FAD-B9C4-B13A79A6D10B}"/>
                </a:ext>
              </a:extLst>
            </p:cNvPr>
            <p:cNvSpPr/>
            <p:nvPr/>
          </p:nvSpPr>
          <p:spPr>
            <a:xfrm>
              <a:off x="5993901"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72" y="0"/>
                    <a:pt x="29518" y="0"/>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20801E79-7593-46E1-AABC-64D55615DF65}"/>
                </a:ext>
              </a:extLst>
            </p:cNvPr>
            <p:cNvSpPr/>
            <p:nvPr/>
          </p:nvSpPr>
          <p:spPr>
            <a:xfrm>
              <a:off x="5292670"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12" y="12449"/>
                    <a:pt x="44872" y="0"/>
                    <a:pt x="29518" y="0"/>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BA34585A-F000-4AB6-9324-D6CAE6247567}"/>
                </a:ext>
              </a:extLst>
            </p:cNvPr>
            <p:cNvSpPr/>
            <p:nvPr/>
          </p:nvSpPr>
          <p:spPr>
            <a:xfrm>
              <a:off x="5604328"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22" y="12449"/>
                    <a:pt x="44872" y="0"/>
                    <a:pt x="29518" y="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74C9203E-2087-45B8-AD8E-FFACCE21FF17}"/>
                </a:ext>
              </a:extLst>
            </p:cNvPr>
            <p:cNvSpPr/>
            <p:nvPr/>
          </p:nvSpPr>
          <p:spPr>
            <a:xfrm>
              <a:off x="5448490"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72" y="0"/>
                    <a:pt x="29518" y="0"/>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E0454DFD-3E9E-4269-8DBF-0FC31907E7DF}"/>
                </a:ext>
              </a:extLst>
            </p:cNvPr>
            <p:cNvSpPr/>
            <p:nvPr/>
          </p:nvSpPr>
          <p:spPr>
            <a:xfrm>
              <a:off x="5682233"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22" y="12449"/>
                    <a:pt x="44872" y="0"/>
                    <a:pt x="29518" y="0"/>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062333F0-F79F-4E08-A3D2-AB68372A0D28}"/>
                </a:ext>
              </a:extLst>
            </p:cNvPr>
            <p:cNvSpPr/>
            <p:nvPr/>
          </p:nvSpPr>
          <p:spPr>
            <a:xfrm>
              <a:off x="5915977"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82" y="0"/>
                    <a:pt x="29518" y="0"/>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EFF6A22A-76E3-4B5A-B0A6-984B149F21A1}"/>
                </a:ext>
              </a:extLst>
            </p:cNvPr>
            <p:cNvSpPr/>
            <p:nvPr/>
          </p:nvSpPr>
          <p:spPr>
            <a:xfrm>
              <a:off x="6071816" y="1835972"/>
              <a:ext cx="57321" cy="55606"/>
            </a:xfrm>
            <a:custGeom>
              <a:avLst/>
              <a:gdLst>
                <a:gd name="connsiteX0" fmla="*/ 27804 w 57321"/>
                <a:gd name="connsiteY0" fmla="*/ 55607 h 55606"/>
                <a:gd name="connsiteX1" fmla="*/ 29518 w 57321"/>
                <a:gd name="connsiteY1" fmla="*/ 55607 h 55606"/>
                <a:gd name="connsiteX2" fmla="*/ 57322 w 57321"/>
                <a:gd name="connsiteY2" fmla="*/ 27803 h 55606"/>
                <a:gd name="connsiteX3" fmla="*/ 29518 w 57321"/>
                <a:gd name="connsiteY3" fmla="*/ 0 h 55606"/>
                <a:gd name="connsiteX4" fmla="*/ 27804 w 57321"/>
                <a:gd name="connsiteY4" fmla="*/ 0 h 55606"/>
                <a:gd name="connsiteX5" fmla="*/ 0 w 57321"/>
                <a:gd name="connsiteY5" fmla="*/ 27803 h 55606"/>
                <a:gd name="connsiteX6" fmla="*/ 27804 w 57321"/>
                <a:gd name="connsiteY6" fmla="*/ 55607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7804" y="55607"/>
                  </a:moveTo>
                  <a:lnTo>
                    <a:pt x="29518" y="55607"/>
                  </a:lnTo>
                  <a:cubicBezTo>
                    <a:pt x="44872" y="55607"/>
                    <a:pt x="57322" y="43158"/>
                    <a:pt x="57322" y="27803"/>
                  </a:cubicBezTo>
                  <a:cubicBezTo>
                    <a:pt x="57322" y="12449"/>
                    <a:pt x="44872" y="0"/>
                    <a:pt x="29518" y="0"/>
                  </a:cubicBezTo>
                  <a:lnTo>
                    <a:pt x="27804" y="0"/>
                  </a:lnTo>
                  <a:cubicBezTo>
                    <a:pt x="12449" y="0"/>
                    <a:pt x="0" y="12449"/>
                    <a:pt x="0" y="27803"/>
                  </a:cubicBezTo>
                  <a:cubicBezTo>
                    <a:pt x="0" y="43158"/>
                    <a:pt x="12449" y="55607"/>
                    <a:pt x="27804" y="55607"/>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F8DA0F36-B497-4992-B184-05F1EDAAAD47}"/>
                </a:ext>
              </a:extLst>
            </p:cNvPr>
            <p:cNvSpPr/>
            <p:nvPr/>
          </p:nvSpPr>
          <p:spPr>
            <a:xfrm>
              <a:off x="5370585"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72" y="0"/>
                    <a:pt x="29518" y="0"/>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73E25DCD-4AD5-4FD8-B04C-62CD43C253CF}"/>
                </a:ext>
              </a:extLst>
            </p:cNvPr>
            <p:cNvSpPr/>
            <p:nvPr/>
          </p:nvSpPr>
          <p:spPr>
            <a:xfrm>
              <a:off x="6149720" y="1835972"/>
              <a:ext cx="57321" cy="55606"/>
            </a:xfrm>
            <a:custGeom>
              <a:avLst/>
              <a:gdLst>
                <a:gd name="connsiteX0" fmla="*/ 27804 w 57321"/>
                <a:gd name="connsiteY0" fmla="*/ 0 h 55606"/>
                <a:gd name="connsiteX1" fmla="*/ 0 w 57321"/>
                <a:gd name="connsiteY1" fmla="*/ 27803 h 55606"/>
                <a:gd name="connsiteX2" fmla="*/ 27804 w 57321"/>
                <a:gd name="connsiteY2" fmla="*/ 55607 h 55606"/>
                <a:gd name="connsiteX3" fmla="*/ 29518 w 57321"/>
                <a:gd name="connsiteY3" fmla="*/ 55607 h 55606"/>
                <a:gd name="connsiteX4" fmla="*/ 57322 w 57321"/>
                <a:gd name="connsiteY4" fmla="*/ 27803 h 55606"/>
                <a:gd name="connsiteX5" fmla="*/ 45510 w 57321"/>
                <a:gd name="connsiteY5" fmla="*/ 5115 h 55606"/>
                <a:gd name="connsiteX6" fmla="*/ 38881 w 57321"/>
                <a:gd name="connsiteY6" fmla="*/ 1734 h 55606"/>
                <a:gd name="connsiteX7" fmla="*/ 29528 w 57321"/>
                <a:gd name="connsiteY7" fmla="*/ 0 h 55606"/>
                <a:gd name="connsiteX8" fmla="*/ 27804 w 57321"/>
                <a:gd name="connsiteY8"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21" h="55606">
                  <a:moveTo>
                    <a:pt x="27804" y="0"/>
                  </a:moveTo>
                  <a:cubicBezTo>
                    <a:pt x="12449" y="0"/>
                    <a:pt x="0" y="12449"/>
                    <a:pt x="0" y="27803"/>
                  </a:cubicBezTo>
                  <a:cubicBezTo>
                    <a:pt x="0" y="43158"/>
                    <a:pt x="12449" y="55607"/>
                    <a:pt x="27804" y="55607"/>
                  </a:cubicBezTo>
                  <a:lnTo>
                    <a:pt x="29518" y="55607"/>
                  </a:lnTo>
                  <a:cubicBezTo>
                    <a:pt x="44872" y="55607"/>
                    <a:pt x="57322" y="43158"/>
                    <a:pt x="57322" y="27803"/>
                  </a:cubicBezTo>
                  <a:cubicBezTo>
                    <a:pt x="57322" y="18412"/>
                    <a:pt x="52635" y="10154"/>
                    <a:pt x="45510" y="5115"/>
                  </a:cubicBezTo>
                  <a:cubicBezTo>
                    <a:pt x="43310" y="3981"/>
                    <a:pt x="41091" y="2858"/>
                    <a:pt x="38881" y="1734"/>
                  </a:cubicBezTo>
                  <a:cubicBezTo>
                    <a:pt x="35947" y="676"/>
                    <a:pt x="32823" y="0"/>
                    <a:pt x="29528" y="0"/>
                  </a:cubicBezTo>
                  <a:lnTo>
                    <a:pt x="27804" y="0"/>
                  </a:ln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4E439E4E-A32E-4266-B48D-D7B11E3DFF1F}"/>
                </a:ext>
              </a:extLst>
            </p:cNvPr>
            <p:cNvSpPr/>
            <p:nvPr/>
          </p:nvSpPr>
          <p:spPr>
            <a:xfrm>
              <a:off x="6227635" y="1859341"/>
              <a:ext cx="45574" cy="32238"/>
            </a:xfrm>
            <a:custGeom>
              <a:avLst/>
              <a:gdLst>
                <a:gd name="connsiteX0" fmla="*/ 27413 w 45574"/>
                <a:gd name="connsiteY0" fmla="*/ 32238 h 32238"/>
                <a:gd name="connsiteX1" fmla="*/ 29108 w 45574"/>
                <a:gd name="connsiteY1" fmla="*/ 32238 h 32238"/>
                <a:gd name="connsiteX2" fmla="*/ 45529 w 45574"/>
                <a:gd name="connsiteY2" fmla="*/ 26637 h 32238"/>
                <a:gd name="connsiteX3" fmla="*/ 45520 w 45574"/>
                <a:gd name="connsiteY3" fmla="*/ 26447 h 32238"/>
                <a:gd name="connsiteX4" fmla="*/ 638 w 45574"/>
                <a:gd name="connsiteY4" fmla="*/ 15 h 32238"/>
                <a:gd name="connsiteX5" fmla="*/ 467 w 45574"/>
                <a:gd name="connsiteY5" fmla="*/ 91 h 32238"/>
                <a:gd name="connsiteX6" fmla="*/ 0 w 45574"/>
                <a:gd name="connsiteY6" fmla="*/ 4835 h 32238"/>
                <a:gd name="connsiteX7" fmla="*/ 27413 w 45574"/>
                <a:gd name="connsiteY7" fmla="*/ 32238 h 32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74" h="32238">
                  <a:moveTo>
                    <a:pt x="27413" y="32238"/>
                  </a:moveTo>
                  <a:lnTo>
                    <a:pt x="29108" y="32238"/>
                  </a:lnTo>
                  <a:cubicBezTo>
                    <a:pt x="35300" y="32238"/>
                    <a:pt x="40948" y="30104"/>
                    <a:pt x="45529" y="26637"/>
                  </a:cubicBezTo>
                  <a:cubicBezTo>
                    <a:pt x="45596" y="26590"/>
                    <a:pt x="45586" y="26494"/>
                    <a:pt x="45520" y="26447"/>
                  </a:cubicBezTo>
                  <a:cubicBezTo>
                    <a:pt x="30785" y="17303"/>
                    <a:pt x="15821" y="8492"/>
                    <a:pt x="638" y="15"/>
                  </a:cubicBezTo>
                  <a:cubicBezTo>
                    <a:pt x="571" y="-23"/>
                    <a:pt x="486" y="15"/>
                    <a:pt x="467" y="91"/>
                  </a:cubicBezTo>
                  <a:cubicBezTo>
                    <a:pt x="190" y="1634"/>
                    <a:pt x="0" y="3206"/>
                    <a:pt x="0" y="4835"/>
                  </a:cubicBezTo>
                  <a:cubicBezTo>
                    <a:pt x="9" y="19970"/>
                    <a:pt x="12278" y="32238"/>
                    <a:pt x="27413" y="32238"/>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70DD15CA-8784-4A62-A7B4-86367C01A443}"/>
                </a:ext>
              </a:extLst>
            </p:cNvPr>
            <p:cNvSpPr/>
            <p:nvPr/>
          </p:nvSpPr>
          <p:spPr>
            <a:xfrm>
              <a:off x="5526414"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72" y="0"/>
                    <a:pt x="29518" y="0"/>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7142FFC2-6D75-4CF3-A538-183F747B765F}"/>
                </a:ext>
              </a:extLst>
            </p:cNvPr>
            <p:cNvSpPr/>
            <p:nvPr/>
          </p:nvSpPr>
          <p:spPr>
            <a:xfrm>
              <a:off x="5214746"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22" y="12449"/>
                    <a:pt x="44872" y="0"/>
                    <a:pt x="29518" y="0"/>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6E864C23-DA04-4A50-948D-93C5BEBB5554}"/>
                </a:ext>
              </a:extLst>
            </p:cNvPr>
            <p:cNvSpPr/>
            <p:nvPr/>
          </p:nvSpPr>
          <p:spPr>
            <a:xfrm>
              <a:off x="5070673" y="1859350"/>
              <a:ext cx="45565" cy="32238"/>
            </a:xfrm>
            <a:custGeom>
              <a:avLst/>
              <a:gdLst>
                <a:gd name="connsiteX0" fmla="*/ 18162 w 45565"/>
                <a:gd name="connsiteY0" fmla="*/ 32229 h 32238"/>
                <a:gd name="connsiteX1" fmla="*/ 45565 w 45565"/>
                <a:gd name="connsiteY1" fmla="*/ 4825 h 32238"/>
                <a:gd name="connsiteX2" fmla="*/ 45099 w 45565"/>
                <a:gd name="connsiteY2" fmla="*/ 91 h 32238"/>
                <a:gd name="connsiteX3" fmla="*/ 44927 w 45565"/>
                <a:gd name="connsiteY3" fmla="*/ 15 h 32238"/>
                <a:gd name="connsiteX4" fmla="*/ 55 w 45565"/>
                <a:gd name="connsiteY4" fmla="*/ 26447 h 32238"/>
                <a:gd name="connsiteX5" fmla="*/ 45 w 45565"/>
                <a:gd name="connsiteY5" fmla="*/ 26637 h 32238"/>
                <a:gd name="connsiteX6" fmla="*/ 16467 w 45565"/>
                <a:gd name="connsiteY6" fmla="*/ 32238 h 32238"/>
                <a:gd name="connsiteX7" fmla="*/ 18162 w 45565"/>
                <a:gd name="connsiteY7" fmla="*/ 32238 h 32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65" h="32238">
                  <a:moveTo>
                    <a:pt x="18162" y="32229"/>
                  </a:moveTo>
                  <a:cubicBezTo>
                    <a:pt x="33297" y="32229"/>
                    <a:pt x="45565" y="19960"/>
                    <a:pt x="45565" y="4825"/>
                  </a:cubicBezTo>
                  <a:cubicBezTo>
                    <a:pt x="45565" y="3206"/>
                    <a:pt x="45375" y="1634"/>
                    <a:pt x="45099" y="91"/>
                  </a:cubicBezTo>
                  <a:cubicBezTo>
                    <a:pt x="45089" y="15"/>
                    <a:pt x="45003" y="-23"/>
                    <a:pt x="44927" y="15"/>
                  </a:cubicBezTo>
                  <a:cubicBezTo>
                    <a:pt x="29744" y="8492"/>
                    <a:pt x="14790" y="17303"/>
                    <a:pt x="55" y="26447"/>
                  </a:cubicBezTo>
                  <a:cubicBezTo>
                    <a:pt x="-12" y="26485"/>
                    <a:pt x="-21" y="26590"/>
                    <a:pt x="45" y="26637"/>
                  </a:cubicBezTo>
                  <a:cubicBezTo>
                    <a:pt x="4637" y="30104"/>
                    <a:pt x="10285" y="32238"/>
                    <a:pt x="16467" y="32238"/>
                  </a:cubicBezTo>
                  <a:lnTo>
                    <a:pt x="18162" y="32238"/>
                  </a:ln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B3264EA6-9147-4BC1-A334-001B4CDFA2B1}"/>
                </a:ext>
              </a:extLst>
            </p:cNvPr>
            <p:cNvSpPr/>
            <p:nvPr/>
          </p:nvSpPr>
          <p:spPr>
            <a:xfrm>
              <a:off x="5136841" y="1835972"/>
              <a:ext cx="57321" cy="55606"/>
            </a:xfrm>
            <a:custGeom>
              <a:avLst/>
              <a:gdLst>
                <a:gd name="connsiteX0" fmla="*/ 0 w 57321"/>
                <a:gd name="connsiteY0" fmla="*/ 27803 h 55606"/>
                <a:gd name="connsiteX1" fmla="*/ 27804 w 57321"/>
                <a:gd name="connsiteY1" fmla="*/ 55607 h 55606"/>
                <a:gd name="connsiteX2" fmla="*/ 29518 w 57321"/>
                <a:gd name="connsiteY2" fmla="*/ 55607 h 55606"/>
                <a:gd name="connsiteX3" fmla="*/ 57322 w 57321"/>
                <a:gd name="connsiteY3" fmla="*/ 27803 h 55606"/>
                <a:gd name="connsiteX4" fmla="*/ 29518 w 57321"/>
                <a:gd name="connsiteY4" fmla="*/ 0 h 55606"/>
                <a:gd name="connsiteX5" fmla="*/ 27804 w 57321"/>
                <a:gd name="connsiteY5" fmla="*/ 0 h 55606"/>
                <a:gd name="connsiteX6" fmla="*/ 18459 w 57321"/>
                <a:gd name="connsiteY6" fmla="*/ 1724 h 55606"/>
                <a:gd name="connsiteX7" fmla="*/ 11811 w 57321"/>
                <a:gd name="connsiteY7" fmla="*/ 5115 h 55606"/>
                <a:gd name="connsiteX8" fmla="*/ 0 w 57321"/>
                <a:gd name="connsiteY8" fmla="*/ 27803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21" h="55606">
                  <a:moveTo>
                    <a:pt x="0" y="27803"/>
                  </a:moveTo>
                  <a:cubicBezTo>
                    <a:pt x="0" y="43158"/>
                    <a:pt x="12449" y="55607"/>
                    <a:pt x="27804" y="55607"/>
                  </a:cubicBezTo>
                  <a:lnTo>
                    <a:pt x="29518" y="55607"/>
                  </a:lnTo>
                  <a:cubicBezTo>
                    <a:pt x="44872" y="55607"/>
                    <a:pt x="57322" y="43158"/>
                    <a:pt x="57322" y="27803"/>
                  </a:cubicBezTo>
                  <a:cubicBezTo>
                    <a:pt x="57322" y="12449"/>
                    <a:pt x="44872" y="0"/>
                    <a:pt x="29518" y="0"/>
                  </a:cubicBezTo>
                  <a:lnTo>
                    <a:pt x="27804" y="0"/>
                  </a:lnTo>
                  <a:cubicBezTo>
                    <a:pt x="24508" y="0"/>
                    <a:pt x="21393" y="676"/>
                    <a:pt x="18459" y="1724"/>
                  </a:cubicBezTo>
                  <a:cubicBezTo>
                    <a:pt x="16240" y="2848"/>
                    <a:pt x="14021" y="3981"/>
                    <a:pt x="11811" y="5115"/>
                  </a:cubicBezTo>
                  <a:cubicBezTo>
                    <a:pt x="4677" y="10163"/>
                    <a:pt x="0" y="18421"/>
                    <a:pt x="0" y="27803"/>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F31904DE-6078-4BCF-9C6C-3263A79C9C71}"/>
                </a:ext>
              </a:extLst>
            </p:cNvPr>
            <p:cNvSpPr/>
            <p:nvPr/>
          </p:nvSpPr>
          <p:spPr>
            <a:xfrm>
              <a:off x="5293061"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8E87651D-5E15-47D9-A316-E509FEC44698}"/>
                </a:ext>
              </a:extLst>
            </p:cNvPr>
            <p:cNvSpPr/>
            <p:nvPr/>
          </p:nvSpPr>
          <p:spPr>
            <a:xfrm>
              <a:off x="5448881"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F593E240-1C5B-4E0A-B5EB-18B90E3DF73C}"/>
                </a:ext>
              </a:extLst>
            </p:cNvPr>
            <p:cNvSpPr/>
            <p:nvPr/>
          </p:nvSpPr>
          <p:spPr>
            <a:xfrm>
              <a:off x="5370976"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43C39C60-826F-474C-AD3F-9ABFB5CE06A3}"/>
                </a:ext>
              </a:extLst>
            </p:cNvPr>
            <p:cNvSpPr/>
            <p:nvPr/>
          </p:nvSpPr>
          <p:spPr>
            <a:xfrm>
              <a:off x="6150111" y="1896722"/>
              <a:ext cx="56540" cy="54825"/>
            </a:xfrm>
            <a:custGeom>
              <a:avLst/>
              <a:gdLst>
                <a:gd name="connsiteX0" fmla="*/ 27413 w 56540"/>
                <a:gd name="connsiteY0" fmla="*/ 54826 h 54825"/>
                <a:gd name="connsiteX1" fmla="*/ 29127 w 56540"/>
                <a:gd name="connsiteY1" fmla="*/ 54826 h 54825"/>
                <a:gd name="connsiteX2" fmla="*/ 56540 w 56540"/>
                <a:gd name="connsiteY2" fmla="*/ 27413 h 54825"/>
                <a:gd name="connsiteX3" fmla="*/ 29127 w 56540"/>
                <a:gd name="connsiteY3" fmla="*/ 0 h 54825"/>
                <a:gd name="connsiteX4" fmla="*/ 27413 w 56540"/>
                <a:gd name="connsiteY4" fmla="*/ 0 h 54825"/>
                <a:gd name="connsiteX5" fmla="*/ 0 w 56540"/>
                <a:gd name="connsiteY5" fmla="*/ 27413 h 54825"/>
                <a:gd name="connsiteX6" fmla="*/ 27413 w 56540"/>
                <a:gd name="connsiteY6" fmla="*/ 54826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7413" y="54826"/>
                  </a:moveTo>
                  <a:lnTo>
                    <a:pt x="29127" y="54826"/>
                  </a:lnTo>
                  <a:cubicBezTo>
                    <a:pt x="44272" y="54826"/>
                    <a:pt x="56540" y="42548"/>
                    <a:pt x="56540" y="27413"/>
                  </a:cubicBezTo>
                  <a:cubicBezTo>
                    <a:pt x="56540" y="12278"/>
                    <a:pt x="44263" y="0"/>
                    <a:pt x="29127" y="0"/>
                  </a:cubicBezTo>
                  <a:lnTo>
                    <a:pt x="27413" y="0"/>
                  </a:lnTo>
                  <a:cubicBezTo>
                    <a:pt x="12268" y="0"/>
                    <a:pt x="0" y="12278"/>
                    <a:pt x="0" y="27413"/>
                  </a:cubicBezTo>
                  <a:cubicBezTo>
                    <a:pt x="0" y="42548"/>
                    <a:pt x="12278" y="54826"/>
                    <a:pt x="27413" y="54826"/>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1FD1D557-5B03-44EB-B313-6D0A5BA0B94C}"/>
                </a:ext>
              </a:extLst>
            </p:cNvPr>
            <p:cNvSpPr/>
            <p:nvPr/>
          </p:nvSpPr>
          <p:spPr>
            <a:xfrm>
              <a:off x="6072197"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38E05F06-D89B-4D9F-92D9-3BC0855D4B9A}"/>
                </a:ext>
              </a:extLst>
            </p:cNvPr>
            <p:cNvSpPr/>
            <p:nvPr/>
          </p:nvSpPr>
          <p:spPr>
            <a:xfrm>
              <a:off x="4987961" y="1909327"/>
              <a:ext cx="49980" cy="42221"/>
            </a:xfrm>
            <a:custGeom>
              <a:avLst/>
              <a:gdLst>
                <a:gd name="connsiteX0" fmla="*/ 20855 w 49980"/>
                <a:gd name="connsiteY0" fmla="*/ 42221 h 42221"/>
                <a:gd name="connsiteX1" fmla="*/ 21293 w 49980"/>
                <a:gd name="connsiteY1" fmla="*/ 42221 h 42221"/>
                <a:gd name="connsiteX2" fmla="*/ 49477 w 49980"/>
                <a:gd name="connsiteY2" fmla="*/ 20085 h 42221"/>
                <a:gd name="connsiteX3" fmla="*/ 45620 w 49980"/>
                <a:gd name="connsiteY3" fmla="*/ 45 h 42221"/>
                <a:gd name="connsiteX4" fmla="*/ 45477 w 49980"/>
                <a:gd name="connsiteY4" fmla="*/ 16 h 42221"/>
                <a:gd name="connsiteX5" fmla="*/ 43 w 49980"/>
                <a:gd name="connsiteY5" fmla="*/ 32296 h 42221"/>
                <a:gd name="connsiteX6" fmla="*/ 23 w 49980"/>
                <a:gd name="connsiteY6" fmla="*/ 32449 h 42221"/>
                <a:gd name="connsiteX7" fmla="*/ 20855 w 49980"/>
                <a:gd name="connsiteY7" fmla="*/ 42221 h 4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80" h="42221">
                  <a:moveTo>
                    <a:pt x="20855" y="42221"/>
                  </a:moveTo>
                  <a:lnTo>
                    <a:pt x="21293" y="42221"/>
                  </a:lnTo>
                  <a:cubicBezTo>
                    <a:pt x="34666" y="42221"/>
                    <a:pt x="46972" y="33211"/>
                    <a:pt x="49477" y="20085"/>
                  </a:cubicBezTo>
                  <a:cubicBezTo>
                    <a:pt x="50897" y="12637"/>
                    <a:pt x="49220" y="5664"/>
                    <a:pt x="45620" y="45"/>
                  </a:cubicBezTo>
                  <a:cubicBezTo>
                    <a:pt x="45591" y="-3"/>
                    <a:pt x="45524" y="-12"/>
                    <a:pt x="45477" y="16"/>
                  </a:cubicBezTo>
                  <a:cubicBezTo>
                    <a:pt x="30065" y="10417"/>
                    <a:pt x="14911" y="21181"/>
                    <a:pt x="43" y="32296"/>
                  </a:cubicBezTo>
                  <a:cubicBezTo>
                    <a:pt x="-5" y="32334"/>
                    <a:pt x="-15" y="32401"/>
                    <a:pt x="23" y="32449"/>
                  </a:cubicBezTo>
                  <a:cubicBezTo>
                    <a:pt x="5053" y="38373"/>
                    <a:pt x="12463" y="42221"/>
                    <a:pt x="20855" y="42221"/>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D22CB9B5-4D89-4043-8EB2-3B0CF7635533}"/>
                </a:ext>
              </a:extLst>
            </p:cNvPr>
            <p:cNvSpPr/>
            <p:nvPr/>
          </p:nvSpPr>
          <p:spPr>
            <a:xfrm>
              <a:off x="5682624"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627BF3D9-0E36-44FC-9A43-44F7DC47D301}"/>
                </a:ext>
              </a:extLst>
            </p:cNvPr>
            <p:cNvSpPr/>
            <p:nvPr/>
          </p:nvSpPr>
          <p:spPr>
            <a:xfrm>
              <a:off x="5838463" y="1896722"/>
              <a:ext cx="56540" cy="54825"/>
            </a:xfrm>
            <a:custGeom>
              <a:avLst/>
              <a:gdLst>
                <a:gd name="connsiteX0" fmla="*/ 27413 w 56540"/>
                <a:gd name="connsiteY0" fmla="*/ 54826 h 54825"/>
                <a:gd name="connsiteX1" fmla="*/ 29127 w 56540"/>
                <a:gd name="connsiteY1" fmla="*/ 54826 h 54825"/>
                <a:gd name="connsiteX2" fmla="*/ 56540 w 56540"/>
                <a:gd name="connsiteY2" fmla="*/ 27413 h 54825"/>
                <a:gd name="connsiteX3" fmla="*/ 29127 w 56540"/>
                <a:gd name="connsiteY3" fmla="*/ 0 h 54825"/>
                <a:gd name="connsiteX4" fmla="*/ 27413 w 56540"/>
                <a:gd name="connsiteY4" fmla="*/ 0 h 54825"/>
                <a:gd name="connsiteX5" fmla="*/ 0 w 56540"/>
                <a:gd name="connsiteY5" fmla="*/ 27413 h 54825"/>
                <a:gd name="connsiteX6" fmla="*/ 27413 w 56540"/>
                <a:gd name="connsiteY6" fmla="*/ 54826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7413" y="54826"/>
                  </a:moveTo>
                  <a:lnTo>
                    <a:pt x="29127" y="54826"/>
                  </a:lnTo>
                  <a:cubicBezTo>
                    <a:pt x="44272" y="54826"/>
                    <a:pt x="56540" y="42548"/>
                    <a:pt x="56540" y="27413"/>
                  </a:cubicBezTo>
                  <a:cubicBezTo>
                    <a:pt x="56540" y="12278"/>
                    <a:pt x="44263" y="0"/>
                    <a:pt x="29127" y="0"/>
                  </a:cubicBezTo>
                  <a:lnTo>
                    <a:pt x="27413" y="0"/>
                  </a:lnTo>
                  <a:cubicBezTo>
                    <a:pt x="12268" y="0"/>
                    <a:pt x="0" y="12278"/>
                    <a:pt x="0" y="27413"/>
                  </a:cubicBezTo>
                  <a:cubicBezTo>
                    <a:pt x="0" y="42548"/>
                    <a:pt x="12268" y="54826"/>
                    <a:pt x="27413" y="54826"/>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677D944A-0D0A-4236-A0C9-B188920C1388}"/>
                </a:ext>
              </a:extLst>
            </p:cNvPr>
            <p:cNvSpPr/>
            <p:nvPr/>
          </p:nvSpPr>
          <p:spPr>
            <a:xfrm>
              <a:off x="6305936" y="1909327"/>
              <a:ext cx="49976" cy="42221"/>
            </a:xfrm>
            <a:custGeom>
              <a:avLst/>
              <a:gdLst>
                <a:gd name="connsiteX0" fmla="*/ 28693 w 49976"/>
                <a:gd name="connsiteY0" fmla="*/ 42221 h 42221"/>
                <a:gd name="connsiteX1" fmla="*/ 29131 w 49976"/>
                <a:gd name="connsiteY1" fmla="*/ 42221 h 42221"/>
                <a:gd name="connsiteX2" fmla="*/ 49953 w 49976"/>
                <a:gd name="connsiteY2" fmla="*/ 32449 h 42221"/>
                <a:gd name="connsiteX3" fmla="*/ 49933 w 49976"/>
                <a:gd name="connsiteY3" fmla="*/ 32296 h 42221"/>
                <a:gd name="connsiteX4" fmla="*/ 4509 w 49976"/>
                <a:gd name="connsiteY4" fmla="*/ 16 h 42221"/>
                <a:gd name="connsiteX5" fmla="*/ 4366 w 49976"/>
                <a:gd name="connsiteY5" fmla="*/ 45 h 42221"/>
                <a:gd name="connsiteX6" fmla="*/ 508 w 49976"/>
                <a:gd name="connsiteY6" fmla="*/ 20085 h 42221"/>
                <a:gd name="connsiteX7" fmla="*/ 28693 w 49976"/>
                <a:gd name="connsiteY7" fmla="*/ 42221 h 4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76" h="42221">
                  <a:moveTo>
                    <a:pt x="28693" y="42221"/>
                  </a:moveTo>
                  <a:lnTo>
                    <a:pt x="29131" y="42221"/>
                  </a:lnTo>
                  <a:cubicBezTo>
                    <a:pt x="37513" y="42221"/>
                    <a:pt x="44923" y="38373"/>
                    <a:pt x="49953" y="32449"/>
                  </a:cubicBezTo>
                  <a:cubicBezTo>
                    <a:pt x="49991" y="32401"/>
                    <a:pt x="49981" y="32334"/>
                    <a:pt x="49933" y="32296"/>
                  </a:cubicBezTo>
                  <a:cubicBezTo>
                    <a:pt x="35065" y="21181"/>
                    <a:pt x="19920" y="10417"/>
                    <a:pt x="4509" y="16"/>
                  </a:cubicBezTo>
                  <a:cubicBezTo>
                    <a:pt x="4461" y="-12"/>
                    <a:pt x="4395" y="-3"/>
                    <a:pt x="4366" y="45"/>
                  </a:cubicBezTo>
                  <a:cubicBezTo>
                    <a:pt x="756" y="5664"/>
                    <a:pt x="-920" y="12637"/>
                    <a:pt x="508" y="20085"/>
                  </a:cubicBezTo>
                  <a:cubicBezTo>
                    <a:pt x="3023" y="33211"/>
                    <a:pt x="15329" y="42221"/>
                    <a:pt x="28693" y="42221"/>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4598168D-E2C9-4473-A65E-18AB9E4244CD}"/>
                </a:ext>
              </a:extLst>
            </p:cNvPr>
            <p:cNvSpPr/>
            <p:nvPr/>
          </p:nvSpPr>
          <p:spPr>
            <a:xfrm>
              <a:off x="5137232"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76BCD277-CD17-4E7C-8B10-00BB7E99D8DB}"/>
                </a:ext>
              </a:extLst>
            </p:cNvPr>
            <p:cNvSpPr/>
            <p:nvPr/>
          </p:nvSpPr>
          <p:spPr>
            <a:xfrm>
              <a:off x="6228035" y="1896722"/>
              <a:ext cx="56540" cy="54825"/>
            </a:xfrm>
            <a:custGeom>
              <a:avLst/>
              <a:gdLst>
                <a:gd name="connsiteX0" fmla="*/ 27413 w 56540"/>
                <a:gd name="connsiteY0" fmla="*/ 54826 h 54825"/>
                <a:gd name="connsiteX1" fmla="*/ 29128 w 56540"/>
                <a:gd name="connsiteY1" fmla="*/ 54826 h 54825"/>
                <a:gd name="connsiteX2" fmla="*/ 56540 w 56540"/>
                <a:gd name="connsiteY2" fmla="*/ 27413 h 54825"/>
                <a:gd name="connsiteX3" fmla="*/ 29128 w 56540"/>
                <a:gd name="connsiteY3" fmla="*/ 0 h 54825"/>
                <a:gd name="connsiteX4" fmla="*/ 27413 w 56540"/>
                <a:gd name="connsiteY4" fmla="*/ 0 h 54825"/>
                <a:gd name="connsiteX5" fmla="*/ 0 w 56540"/>
                <a:gd name="connsiteY5" fmla="*/ 27413 h 54825"/>
                <a:gd name="connsiteX6" fmla="*/ 27413 w 56540"/>
                <a:gd name="connsiteY6" fmla="*/ 54826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7413" y="54826"/>
                  </a:moveTo>
                  <a:lnTo>
                    <a:pt x="29128" y="54826"/>
                  </a:lnTo>
                  <a:cubicBezTo>
                    <a:pt x="44272" y="54826"/>
                    <a:pt x="56540" y="42548"/>
                    <a:pt x="56540" y="27413"/>
                  </a:cubicBezTo>
                  <a:cubicBezTo>
                    <a:pt x="56540" y="12278"/>
                    <a:pt x="44263" y="0"/>
                    <a:pt x="29128" y="0"/>
                  </a:cubicBezTo>
                  <a:lnTo>
                    <a:pt x="27413" y="0"/>
                  </a:lnTo>
                  <a:cubicBezTo>
                    <a:pt x="12268" y="0"/>
                    <a:pt x="0" y="12278"/>
                    <a:pt x="0" y="27413"/>
                  </a:cubicBezTo>
                  <a:cubicBezTo>
                    <a:pt x="0" y="42548"/>
                    <a:pt x="12268" y="54826"/>
                    <a:pt x="27413" y="54826"/>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058589B4-E707-48B0-81D6-F631B9366300}"/>
                </a:ext>
              </a:extLst>
            </p:cNvPr>
            <p:cNvSpPr/>
            <p:nvPr/>
          </p:nvSpPr>
          <p:spPr>
            <a:xfrm>
              <a:off x="5916368"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9667BCD6-32F5-4152-8175-62326B67C4CD}"/>
                </a:ext>
              </a:extLst>
            </p:cNvPr>
            <p:cNvSpPr/>
            <p:nvPr/>
          </p:nvSpPr>
          <p:spPr>
            <a:xfrm>
              <a:off x="5760548"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E424896B-66E8-420B-AF78-9B4C252EE98A}"/>
                </a:ext>
              </a:extLst>
            </p:cNvPr>
            <p:cNvSpPr/>
            <p:nvPr/>
          </p:nvSpPr>
          <p:spPr>
            <a:xfrm>
              <a:off x="5215137"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B5B6833B-CD2F-4C60-B55D-8755E278D7BD}"/>
                </a:ext>
              </a:extLst>
            </p:cNvPr>
            <p:cNvSpPr/>
            <p:nvPr/>
          </p:nvSpPr>
          <p:spPr>
            <a:xfrm>
              <a:off x="5604719"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AB8B92BD-3B33-4964-AD88-0851473A283D}"/>
                </a:ext>
              </a:extLst>
            </p:cNvPr>
            <p:cNvSpPr/>
            <p:nvPr/>
          </p:nvSpPr>
          <p:spPr>
            <a:xfrm>
              <a:off x="5526805"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1C914226-BE54-4552-83B2-F68CA611A682}"/>
                </a:ext>
              </a:extLst>
            </p:cNvPr>
            <p:cNvSpPr/>
            <p:nvPr/>
          </p:nvSpPr>
          <p:spPr>
            <a:xfrm>
              <a:off x="5994292"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122DDFD6-B0B9-45BD-83DB-1F0C301A42A3}"/>
                </a:ext>
              </a:extLst>
            </p:cNvPr>
            <p:cNvSpPr/>
            <p:nvPr/>
          </p:nvSpPr>
          <p:spPr>
            <a:xfrm>
              <a:off x="5059308"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205550EC-6C7D-420E-BF78-D5C21A81D9F9}"/>
                </a:ext>
              </a:extLst>
            </p:cNvPr>
            <p:cNvSpPr/>
            <p:nvPr/>
          </p:nvSpPr>
          <p:spPr>
            <a:xfrm>
              <a:off x="5527186"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69" y="12106"/>
                    <a:pt x="43672" y="0"/>
                    <a:pt x="28747" y="0"/>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639A2B56-2185-41BD-99D7-FD81C1314FEA}"/>
                </a:ext>
              </a:extLst>
            </p:cNvPr>
            <p:cNvSpPr/>
            <p:nvPr/>
          </p:nvSpPr>
          <p:spPr>
            <a:xfrm>
              <a:off x="5059689"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82" y="0"/>
                    <a:pt x="28746" y="0"/>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3B39B14D-36E1-4CD8-80A0-9911AA134897}"/>
                </a:ext>
              </a:extLst>
            </p:cNvPr>
            <p:cNvSpPr/>
            <p:nvPr/>
          </p:nvSpPr>
          <p:spPr>
            <a:xfrm>
              <a:off x="5137613"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72" y="0"/>
                    <a:pt x="28746" y="0"/>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ECCB9B27-F96A-443B-B61B-815C07F9742A}"/>
                </a:ext>
              </a:extLst>
            </p:cNvPr>
            <p:cNvSpPr/>
            <p:nvPr/>
          </p:nvSpPr>
          <p:spPr>
            <a:xfrm>
              <a:off x="6072578"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72" y="0"/>
                    <a:pt x="28747" y="0"/>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7EFBA199-3866-48FC-919D-0A9A2EA2E1A3}"/>
                </a:ext>
              </a:extLst>
            </p:cNvPr>
            <p:cNvSpPr/>
            <p:nvPr/>
          </p:nvSpPr>
          <p:spPr>
            <a:xfrm>
              <a:off x="4981784"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72" y="0"/>
                    <a:pt x="28746" y="0"/>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073FD755-DF1F-46D0-9F72-1F0B0D3E37CF}"/>
                </a:ext>
              </a:extLst>
            </p:cNvPr>
            <p:cNvSpPr/>
            <p:nvPr/>
          </p:nvSpPr>
          <p:spPr>
            <a:xfrm>
              <a:off x="5683005"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82" y="0"/>
                    <a:pt x="28746" y="0"/>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6E74A8B3-B420-49E6-BC06-D1C143191DEF}"/>
                </a:ext>
              </a:extLst>
            </p:cNvPr>
            <p:cNvSpPr/>
            <p:nvPr/>
          </p:nvSpPr>
          <p:spPr>
            <a:xfrm>
              <a:off x="5916749"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82" y="0"/>
                    <a:pt x="28747" y="0"/>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2C38EE7B-C660-45D3-8781-3D8C9F0E8770}"/>
                </a:ext>
              </a:extLst>
            </p:cNvPr>
            <p:cNvSpPr/>
            <p:nvPr/>
          </p:nvSpPr>
          <p:spPr>
            <a:xfrm>
              <a:off x="6306331" y="1957454"/>
              <a:ext cx="55778" cy="54063"/>
            </a:xfrm>
            <a:custGeom>
              <a:avLst/>
              <a:gdLst>
                <a:gd name="connsiteX0" fmla="*/ 27032 w 55778"/>
                <a:gd name="connsiteY0" fmla="*/ 54064 h 54063"/>
                <a:gd name="connsiteX1" fmla="*/ 28747 w 55778"/>
                <a:gd name="connsiteY1" fmla="*/ 54064 h 54063"/>
                <a:gd name="connsiteX2" fmla="*/ 55778 w 55778"/>
                <a:gd name="connsiteY2" fmla="*/ 27032 h 54063"/>
                <a:gd name="connsiteX3" fmla="*/ 28747 w 55778"/>
                <a:gd name="connsiteY3" fmla="*/ 0 h 54063"/>
                <a:gd name="connsiteX4" fmla="*/ 27032 w 55778"/>
                <a:gd name="connsiteY4" fmla="*/ 0 h 54063"/>
                <a:gd name="connsiteX5" fmla="*/ 0 w 55778"/>
                <a:gd name="connsiteY5" fmla="*/ 27032 h 54063"/>
                <a:gd name="connsiteX6" fmla="*/ 27032 w 55778"/>
                <a:gd name="connsiteY6" fmla="*/ 54064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7032" y="54064"/>
                  </a:moveTo>
                  <a:lnTo>
                    <a:pt x="28747" y="54064"/>
                  </a:lnTo>
                  <a:cubicBezTo>
                    <a:pt x="43672" y="54064"/>
                    <a:pt x="55778" y="41958"/>
                    <a:pt x="55778" y="27032"/>
                  </a:cubicBezTo>
                  <a:cubicBezTo>
                    <a:pt x="55778" y="12106"/>
                    <a:pt x="43672" y="0"/>
                    <a:pt x="28747" y="0"/>
                  </a:cubicBezTo>
                  <a:lnTo>
                    <a:pt x="27032" y="0"/>
                  </a:lnTo>
                  <a:cubicBezTo>
                    <a:pt x="12106" y="0"/>
                    <a:pt x="0" y="12106"/>
                    <a:pt x="0" y="27032"/>
                  </a:cubicBezTo>
                  <a:cubicBezTo>
                    <a:pt x="0" y="41958"/>
                    <a:pt x="12106" y="54064"/>
                    <a:pt x="27032" y="54064"/>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73B4F95B-471E-4B37-BAF3-1375B4F46D41}"/>
                </a:ext>
              </a:extLst>
            </p:cNvPr>
            <p:cNvSpPr/>
            <p:nvPr/>
          </p:nvSpPr>
          <p:spPr>
            <a:xfrm>
              <a:off x="6228416"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72" y="0"/>
                    <a:pt x="28747" y="0"/>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627D6A8F-1CC6-4143-ABE4-AA72229F897F}"/>
                </a:ext>
              </a:extLst>
            </p:cNvPr>
            <p:cNvSpPr/>
            <p:nvPr/>
          </p:nvSpPr>
          <p:spPr>
            <a:xfrm>
              <a:off x="5215518"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72" y="0"/>
                    <a:pt x="28746" y="0"/>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533F339A-315A-4531-9E27-6D68F5B31DD6}"/>
                </a:ext>
              </a:extLst>
            </p:cNvPr>
            <p:cNvSpPr/>
            <p:nvPr/>
          </p:nvSpPr>
          <p:spPr>
            <a:xfrm>
              <a:off x="4912073" y="1968203"/>
              <a:ext cx="47567" cy="43314"/>
            </a:xfrm>
            <a:custGeom>
              <a:avLst/>
              <a:gdLst>
                <a:gd name="connsiteX0" fmla="*/ 19133 w 47567"/>
                <a:gd name="connsiteY0" fmla="*/ 43315 h 43314"/>
                <a:gd name="connsiteX1" fmla="*/ 47318 w 47567"/>
                <a:gd name="connsiteY1" fmla="*/ 19950 h 43314"/>
                <a:gd name="connsiteX2" fmla="*/ 42012 w 47567"/>
                <a:gd name="connsiteY2" fmla="*/ 43 h 43314"/>
                <a:gd name="connsiteX3" fmla="*/ 41869 w 47567"/>
                <a:gd name="connsiteY3" fmla="*/ 23 h 43314"/>
                <a:gd name="connsiteX4" fmla="*/ 36 w 47567"/>
                <a:gd name="connsiteY4" fmla="*/ 35523 h 43314"/>
                <a:gd name="connsiteX5" fmla="*/ 36 w 47567"/>
                <a:gd name="connsiteY5" fmla="*/ 35676 h 43314"/>
                <a:gd name="connsiteX6" fmla="*/ 18829 w 47567"/>
                <a:gd name="connsiteY6" fmla="*/ 43315 h 43314"/>
                <a:gd name="connsiteX7" fmla="*/ 19133 w 47567"/>
                <a:gd name="connsiteY7" fmla="*/ 43315 h 43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67" h="43314">
                  <a:moveTo>
                    <a:pt x="19133" y="43315"/>
                  </a:moveTo>
                  <a:cubicBezTo>
                    <a:pt x="32926" y="43315"/>
                    <a:pt x="45460" y="33609"/>
                    <a:pt x="47318" y="19950"/>
                  </a:cubicBezTo>
                  <a:cubicBezTo>
                    <a:pt x="48346" y="12387"/>
                    <a:pt x="46118" y="5462"/>
                    <a:pt x="42012" y="43"/>
                  </a:cubicBezTo>
                  <a:cubicBezTo>
                    <a:pt x="41974" y="-5"/>
                    <a:pt x="41908" y="-15"/>
                    <a:pt x="41869" y="23"/>
                  </a:cubicBezTo>
                  <a:cubicBezTo>
                    <a:pt x="27639" y="11530"/>
                    <a:pt x="13695" y="23360"/>
                    <a:pt x="36" y="35523"/>
                  </a:cubicBezTo>
                  <a:cubicBezTo>
                    <a:pt x="-12" y="35561"/>
                    <a:pt x="-12" y="35628"/>
                    <a:pt x="36" y="35676"/>
                  </a:cubicBezTo>
                  <a:cubicBezTo>
                    <a:pt x="4903" y="40390"/>
                    <a:pt x="11513" y="43315"/>
                    <a:pt x="18829" y="43315"/>
                  </a:cubicBezTo>
                  <a:lnTo>
                    <a:pt x="19133" y="43315"/>
                  </a:ln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959BFA81-F1F8-48C7-849D-2C174D88E4A3}"/>
                </a:ext>
              </a:extLst>
            </p:cNvPr>
            <p:cNvSpPr/>
            <p:nvPr/>
          </p:nvSpPr>
          <p:spPr>
            <a:xfrm>
              <a:off x="6384234" y="1968193"/>
              <a:ext cx="47569" cy="43324"/>
            </a:xfrm>
            <a:custGeom>
              <a:avLst/>
              <a:gdLst>
                <a:gd name="connsiteX0" fmla="*/ 28434 w 47569"/>
                <a:gd name="connsiteY0" fmla="*/ 43324 h 43324"/>
                <a:gd name="connsiteX1" fmla="*/ 28748 w 47569"/>
                <a:gd name="connsiteY1" fmla="*/ 43324 h 43324"/>
                <a:gd name="connsiteX2" fmla="*/ 47541 w 47569"/>
                <a:gd name="connsiteY2" fmla="*/ 35676 h 43324"/>
                <a:gd name="connsiteX3" fmla="*/ 47541 w 47569"/>
                <a:gd name="connsiteY3" fmla="*/ 35523 h 43324"/>
                <a:gd name="connsiteX4" fmla="*/ 5707 w 47569"/>
                <a:gd name="connsiteY4" fmla="*/ 23 h 43324"/>
                <a:gd name="connsiteX5" fmla="*/ 5564 w 47569"/>
                <a:gd name="connsiteY5" fmla="*/ 43 h 43324"/>
                <a:gd name="connsiteX6" fmla="*/ 249 w 47569"/>
                <a:gd name="connsiteY6" fmla="*/ 19959 h 43324"/>
                <a:gd name="connsiteX7" fmla="*/ 28434 w 47569"/>
                <a:gd name="connsiteY7" fmla="*/ 43324 h 4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69" h="43324">
                  <a:moveTo>
                    <a:pt x="28434" y="43324"/>
                  </a:moveTo>
                  <a:lnTo>
                    <a:pt x="28748" y="43324"/>
                  </a:lnTo>
                  <a:cubicBezTo>
                    <a:pt x="36063" y="43324"/>
                    <a:pt x="42683" y="40400"/>
                    <a:pt x="47541" y="35676"/>
                  </a:cubicBezTo>
                  <a:cubicBezTo>
                    <a:pt x="47579" y="35637"/>
                    <a:pt x="47579" y="35561"/>
                    <a:pt x="47541" y="35523"/>
                  </a:cubicBezTo>
                  <a:cubicBezTo>
                    <a:pt x="33892" y="23360"/>
                    <a:pt x="19938" y="11520"/>
                    <a:pt x="5707" y="23"/>
                  </a:cubicBezTo>
                  <a:cubicBezTo>
                    <a:pt x="5660" y="-15"/>
                    <a:pt x="5593" y="-5"/>
                    <a:pt x="5564" y="43"/>
                  </a:cubicBezTo>
                  <a:cubicBezTo>
                    <a:pt x="1450" y="5462"/>
                    <a:pt x="-779" y="12396"/>
                    <a:pt x="249" y="19959"/>
                  </a:cubicBezTo>
                  <a:cubicBezTo>
                    <a:pt x="2116" y="33609"/>
                    <a:pt x="14651" y="43324"/>
                    <a:pt x="28434" y="4332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3EBB2D5C-BBE2-499D-8174-6907309C781D}"/>
                </a:ext>
              </a:extLst>
            </p:cNvPr>
            <p:cNvSpPr/>
            <p:nvPr/>
          </p:nvSpPr>
          <p:spPr>
            <a:xfrm>
              <a:off x="5994673"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72" y="0"/>
                    <a:pt x="28747" y="0"/>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7C974FB9-83CB-4C5E-B64E-60C62591BC74}"/>
                </a:ext>
              </a:extLst>
            </p:cNvPr>
            <p:cNvSpPr/>
            <p:nvPr/>
          </p:nvSpPr>
          <p:spPr>
            <a:xfrm>
              <a:off x="5293442"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69" y="12106"/>
                    <a:pt x="43672" y="0"/>
                    <a:pt x="28746" y="0"/>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656EF034-E92B-4502-BFE3-535D1774E319}"/>
                </a:ext>
              </a:extLst>
            </p:cNvPr>
            <p:cNvSpPr/>
            <p:nvPr/>
          </p:nvSpPr>
          <p:spPr>
            <a:xfrm>
              <a:off x="5760929"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69" y="12106"/>
                    <a:pt x="43672" y="0"/>
                    <a:pt x="28746" y="0"/>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1FA37822-EAA2-481F-9ED3-E1A9F1DDD84D}"/>
                </a:ext>
              </a:extLst>
            </p:cNvPr>
            <p:cNvSpPr/>
            <p:nvPr/>
          </p:nvSpPr>
          <p:spPr>
            <a:xfrm>
              <a:off x="5838844" y="1957454"/>
              <a:ext cx="55778" cy="54063"/>
            </a:xfrm>
            <a:custGeom>
              <a:avLst/>
              <a:gdLst>
                <a:gd name="connsiteX0" fmla="*/ 27032 w 55778"/>
                <a:gd name="connsiteY0" fmla="*/ 54064 h 54063"/>
                <a:gd name="connsiteX1" fmla="*/ 28747 w 55778"/>
                <a:gd name="connsiteY1" fmla="*/ 54064 h 54063"/>
                <a:gd name="connsiteX2" fmla="*/ 55778 w 55778"/>
                <a:gd name="connsiteY2" fmla="*/ 27032 h 54063"/>
                <a:gd name="connsiteX3" fmla="*/ 28747 w 55778"/>
                <a:gd name="connsiteY3" fmla="*/ 0 h 54063"/>
                <a:gd name="connsiteX4" fmla="*/ 27032 w 55778"/>
                <a:gd name="connsiteY4" fmla="*/ 0 h 54063"/>
                <a:gd name="connsiteX5" fmla="*/ 0 w 55778"/>
                <a:gd name="connsiteY5" fmla="*/ 27032 h 54063"/>
                <a:gd name="connsiteX6" fmla="*/ 27032 w 55778"/>
                <a:gd name="connsiteY6" fmla="*/ 54064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7032" y="54064"/>
                  </a:moveTo>
                  <a:lnTo>
                    <a:pt x="28747" y="54064"/>
                  </a:lnTo>
                  <a:cubicBezTo>
                    <a:pt x="43672" y="54064"/>
                    <a:pt x="55778" y="41958"/>
                    <a:pt x="55778" y="27032"/>
                  </a:cubicBezTo>
                  <a:cubicBezTo>
                    <a:pt x="55778" y="12106"/>
                    <a:pt x="43672" y="0"/>
                    <a:pt x="28747" y="0"/>
                  </a:cubicBezTo>
                  <a:lnTo>
                    <a:pt x="27032" y="0"/>
                  </a:lnTo>
                  <a:cubicBezTo>
                    <a:pt x="12106" y="0"/>
                    <a:pt x="0" y="12106"/>
                    <a:pt x="0" y="27032"/>
                  </a:cubicBezTo>
                  <a:cubicBezTo>
                    <a:pt x="0" y="41958"/>
                    <a:pt x="12097" y="54064"/>
                    <a:pt x="27032" y="54064"/>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BDD17EC5-9347-455F-A381-ABC663C2A0F5}"/>
                </a:ext>
              </a:extLst>
            </p:cNvPr>
            <p:cNvSpPr/>
            <p:nvPr/>
          </p:nvSpPr>
          <p:spPr>
            <a:xfrm>
              <a:off x="6150502"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69" y="12106"/>
                    <a:pt x="43672" y="0"/>
                    <a:pt x="28747" y="0"/>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D00EB2B5-C99C-417F-87CD-2CF1B161EF05}"/>
                </a:ext>
              </a:extLst>
            </p:cNvPr>
            <p:cNvSpPr/>
            <p:nvPr/>
          </p:nvSpPr>
          <p:spPr>
            <a:xfrm>
              <a:off x="5605100"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72" y="0"/>
                    <a:pt x="28746" y="0"/>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DD330725-5D71-4400-9545-FCAE44CF8934}"/>
                </a:ext>
              </a:extLst>
            </p:cNvPr>
            <p:cNvSpPr/>
            <p:nvPr/>
          </p:nvSpPr>
          <p:spPr>
            <a:xfrm>
              <a:off x="5449262"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82" y="0"/>
                    <a:pt x="28747" y="0"/>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18BA7D2A-7B72-46FB-AE0E-56456E0A93A6}"/>
                </a:ext>
              </a:extLst>
            </p:cNvPr>
            <p:cNvSpPr/>
            <p:nvPr/>
          </p:nvSpPr>
          <p:spPr>
            <a:xfrm>
              <a:off x="5371357"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72" y="0"/>
                    <a:pt x="28747" y="0"/>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65B811FC-3F54-4058-8D12-EC310D1072E0}"/>
                </a:ext>
              </a:extLst>
            </p:cNvPr>
            <p:cNvSpPr/>
            <p:nvPr/>
          </p:nvSpPr>
          <p:spPr>
            <a:xfrm>
              <a:off x="5995063"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3664EB52-3FB8-47D2-A5DA-2B0F83F5FA82}"/>
                </a:ext>
              </a:extLst>
            </p:cNvPr>
            <p:cNvSpPr/>
            <p:nvPr/>
          </p:nvSpPr>
          <p:spPr>
            <a:xfrm>
              <a:off x="5605491"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DB018E05-3258-43D2-9359-DB56946BC9C2}"/>
                </a:ext>
              </a:extLst>
            </p:cNvPr>
            <p:cNvSpPr/>
            <p:nvPr/>
          </p:nvSpPr>
          <p:spPr>
            <a:xfrm>
              <a:off x="6072968"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E334C0F4-750D-4535-A164-FBDB3CD2728F}"/>
                </a:ext>
              </a:extLst>
            </p:cNvPr>
            <p:cNvSpPr/>
            <p:nvPr/>
          </p:nvSpPr>
          <p:spPr>
            <a:xfrm>
              <a:off x="6462545" y="2034983"/>
              <a:ext cx="36813" cy="36494"/>
            </a:xfrm>
            <a:custGeom>
              <a:avLst/>
              <a:gdLst>
                <a:gd name="connsiteX0" fmla="*/ 26751 w 36813"/>
                <a:gd name="connsiteY0" fmla="*/ 36495 h 36494"/>
                <a:gd name="connsiteX1" fmla="*/ 27856 w 36813"/>
                <a:gd name="connsiteY1" fmla="*/ 36495 h 36494"/>
                <a:gd name="connsiteX2" fmla="*/ 36733 w 36813"/>
                <a:gd name="connsiteY2" fmla="*/ 34857 h 36494"/>
                <a:gd name="connsiteX3" fmla="*/ 36781 w 36813"/>
                <a:gd name="connsiteY3" fmla="*/ 34657 h 36494"/>
                <a:gd name="connsiteX4" fmla="*/ 2310 w 36813"/>
                <a:gd name="connsiteY4" fmla="*/ 33 h 36494"/>
                <a:gd name="connsiteX5" fmla="*/ 2110 w 36813"/>
                <a:gd name="connsiteY5" fmla="*/ 71 h 36494"/>
                <a:gd name="connsiteX6" fmla="*/ 177 w 36813"/>
                <a:gd name="connsiteY6" fmla="*/ 13378 h 36494"/>
                <a:gd name="connsiteX7" fmla="*/ 26751 w 36813"/>
                <a:gd name="connsiteY7" fmla="*/ 36495 h 3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13" h="36494">
                  <a:moveTo>
                    <a:pt x="26751" y="36495"/>
                  </a:moveTo>
                  <a:lnTo>
                    <a:pt x="27856" y="36495"/>
                  </a:lnTo>
                  <a:cubicBezTo>
                    <a:pt x="30990" y="36495"/>
                    <a:pt x="33952" y="35866"/>
                    <a:pt x="36733" y="34857"/>
                  </a:cubicBezTo>
                  <a:cubicBezTo>
                    <a:pt x="36819" y="34828"/>
                    <a:pt x="36838" y="34723"/>
                    <a:pt x="36781" y="34657"/>
                  </a:cubicBezTo>
                  <a:cubicBezTo>
                    <a:pt x="25551" y="22855"/>
                    <a:pt x="14045" y="11330"/>
                    <a:pt x="2310" y="33"/>
                  </a:cubicBezTo>
                  <a:cubicBezTo>
                    <a:pt x="2253" y="-24"/>
                    <a:pt x="2148" y="-5"/>
                    <a:pt x="2110" y="71"/>
                  </a:cubicBezTo>
                  <a:cubicBezTo>
                    <a:pt x="395" y="4091"/>
                    <a:pt x="-376" y="8606"/>
                    <a:pt x="177" y="13378"/>
                  </a:cubicBezTo>
                  <a:cubicBezTo>
                    <a:pt x="1729" y="26675"/>
                    <a:pt x="13369" y="36495"/>
                    <a:pt x="26751" y="36495"/>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A95DD583-5A05-4105-A8AC-3AE9F1574792}"/>
                </a:ext>
              </a:extLst>
            </p:cNvPr>
            <p:cNvSpPr/>
            <p:nvPr/>
          </p:nvSpPr>
          <p:spPr>
            <a:xfrm>
              <a:off x="5917139"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AD621DD8-C8AF-4581-AC5B-B283A96EDDD2}"/>
                </a:ext>
              </a:extLst>
            </p:cNvPr>
            <p:cNvSpPr/>
            <p:nvPr/>
          </p:nvSpPr>
          <p:spPr>
            <a:xfrm>
              <a:off x="5527576"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62" y="0"/>
                    <a:pt x="28356" y="0"/>
                  </a:cubicBezTo>
                  <a:close/>
                </a:path>
              </a:pathLst>
            </a:custGeom>
            <a:grp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A24755FB-9CE7-4C96-9979-F95B65391B0A}"/>
                </a:ext>
              </a:extLst>
            </p:cNvPr>
            <p:cNvSpPr/>
            <p:nvPr/>
          </p:nvSpPr>
          <p:spPr>
            <a:xfrm>
              <a:off x="4904260"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77036F45-D2ED-4D31-A570-D2670D4B30C3}"/>
                </a:ext>
              </a:extLst>
            </p:cNvPr>
            <p:cNvSpPr/>
            <p:nvPr/>
          </p:nvSpPr>
          <p:spPr>
            <a:xfrm>
              <a:off x="5761320"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3AA1FA2E-0BDB-400C-B0DA-BAB9217B5913}"/>
                </a:ext>
              </a:extLst>
            </p:cNvPr>
            <p:cNvSpPr/>
            <p:nvPr/>
          </p:nvSpPr>
          <p:spPr>
            <a:xfrm>
              <a:off x="5449652"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FD6CA466-90EA-487C-8C77-79A1E92F9C80}"/>
                </a:ext>
              </a:extLst>
            </p:cNvPr>
            <p:cNvSpPr/>
            <p:nvPr/>
          </p:nvSpPr>
          <p:spPr>
            <a:xfrm>
              <a:off x="5839234" y="2018195"/>
              <a:ext cx="54997" cy="53282"/>
            </a:xfrm>
            <a:custGeom>
              <a:avLst/>
              <a:gdLst>
                <a:gd name="connsiteX0" fmla="*/ 26641 w 54997"/>
                <a:gd name="connsiteY0" fmla="*/ 53283 h 53282"/>
                <a:gd name="connsiteX1" fmla="*/ 28356 w 54997"/>
                <a:gd name="connsiteY1" fmla="*/ 53283 h 53282"/>
                <a:gd name="connsiteX2" fmla="*/ 54997 w 54997"/>
                <a:gd name="connsiteY2" fmla="*/ 26641 h 53282"/>
                <a:gd name="connsiteX3" fmla="*/ 28356 w 54997"/>
                <a:gd name="connsiteY3" fmla="*/ 0 h 53282"/>
                <a:gd name="connsiteX4" fmla="*/ 26641 w 54997"/>
                <a:gd name="connsiteY4" fmla="*/ 0 h 53282"/>
                <a:gd name="connsiteX5" fmla="*/ 0 w 54997"/>
                <a:gd name="connsiteY5" fmla="*/ 26641 h 53282"/>
                <a:gd name="connsiteX6" fmla="*/ 26641 w 54997"/>
                <a:gd name="connsiteY6" fmla="*/ 53283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6641" y="53283"/>
                  </a:moveTo>
                  <a:lnTo>
                    <a:pt x="28356" y="53283"/>
                  </a:lnTo>
                  <a:cubicBezTo>
                    <a:pt x="43072" y="53283"/>
                    <a:pt x="54997" y="41358"/>
                    <a:pt x="54997" y="26641"/>
                  </a:cubicBezTo>
                  <a:cubicBezTo>
                    <a:pt x="54997" y="11925"/>
                    <a:pt x="43072" y="0"/>
                    <a:pt x="28356" y="0"/>
                  </a:cubicBezTo>
                  <a:lnTo>
                    <a:pt x="26641" y="0"/>
                  </a:lnTo>
                  <a:cubicBezTo>
                    <a:pt x="11925" y="0"/>
                    <a:pt x="0" y="11925"/>
                    <a:pt x="0" y="26641"/>
                  </a:cubicBezTo>
                  <a:cubicBezTo>
                    <a:pt x="-9" y="41358"/>
                    <a:pt x="11925" y="53283"/>
                    <a:pt x="26641" y="53283"/>
                  </a:cubicBezTo>
                  <a:close/>
                </a:path>
              </a:pathLst>
            </a:custGeom>
            <a:grp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0C5F2C8F-869C-46E0-8EE1-423B6EE9D027}"/>
                </a:ext>
              </a:extLst>
            </p:cNvPr>
            <p:cNvSpPr/>
            <p:nvPr/>
          </p:nvSpPr>
          <p:spPr>
            <a:xfrm>
              <a:off x="4844525" y="2034983"/>
              <a:ext cx="36813" cy="36494"/>
            </a:xfrm>
            <a:custGeom>
              <a:avLst/>
              <a:gdLst>
                <a:gd name="connsiteX0" fmla="*/ 10062 w 36813"/>
                <a:gd name="connsiteY0" fmla="*/ 36495 h 36494"/>
                <a:gd name="connsiteX1" fmla="*/ 36637 w 36813"/>
                <a:gd name="connsiteY1" fmla="*/ 13368 h 36494"/>
                <a:gd name="connsiteX2" fmla="*/ 34704 w 36813"/>
                <a:gd name="connsiteY2" fmla="*/ 71 h 36494"/>
                <a:gd name="connsiteX3" fmla="*/ 34504 w 36813"/>
                <a:gd name="connsiteY3" fmla="*/ 33 h 36494"/>
                <a:gd name="connsiteX4" fmla="*/ 33 w 36813"/>
                <a:gd name="connsiteY4" fmla="*/ 34657 h 36494"/>
                <a:gd name="connsiteX5" fmla="*/ 80 w 36813"/>
                <a:gd name="connsiteY5" fmla="*/ 34857 h 36494"/>
                <a:gd name="connsiteX6" fmla="*/ 8958 w 36813"/>
                <a:gd name="connsiteY6" fmla="*/ 36495 h 36494"/>
                <a:gd name="connsiteX7" fmla="*/ 10062 w 36813"/>
                <a:gd name="connsiteY7" fmla="*/ 36495 h 3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13" h="36494">
                  <a:moveTo>
                    <a:pt x="10062" y="36495"/>
                  </a:moveTo>
                  <a:cubicBezTo>
                    <a:pt x="23445" y="36495"/>
                    <a:pt x="35094" y="26665"/>
                    <a:pt x="36637" y="13368"/>
                  </a:cubicBezTo>
                  <a:cubicBezTo>
                    <a:pt x="37190" y="8606"/>
                    <a:pt x="36418" y="4091"/>
                    <a:pt x="34704" y="71"/>
                  </a:cubicBezTo>
                  <a:cubicBezTo>
                    <a:pt x="34675" y="-5"/>
                    <a:pt x="34570" y="-24"/>
                    <a:pt x="34504" y="33"/>
                  </a:cubicBezTo>
                  <a:cubicBezTo>
                    <a:pt x="22778" y="11330"/>
                    <a:pt x="11263" y="22855"/>
                    <a:pt x="33" y="34657"/>
                  </a:cubicBezTo>
                  <a:cubicBezTo>
                    <a:pt x="-24" y="34723"/>
                    <a:pt x="-5" y="34828"/>
                    <a:pt x="80" y="34857"/>
                  </a:cubicBezTo>
                  <a:cubicBezTo>
                    <a:pt x="2862" y="35866"/>
                    <a:pt x="5824" y="36495"/>
                    <a:pt x="8958" y="36495"/>
                  </a:cubicBezTo>
                  <a:lnTo>
                    <a:pt x="10062" y="36495"/>
                  </a:ln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1DCC6F24-417F-45BF-9971-9E2BB765B85D}"/>
                </a:ext>
              </a:extLst>
            </p:cNvPr>
            <p:cNvSpPr/>
            <p:nvPr/>
          </p:nvSpPr>
          <p:spPr>
            <a:xfrm>
              <a:off x="6150892"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62" y="0"/>
                    <a:pt x="28356" y="0"/>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4BB0775F-0A6A-4DB2-AF9F-7A74DA8116FB}"/>
                </a:ext>
              </a:extLst>
            </p:cNvPr>
            <p:cNvSpPr/>
            <p:nvPr/>
          </p:nvSpPr>
          <p:spPr>
            <a:xfrm>
              <a:off x="5371747"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C8F89D0B-D176-4258-90FC-9AF4608FA7B7}"/>
                </a:ext>
              </a:extLst>
            </p:cNvPr>
            <p:cNvSpPr/>
            <p:nvPr/>
          </p:nvSpPr>
          <p:spPr>
            <a:xfrm>
              <a:off x="6384626" y="2018195"/>
              <a:ext cx="54997" cy="53282"/>
            </a:xfrm>
            <a:custGeom>
              <a:avLst/>
              <a:gdLst>
                <a:gd name="connsiteX0" fmla="*/ 26641 w 54997"/>
                <a:gd name="connsiteY0" fmla="*/ 53283 h 53282"/>
                <a:gd name="connsiteX1" fmla="*/ 28356 w 54997"/>
                <a:gd name="connsiteY1" fmla="*/ 53283 h 53282"/>
                <a:gd name="connsiteX2" fmla="*/ 54997 w 54997"/>
                <a:gd name="connsiteY2" fmla="*/ 26641 h 53282"/>
                <a:gd name="connsiteX3" fmla="*/ 28356 w 54997"/>
                <a:gd name="connsiteY3" fmla="*/ 0 h 53282"/>
                <a:gd name="connsiteX4" fmla="*/ 26641 w 54997"/>
                <a:gd name="connsiteY4" fmla="*/ 0 h 53282"/>
                <a:gd name="connsiteX5" fmla="*/ 0 w 54997"/>
                <a:gd name="connsiteY5" fmla="*/ 26641 h 53282"/>
                <a:gd name="connsiteX6" fmla="*/ 26641 w 54997"/>
                <a:gd name="connsiteY6" fmla="*/ 53283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6641" y="53283"/>
                  </a:moveTo>
                  <a:lnTo>
                    <a:pt x="28356" y="53283"/>
                  </a:lnTo>
                  <a:cubicBezTo>
                    <a:pt x="43072" y="53283"/>
                    <a:pt x="54997" y="41358"/>
                    <a:pt x="54997" y="26641"/>
                  </a:cubicBezTo>
                  <a:cubicBezTo>
                    <a:pt x="54997" y="11925"/>
                    <a:pt x="43072" y="0"/>
                    <a:pt x="28356" y="0"/>
                  </a:cubicBezTo>
                  <a:lnTo>
                    <a:pt x="26641" y="0"/>
                  </a:lnTo>
                  <a:cubicBezTo>
                    <a:pt x="11925" y="0"/>
                    <a:pt x="0" y="11925"/>
                    <a:pt x="0" y="26641"/>
                  </a:cubicBezTo>
                  <a:cubicBezTo>
                    <a:pt x="0" y="41358"/>
                    <a:pt x="11935" y="53283"/>
                    <a:pt x="26641" y="53283"/>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065B99FA-68BC-4EE0-88EE-8024AE3C2E42}"/>
                </a:ext>
              </a:extLst>
            </p:cNvPr>
            <p:cNvSpPr/>
            <p:nvPr/>
          </p:nvSpPr>
          <p:spPr>
            <a:xfrm>
              <a:off x="5060080"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grp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ECD7097A-B89F-40C3-82D5-EA6847A76306}"/>
                </a:ext>
              </a:extLst>
            </p:cNvPr>
            <p:cNvSpPr/>
            <p:nvPr/>
          </p:nvSpPr>
          <p:spPr>
            <a:xfrm>
              <a:off x="5138004"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0497D3DA-6444-42B3-95FD-D2E376E0FD87}"/>
                </a:ext>
              </a:extLst>
            </p:cNvPr>
            <p:cNvSpPr/>
            <p:nvPr/>
          </p:nvSpPr>
          <p:spPr>
            <a:xfrm>
              <a:off x="5215909"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DB721082-4219-41B3-AA78-2E81B1FB4C4B}"/>
                </a:ext>
              </a:extLst>
            </p:cNvPr>
            <p:cNvSpPr/>
            <p:nvPr/>
          </p:nvSpPr>
          <p:spPr>
            <a:xfrm>
              <a:off x="4982175"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grp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8A739F1E-EC0B-4CB5-B12D-41ABC91F660E}"/>
                </a:ext>
              </a:extLst>
            </p:cNvPr>
            <p:cNvSpPr/>
            <p:nvPr/>
          </p:nvSpPr>
          <p:spPr>
            <a:xfrm>
              <a:off x="5293833"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62" y="0"/>
                    <a:pt x="28356" y="0"/>
                  </a:cubicBezTo>
                  <a:close/>
                </a:path>
              </a:pathLst>
            </a:custGeom>
            <a:grp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30BC4D54-04E4-4E56-A215-B0716E60F4D7}"/>
                </a:ext>
              </a:extLst>
            </p:cNvPr>
            <p:cNvSpPr/>
            <p:nvPr/>
          </p:nvSpPr>
          <p:spPr>
            <a:xfrm>
              <a:off x="6228807"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8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25" y="53283"/>
                    <a:pt x="26641" y="53283"/>
                  </a:cubicBezTo>
                  <a:lnTo>
                    <a:pt x="28356" y="53283"/>
                  </a:lnTo>
                  <a:cubicBezTo>
                    <a:pt x="43072" y="53283"/>
                    <a:pt x="54998" y="41358"/>
                    <a:pt x="54998" y="26641"/>
                  </a:cubicBezTo>
                  <a:cubicBezTo>
                    <a:pt x="54998" y="11925"/>
                    <a:pt x="43072" y="0"/>
                    <a:pt x="28356" y="0"/>
                  </a:cubicBezTo>
                  <a:close/>
                </a:path>
              </a:pathLst>
            </a:custGeom>
            <a:grp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7E983526-BA24-4B15-8564-18235E4998BA}"/>
                </a:ext>
              </a:extLst>
            </p:cNvPr>
            <p:cNvSpPr/>
            <p:nvPr/>
          </p:nvSpPr>
          <p:spPr>
            <a:xfrm>
              <a:off x="5683396"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grp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94E710A3-78A9-43E8-B5FD-5393E2037BF2}"/>
                </a:ext>
              </a:extLst>
            </p:cNvPr>
            <p:cNvSpPr/>
            <p:nvPr/>
          </p:nvSpPr>
          <p:spPr>
            <a:xfrm>
              <a:off x="6306712"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25" y="53283"/>
                    <a:pt x="26641" y="53283"/>
                  </a:cubicBezTo>
                  <a:lnTo>
                    <a:pt x="28356" y="53283"/>
                  </a:lnTo>
                  <a:cubicBezTo>
                    <a:pt x="43072" y="53283"/>
                    <a:pt x="54997" y="41358"/>
                    <a:pt x="54997" y="26641"/>
                  </a:cubicBezTo>
                  <a:cubicBezTo>
                    <a:pt x="55007" y="11925"/>
                    <a:pt x="43072" y="0"/>
                    <a:pt x="28356" y="0"/>
                  </a:cubicBezTo>
                  <a:close/>
                </a:path>
              </a:pathLst>
            </a:custGeom>
            <a:grp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6C8C4424-9669-43CA-B557-53489C68E689}"/>
                </a:ext>
              </a:extLst>
            </p:cNvPr>
            <p:cNvSpPr/>
            <p:nvPr/>
          </p:nvSpPr>
          <p:spPr>
            <a:xfrm>
              <a:off x="4826717"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grp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843F0555-7250-46C2-A69F-D261CF8ED9DE}"/>
                </a:ext>
              </a:extLst>
            </p:cNvPr>
            <p:cNvSpPr/>
            <p:nvPr/>
          </p:nvSpPr>
          <p:spPr>
            <a:xfrm>
              <a:off x="5060461"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B068E4FA-E79C-4FA5-BACA-963BED26D17A}"/>
                </a:ext>
              </a:extLst>
            </p:cNvPr>
            <p:cNvSpPr/>
            <p:nvPr/>
          </p:nvSpPr>
          <p:spPr>
            <a:xfrm>
              <a:off x="5605872"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7E6424CA-95E6-4466-8C5E-E9BF5BA4EDF6}"/>
                </a:ext>
              </a:extLst>
            </p:cNvPr>
            <p:cNvSpPr/>
            <p:nvPr/>
          </p:nvSpPr>
          <p:spPr>
            <a:xfrm>
              <a:off x="5683777"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grp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0257FFEA-6F82-45A2-B845-305A659BEA35}"/>
                </a:ext>
              </a:extLst>
            </p:cNvPr>
            <p:cNvSpPr/>
            <p:nvPr/>
          </p:nvSpPr>
          <p:spPr>
            <a:xfrm>
              <a:off x="5839615" y="2078926"/>
              <a:ext cx="54235" cy="52520"/>
            </a:xfrm>
            <a:custGeom>
              <a:avLst/>
              <a:gdLst>
                <a:gd name="connsiteX0" fmla="*/ 26260 w 54235"/>
                <a:gd name="connsiteY0" fmla="*/ 52521 h 52520"/>
                <a:gd name="connsiteX1" fmla="*/ 27975 w 54235"/>
                <a:gd name="connsiteY1" fmla="*/ 52521 h 52520"/>
                <a:gd name="connsiteX2" fmla="*/ 54235 w 54235"/>
                <a:gd name="connsiteY2" fmla="*/ 26260 h 52520"/>
                <a:gd name="connsiteX3" fmla="*/ 27975 w 54235"/>
                <a:gd name="connsiteY3" fmla="*/ 0 h 52520"/>
                <a:gd name="connsiteX4" fmla="*/ 26260 w 54235"/>
                <a:gd name="connsiteY4" fmla="*/ 0 h 52520"/>
                <a:gd name="connsiteX5" fmla="*/ 0 w 54235"/>
                <a:gd name="connsiteY5" fmla="*/ 26260 h 52520"/>
                <a:gd name="connsiteX6" fmla="*/ 26260 w 54235"/>
                <a:gd name="connsiteY6" fmla="*/ 52521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6260" y="52521"/>
                  </a:moveTo>
                  <a:lnTo>
                    <a:pt x="27975" y="52521"/>
                  </a:lnTo>
                  <a:cubicBezTo>
                    <a:pt x="42472" y="52521"/>
                    <a:pt x="54235" y="40767"/>
                    <a:pt x="54235" y="26260"/>
                  </a:cubicBezTo>
                  <a:cubicBezTo>
                    <a:pt x="54235" y="11754"/>
                    <a:pt x="42482" y="0"/>
                    <a:pt x="27975" y="0"/>
                  </a:cubicBezTo>
                  <a:lnTo>
                    <a:pt x="26260" y="0"/>
                  </a:lnTo>
                  <a:cubicBezTo>
                    <a:pt x="11763" y="0"/>
                    <a:pt x="0" y="11754"/>
                    <a:pt x="0" y="26260"/>
                  </a:cubicBezTo>
                  <a:cubicBezTo>
                    <a:pt x="0" y="40767"/>
                    <a:pt x="11754" y="52521"/>
                    <a:pt x="26260" y="52521"/>
                  </a:cubicBezTo>
                  <a:close/>
                </a:path>
              </a:pathLst>
            </a:custGeom>
            <a:grp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5DFE609A-97DA-489A-9919-D7F527CFB2CE}"/>
                </a:ext>
              </a:extLst>
            </p:cNvPr>
            <p:cNvSpPr/>
            <p:nvPr/>
          </p:nvSpPr>
          <p:spPr>
            <a:xfrm>
              <a:off x="5527957"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923CA882-F201-4323-BBCD-65B944517E27}"/>
                </a:ext>
              </a:extLst>
            </p:cNvPr>
            <p:cNvSpPr/>
            <p:nvPr/>
          </p:nvSpPr>
          <p:spPr>
            <a:xfrm>
              <a:off x="6307092" y="2078926"/>
              <a:ext cx="54235" cy="52520"/>
            </a:xfrm>
            <a:custGeom>
              <a:avLst/>
              <a:gdLst>
                <a:gd name="connsiteX0" fmla="*/ 27975 w 54235"/>
                <a:gd name="connsiteY0" fmla="*/ 0 h 52520"/>
                <a:gd name="connsiteX1" fmla="*/ 26261 w 54235"/>
                <a:gd name="connsiteY1" fmla="*/ 0 h 52520"/>
                <a:gd name="connsiteX2" fmla="*/ 0 w 54235"/>
                <a:gd name="connsiteY2" fmla="*/ 26260 h 52520"/>
                <a:gd name="connsiteX3" fmla="*/ 26261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1" y="0"/>
                  </a:lnTo>
                  <a:cubicBezTo>
                    <a:pt x="11764" y="0"/>
                    <a:pt x="0" y="11754"/>
                    <a:pt x="0" y="26260"/>
                  </a:cubicBezTo>
                  <a:cubicBezTo>
                    <a:pt x="0" y="40767"/>
                    <a:pt x="11754" y="52521"/>
                    <a:pt x="26261" y="52521"/>
                  </a:cubicBezTo>
                  <a:lnTo>
                    <a:pt x="27975" y="52521"/>
                  </a:lnTo>
                  <a:cubicBezTo>
                    <a:pt x="42472" y="52521"/>
                    <a:pt x="54235" y="40767"/>
                    <a:pt x="54235" y="26260"/>
                  </a:cubicBezTo>
                  <a:cubicBezTo>
                    <a:pt x="54235" y="11754"/>
                    <a:pt x="42482" y="0"/>
                    <a:pt x="27975" y="0"/>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714BCA57-24A0-4084-9774-F105CB8EFF46}"/>
                </a:ext>
              </a:extLst>
            </p:cNvPr>
            <p:cNvSpPr/>
            <p:nvPr/>
          </p:nvSpPr>
          <p:spPr>
            <a:xfrm>
              <a:off x="4982556"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974FF335-5E79-4D36-B7CA-67339554F191}"/>
                </a:ext>
              </a:extLst>
            </p:cNvPr>
            <p:cNvSpPr/>
            <p:nvPr/>
          </p:nvSpPr>
          <p:spPr>
            <a:xfrm>
              <a:off x="4904641"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B0BDE675-E76E-478A-AC14-2439D94B264F}"/>
                </a:ext>
              </a:extLst>
            </p:cNvPr>
            <p:cNvSpPr/>
            <p:nvPr/>
          </p:nvSpPr>
          <p:spPr>
            <a:xfrm>
              <a:off x="5138385"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022E02D4-2C5C-46E9-BECF-999DCDABBEA1}"/>
                </a:ext>
              </a:extLst>
            </p:cNvPr>
            <p:cNvSpPr/>
            <p:nvPr/>
          </p:nvSpPr>
          <p:spPr>
            <a:xfrm>
              <a:off x="5216290"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4E90DE6A-36F3-4BB7-A661-176D221E76AA}"/>
                </a:ext>
              </a:extLst>
            </p:cNvPr>
            <p:cNvSpPr/>
            <p:nvPr/>
          </p:nvSpPr>
          <p:spPr>
            <a:xfrm>
              <a:off x="6151273"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77A928C6-8488-4E7C-972D-A31B82E4B640}"/>
                </a:ext>
              </a:extLst>
            </p:cNvPr>
            <p:cNvSpPr/>
            <p:nvPr/>
          </p:nvSpPr>
          <p:spPr>
            <a:xfrm>
              <a:off x="5372128"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B5D80625-029B-49A9-9E34-1F35CE0BA25C}"/>
                </a:ext>
              </a:extLst>
            </p:cNvPr>
            <p:cNvSpPr/>
            <p:nvPr/>
          </p:nvSpPr>
          <p:spPr>
            <a:xfrm>
              <a:off x="6229188"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4D4B212C-11B0-457E-A601-0DEA70BA8FA7}"/>
                </a:ext>
              </a:extLst>
            </p:cNvPr>
            <p:cNvSpPr/>
            <p:nvPr/>
          </p:nvSpPr>
          <p:spPr>
            <a:xfrm>
              <a:off x="5294214"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37BD6A97-9A9E-4A7A-88B0-E1A93C0C4C21}"/>
                </a:ext>
              </a:extLst>
            </p:cNvPr>
            <p:cNvSpPr/>
            <p:nvPr/>
          </p:nvSpPr>
          <p:spPr>
            <a:xfrm>
              <a:off x="6073349"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grp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353F4C57-A843-4779-A3CE-2B4BF8BA8B71}"/>
                </a:ext>
              </a:extLst>
            </p:cNvPr>
            <p:cNvSpPr/>
            <p:nvPr/>
          </p:nvSpPr>
          <p:spPr>
            <a:xfrm>
              <a:off x="6462931" y="2078926"/>
              <a:ext cx="54235" cy="52520"/>
            </a:xfrm>
            <a:custGeom>
              <a:avLst/>
              <a:gdLst>
                <a:gd name="connsiteX0" fmla="*/ 26260 w 54235"/>
                <a:gd name="connsiteY0" fmla="*/ 52521 h 52520"/>
                <a:gd name="connsiteX1" fmla="*/ 27975 w 54235"/>
                <a:gd name="connsiteY1" fmla="*/ 52521 h 52520"/>
                <a:gd name="connsiteX2" fmla="*/ 54235 w 54235"/>
                <a:gd name="connsiteY2" fmla="*/ 26260 h 52520"/>
                <a:gd name="connsiteX3" fmla="*/ 27975 w 54235"/>
                <a:gd name="connsiteY3" fmla="*/ 0 h 52520"/>
                <a:gd name="connsiteX4" fmla="*/ 26260 w 54235"/>
                <a:gd name="connsiteY4" fmla="*/ 0 h 52520"/>
                <a:gd name="connsiteX5" fmla="*/ 0 w 54235"/>
                <a:gd name="connsiteY5" fmla="*/ 26260 h 52520"/>
                <a:gd name="connsiteX6" fmla="*/ 26260 w 54235"/>
                <a:gd name="connsiteY6" fmla="*/ 52521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6260" y="52521"/>
                  </a:moveTo>
                  <a:lnTo>
                    <a:pt x="27975" y="52521"/>
                  </a:lnTo>
                  <a:cubicBezTo>
                    <a:pt x="42472" y="52521"/>
                    <a:pt x="54235" y="40767"/>
                    <a:pt x="54235" y="26260"/>
                  </a:cubicBezTo>
                  <a:cubicBezTo>
                    <a:pt x="54235" y="11754"/>
                    <a:pt x="42481" y="0"/>
                    <a:pt x="27975" y="0"/>
                  </a:cubicBezTo>
                  <a:lnTo>
                    <a:pt x="26260" y="0"/>
                  </a:lnTo>
                  <a:cubicBezTo>
                    <a:pt x="11763" y="0"/>
                    <a:pt x="0" y="11754"/>
                    <a:pt x="0" y="26260"/>
                  </a:cubicBezTo>
                  <a:cubicBezTo>
                    <a:pt x="0" y="40767"/>
                    <a:pt x="11754" y="52521"/>
                    <a:pt x="26260" y="52521"/>
                  </a:cubicBezTo>
                  <a:close/>
                </a:path>
              </a:pathLst>
            </a:custGeom>
            <a:grp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79E67EE9-C33A-4EC6-BAEF-B0EB1BF4B942}"/>
                </a:ext>
              </a:extLst>
            </p:cNvPr>
            <p:cNvSpPr/>
            <p:nvPr/>
          </p:nvSpPr>
          <p:spPr>
            <a:xfrm>
              <a:off x="6385016" y="2078926"/>
              <a:ext cx="54235" cy="52520"/>
            </a:xfrm>
            <a:custGeom>
              <a:avLst/>
              <a:gdLst>
                <a:gd name="connsiteX0" fmla="*/ 27975 w 54235"/>
                <a:gd name="connsiteY0" fmla="*/ 0 h 52520"/>
                <a:gd name="connsiteX1" fmla="*/ 26261 w 54235"/>
                <a:gd name="connsiteY1" fmla="*/ 0 h 52520"/>
                <a:gd name="connsiteX2" fmla="*/ 0 w 54235"/>
                <a:gd name="connsiteY2" fmla="*/ 26260 h 52520"/>
                <a:gd name="connsiteX3" fmla="*/ 26261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1" y="0"/>
                  </a:lnTo>
                  <a:cubicBezTo>
                    <a:pt x="11764" y="0"/>
                    <a:pt x="0" y="11754"/>
                    <a:pt x="0" y="26260"/>
                  </a:cubicBezTo>
                  <a:cubicBezTo>
                    <a:pt x="0" y="40767"/>
                    <a:pt x="11754" y="52521"/>
                    <a:pt x="26261"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E8CBEB45-F008-4B5D-B7A3-0646D10F6C44}"/>
                </a:ext>
              </a:extLst>
            </p:cNvPr>
            <p:cNvSpPr/>
            <p:nvPr/>
          </p:nvSpPr>
          <p:spPr>
            <a:xfrm>
              <a:off x="5917520"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grp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B5AD8601-9BA7-46AE-9E4A-4B67D96D1085}"/>
                </a:ext>
              </a:extLst>
            </p:cNvPr>
            <p:cNvSpPr/>
            <p:nvPr/>
          </p:nvSpPr>
          <p:spPr>
            <a:xfrm>
              <a:off x="5761701"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7CB22865-CA5B-46C9-938D-1834DCCE0040}"/>
                </a:ext>
              </a:extLst>
            </p:cNvPr>
            <p:cNvSpPr/>
            <p:nvPr/>
          </p:nvSpPr>
          <p:spPr>
            <a:xfrm>
              <a:off x="5995444"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grp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4EFEAD54-E9FF-4857-A613-364ED80E5202}"/>
                </a:ext>
              </a:extLst>
            </p:cNvPr>
            <p:cNvSpPr/>
            <p:nvPr/>
          </p:nvSpPr>
          <p:spPr>
            <a:xfrm>
              <a:off x="5450033"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1" y="0"/>
                    <a:pt x="27975" y="0"/>
                  </a:cubicBezTo>
                  <a:close/>
                </a:path>
              </a:pathLst>
            </a:custGeom>
            <a:grp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04610BA9-BBA6-4258-B3AB-9AF4363BC899}"/>
                </a:ext>
              </a:extLst>
            </p:cNvPr>
            <p:cNvSpPr/>
            <p:nvPr/>
          </p:nvSpPr>
          <p:spPr>
            <a:xfrm>
              <a:off x="5450424"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69389F60-50CF-4CB5-BA17-81B922D29554}"/>
                </a:ext>
              </a:extLst>
            </p:cNvPr>
            <p:cNvSpPr/>
            <p:nvPr/>
          </p:nvSpPr>
          <p:spPr>
            <a:xfrm>
              <a:off x="5138775"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8501786A-E2CF-486B-9F08-F29CB5825C56}"/>
                </a:ext>
              </a:extLst>
            </p:cNvPr>
            <p:cNvSpPr/>
            <p:nvPr/>
          </p:nvSpPr>
          <p:spPr>
            <a:xfrm>
              <a:off x="6385407"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C3E8696E-8E6E-43E4-B76A-448EF8121B04}"/>
                </a:ext>
              </a:extLst>
            </p:cNvPr>
            <p:cNvSpPr/>
            <p:nvPr/>
          </p:nvSpPr>
          <p:spPr>
            <a:xfrm>
              <a:off x="5060851"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CDFC1D2C-F10E-4060-B9FE-3D20DE3149C0}"/>
                </a:ext>
              </a:extLst>
            </p:cNvPr>
            <p:cNvSpPr/>
            <p:nvPr/>
          </p:nvSpPr>
          <p:spPr>
            <a:xfrm>
              <a:off x="5216680"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446F521A-2F07-4106-8D70-999F6AA622B0}"/>
                </a:ext>
              </a:extLst>
            </p:cNvPr>
            <p:cNvSpPr/>
            <p:nvPr/>
          </p:nvSpPr>
          <p:spPr>
            <a:xfrm>
              <a:off x="5294604"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9CFB388F-F45F-4BEF-863D-4D177DC95EC3}"/>
                </a:ext>
              </a:extLst>
            </p:cNvPr>
            <p:cNvSpPr/>
            <p:nvPr/>
          </p:nvSpPr>
          <p:spPr>
            <a:xfrm>
              <a:off x="4827108"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28BA8AC9-5523-4EE4-925B-B23A34308C5F}"/>
                </a:ext>
              </a:extLst>
            </p:cNvPr>
            <p:cNvSpPr/>
            <p:nvPr/>
          </p:nvSpPr>
          <p:spPr>
            <a:xfrm>
              <a:off x="6463322"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AB74A9A5-3B2A-402D-A942-BE092BB506A8}"/>
                </a:ext>
              </a:extLst>
            </p:cNvPr>
            <p:cNvSpPr/>
            <p:nvPr/>
          </p:nvSpPr>
          <p:spPr>
            <a:xfrm>
              <a:off x="4982946"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8F6C2170-C0AF-49F3-9E8B-AE6A98493BBF}"/>
                </a:ext>
              </a:extLst>
            </p:cNvPr>
            <p:cNvSpPr/>
            <p:nvPr/>
          </p:nvSpPr>
          <p:spPr>
            <a:xfrm>
              <a:off x="4752666" y="2140236"/>
              <a:ext cx="49993" cy="51180"/>
            </a:xfrm>
            <a:custGeom>
              <a:avLst/>
              <a:gdLst>
                <a:gd name="connsiteX0" fmla="*/ 22407 w 49993"/>
                <a:gd name="connsiteY0" fmla="*/ 51180 h 51180"/>
                <a:gd name="connsiteX1" fmla="*/ 23054 w 49993"/>
                <a:gd name="connsiteY1" fmla="*/ 51180 h 51180"/>
                <a:gd name="connsiteX2" fmla="*/ 49591 w 49993"/>
                <a:gd name="connsiteY2" fmla="*/ 29940 h 51180"/>
                <a:gd name="connsiteX3" fmla="*/ 29474 w 49993"/>
                <a:gd name="connsiteY3" fmla="*/ 2 h 51180"/>
                <a:gd name="connsiteX4" fmla="*/ 29369 w 49993"/>
                <a:gd name="connsiteY4" fmla="*/ 41 h 51180"/>
                <a:gd name="connsiteX5" fmla="*/ 23 w 49993"/>
                <a:gd name="connsiteY5" fmla="*/ 37950 h 51180"/>
                <a:gd name="connsiteX6" fmla="*/ 13 w 49993"/>
                <a:gd name="connsiteY6" fmla="*/ 38064 h 51180"/>
                <a:gd name="connsiteX7" fmla="*/ 22407 w 49993"/>
                <a:gd name="connsiteY7" fmla="*/ 51180 h 51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93" h="51180">
                  <a:moveTo>
                    <a:pt x="22407" y="51180"/>
                  </a:moveTo>
                  <a:lnTo>
                    <a:pt x="23054" y="51180"/>
                  </a:lnTo>
                  <a:cubicBezTo>
                    <a:pt x="35770" y="51180"/>
                    <a:pt x="47419" y="42474"/>
                    <a:pt x="49591" y="29940"/>
                  </a:cubicBezTo>
                  <a:cubicBezTo>
                    <a:pt x="52096" y="15509"/>
                    <a:pt x="42619" y="2765"/>
                    <a:pt x="29474" y="2"/>
                  </a:cubicBezTo>
                  <a:cubicBezTo>
                    <a:pt x="29436" y="-7"/>
                    <a:pt x="29398" y="12"/>
                    <a:pt x="29369" y="41"/>
                  </a:cubicBezTo>
                  <a:cubicBezTo>
                    <a:pt x="19339" y="12471"/>
                    <a:pt x="9538" y="25101"/>
                    <a:pt x="23" y="37950"/>
                  </a:cubicBezTo>
                  <a:cubicBezTo>
                    <a:pt x="-6" y="37979"/>
                    <a:pt x="-6" y="38026"/>
                    <a:pt x="13" y="38064"/>
                  </a:cubicBezTo>
                  <a:cubicBezTo>
                    <a:pt x="4481" y="45856"/>
                    <a:pt x="12777" y="51180"/>
                    <a:pt x="22407" y="51180"/>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815AB344-8BB8-4DD8-B353-ED9789C651DF}"/>
                </a:ext>
              </a:extLst>
            </p:cNvPr>
            <p:cNvSpPr/>
            <p:nvPr/>
          </p:nvSpPr>
          <p:spPr>
            <a:xfrm>
              <a:off x="4905032"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C95AF407-BEBA-4EF4-8D6D-553422164C4A}"/>
                </a:ext>
              </a:extLst>
            </p:cNvPr>
            <p:cNvSpPr/>
            <p:nvPr/>
          </p:nvSpPr>
          <p:spPr>
            <a:xfrm>
              <a:off x="5528348"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DBB108F7-1B3B-4539-9163-E4A456A29DF8}"/>
                </a:ext>
              </a:extLst>
            </p:cNvPr>
            <p:cNvSpPr/>
            <p:nvPr/>
          </p:nvSpPr>
          <p:spPr>
            <a:xfrm>
              <a:off x="6307483"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81" y="0"/>
                    <a:pt x="27584" y="0"/>
                  </a:cubicBezTo>
                  <a:close/>
                </a:path>
              </a:pathLst>
            </a:custGeom>
            <a:grp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1489637C-4FC8-4BDF-8B3C-2CA90E43F245}"/>
                </a:ext>
              </a:extLst>
            </p:cNvPr>
            <p:cNvSpPr/>
            <p:nvPr/>
          </p:nvSpPr>
          <p:spPr>
            <a:xfrm>
              <a:off x="5995835"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grp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3011FDBD-CCC9-40AD-8A54-52444469E138}"/>
                </a:ext>
              </a:extLst>
            </p:cNvPr>
            <p:cNvSpPr/>
            <p:nvPr/>
          </p:nvSpPr>
          <p:spPr>
            <a:xfrm>
              <a:off x="5372519"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E3E50BBE-E3FB-44BC-BCE5-5C9B1A5045BB}"/>
                </a:ext>
              </a:extLst>
            </p:cNvPr>
            <p:cNvSpPr/>
            <p:nvPr/>
          </p:nvSpPr>
          <p:spPr>
            <a:xfrm>
              <a:off x="6073740"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grp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3A7C7E71-EDA5-41B8-A486-4BF7DD331DA6}"/>
                </a:ext>
              </a:extLst>
            </p:cNvPr>
            <p:cNvSpPr/>
            <p:nvPr/>
          </p:nvSpPr>
          <p:spPr>
            <a:xfrm>
              <a:off x="6541233" y="2140226"/>
              <a:ext cx="49974" cy="51189"/>
            </a:xfrm>
            <a:custGeom>
              <a:avLst/>
              <a:gdLst>
                <a:gd name="connsiteX0" fmla="*/ 403 w 49974"/>
                <a:gd name="connsiteY0" fmla="*/ 29949 h 51189"/>
                <a:gd name="connsiteX1" fmla="*/ 26940 w 49974"/>
                <a:gd name="connsiteY1" fmla="*/ 51190 h 51189"/>
                <a:gd name="connsiteX2" fmla="*/ 27578 w 49974"/>
                <a:gd name="connsiteY2" fmla="*/ 51190 h 51189"/>
                <a:gd name="connsiteX3" fmla="*/ 49962 w 49974"/>
                <a:gd name="connsiteY3" fmla="*/ 38064 h 51189"/>
                <a:gd name="connsiteX4" fmla="*/ 49952 w 49974"/>
                <a:gd name="connsiteY4" fmla="*/ 37950 h 51189"/>
                <a:gd name="connsiteX5" fmla="*/ 20615 w 49974"/>
                <a:gd name="connsiteY5" fmla="*/ 41 h 51189"/>
                <a:gd name="connsiteX6" fmla="*/ 20510 w 49974"/>
                <a:gd name="connsiteY6" fmla="*/ 2 h 51189"/>
                <a:gd name="connsiteX7" fmla="*/ 403 w 49974"/>
                <a:gd name="connsiteY7" fmla="*/ 29949 h 51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74" h="51189">
                  <a:moveTo>
                    <a:pt x="403" y="29949"/>
                  </a:moveTo>
                  <a:cubicBezTo>
                    <a:pt x="2575" y="42484"/>
                    <a:pt x="14224" y="51190"/>
                    <a:pt x="26940" y="51190"/>
                  </a:cubicBezTo>
                  <a:lnTo>
                    <a:pt x="27578" y="51190"/>
                  </a:lnTo>
                  <a:cubicBezTo>
                    <a:pt x="37208" y="51190"/>
                    <a:pt x="45504" y="45865"/>
                    <a:pt x="49962" y="38064"/>
                  </a:cubicBezTo>
                  <a:cubicBezTo>
                    <a:pt x="49981" y="38026"/>
                    <a:pt x="49981" y="37988"/>
                    <a:pt x="49952" y="37950"/>
                  </a:cubicBezTo>
                  <a:cubicBezTo>
                    <a:pt x="40437" y="25101"/>
                    <a:pt x="30645" y="12471"/>
                    <a:pt x="20615" y="41"/>
                  </a:cubicBezTo>
                  <a:cubicBezTo>
                    <a:pt x="20587" y="12"/>
                    <a:pt x="20548" y="-7"/>
                    <a:pt x="20510" y="2"/>
                  </a:cubicBezTo>
                  <a:cubicBezTo>
                    <a:pt x="7366" y="2774"/>
                    <a:pt x="-2102" y="15509"/>
                    <a:pt x="403" y="29949"/>
                  </a:cubicBezTo>
                  <a:close/>
                </a:path>
              </a:pathLst>
            </a:custGeom>
            <a:grp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9AADAD68-C68B-4E60-8D01-65507FF5071C}"/>
                </a:ext>
              </a:extLst>
            </p:cNvPr>
            <p:cNvSpPr/>
            <p:nvPr/>
          </p:nvSpPr>
          <p:spPr>
            <a:xfrm>
              <a:off x="5606262"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3EA52AB6-488D-4A28-AB8B-2CCBA18F4CED}"/>
                </a:ext>
              </a:extLst>
            </p:cNvPr>
            <p:cNvSpPr/>
            <p:nvPr/>
          </p:nvSpPr>
          <p:spPr>
            <a:xfrm>
              <a:off x="6151664"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884BBE19-B84A-4626-A1D1-7884E336428C}"/>
                </a:ext>
              </a:extLst>
            </p:cNvPr>
            <p:cNvSpPr/>
            <p:nvPr/>
          </p:nvSpPr>
          <p:spPr>
            <a:xfrm>
              <a:off x="5917911"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31C97794-35D3-4B9D-BF1F-BB4F07B707E5}"/>
                </a:ext>
              </a:extLst>
            </p:cNvPr>
            <p:cNvSpPr/>
            <p:nvPr/>
          </p:nvSpPr>
          <p:spPr>
            <a:xfrm>
              <a:off x="6229578"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grp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04D6FA60-8CC7-47B2-AD57-EC87B6BFA20B}"/>
                </a:ext>
              </a:extLst>
            </p:cNvPr>
            <p:cNvSpPr/>
            <p:nvPr/>
          </p:nvSpPr>
          <p:spPr>
            <a:xfrm>
              <a:off x="5762091"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A94DDBDB-91BD-4334-834D-F3976CEAFBE5}"/>
                </a:ext>
              </a:extLst>
            </p:cNvPr>
            <p:cNvSpPr/>
            <p:nvPr/>
          </p:nvSpPr>
          <p:spPr>
            <a:xfrm>
              <a:off x="5684167"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grp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CEBFC377-7A49-4BEE-B576-2851929F1E93}"/>
                </a:ext>
              </a:extLst>
            </p:cNvPr>
            <p:cNvSpPr/>
            <p:nvPr/>
          </p:nvSpPr>
          <p:spPr>
            <a:xfrm>
              <a:off x="5840006" y="2139676"/>
              <a:ext cx="53454" cy="51739"/>
            </a:xfrm>
            <a:custGeom>
              <a:avLst/>
              <a:gdLst>
                <a:gd name="connsiteX0" fmla="*/ 25870 w 53454"/>
                <a:gd name="connsiteY0" fmla="*/ 51740 h 51739"/>
                <a:gd name="connsiteX1" fmla="*/ 27585 w 53454"/>
                <a:gd name="connsiteY1" fmla="*/ 51740 h 51739"/>
                <a:gd name="connsiteX2" fmla="*/ 53454 w 53454"/>
                <a:gd name="connsiteY2" fmla="*/ 25870 h 51739"/>
                <a:gd name="connsiteX3" fmla="*/ 27585 w 53454"/>
                <a:gd name="connsiteY3" fmla="*/ 0 h 51739"/>
                <a:gd name="connsiteX4" fmla="*/ 25870 w 53454"/>
                <a:gd name="connsiteY4" fmla="*/ 0 h 51739"/>
                <a:gd name="connsiteX5" fmla="*/ 0 w 53454"/>
                <a:gd name="connsiteY5" fmla="*/ 25870 h 51739"/>
                <a:gd name="connsiteX6" fmla="*/ 25870 w 53454"/>
                <a:gd name="connsiteY6" fmla="*/ 5174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5870" y="51740"/>
                  </a:moveTo>
                  <a:lnTo>
                    <a:pt x="27585" y="51740"/>
                  </a:lnTo>
                  <a:cubicBezTo>
                    <a:pt x="41872" y="51740"/>
                    <a:pt x="53454" y="40157"/>
                    <a:pt x="53454" y="25870"/>
                  </a:cubicBezTo>
                  <a:cubicBezTo>
                    <a:pt x="53454" y="11582"/>
                    <a:pt x="41872" y="0"/>
                    <a:pt x="27585" y="0"/>
                  </a:cubicBezTo>
                  <a:lnTo>
                    <a:pt x="25870" y="0"/>
                  </a:lnTo>
                  <a:cubicBezTo>
                    <a:pt x="11582" y="0"/>
                    <a:pt x="0" y="11582"/>
                    <a:pt x="0" y="25870"/>
                  </a:cubicBezTo>
                  <a:cubicBezTo>
                    <a:pt x="0" y="40157"/>
                    <a:pt x="11582" y="51740"/>
                    <a:pt x="25870" y="51740"/>
                  </a:cubicBezTo>
                  <a:close/>
                </a:path>
              </a:pathLst>
            </a:custGeom>
            <a:grp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487E0B71-268A-466D-8B3F-37A053570CED}"/>
                </a:ext>
              </a:extLst>
            </p:cNvPr>
            <p:cNvSpPr/>
            <p:nvPr/>
          </p:nvSpPr>
          <p:spPr>
            <a:xfrm>
              <a:off x="5450805"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0FF14549-CE6E-4181-A8D9-40B11BAC4280}"/>
                </a:ext>
              </a:extLst>
            </p:cNvPr>
            <p:cNvSpPr/>
            <p:nvPr/>
          </p:nvSpPr>
          <p:spPr>
            <a:xfrm>
              <a:off x="5762472"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627D0A1C-C82A-469A-AC3A-412D434284D9}"/>
                </a:ext>
              </a:extLst>
            </p:cNvPr>
            <p:cNvSpPr/>
            <p:nvPr/>
          </p:nvSpPr>
          <p:spPr>
            <a:xfrm>
              <a:off x="6619541" y="2220677"/>
              <a:ext cx="20256" cy="29920"/>
            </a:xfrm>
            <a:custGeom>
              <a:avLst/>
              <a:gdLst>
                <a:gd name="connsiteX0" fmla="*/ 20241 w 20256"/>
                <a:gd name="connsiteY0" fmla="*/ 29766 h 29920"/>
                <a:gd name="connsiteX1" fmla="*/ 991 w 20256"/>
                <a:gd name="connsiteY1" fmla="*/ 48 h 29920"/>
                <a:gd name="connsiteX2" fmla="*/ 810 w 20256"/>
                <a:gd name="connsiteY2" fmla="*/ 76 h 29920"/>
                <a:gd name="connsiteX3" fmla="*/ 0 w 20256"/>
                <a:gd name="connsiteY3" fmla="*/ 5972 h 29920"/>
                <a:gd name="connsiteX4" fmla="*/ 20145 w 20256"/>
                <a:gd name="connsiteY4" fmla="*/ 29918 h 29920"/>
                <a:gd name="connsiteX5" fmla="*/ 20241 w 20256"/>
                <a:gd name="connsiteY5" fmla="*/ 29766 h 29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256" h="29920">
                  <a:moveTo>
                    <a:pt x="20241" y="29766"/>
                  </a:moveTo>
                  <a:cubicBezTo>
                    <a:pt x="13964" y="19765"/>
                    <a:pt x="7582" y="9830"/>
                    <a:pt x="991" y="48"/>
                  </a:cubicBezTo>
                  <a:cubicBezTo>
                    <a:pt x="943" y="-28"/>
                    <a:pt x="829" y="-9"/>
                    <a:pt x="810" y="76"/>
                  </a:cubicBezTo>
                  <a:cubicBezTo>
                    <a:pt x="324" y="1972"/>
                    <a:pt x="0" y="3924"/>
                    <a:pt x="0" y="5972"/>
                  </a:cubicBezTo>
                  <a:cubicBezTo>
                    <a:pt x="0" y="17983"/>
                    <a:pt x="8706" y="27899"/>
                    <a:pt x="20145" y="29918"/>
                  </a:cubicBezTo>
                  <a:cubicBezTo>
                    <a:pt x="20222" y="29937"/>
                    <a:pt x="20288" y="29832"/>
                    <a:pt x="20241" y="29766"/>
                  </a:cubicBezTo>
                  <a:close/>
                </a:path>
              </a:pathLst>
            </a:custGeom>
            <a:grp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757CC597-5909-4B6B-BA6C-05C4389E002C}"/>
                </a:ext>
              </a:extLst>
            </p:cNvPr>
            <p:cNvSpPr/>
            <p:nvPr/>
          </p:nvSpPr>
          <p:spPr>
            <a:xfrm>
              <a:off x="5996216"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B717B1FA-3BAE-45FA-BCC7-BC6F769AE9A4}"/>
                </a:ext>
              </a:extLst>
            </p:cNvPr>
            <p:cNvSpPr/>
            <p:nvPr/>
          </p:nvSpPr>
          <p:spPr>
            <a:xfrm>
              <a:off x="4704095" y="2220677"/>
              <a:ext cx="20256" cy="29918"/>
            </a:xfrm>
            <a:custGeom>
              <a:avLst/>
              <a:gdLst>
                <a:gd name="connsiteX0" fmla="*/ 20257 w 20256"/>
                <a:gd name="connsiteY0" fmla="*/ 5972 h 29918"/>
                <a:gd name="connsiteX1" fmla="*/ 19447 w 20256"/>
                <a:gd name="connsiteY1" fmla="*/ 76 h 29918"/>
                <a:gd name="connsiteX2" fmla="*/ 19266 w 20256"/>
                <a:gd name="connsiteY2" fmla="*/ 48 h 29918"/>
                <a:gd name="connsiteX3" fmla="*/ 16 w 20256"/>
                <a:gd name="connsiteY3" fmla="*/ 29756 h 29918"/>
                <a:gd name="connsiteX4" fmla="*/ 121 w 20256"/>
                <a:gd name="connsiteY4" fmla="*/ 29918 h 29918"/>
                <a:gd name="connsiteX5" fmla="*/ 20257 w 20256"/>
                <a:gd name="connsiteY5" fmla="*/ 5972 h 29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256" h="29918">
                  <a:moveTo>
                    <a:pt x="20257" y="5972"/>
                  </a:moveTo>
                  <a:cubicBezTo>
                    <a:pt x="20257" y="3924"/>
                    <a:pt x="19923" y="1972"/>
                    <a:pt x="19447" y="76"/>
                  </a:cubicBezTo>
                  <a:cubicBezTo>
                    <a:pt x="19428" y="-9"/>
                    <a:pt x="19314" y="-28"/>
                    <a:pt x="19266" y="48"/>
                  </a:cubicBezTo>
                  <a:cubicBezTo>
                    <a:pt x="12675" y="9830"/>
                    <a:pt x="6293" y="19755"/>
                    <a:pt x="16" y="29756"/>
                  </a:cubicBezTo>
                  <a:cubicBezTo>
                    <a:pt x="-32" y="29832"/>
                    <a:pt x="35" y="29928"/>
                    <a:pt x="121" y="29918"/>
                  </a:cubicBezTo>
                  <a:cubicBezTo>
                    <a:pt x="11551" y="27899"/>
                    <a:pt x="20257" y="17983"/>
                    <a:pt x="20257" y="5972"/>
                  </a:cubicBezTo>
                  <a:close/>
                </a:path>
              </a:pathLst>
            </a:custGeom>
            <a:grp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96AC7390-B4F0-4AA2-B034-C9F58D98AAB5}"/>
                </a:ext>
              </a:extLst>
            </p:cNvPr>
            <p:cNvSpPr/>
            <p:nvPr/>
          </p:nvSpPr>
          <p:spPr>
            <a:xfrm>
              <a:off x="6152045"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AC12B37F-3969-41D7-9090-A32E61287004}"/>
                </a:ext>
              </a:extLst>
            </p:cNvPr>
            <p:cNvSpPr/>
            <p:nvPr/>
          </p:nvSpPr>
          <p:spPr>
            <a:xfrm>
              <a:off x="6463703"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81" y="0"/>
                    <a:pt x="27203" y="0"/>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A1AAC2CA-1CFA-4029-A6D7-03D40EA0F917}"/>
                </a:ext>
              </a:extLst>
            </p:cNvPr>
            <p:cNvSpPr/>
            <p:nvPr/>
          </p:nvSpPr>
          <p:spPr>
            <a:xfrm>
              <a:off x="6307864"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299DFACE-34C3-4724-9EDD-A206D0B48D24}"/>
                </a:ext>
              </a:extLst>
            </p:cNvPr>
            <p:cNvSpPr/>
            <p:nvPr/>
          </p:nvSpPr>
          <p:spPr>
            <a:xfrm>
              <a:off x="4749584"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81" y="0"/>
                    <a:pt x="27203" y="0"/>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5FAB86C2-6EA2-4E95-95B9-EC77B620D370}"/>
                </a:ext>
              </a:extLst>
            </p:cNvPr>
            <p:cNvSpPr/>
            <p:nvPr/>
          </p:nvSpPr>
          <p:spPr>
            <a:xfrm>
              <a:off x="6541617" y="2200398"/>
              <a:ext cx="52692" cy="50977"/>
            </a:xfrm>
            <a:custGeom>
              <a:avLst/>
              <a:gdLst>
                <a:gd name="connsiteX0" fmla="*/ 25489 w 52692"/>
                <a:gd name="connsiteY0" fmla="*/ 50978 h 50977"/>
                <a:gd name="connsiteX1" fmla="*/ 27204 w 52692"/>
                <a:gd name="connsiteY1" fmla="*/ 50978 h 50977"/>
                <a:gd name="connsiteX2" fmla="*/ 52692 w 52692"/>
                <a:gd name="connsiteY2" fmla="*/ 25489 h 50977"/>
                <a:gd name="connsiteX3" fmla="*/ 27204 w 52692"/>
                <a:gd name="connsiteY3" fmla="*/ 0 h 50977"/>
                <a:gd name="connsiteX4" fmla="*/ 25489 w 52692"/>
                <a:gd name="connsiteY4" fmla="*/ 0 h 50977"/>
                <a:gd name="connsiteX5" fmla="*/ 0 w 52692"/>
                <a:gd name="connsiteY5" fmla="*/ 25489 h 50977"/>
                <a:gd name="connsiteX6" fmla="*/ 25489 w 52692"/>
                <a:gd name="connsiteY6" fmla="*/ 50978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5489" y="50978"/>
                  </a:moveTo>
                  <a:lnTo>
                    <a:pt x="27204" y="50978"/>
                  </a:lnTo>
                  <a:cubicBezTo>
                    <a:pt x="41281" y="50978"/>
                    <a:pt x="52692" y="39567"/>
                    <a:pt x="52692" y="25489"/>
                  </a:cubicBezTo>
                  <a:cubicBezTo>
                    <a:pt x="52692" y="11411"/>
                    <a:pt x="41281" y="0"/>
                    <a:pt x="27204" y="0"/>
                  </a:cubicBezTo>
                  <a:lnTo>
                    <a:pt x="25489" y="0"/>
                  </a:lnTo>
                  <a:cubicBezTo>
                    <a:pt x="11411" y="0"/>
                    <a:pt x="0" y="11411"/>
                    <a:pt x="0" y="25489"/>
                  </a:cubicBezTo>
                  <a:cubicBezTo>
                    <a:pt x="0" y="39567"/>
                    <a:pt x="11411" y="50978"/>
                    <a:pt x="25489" y="50978"/>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36852D54-0AC9-457A-AD46-7E169AFACB2C}"/>
                </a:ext>
              </a:extLst>
            </p:cNvPr>
            <p:cNvSpPr/>
            <p:nvPr/>
          </p:nvSpPr>
          <p:spPr>
            <a:xfrm>
              <a:off x="5684548"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EFCCB049-CCFD-4CF2-983C-7A995975C69F}"/>
                </a:ext>
              </a:extLst>
            </p:cNvPr>
            <p:cNvSpPr/>
            <p:nvPr/>
          </p:nvSpPr>
          <p:spPr>
            <a:xfrm>
              <a:off x="6385788"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2B58E523-19C7-421A-8719-064B9ED30683}"/>
                </a:ext>
              </a:extLst>
            </p:cNvPr>
            <p:cNvSpPr/>
            <p:nvPr/>
          </p:nvSpPr>
          <p:spPr>
            <a:xfrm>
              <a:off x="5372900"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D7E6885B-771B-4CFF-9FE6-80067FA5FA18}"/>
                </a:ext>
              </a:extLst>
            </p:cNvPr>
            <p:cNvSpPr/>
            <p:nvPr/>
          </p:nvSpPr>
          <p:spPr>
            <a:xfrm>
              <a:off x="4827489"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11AF255E-E0C9-415B-B805-63BE84D2B85C}"/>
                </a:ext>
              </a:extLst>
            </p:cNvPr>
            <p:cNvSpPr/>
            <p:nvPr/>
          </p:nvSpPr>
          <p:spPr>
            <a:xfrm>
              <a:off x="6074121"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591B1201-C881-49C9-AB22-E2A85566EB1E}"/>
                </a:ext>
              </a:extLst>
            </p:cNvPr>
            <p:cNvSpPr/>
            <p:nvPr/>
          </p:nvSpPr>
          <p:spPr>
            <a:xfrm>
              <a:off x="5294985"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534FD8C1-2A7C-479E-9F53-CBFC9646D14E}"/>
                </a:ext>
              </a:extLst>
            </p:cNvPr>
            <p:cNvSpPr/>
            <p:nvPr/>
          </p:nvSpPr>
          <p:spPr>
            <a:xfrm>
              <a:off x="4983327"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81" y="0"/>
                    <a:pt x="27203" y="0"/>
                  </a:cubicBezTo>
                  <a:close/>
                </a:path>
              </a:pathLst>
            </a:custGeom>
            <a:grp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991C5477-90A9-48EC-B172-06FFDAB2AB4C}"/>
                </a:ext>
              </a:extLst>
            </p:cNvPr>
            <p:cNvSpPr/>
            <p:nvPr/>
          </p:nvSpPr>
          <p:spPr>
            <a:xfrm>
              <a:off x="5217061"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722350EC-FCEF-4BDC-8558-A3E3002AA436}"/>
                </a:ext>
              </a:extLst>
            </p:cNvPr>
            <p:cNvSpPr/>
            <p:nvPr/>
          </p:nvSpPr>
          <p:spPr>
            <a:xfrm>
              <a:off x="5918292"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D9563FC9-16E1-46A1-8E58-85A06939EB85}"/>
                </a:ext>
              </a:extLst>
            </p:cNvPr>
            <p:cNvSpPr/>
            <p:nvPr/>
          </p:nvSpPr>
          <p:spPr>
            <a:xfrm>
              <a:off x="5061232"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D8BE6D1D-D468-4127-9CCA-3BF4A949380A}"/>
                </a:ext>
              </a:extLst>
            </p:cNvPr>
            <p:cNvSpPr/>
            <p:nvPr/>
          </p:nvSpPr>
          <p:spPr>
            <a:xfrm>
              <a:off x="6229959" y="2200408"/>
              <a:ext cx="52692" cy="50977"/>
            </a:xfrm>
            <a:custGeom>
              <a:avLst/>
              <a:gdLst>
                <a:gd name="connsiteX0" fmla="*/ 27204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4 w 52692"/>
                <a:gd name="connsiteY4" fmla="*/ 50978 h 50977"/>
                <a:gd name="connsiteX5" fmla="*/ 52692 w 52692"/>
                <a:gd name="connsiteY5" fmla="*/ 25489 h 50977"/>
                <a:gd name="connsiteX6" fmla="*/ 27204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4" y="0"/>
                  </a:moveTo>
                  <a:lnTo>
                    <a:pt x="25489" y="0"/>
                  </a:lnTo>
                  <a:cubicBezTo>
                    <a:pt x="11411" y="0"/>
                    <a:pt x="0" y="11411"/>
                    <a:pt x="0" y="25489"/>
                  </a:cubicBezTo>
                  <a:cubicBezTo>
                    <a:pt x="0" y="39567"/>
                    <a:pt x="11411" y="50978"/>
                    <a:pt x="25489" y="50978"/>
                  </a:cubicBezTo>
                  <a:lnTo>
                    <a:pt x="27204" y="50978"/>
                  </a:lnTo>
                  <a:cubicBezTo>
                    <a:pt x="41281" y="50978"/>
                    <a:pt x="52692" y="39567"/>
                    <a:pt x="52692" y="25489"/>
                  </a:cubicBezTo>
                  <a:cubicBezTo>
                    <a:pt x="52683" y="11411"/>
                    <a:pt x="41272" y="0"/>
                    <a:pt x="27204" y="0"/>
                  </a:cubicBezTo>
                  <a:close/>
                </a:path>
              </a:pathLst>
            </a:custGeom>
            <a:grp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24338C65-8A00-48C0-A0A3-0179F56AD531}"/>
                </a:ext>
              </a:extLst>
            </p:cNvPr>
            <p:cNvSpPr/>
            <p:nvPr/>
          </p:nvSpPr>
          <p:spPr>
            <a:xfrm>
              <a:off x="5606643"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grp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6E8E46D7-908E-4118-9D43-619A21DC4A81}"/>
                </a:ext>
              </a:extLst>
            </p:cNvPr>
            <p:cNvSpPr/>
            <p:nvPr/>
          </p:nvSpPr>
          <p:spPr>
            <a:xfrm>
              <a:off x="5139156"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33361BF8-B764-4888-AC98-29D511A59569}"/>
                </a:ext>
              </a:extLst>
            </p:cNvPr>
            <p:cNvSpPr/>
            <p:nvPr/>
          </p:nvSpPr>
          <p:spPr>
            <a:xfrm>
              <a:off x="5840387" y="2200398"/>
              <a:ext cx="52692" cy="50977"/>
            </a:xfrm>
            <a:custGeom>
              <a:avLst/>
              <a:gdLst>
                <a:gd name="connsiteX0" fmla="*/ 25489 w 52692"/>
                <a:gd name="connsiteY0" fmla="*/ 50978 h 50977"/>
                <a:gd name="connsiteX1" fmla="*/ 27203 w 52692"/>
                <a:gd name="connsiteY1" fmla="*/ 50978 h 50977"/>
                <a:gd name="connsiteX2" fmla="*/ 52692 w 52692"/>
                <a:gd name="connsiteY2" fmla="*/ 25489 h 50977"/>
                <a:gd name="connsiteX3" fmla="*/ 27203 w 52692"/>
                <a:gd name="connsiteY3" fmla="*/ 0 h 50977"/>
                <a:gd name="connsiteX4" fmla="*/ 25489 w 52692"/>
                <a:gd name="connsiteY4" fmla="*/ 0 h 50977"/>
                <a:gd name="connsiteX5" fmla="*/ 0 w 52692"/>
                <a:gd name="connsiteY5" fmla="*/ 25489 h 50977"/>
                <a:gd name="connsiteX6" fmla="*/ 25489 w 52692"/>
                <a:gd name="connsiteY6" fmla="*/ 50978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5489" y="50978"/>
                  </a:moveTo>
                  <a:lnTo>
                    <a:pt x="27203" y="50978"/>
                  </a:lnTo>
                  <a:cubicBezTo>
                    <a:pt x="41281" y="50978"/>
                    <a:pt x="52692" y="39567"/>
                    <a:pt x="52692" y="25489"/>
                  </a:cubicBezTo>
                  <a:cubicBezTo>
                    <a:pt x="52692" y="11411"/>
                    <a:pt x="41281" y="0"/>
                    <a:pt x="27203" y="0"/>
                  </a:cubicBezTo>
                  <a:lnTo>
                    <a:pt x="25489" y="0"/>
                  </a:lnTo>
                  <a:cubicBezTo>
                    <a:pt x="11411" y="0"/>
                    <a:pt x="0" y="11411"/>
                    <a:pt x="0" y="25489"/>
                  </a:cubicBezTo>
                  <a:cubicBezTo>
                    <a:pt x="0" y="39567"/>
                    <a:pt x="11411" y="50978"/>
                    <a:pt x="25489" y="50978"/>
                  </a:cubicBezTo>
                  <a:close/>
                </a:path>
              </a:pathLst>
            </a:custGeom>
            <a:grp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A649EB8C-4008-44D7-84EA-6A9ED249CA6C}"/>
                </a:ext>
              </a:extLst>
            </p:cNvPr>
            <p:cNvSpPr/>
            <p:nvPr/>
          </p:nvSpPr>
          <p:spPr>
            <a:xfrm>
              <a:off x="4905413"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820522CD-E547-41C3-AFAB-72158A859EA9}"/>
                </a:ext>
              </a:extLst>
            </p:cNvPr>
            <p:cNvSpPr/>
            <p:nvPr/>
          </p:nvSpPr>
          <p:spPr>
            <a:xfrm>
              <a:off x="5528729"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grp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076931B8-0A6F-4069-9BE6-14E6DFA4407C}"/>
                </a:ext>
              </a:extLst>
            </p:cNvPr>
            <p:cNvSpPr/>
            <p:nvPr/>
          </p:nvSpPr>
          <p:spPr>
            <a:xfrm>
              <a:off x="5061623"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grpFill/>
            <a:ln w="9525" cap="flat">
              <a:noFill/>
              <a:prstDash val="solid"/>
              <a:miter/>
            </a:ln>
          </p:spPr>
          <p:txBody>
            <a:bodyPr rtlCol="0" anchor="ctr"/>
            <a:lstStyle/>
            <a:p>
              <a:endParaRPr lang="en-US"/>
            </a:p>
          </p:txBody>
        </p:sp>
        <p:sp>
          <p:nvSpPr>
            <p:cNvPr id="191" name="Freeform: Shape 190">
              <a:extLst>
                <a:ext uri="{FF2B5EF4-FFF2-40B4-BE49-F238E27FC236}">
                  <a16:creationId xmlns:a16="http://schemas.microsoft.com/office/drawing/2014/main" id="{C3D94A69-7F92-4FFE-BA6D-ED00BB867ADB}"/>
                </a:ext>
              </a:extLst>
            </p:cNvPr>
            <p:cNvSpPr/>
            <p:nvPr/>
          </p:nvSpPr>
          <p:spPr>
            <a:xfrm>
              <a:off x="5840777" y="2261149"/>
              <a:ext cx="51911" cy="50196"/>
            </a:xfrm>
            <a:custGeom>
              <a:avLst/>
              <a:gdLst>
                <a:gd name="connsiteX0" fmla="*/ 25098 w 51911"/>
                <a:gd name="connsiteY0" fmla="*/ 50197 h 50196"/>
                <a:gd name="connsiteX1" fmla="*/ 26813 w 51911"/>
                <a:gd name="connsiteY1" fmla="*/ 50197 h 50196"/>
                <a:gd name="connsiteX2" fmla="*/ 51911 w 51911"/>
                <a:gd name="connsiteY2" fmla="*/ 25098 h 50196"/>
                <a:gd name="connsiteX3" fmla="*/ 26813 w 51911"/>
                <a:gd name="connsiteY3" fmla="*/ 0 h 50196"/>
                <a:gd name="connsiteX4" fmla="*/ 25098 w 51911"/>
                <a:gd name="connsiteY4" fmla="*/ 0 h 50196"/>
                <a:gd name="connsiteX5" fmla="*/ 0 w 51911"/>
                <a:gd name="connsiteY5" fmla="*/ 25098 h 50196"/>
                <a:gd name="connsiteX6" fmla="*/ 25098 w 51911"/>
                <a:gd name="connsiteY6" fmla="*/ 50197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5098" y="50197"/>
                  </a:moveTo>
                  <a:lnTo>
                    <a:pt x="26813" y="50197"/>
                  </a:lnTo>
                  <a:cubicBezTo>
                    <a:pt x="40672" y="50197"/>
                    <a:pt x="51911" y="38957"/>
                    <a:pt x="51911" y="25098"/>
                  </a:cubicBezTo>
                  <a:cubicBezTo>
                    <a:pt x="51911" y="11240"/>
                    <a:pt x="40672" y="0"/>
                    <a:pt x="26813" y="0"/>
                  </a:cubicBezTo>
                  <a:lnTo>
                    <a:pt x="25098" y="0"/>
                  </a:lnTo>
                  <a:cubicBezTo>
                    <a:pt x="11239" y="0"/>
                    <a:pt x="0" y="11240"/>
                    <a:pt x="0" y="25098"/>
                  </a:cubicBezTo>
                  <a:cubicBezTo>
                    <a:pt x="0" y="38957"/>
                    <a:pt x="11230" y="50197"/>
                    <a:pt x="25098" y="50197"/>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A9242D2C-ED71-4DD2-92A6-683CD2B1F683}"/>
                </a:ext>
              </a:extLst>
            </p:cNvPr>
            <p:cNvSpPr/>
            <p:nvPr/>
          </p:nvSpPr>
          <p:spPr>
            <a:xfrm>
              <a:off x="5139547"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D24D9948-4B49-486F-ACA0-4B711CE254C8}"/>
                </a:ext>
              </a:extLst>
            </p:cNvPr>
            <p:cNvSpPr/>
            <p:nvPr/>
          </p:nvSpPr>
          <p:spPr>
            <a:xfrm>
              <a:off x="6230350"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EBA9F1E6-CF92-4964-B0CE-D9162FA24446}"/>
                </a:ext>
              </a:extLst>
            </p:cNvPr>
            <p:cNvSpPr/>
            <p:nvPr/>
          </p:nvSpPr>
          <p:spPr>
            <a:xfrm>
              <a:off x="5684939"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81" y="0"/>
                    <a:pt x="26813" y="0"/>
                  </a:cubicBezTo>
                  <a:close/>
                </a:path>
              </a:pathLst>
            </a:custGeom>
            <a:grp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568B843A-CEAB-435B-BF0B-7D1AF5476F96}"/>
                </a:ext>
              </a:extLst>
            </p:cNvPr>
            <p:cNvSpPr/>
            <p:nvPr/>
          </p:nvSpPr>
          <p:spPr>
            <a:xfrm>
              <a:off x="5451195"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grp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59C075DF-3D5D-40E4-93D8-9EA3D618A4A8}"/>
                </a:ext>
              </a:extLst>
            </p:cNvPr>
            <p:cNvSpPr/>
            <p:nvPr/>
          </p:nvSpPr>
          <p:spPr>
            <a:xfrm>
              <a:off x="6386179"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C7E35B72-8BDB-4E22-87FB-A4BA2029F992}"/>
                </a:ext>
              </a:extLst>
            </p:cNvPr>
            <p:cNvSpPr/>
            <p:nvPr/>
          </p:nvSpPr>
          <p:spPr>
            <a:xfrm>
              <a:off x="6541998"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21" y="11230"/>
                    <a:pt x="40681" y="0"/>
                    <a:pt x="26813" y="0"/>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377C9C85-CA5C-4821-9677-3394C84E53AE}"/>
                </a:ext>
              </a:extLst>
            </p:cNvPr>
            <p:cNvSpPr/>
            <p:nvPr/>
          </p:nvSpPr>
          <p:spPr>
            <a:xfrm>
              <a:off x="4905803"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B3C115FF-5995-43CC-9527-5A631E72D492}"/>
                </a:ext>
              </a:extLst>
            </p:cNvPr>
            <p:cNvSpPr/>
            <p:nvPr/>
          </p:nvSpPr>
          <p:spPr>
            <a:xfrm>
              <a:off x="5295376"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00" name="Freeform: Shape 199">
              <a:extLst>
                <a:ext uri="{FF2B5EF4-FFF2-40B4-BE49-F238E27FC236}">
                  <a16:creationId xmlns:a16="http://schemas.microsoft.com/office/drawing/2014/main" id="{3404F230-589C-4F81-B398-9ED74CB4BF71}"/>
                </a:ext>
              </a:extLst>
            </p:cNvPr>
            <p:cNvSpPr/>
            <p:nvPr/>
          </p:nvSpPr>
          <p:spPr>
            <a:xfrm>
              <a:off x="6152435"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01" name="Freeform: Shape 200">
              <a:extLst>
                <a:ext uri="{FF2B5EF4-FFF2-40B4-BE49-F238E27FC236}">
                  <a16:creationId xmlns:a16="http://schemas.microsoft.com/office/drawing/2014/main" id="{F03604B5-8AE1-4CC2-A97B-3A9FDB59D323}"/>
                </a:ext>
              </a:extLst>
            </p:cNvPr>
            <p:cNvSpPr/>
            <p:nvPr/>
          </p:nvSpPr>
          <p:spPr>
            <a:xfrm>
              <a:off x="4827879"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81" y="0"/>
                    <a:pt x="26813" y="0"/>
                  </a:cubicBezTo>
                  <a:close/>
                </a:path>
              </a:pathLst>
            </a:custGeom>
            <a:grpFill/>
            <a:ln w="9525" cap="flat">
              <a:noFill/>
              <a:prstDash val="solid"/>
              <a:miter/>
            </a:ln>
          </p:spPr>
          <p:txBody>
            <a:bodyPr rtlCol="0" anchor="ctr"/>
            <a:lstStyle/>
            <a:p>
              <a:endParaRPr lang="en-US"/>
            </a:p>
          </p:txBody>
        </p:sp>
        <p:sp>
          <p:nvSpPr>
            <p:cNvPr id="202" name="Freeform: Shape 201">
              <a:extLst>
                <a:ext uri="{FF2B5EF4-FFF2-40B4-BE49-F238E27FC236}">
                  <a16:creationId xmlns:a16="http://schemas.microsoft.com/office/drawing/2014/main" id="{71CC0CB8-20F7-4393-BF99-3D222A26F096}"/>
                </a:ext>
              </a:extLst>
            </p:cNvPr>
            <p:cNvSpPr/>
            <p:nvPr/>
          </p:nvSpPr>
          <p:spPr>
            <a:xfrm>
              <a:off x="4675236" y="2261273"/>
              <a:ext cx="48729" cy="50072"/>
            </a:xfrm>
            <a:custGeom>
              <a:avLst/>
              <a:gdLst>
                <a:gd name="connsiteX0" fmla="*/ 21989 w 48729"/>
                <a:gd name="connsiteY0" fmla="*/ 50073 h 50072"/>
                <a:gd name="connsiteX1" fmla="*/ 23131 w 48729"/>
                <a:gd name="connsiteY1" fmla="*/ 50073 h 50072"/>
                <a:gd name="connsiteX2" fmla="*/ 48725 w 48729"/>
                <a:gd name="connsiteY2" fmla="*/ 24555 h 50072"/>
                <a:gd name="connsiteX3" fmla="*/ 23693 w 48729"/>
                <a:gd name="connsiteY3" fmla="*/ 0 h 50072"/>
                <a:gd name="connsiteX4" fmla="*/ 21598 w 48729"/>
                <a:gd name="connsiteY4" fmla="*/ 0 h 50072"/>
                <a:gd name="connsiteX5" fmla="*/ 21512 w 48729"/>
                <a:gd name="connsiteY5" fmla="*/ 48 h 50072"/>
                <a:gd name="connsiteX6" fmla="*/ 14 w 48729"/>
                <a:gd name="connsiteY6" fmla="*/ 36709 h 50072"/>
                <a:gd name="connsiteX7" fmla="*/ 14 w 48729"/>
                <a:gd name="connsiteY7" fmla="*/ 36805 h 50072"/>
                <a:gd name="connsiteX8" fmla="*/ 21989 w 48729"/>
                <a:gd name="connsiteY8" fmla="*/ 50073 h 50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29" h="50072">
                  <a:moveTo>
                    <a:pt x="21989" y="50073"/>
                  </a:moveTo>
                  <a:lnTo>
                    <a:pt x="23131" y="50073"/>
                  </a:lnTo>
                  <a:cubicBezTo>
                    <a:pt x="37162" y="50073"/>
                    <a:pt x="48992" y="38586"/>
                    <a:pt x="48725" y="24555"/>
                  </a:cubicBezTo>
                  <a:cubicBezTo>
                    <a:pt x="48468" y="10954"/>
                    <a:pt x="37362" y="0"/>
                    <a:pt x="23693" y="0"/>
                  </a:cubicBezTo>
                  <a:lnTo>
                    <a:pt x="21598" y="0"/>
                  </a:lnTo>
                  <a:cubicBezTo>
                    <a:pt x="21569" y="19"/>
                    <a:pt x="21541" y="29"/>
                    <a:pt x="21512" y="48"/>
                  </a:cubicBezTo>
                  <a:cubicBezTo>
                    <a:pt x="14121" y="12116"/>
                    <a:pt x="6968" y="24355"/>
                    <a:pt x="14" y="36709"/>
                  </a:cubicBezTo>
                  <a:cubicBezTo>
                    <a:pt x="-5" y="36738"/>
                    <a:pt x="-5" y="36776"/>
                    <a:pt x="14" y="36805"/>
                  </a:cubicBezTo>
                  <a:cubicBezTo>
                    <a:pt x="4243" y="44672"/>
                    <a:pt x="12435" y="50073"/>
                    <a:pt x="21989" y="50073"/>
                  </a:cubicBezTo>
                  <a:close/>
                </a:path>
              </a:pathLst>
            </a:custGeom>
            <a:grp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9E46C930-32B4-45DF-A5A5-D13CBFD3F5D8}"/>
                </a:ext>
              </a:extLst>
            </p:cNvPr>
            <p:cNvSpPr/>
            <p:nvPr/>
          </p:nvSpPr>
          <p:spPr>
            <a:xfrm>
              <a:off x="5762863"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92B36C25-B36A-4BC3-89AA-9CBF43B7A93A}"/>
                </a:ext>
              </a:extLst>
            </p:cNvPr>
            <p:cNvSpPr/>
            <p:nvPr/>
          </p:nvSpPr>
          <p:spPr>
            <a:xfrm>
              <a:off x="5217452"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grp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B0849D25-D3D7-4B62-99D2-E8B206D68843}"/>
                </a:ext>
              </a:extLst>
            </p:cNvPr>
            <p:cNvSpPr/>
            <p:nvPr/>
          </p:nvSpPr>
          <p:spPr>
            <a:xfrm>
              <a:off x="5373290"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E1F4EFC0-AC20-47F0-B509-6CA81DE72A52}"/>
                </a:ext>
              </a:extLst>
            </p:cNvPr>
            <p:cNvSpPr/>
            <p:nvPr/>
          </p:nvSpPr>
          <p:spPr>
            <a:xfrm>
              <a:off x="4983718"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AB6594FA-894B-4DBD-9681-CFE533BE8A9D}"/>
                </a:ext>
              </a:extLst>
            </p:cNvPr>
            <p:cNvSpPr/>
            <p:nvPr/>
          </p:nvSpPr>
          <p:spPr>
            <a:xfrm>
              <a:off x="4749974"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CFC6C2FF-B92F-4EF2-A36D-0E1F01DB1446}"/>
                </a:ext>
              </a:extLst>
            </p:cNvPr>
            <p:cNvSpPr/>
            <p:nvPr/>
          </p:nvSpPr>
          <p:spPr>
            <a:xfrm>
              <a:off x="6308255"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21" y="11230"/>
                    <a:pt x="40681" y="0"/>
                    <a:pt x="26813" y="0"/>
                  </a:cubicBezTo>
                  <a:close/>
                </a:path>
              </a:pathLst>
            </a:custGeom>
            <a:grp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1C2F1E89-6E5E-4B57-92C3-1D30F1AC3C21}"/>
                </a:ext>
              </a:extLst>
            </p:cNvPr>
            <p:cNvSpPr/>
            <p:nvPr/>
          </p:nvSpPr>
          <p:spPr>
            <a:xfrm>
              <a:off x="5529119"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48F80FBF-CF1B-456D-977B-D2D963D1A147}"/>
                </a:ext>
              </a:extLst>
            </p:cNvPr>
            <p:cNvSpPr/>
            <p:nvPr/>
          </p:nvSpPr>
          <p:spPr>
            <a:xfrm>
              <a:off x="5607034"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11" name="Freeform: Shape 210">
              <a:extLst>
                <a:ext uri="{FF2B5EF4-FFF2-40B4-BE49-F238E27FC236}">
                  <a16:creationId xmlns:a16="http://schemas.microsoft.com/office/drawing/2014/main" id="{86373F83-6DC1-44BA-BC84-63786AB2ED10}"/>
                </a:ext>
              </a:extLst>
            </p:cNvPr>
            <p:cNvSpPr/>
            <p:nvPr/>
          </p:nvSpPr>
          <p:spPr>
            <a:xfrm>
              <a:off x="6464093"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9B6B8DCE-C316-4C8D-B189-46A231594B4F}"/>
                </a:ext>
              </a:extLst>
            </p:cNvPr>
            <p:cNvSpPr/>
            <p:nvPr/>
          </p:nvSpPr>
          <p:spPr>
            <a:xfrm>
              <a:off x="5918682"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FC9A14E4-EB75-4ED7-89A1-E799BB4EBB1D}"/>
                </a:ext>
              </a:extLst>
            </p:cNvPr>
            <p:cNvSpPr/>
            <p:nvPr/>
          </p:nvSpPr>
          <p:spPr>
            <a:xfrm>
              <a:off x="6074511"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grp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2A12C3B7-8AE8-4ABF-AD73-8A4DE0FCC3FB}"/>
                </a:ext>
              </a:extLst>
            </p:cNvPr>
            <p:cNvSpPr/>
            <p:nvPr/>
          </p:nvSpPr>
          <p:spPr>
            <a:xfrm>
              <a:off x="5996606"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grp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615B7AA7-172A-43FC-8EFB-E92583D2F761}"/>
                </a:ext>
              </a:extLst>
            </p:cNvPr>
            <p:cNvSpPr/>
            <p:nvPr/>
          </p:nvSpPr>
          <p:spPr>
            <a:xfrm>
              <a:off x="6619918" y="2261273"/>
              <a:ext cx="48719" cy="50072"/>
            </a:xfrm>
            <a:custGeom>
              <a:avLst/>
              <a:gdLst>
                <a:gd name="connsiteX0" fmla="*/ 25036 w 48719"/>
                <a:gd name="connsiteY0" fmla="*/ 0 h 50072"/>
                <a:gd name="connsiteX1" fmla="*/ 4 w 48719"/>
                <a:gd name="connsiteY1" fmla="*/ 24555 h 50072"/>
                <a:gd name="connsiteX2" fmla="*/ 25598 w 48719"/>
                <a:gd name="connsiteY2" fmla="*/ 50073 h 50072"/>
                <a:gd name="connsiteX3" fmla="*/ 26741 w 48719"/>
                <a:gd name="connsiteY3" fmla="*/ 50073 h 50072"/>
                <a:gd name="connsiteX4" fmla="*/ 48706 w 48719"/>
                <a:gd name="connsiteY4" fmla="*/ 36805 h 50072"/>
                <a:gd name="connsiteX5" fmla="*/ 48706 w 48719"/>
                <a:gd name="connsiteY5" fmla="*/ 36709 h 50072"/>
                <a:gd name="connsiteX6" fmla="*/ 27217 w 48719"/>
                <a:gd name="connsiteY6" fmla="*/ 48 h 50072"/>
                <a:gd name="connsiteX7" fmla="*/ 27132 w 48719"/>
                <a:gd name="connsiteY7" fmla="*/ 0 h 50072"/>
                <a:gd name="connsiteX8" fmla="*/ 25036 w 48719"/>
                <a:gd name="connsiteY8" fmla="*/ 0 h 50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19" h="50072">
                  <a:moveTo>
                    <a:pt x="25036" y="0"/>
                  </a:moveTo>
                  <a:cubicBezTo>
                    <a:pt x="11368" y="0"/>
                    <a:pt x="262" y="10954"/>
                    <a:pt x="4" y="24555"/>
                  </a:cubicBezTo>
                  <a:cubicBezTo>
                    <a:pt x="-262" y="38586"/>
                    <a:pt x="11568" y="50073"/>
                    <a:pt x="25598" y="50073"/>
                  </a:cubicBezTo>
                  <a:lnTo>
                    <a:pt x="26741" y="50073"/>
                  </a:lnTo>
                  <a:cubicBezTo>
                    <a:pt x="36285" y="50073"/>
                    <a:pt x="44486" y="44663"/>
                    <a:pt x="48706" y="36805"/>
                  </a:cubicBezTo>
                  <a:cubicBezTo>
                    <a:pt x="48725" y="36776"/>
                    <a:pt x="48725" y="36738"/>
                    <a:pt x="48706" y="36709"/>
                  </a:cubicBezTo>
                  <a:cubicBezTo>
                    <a:pt x="41752" y="24346"/>
                    <a:pt x="34609" y="12116"/>
                    <a:pt x="27217" y="48"/>
                  </a:cubicBezTo>
                  <a:cubicBezTo>
                    <a:pt x="27189" y="29"/>
                    <a:pt x="27160" y="19"/>
                    <a:pt x="27132" y="0"/>
                  </a:cubicBezTo>
                  <a:lnTo>
                    <a:pt x="25036" y="0"/>
                  </a:lnTo>
                  <a:close/>
                </a:path>
              </a:pathLst>
            </a:custGeom>
            <a:grp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36F9CC44-F75E-47C4-B901-B34A4B43466E}"/>
                </a:ext>
              </a:extLst>
            </p:cNvPr>
            <p:cNvSpPr/>
            <p:nvPr/>
          </p:nvSpPr>
          <p:spPr>
            <a:xfrm>
              <a:off x="5451586"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13FAA195-3D9E-4D64-ABE5-7BE295CB8765}"/>
                </a:ext>
              </a:extLst>
            </p:cNvPr>
            <p:cNvSpPr/>
            <p:nvPr/>
          </p:nvSpPr>
          <p:spPr>
            <a:xfrm>
              <a:off x="4984108"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4AA6F51C-CC89-44D5-92C8-55FF390780EC}"/>
                </a:ext>
              </a:extLst>
            </p:cNvPr>
            <p:cNvSpPr/>
            <p:nvPr/>
          </p:nvSpPr>
          <p:spPr>
            <a:xfrm>
              <a:off x="4750365"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765E65DA-A991-4926-AF10-9867947BD11A}"/>
                </a:ext>
              </a:extLst>
            </p:cNvPr>
            <p:cNvSpPr/>
            <p:nvPr/>
          </p:nvSpPr>
          <p:spPr>
            <a:xfrm>
              <a:off x="6074902"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8630548C-BE68-4C85-91F1-50569EAE6CD9}"/>
                </a:ext>
              </a:extLst>
            </p:cNvPr>
            <p:cNvSpPr/>
            <p:nvPr/>
          </p:nvSpPr>
          <p:spPr>
            <a:xfrm>
              <a:off x="6230740" y="2321880"/>
              <a:ext cx="51130" cy="49434"/>
            </a:xfrm>
            <a:custGeom>
              <a:avLst/>
              <a:gdLst>
                <a:gd name="connsiteX0" fmla="*/ 26423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3 w 51130"/>
                <a:gd name="connsiteY4" fmla="*/ 49435 h 49434"/>
                <a:gd name="connsiteX5" fmla="*/ 51130 w 51130"/>
                <a:gd name="connsiteY5" fmla="*/ 24717 h 49434"/>
                <a:gd name="connsiteX6" fmla="*/ 26423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3" y="0"/>
                  </a:moveTo>
                  <a:lnTo>
                    <a:pt x="24708" y="0"/>
                  </a:lnTo>
                  <a:cubicBezTo>
                    <a:pt x="11059" y="0"/>
                    <a:pt x="0" y="11068"/>
                    <a:pt x="0" y="24717"/>
                  </a:cubicBezTo>
                  <a:cubicBezTo>
                    <a:pt x="0" y="38367"/>
                    <a:pt x="11068" y="49435"/>
                    <a:pt x="24708" y="49435"/>
                  </a:cubicBezTo>
                  <a:lnTo>
                    <a:pt x="26423" y="49435"/>
                  </a:lnTo>
                  <a:cubicBezTo>
                    <a:pt x="40072" y="49435"/>
                    <a:pt x="51130" y="38367"/>
                    <a:pt x="51130" y="24717"/>
                  </a:cubicBezTo>
                  <a:cubicBezTo>
                    <a:pt x="51130" y="11068"/>
                    <a:pt x="40072" y="0"/>
                    <a:pt x="26423" y="0"/>
                  </a:cubicBezTo>
                  <a:close/>
                </a:path>
              </a:pathLst>
            </a:custGeom>
            <a:grpFill/>
            <a:ln w="9525" cap="flat">
              <a:noFill/>
              <a:prstDash val="solid"/>
              <a:miter/>
            </a:ln>
          </p:spPr>
          <p:txBody>
            <a:bodyPr rtlCol="0" anchor="ctr"/>
            <a:lstStyle/>
            <a:p>
              <a:endParaRPr lang="en-US"/>
            </a:p>
          </p:txBody>
        </p:sp>
        <p:sp>
          <p:nvSpPr>
            <p:cNvPr id="221" name="Freeform: Shape 220">
              <a:extLst>
                <a:ext uri="{FF2B5EF4-FFF2-40B4-BE49-F238E27FC236}">
                  <a16:creationId xmlns:a16="http://schemas.microsoft.com/office/drawing/2014/main" id="{86D17108-7599-4848-BAD5-ED0017D4F2D8}"/>
                </a:ext>
              </a:extLst>
            </p:cNvPr>
            <p:cNvSpPr/>
            <p:nvPr/>
          </p:nvSpPr>
          <p:spPr>
            <a:xfrm>
              <a:off x="5529510"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grpFill/>
            <a:ln w="9525" cap="flat">
              <a:noFill/>
              <a:prstDash val="solid"/>
              <a:miter/>
            </a:ln>
          </p:spPr>
          <p:txBody>
            <a:bodyPr rtlCol="0" anchor="ctr"/>
            <a:lstStyle/>
            <a:p>
              <a:endParaRPr lang="en-US"/>
            </a:p>
          </p:txBody>
        </p:sp>
        <p:sp>
          <p:nvSpPr>
            <p:cNvPr id="222" name="Freeform: Shape 221">
              <a:extLst>
                <a:ext uri="{FF2B5EF4-FFF2-40B4-BE49-F238E27FC236}">
                  <a16:creationId xmlns:a16="http://schemas.microsoft.com/office/drawing/2014/main" id="{799755A6-77A5-4C5E-B92C-538A446C46A4}"/>
                </a:ext>
              </a:extLst>
            </p:cNvPr>
            <p:cNvSpPr/>
            <p:nvPr/>
          </p:nvSpPr>
          <p:spPr>
            <a:xfrm>
              <a:off x="6308645"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12B2608D-CEB4-4701-AAD8-81DA6DCE0E83}"/>
                </a:ext>
              </a:extLst>
            </p:cNvPr>
            <p:cNvSpPr/>
            <p:nvPr/>
          </p:nvSpPr>
          <p:spPr>
            <a:xfrm>
              <a:off x="6464484"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EF6C8213-9D36-4D3B-83A9-466A3B9A87D1}"/>
                </a:ext>
              </a:extLst>
            </p:cNvPr>
            <p:cNvSpPr/>
            <p:nvPr/>
          </p:nvSpPr>
          <p:spPr>
            <a:xfrm>
              <a:off x="5217842"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25" name="Freeform: Shape 224">
              <a:extLst>
                <a:ext uri="{FF2B5EF4-FFF2-40B4-BE49-F238E27FC236}">
                  <a16:creationId xmlns:a16="http://schemas.microsoft.com/office/drawing/2014/main" id="{6317622C-2A2D-4151-BE2A-199AE3990C23}"/>
                </a:ext>
              </a:extLst>
            </p:cNvPr>
            <p:cNvSpPr/>
            <p:nvPr/>
          </p:nvSpPr>
          <p:spPr>
            <a:xfrm>
              <a:off x="5919073"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26" name="Freeform: Shape 225">
              <a:extLst>
                <a:ext uri="{FF2B5EF4-FFF2-40B4-BE49-F238E27FC236}">
                  <a16:creationId xmlns:a16="http://schemas.microsoft.com/office/drawing/2014/main" id="{66DB8846-8DC8-44EF-8F68-14E97283A440}"/>
                </a:ext>
              </a:extLst>
            </p:cNvPr>
            <p:cNvSpPr/>
            <p:nvPr/>
          </p:nvSpPr>
          <p:spPr>
            <a:xfrm>
              <a:off x="6386569"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grpFill/>
            <a:ln w="9525" cap="flat">
              <a:noFill/>
              <a:prstDash val="solid"/>
              <a:miter/>
            </a:ln>
          </p:spPr>
          <p:txBody>
            <a:bodyPr rtlCol="0" anchor="ctr"/>
            <a:lstStyle/>
            <a:p>
              <a:endParaRPr lang="en-US"/>
            </a:p>
          </p:txBody>
        </p:sp>
        <p:sp>
          <p:nvSpPr>
            <p:cNvPr id="227" name="Freeform: Shape 226">
              <a:extLst>
                <a:ext uri="{FF2B5EF4-FFF2-40B4-BE49-F238E27FC236}">
                  <a16:creationId xmlns:a16="http://schemas.microsoft.com/office/drawing/2014/main" id="{8F1154DC-7BF6-4CE9-85AE-AE8A12D56A78}"/>
                </a:ext>
              </a:extLst>
            </p:cNvPr>
            <p:cNvSpPr/>
            <p:nvPr/>
          </p:nvSpPr>
          <p:spPr>
            <a:xfrm>
              <a:off x="5607424"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28" name="Freeform: Shape 227">
              <a:extLst>
                <a:ext uri="{FF2B5EF4-FFF2-40B4-BE49-F238E27FC236}">
                  <a16:creationId xmlns:a16="http://schemas.microsoft.com/office/drawing/2014/main" id="{D02B5EDC-28C7-4017-BC3E-F39F7D2BCBBD}"/>
                </a:ext>
              </a:extLst>
            </p:cNvPr>
            <p:cNvSpPr/>
            <p:nvPr/>
          </p:nvSpPr>
          <p:spPr>
            <a:xfrm>
              <a:off x="5373681"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80C4BA59-7CCB-4BC2-B6B1-E9B10567B2C0}"/>
                </a:ext>
              </a:extLst>
            </p:cNvPr>
            <p:cNvSpPr/>
            <p:nvPr/>
          </p:nvSpPr>
          <p:spPr>
            <a:xfrm>
              <a:off x="5763253"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grp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6AC79036-53E6-4987-96C7-A3483D9F4C44}"/>
                </a:ext>
              </a:extLst>
            </p:cNvPr>
            <p:cNvSpPr/>
            <p:nvPr/>
          </p:nvSpPr>
          <p:spPr>
            <a:xfrm>
              <a:off x="5841168" y="2321880"/>
              <a:ext cx="51130" cy="49434"/>
            </a:xfrm>
            <a:custGeom>
              <a:avLst/>
              <a:gdLst>
                <a:gd name="connsiteX0" fmla="*/ 24708 w 51130"/>
                <a:gd name="connsiteY0" fmla="*/ 49435 h 49434"/>
                <a:gd name="connsiteX1" fmla="*/ 26422 w 51130"/>
                <a:gd name="connsiteY1" fmla="*/ 49435 h 49434"/>
                <a:gd name="connsiteX2" fmla="*/ 51130 w 51130"/>
                <a:gd name="connsiteY2" fmla="*/ 24717 h 49434"/>
                <a:gd name="connsiteX3" fmla="*/ 26422 w 51130"/>
                <a:gd name="connsiteY3" fmla="*/ 0 h 49434"/>
                <a:gd name="connsiteX4" fmla="*/ 24708 w 51130"/>
                <a:gd name="connsiteY4" fmla="*/ 0 h 49434"/>
                <a:gd name="connsiteX5" fmla="*/ 0 w 51130"/>
                <a:gd name="connsiteY5" fmla="*/ 24717 h 49434"/>
                <a:gd name="connsiteX6" fmla="*/ 24708 w 51130"/>
                <a:gd name="connsiteY6" fmla="*/ 49435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4708" y="49435"/>
                  </a:moveTo>
                  <a:lnTo>
                    <a:pt x="26422" y="49435"/>
                  </a:lnTo>
                  <a:cubicBezTo>
                    <a:pt x="40072" y="49435"/>
                    <a:pt x="51130" y="38367"/>
                    <a:pt x="51130" y="24717"/>
                  </a:cubicBezTo>
                  <a:cubicBezTo>
                    <a:pt x="51130" y="11068"/>
                    <a:pt x="40062" y="0"/>
                    <a:pt x="26422" y="0"/>
                  </a:cubicBezTo>
                  <a:lnTo>
                    <a:pt x="24708" y="0"/>
                  </a:lnTo>
                  <a:cubicBezTo>
                    <a:pt x="11058" y="0"/>
                    <a:pt x="0" y="11068"/>
                    <a:pt x="0" y="24717"/>
                  </a:cubicBezTo>
                  <a:cubicBezTo>
                    <a:pt x="0" y="38367"/>
                    <a:pt x="11058" y="49435"/>
                    <a:pt x="24708" y="49435"/>
                  </a:cubicBezTo>
                  <a:close/>
                </a:path>
              </a:pathLst>
            </a:custGeom>
            <a:grpFill/>
            <a:ln w="9525" cap="flat">
              <a:noFill/>
              <a:prstDash val="solid"/>
              <a:miter/>
            </a:ln>
          </p:spPr>
          <p:txBody>
            <a:bodyPr rtlCol="0" anchor="ctr"/>
            <a:lstStyle/>
            <a:p>
              <a:endParaRPr lang="en-US"/>
            </a:p>
          </p:txBody>
        </p:sp>
        <p:sp>
          <p:nvSpPr>
            <p:cNvPr id="231" name="Freeform: Shape 230">
              <a:extLst>
                <a:ext uri="{FF2B5EF4-FFF2-40B4-BE49-F238E27FC236}">
                  <a16:creationId xmlns:a16="http://schemas.microsoft.com/office/drawing/2014/main" id="{F9DDDADE-47CE-44FD-B1E9-919274F05F7F}"/>
                </a:ext>
              </a:extLst>
            </p:cNvPr>
            <p:cNvSpPr/>
            <p:nvPr/>
          </p:nvSpPr>
          <p:spPr>
            <a:xfrm>
              <a:off x="6542389" y="2321880"/>
              <a:ext cx="51130" cy="49434"/>
            </a:xfrm>
            <a:custGeom>
              <a:avLst/>
              <a:gdLst>
                <a:gd name="connsiteX0" fmla="*/ 26423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3 w 51130"/>
                <a:gd name="connsiteY4" fmla="*/ 49435 h 49434"/>
                <a:gd name="connsiteX5" fmla="*/ 51130 w 51130"/>
                <a:gd name="connsiteY5" fmla="*/ 24717 h 49434"/>
                <a:gd name="connsiteX6" fmla="*/ 26423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3" y="0"/>
                  </a:moveTo>
                  <a:lnTo>
                    <a:pt x="24708" y="0"/>
                  </a:lnTo>
                  <a:cubicBezTo>
                    <a:pt x="11059" y="0"/>
                    <a:pt x="0" y="11068"/>
                    <a:pt x="0" y="24717"/>
                  </a:cubicBezTo>
                  <a:cubicBezTo>
                    <a:pt x="0" y="38367"/>
                    <a:pt x="11068" y="49435"/>
                    <a:pt x="24708" y="49435"/>
                  </a:cubicBezTo>
                  <a:lnTo>
                    <a:pt x="26423" y="49435"/>
                  </a:lnTo>
                  <a:cubicBezTo>
                    <a:pt x="40072" y="49435"/>
                    <a:pt x="51130" y="38367"/>
                    <a:pt x="51130" y="24717"/>
                  </a:cubicBezTo>
                  <a:cubicBezTo>
                    <a:pt x="51130" y="11068"/>
                    <a:pt x="40072" y="0"/>
                    <a:pt x="26423" y="0"/>
                  </a:cubicBezTo>
                  <a:close/>
                </a:path>
              </a:pathLst>
            </a:custGeom>
            <a:grpFill/>
            <a:ln w="9525" cap="flat">
              <a:noFill/>
              <a:prstDash val="solid"/>
              <a:miter/>
            </a:ln>
          </p:spPr>
          <p:txBody>
            <a:bodyPr rtlCol="0" anchor="ctr"/>
            <a:lstStyle/>
            <a:p>
              <a:endParaRPr lang="en-US"/>
            </a:p>
          </p:txBody>
        </p:sp>
        <p:sp>
          <p:nvSpPr>
            <p:cNvPr id="232" name="Freeform: Shape 231">
              <a:extLst>
                <a:ext uri="{FF2B5EF4-FFF2-40B4-BE49-F238E27FC236}">
                  <a16:creationId xmlns:a16="http://schemas.microsoft.com/office/drawing/2014/main" id="{823EF8BD-B89E-4F2C-BC38-67CBB56C0024}"/>
                </a:ext>
              </a:extLst>
            </p:cNvPr>
            <p:cNvSpPr/>
            <p:nvPr/>
          </p:nvSpPr>
          <p:spPr>
            <a:xfrm>
              <a:off x="5139937"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33" name="Freeform: Shape 232">
              <a:extLst>
                <a:ext uri="{FF2B5EF4-FFF2-40B4-BE49-F238E27FC236}">
                  <a16:creationId xmlns:a16="http://schemas.microsoft.com/office/drawing/2014/main" id="{955FB5DA-E002-4229-80D0-8FB941BB42A0}"/>
                </a:ext>
              </a:extLst>
            </p:cNvPr>
            <p:cNvSpPr/>
            <p:nvPr/>
          </p:nvSpPr>
          <p:spPr>
            <a:xfrm>
              <a:off x="4672450"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grpFill/>
            <a:ln w="9525" cap="flat">
              <a:noFill/>
              <a:prstDash val="solid"/>
              <a:miter/>
            </a:ln>
          </p:spPr>
          <p:txBody>
            <a:bodyPr rtlCol="0" anchor="ctr"/>
            <a:lstStyle/>
            <a:p>
              <a:endParaRPr lang="en-US"/>
            </a:p>
          </p:txBody>
        </p:sp>
        <p:sp>
          <p:nvSpPr>
            <p:cNvPr id="234" name="Freeform: Shape 233">
              <a:extLst>
                <a:ext uri="{FF2B5EF4-FFF2-40B4-BE49-F238E27FC236}">
                  <a16:creationId xmlns:a16="http://schemas.microsoft.com/office/drawing/2014/main" id="{C1D93BC2-5F16-4A9E-9AED-4E99DF331E51}"/>
                </a:ext>
              </a:extLst>
            </p:cNvPr>
            <p:cNvSpPr/>
            <p:nvPr/>
          </p:nvSpPr>
          <p:spPr>
            <a:xfrm>
              <a:off x="4906194"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grpFill/>
            <a:ln w="9525" cap="flat">
              <a:noFill/>
              <a:prstDash val="solid"/>
              <a:miter/>
            </a:ln>
          </p:spPr>
          <p:txBody>
            <a:bodyPr rtlCol="0" anchor="ctr"/>
            <a:lstStyle/>
            <a:p>
              <a:endParaRPr lang="en-US"/>
            </a:p>
          </p:txBody>
        </p:sp>
        <p:sp>
          <p:nvSpPr>
            <p:cNvPr id="235" name="Freeform: Shape 234">
              <a:extLst>
                <a:ext uri="{FF2B5EF4-FFF2-40B4-BE49-F238E27FC236}">
                  <a16:creationId xmlns:a16="http://schemas.microsoft.com/office/drawing/2014/main" id="{154BDBF0-F9FB-40D0-AD7F-4CF24E3A1208}"/>
                </a:ext>
              </a:extLst>
            </p:cNvPr>
            <p:cNvSpPr/>
            <p:nvPr/>
          </p:nvSpPr>
          <p:spPr>
            <a:xfrm>
              <a:off x="5062013"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36" name="Freeform: Shape 235">
              <a:extLst>
                <a:ext uri="{FF2B5EF4-FFF2-40B4-BE49-F238E27FC236}">
                  <a16:creationId xmlns:a16="http://schemas.microsoft.com/office/drawing/2014/main" id="{5878C46F-05BC-48EA-93B9-351ABA1B6A39}"/>
                </a:ext>
              </a:extLst>
            </p:cNvPr>
            <p:cNvSpPr/>
            <p:nvPr/>
          </p:nvSpPr>
          <p:spPr>
            <a:xfrm>
              <a:off x="5295766"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grpFill/>
            <a:ln w="9525" cap="flat">
              <a:noFill/>
              <a:prstDash val="solid"/>
              <a:miter/>
            </a:ln>
          </p:spPr>
          <p:txBody>
            <a:bodyPr rtlCol="0" anchor="ctr"/>
            <a:lstStyle/>
            <a:p>
              <a:endParaRPr lang="en-US"/>
            </a:p>
          </p:txBody>
        </p:sp>
        <p:sp>
          <p:nvSpPr>
            <p:cNvPr id="237" name="Freeform: Shape 236">
              <a:extLst>
                <a:ext uri="{FF2B5EF4-FFF2-40B4-BE49-F238E27FC236}">
                  <a16:creationId xmlns:a16="http://schemas.microsoft.com/office/drawing/2014/main" id="{A6785DFD-8C6D-4C15-AB79-BD8CB3874A74}"/>
                </a:ext>
              </a:extLst>
            </p:cNvPr>
            <p:cNvSpPr/>
            <p:nvPr/>
          </p:nvSpPr>
          <p:spPr>
            <a:xfrm>
              <a:off x="5685329"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38" name="Freeform: Shape 237">
              <a:extLst>
                <a:ext uri="{FF2B5EF4-FFF2-40B4-BE49-F238E27FC236}">
                  <a16:creationId xmlns:a16="http://schemas.microsoft.com/office/drawing/2014/main" id="{47C2AD9E-AFF2-41FD-A29D-4CA4F4957474}"/>
                </a:ext>
              </a:extLst>
            </p:cNvPr>
            <p:cNvSpPr/>
            <p:nvPr/>
          </p:nvSpPr>
          <p:spPr>
            <a:xfrm>
              <a:off x="4828270"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39" name="Freeform: Shape 238">
              <a:extLst>
                <a:ext uri="{FF2B5EF4-FFF2-40B4-BE49-F238E27FC236}">
                  <a16:creationId xmlns:a16="http://schemas.microsoft.com/office/drawing/2014/main" id="{96576E3C-369B-4B3D-BB3F-E0D7B5CDB0AA}"/>
                </a:ext>
              </a:extLst>
            </p:cNvPr>
            <p:cNvSpPr/>
            <p:nvPr/>
          </p:nvSpPr>
          <p:spPr>
            <a:xfrm>
              <a:off x="6152826"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grpFill/>
            <a:ln w="9525" cap="flat">
              <a:noFill/>
              <a:prstDash val="solid"/>
              <a:miter/>
            </a:ln>
          </p:spPr>
          <p:txBody>
            <a:bodyPr rtlCol="0" anchor="ctr"/>
            <a:lstStyle/>
            <a:p>
              <a:endParaRPr lang="en-US"/>
            </a:p>
          </p:txBody>
        </p:sp>
        <p:sp>
          <p:nvSpPr>
            <p:cNvPr id="240" name="Freeform: Shape 239">
              <a:extLst>
                <a:ext uri="{FF2B5EF4-FFF2-40B4-BE49-F238E27FC236}">
                  <a16:creationId xmlns:a16="http://schemas.microsoft.com/office/drawing/2014/main" id="{2A10558D-4646-4C6F-9937-98C059ED241D}"/>
                </a:ext>
              </a:extLst>
            </p:cNvPr>
            <p:cNvSpPr/>
            <p:nvPr/>
          </p:nvSpPr>
          <p:spPr>
            <a:xfrm>
              <a:off x="5996997"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grpFill/>
            <a:ln w="9525" cap="flat">
              <a:noFill/>
              <a:prstDash val="solid"/>
              <a:miter/>
            </a:ln>
          </p:spPr>
          <p:txBody>
            <a:bodyPr rtlCol="0" anchor="ctr"/>
            <a:lstStyle/>
            <a:p>
              <a:endParaRPr lang="en-US"/>
            </a:p>
          </p:txBody>
        </p:sp>
        <p:sp>
          <p:nvSpPr>
            <p:cNvPr id="241" name="Freeform: Shape 240">
              <a:extLst>
                <a:ext uri="{FF2B5EF4-FFF2-40B4-BE49-F238E27FC236}">
                  <a16:creationId xmlns:a16="http://schemas.microsoft.com/office/drawing/2014/main" id="{ECFBD50F-1DEE-41E1-975F-554AF8CB5342}"/>
                </a:ext>
              </a:extLst>
            </p:cNvPr>
            <p:cNvSpPr/>
            <p:nvPr/>
          </p:nvSpPr>
          <p:spPr>
            <a:xfrm>
              <a:off x="6620303" y="2321880"/>
              <a:ext cx="51130" cy="49434"/>
            </a:xfrm>
            <a:custGeom>
              <a:avLst/>
              <a:gdLst>
                <a:gd name="connsiteX0" fmla="*/ 24708 w 51130"/>
                <a:gd name="connsiteY0" fmla="*/ 49435 h 49434"/>
                <a:gd name="connsiteX1" fmla="*/ 26422 w 51130"/>
                <a:gd name="connsiteY1" fmla="*/ 49435 h 49434"/>
                <a:gd name="connsiteX2" fmla="*/ 51130 w 51130"/>
                <a:gd name="connsiteY2" fmla="*/ 24717 h 49434"/>
                <a:gd name="connsiteX3" fmla="*/ 26422 w 51130"/>
                <a:gd name="connsiteY3" fmla="*/ 0 h 49434"/>
                <a:gd name="connsiteX4" fmla="*/ 24708 w 51130"/>
                <a:gd name="connsiteY4" fmla="*/ 0 h 49434"/>
                <a:gd name="connsiteX5" fmla="*/ 0 w 51130"/>
                <a:gd name="connsiteY5" fmla="*/ 24717 h 49434"/>
                <a:gd name="connsiteX6" fmla="*/ 24708 w 51130"/>
                <a:gd name="connsiteY6" fmla="*/ 49435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4708" y="49435"/>
                  </a:moveTo>
                  <a:lnTo>
                    <a:pt x="26422" y="49435"/>
                  </a:lnTo>
                  <a:cubicBezTo>
                    <a:pt x="40072" y="49435"/>
                    <a:pt x="51130" y="38367"/>
                    <a:pt x="51130" y="24717"/>
                  </a:cubicBezTo>
                  <a:cubicBezTo>
                    <a:pt x="51130" y="11068"/>
                    <a:pt x="40062" y="0"/>
                    <a:pt x="26422" y="0"/>
                  </a:cubicBezTo>
                  <a:lnTo>
                    <a:pt x="24708" y="0"/>
                  </a:lnTo>
                  <a:cubicBezTo>
                    <a:pt x="11058" y="0"/>
                    <a:pt x="0" y="11068"/>
                    <a:pt x="0" y="24717"/>
                  </a:cubicBezTo>
                  <a:cubicBezTo>
                    <a:pt x="0" y="38367"/>
                    <a:pt x="11068" y="49435"/>
                    <a:pt x="24708" y="49435"/>
                  </a:cubicBezTo>
                  <a:close/>
                </a:path>
              </a:pathLst>
            </a:custGeom>
            <a:grpFill/>
            <a:ln w="9525" cap="flat">
              <a:noFill/>
              <a:prstDash val="solid"/>
              <a:miter/>
            </a:ln>
          </p:spPr>
          <p:txBody>
            <a:bodyPr rtlCol="0" anchor="ctr"/>
            <a:lstStyle/>
            <a:p>
              <a:endParaRPr lang="en-US"/>
            </a:p>
          </p:txBody>
        </p:sp>
        <p:sp>
          <p:nvSpPr>
            <p:cNvPr id="242" name="Freeform: Shape 241">
              <a:extLst>
                <a:ext uri="{FF2B5EF4-FFF2-40B4-BE49-F238E27FC236}">
                  <a16:creationId xmlns:a16="http://schemas.microsoft.com/office/drawing/2014/main" id="{608E59D4-84D5-4F0E-80E4-21A0D70B74E2}"/>
                </a:ext>
              </a:extLst>
            </p:cNvPr>
            <p:cNvSpPr/>
            <p:nvPr/>
          </p:nvSpPr>
          <p:spPr>
            <a:xfrm>
              <a:off x="5529891"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8B537D4E-A66C-4019-B4E9-9E06B3F99E64}"/>
                </a:ext>
              </a:extLst>
            </p:cNvPr>
            <p:cNvSpPr/>
            <p:nvPr/>
          </p:nvSpPr>
          <p:spPr>
            <a:xfrm>
              <a:off x="5841549" y="2382621"/>
              <a:ext cx="50368" cy="48653"/>
            </a:xfrm>
            <a:custGeom>
              <a:avLst/>
              <a:gdLst>
                <a:gd name="connsiteX0" fmla="*/ 24327 w 50368"/>
                <a:gd name="connsiteY0" fmla="*/ 48654 h 48653"/>
                <a:gd name="connsiteX1" fmla="*/ 26041 w 50368"/>
                <a:gd name="connsiteY1" fmla="*/ 48654 h 48653"/>
                <a:gd name="connsiteX2" fmla="*/ 50368 w 50368"/>
                <a:gd name="connsiteY2" fmla="*/ 24327 h 48653"/>
                <a:gd name="connsiteX3" fmla="*/ 26041 w 50368"/>
                <a:gd name="connsiteY3" fmla="*/ 0 h 48653"/>
                <a:gd name="connsiteX4" fmla="*/ 24327 w 50368"/>
                <a:gd name="connsiteY4" fmla="*/ 0 h 48653"/>
                <a:gd name="connsiteX5" fmla="*/ 0 w 50368"/>
                <a:gd name="connsiteY5" fmla="*/ 24327 h 48653"/>
                <a:gd name="connsiteX6" fmla="*/ 24327 w 50368"/>
                <a:gd name="connsiteY6" fmla="*/ 48654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4327" y="48654"/>
                  </a:moveTo>
                  <a:lnTo>
                    <a:pt x="26041" y="48654"/>
                  </a:lnTo>
                  <a:cubicBezTo>
                    <a:pt x="39481" y="48654"/>
                    <a:pt x="50368" y="37757"/>
                    <a:pt x="50368" y="24327"/>
                  </a:cubicBezTo>
                  <a:cubicBezTo>
                    <a:pt x="50368" y="10897"/>
                    <a:pt x="39481" y="0"/>
                    <a:pt x="26041" y="0"/>
                  </a:cubicBezTo>
                  <a:lnTo>
                    <a:pt x="24327" y="0"/>
                  </a:lnTo>
                  <a:cubicBezTo>
                    <a:pt x="10897" y="0"/>
                    <a:pt x="0" y="10897"/>
                    <a:pt x="0" y="24327"/>
                  </a:cubicBezTo>
                  <a:cubicBezTo>
                    <a:pt x="0" y="37757"/>
                    <a:pt x="10887" y="48654"/>
                    <a:pt x="24327" y="48654"/>
                  </a:cubicBezTo>
                  <a:close/>
                </a:path>
              </a:pathLst>
            </a:custGeom>
            <a:grp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4C9690B0-A828-4963-A5E0-5EFC8C5CA57F}"/>
                </a:ext>
              </a:extLst>
            </p:cNvPr>
            <p:cNvSpPr/>
            <p:nvPr/>
          </p:nvSpPr>
          <p:spPr>
            <a:xfrm>
              <a:off x="4611995" y="2385252"/>
              <a:ext cx="33287" cy="46022"/>
            </a:xfrm>
            <a:custGeom>
              <a:avLst/>
              <a:gdLst>
                <a:gd name="connsiteX0" fmla="*/ 8658 w 33287"/>
                <a:gd name="connsiteY0" fmla="*/ 46023 h 46022"/>
                <a:gd name="connsiteX1" fmla="*/ 33042 w 33287"/>
                <a:gd name="connsiteY1" fmla="*/ 25372 h 46022"/>
                <a:gd name="connsiteX2" fmla="*/ 19203 w 33287"/>
                <a:gd name="connsiteY2" fmla="*/ 7 h 46022"/>
                <a:gd name="connsiteX3" fmla="*/ 19069 w 33287"/>
                <a:gd name="connsiteY3" fmla="*/ 55 h 46022"/>
                <a:gd name="connsiteX4" fmla="*/ 10 w 33287"/>
                <a:gd name="connsiteY4" fmla="*/ 44594 h 46022"/>
                <a:gd name="connsiteX5" fmla="*/ 76 w 33287"/>
                <a:gd name="connsiteY5" fmla="*/ 44737 h 46022"/>
                <a:gd name="connsiteX6" fmla="*/ 7468 w 33287"/>
                <a:gd name="connsiteY6" fmla="*/ 46013 h 46022"/>
                <a:gd name="connsiteX7" fmla="*/ 8658 w 33287"/>
                <a:gd name="connsiteY7" fmla="*/ 46013 h 46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87" h="46022">
                  <a:moveTo>
                    <a:pt x="8658" y="46023"/>
                  </a:moveTo>
                  <a:cubicBezTo>
                    <a:pt x="20736" y="46023"/>
                    <a:pt x="31366" y="37345"/>
                    <a:pt x="33042" y="25372"/>
                  </a:cubicBezTo>
                  <a:cubicBezTo>
                    <a:pt x="34614" y="14180"/>
                    <a:pt x="28470" y="4265"/>
                    <a:pt x="19203" y="7"/>
                  </a:cubicBezTo>
                  <a:cubicBezTo>
                    <a:pt x="19155" y="-12"/>
                    <a:pt x="19088" y="7"/>
                    <a:pt x="19069" y="55"/>
                  </a:cubicBezTo>
                  <a:cubicBezTo>
                    <a:pt x="12392" y="14733"/>
                    <a:pt x="6068" y="29592"/>
                    <a:pt x="10" y="44594"/>
                  </a:cubicBezTo>
                  <a:cubicBezTo>
                    <a:pt x="-19" y="44651"/>
                    <a:pt x="19" y="44718"/>
                    <a:pt x="76" y="44737"/>
                  </a:cubicBezTo>
                  <a:cubicBezTo>
                    <a:pt x="2420" y="45499"/>
                    <a:pt x="4877" y="46013"/>
                    <a:pt x="7468" y="46013"/>
                  </a:cubicBezTo>
                  <a:lnTo>
                    <a:pt x="8658" y="46013"/>
                  </a:lnTo>
                  <a:close/>
                </a:path>
              </a:pathLst>
            </a:custGeom>
            <a:grpFill/>
            <a:ln w="9525" cap="flat">
              <a:noFill/>
              <a:prstDash val="solid"/>
              <a:miter/>
            </a:ln>
          </p:spPr>
          <p:txBody>
            <a:bodyPr rtlCol="0" anchor="ctr"/>
            <a:lstStyle/>
            <a:p>
              <a:endParaRPr lang="en-US"/>
            </a:p>
          </p:txBody>
        </p:sp>
        <p:sp>
          <p:nvSpPr>
            <p:cNvPr id="245" name="Freeform: Shape 244">
              <a:extLst>
                <a:ext uri="{FF2B5EF4-FFF2-40B4-BE49-F238E27FC236}">
                  <a16:creationId xmlns:a16="http://schemas.microsoft.com/office/drawing/2014/main" id="{1864C24F-C5E5-4CE4-91C6-D700BDD99761}"/>
                </a:ext>
              </a:extLst>
            </p:cNvPr>
            <p:cNvSpPr/>
            <p:nvPr/>
          </p:nvSpPr>
          <p:spPr>
            <a:xfrm>
              <a:off x="6153207"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46" name="Freeform: Shape 245">
              <a:extLst>
                <a:ext uri="{FF2B5EF4-FFF2-40B4-BE49-F238E27FC236}">
                  <a16:creationId xmlns:a16="http://schemas.microsoft.com/office/drawing/2014/main" id="{E66F0F78-26A8-4046-B6F7-363CA6A5AFD6}"/>
                </a:ext>
              </a:extLst>
            </p:cNvPr>
            <p:cNvSpPr/>
            <p:nvPr/>
          </p:nvSpPr>
          <p:spPr>
            <a:xfrm>
              <a:off x="4828651"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47" name="Freeform: Shape 246">
              <a:extLst>
                <a:ext uri="{FF2B5EF4-FFF2-40B4-BE49-F238E27FC236}">
                  <a16:creationId xmlns:a16="http://schemas.microsoft.com/office/drawing/2014/main" id="{C56E23B1-21A3-477A-AFB2-9796B8361808}"/>
                </a:ext>
              </a:extLst>
            </p:cNvPr>
            <p:cNvSpPr/>
            <p:nvPr/>
          </p:nvSpPr>
          <p:spPr>
            <a:xfrm>
              <a:off x="5997378"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48" name="Freeform: Shape 247">
              <a:extLst>
                <a:ext uri="{FF2B5EF4-FFF2-40B4-BE49-F238E27FC236}">
                  <a16:creationId xmlns:a16="http://schemas.microsoft.com/office/drawing/2014/main" id="{0E369B93-714A-4B75-A502-64782541F27D}"/>
                </a:ext>
              </a:extLst>
            </p:cNvPr>
            <p:cNvSpPr/>
            <p:nvPr/>
          </p:nvSpPr>
          <p:spPr>
            <a:xfrm>
              <a:off x="6464865"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6" y="0"/>
                    <a:pt x="0" y="10897"/>
                    <a:pt x="0" y="24327"/>
                  </a:cubicBezTo>
                  <a:cubicBezTo>
                    <a:pt x="0" y="37757"/>
                    <a:pt x="10896" y="48654"/>
                    <a:pt x="24327" y="48654"/>
                  </a:cubicBezTo>
                  <a:lnTo>
                    <a:pt x="26041" y="48654"/>
                  </a:lnTo>
                  <a:cubicBezTo>
                    <a:pt x="39481" y="48654"/>
                    <a:pt x="50368" y="37757"/>
                    <a:pt x="50368" y="24327"/>
                  </a:cubicBezTo>
                  <a:cubicBezTo>
                    <a:pt x="50368" y="10897"/>
                    <a:pt x="39471" y="0"/>
                    <a:pt x="26041" y="0"/>
                  </a:cubicBezTo>
                  <a:close/>
                </a:path>
              </a:pathLst>
            </a:custGeom>
            <a:grpFill/>
            <a:ln w="9525" cap="flat">
              <a:noFill/>
              <a:prstDash val="solid"/>
              <a:miter/>
            </a:ln>
          </p:spPr>
          <p:txBody>
            <a:bodyPr rtlCol="0" anchor="ctr"/>
            <a:lstStyle/>
            <a:p>
              <a:endParaRPr lang="en-US"/>
            </a:p>
          </p:txBody>
        </p:sp>
        <p:sp>
          <p:nvSpPr>
            <p:cNvPr id="249" name="Freeform: Shape 248">
              <a:extLst>
                <a:ext uri="{FF2B5EF4-FFF2-40B4-BE49-F238E27FC236}">
                  <a16:creationId xmlns:a16="http://schemas.microsoft.com/office/drawing/2014/main" id="{3BAFAA5C-623C-44DE-94C6-0F9DF4E87607}"/>
                </a:ext>
              </a:extLst>
            </p:cNvPr>
            <p:cNvSpPr/>
            <p:nvPr/>
          </p:nvSpPr>
          <p:spPr>
            <a:xfrm>
              <a:off x="6309026"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50" name="Freeform: Shape 249">
              <a:extLst>
                <a:ext uri="{FF2B5EF4-FFF2-40B4-BE49-F238E27FC236}">
                  <a16:creationId xmlns:a16="http://schemas.microsoft.com/office/drawing/2014/main" id="{F357F6F8-098C-4EFA-B2C0-7B92229C86E6}"/>
                </a:ext>
              </a:extLst>
            </p:cNvPr>
            <p:cNvSpPr/>
            <p:nvPr/>
          </p:nvSpPr>
          <p:spPr>
            <a:xfrm>
              <a:off x="4750746"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51" name="Freeform: Shape 250">
              <a:extLst>
                <a:ext uri="{FF2B5EF4-FFF2-40B4-BE49-F238E27FC236}">
                  <a16:creationId xmlns:a16="http://schemas.microsoft.com/office/drawing/2014/main" id="{62A9E0A2-6283-4C85-A507-083469D726B0}"/>
                </a:ext>
              </a:extLst>
            </p:cNvPr>
            <p:cNvSpPr/>
            <p:nvPr/>
          </p:nvSpPr>
          <p:spPr>
            <a:xfrm>
              <a:off x="4906575"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52" name="Freeform: Shape 251">
              <a:extLst>
                <a:ext uri="{FF2B5EF4-FFF2-40B4-BE49-F238E27FC236}">
                  <a16:creationId xmlns:a16="http://schemas.microsoft.com/office/drawing/2014/main" id="{66B3597C-9D06-4DFD-9194-C6DEB2586A73}"/>
                </a:ext>
              </a:extLst>
            </p:cNvPr>
            <p:cNvSpPr/>
            <p:nvPr/>
          </p:nvSpPr>
          <p:spPr>
            <a:xfrm>
              <a:off x="6075283"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53" name="Freeform: Shape 252">
              <a:extLst>
                <a:ext uri="{FF2B5EF4-FFF2-40B4-BE49-F238E27FC236}">
                  <a16:creationId xmlns:a16="http://schemas.microsoft.com/office/drawing/2014/main" id="{AAF46310-77F2-47FA-8629-94339B635574}"/>
                </a:ext>
              </a:extLst>
            </p:cNvPr>
            <p:cNvSpPr/>
            <p:nvPr/>
          </p:nvSpPr>
          <p:spPr>
            <a:xfrm>
              <a:off x="5451967"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54" name="Freeform: Shape 253">
              <a:extLst>
                <a:ext uri="{FF2B5EF4-FFF2-40B4-BE49-F238E27FC236}">
                  <a16:creationId xmlns:a16="http://schemas.microsoft.com/office/drawing/2014/main" id="{5C0733C9-D31D-44FB-95C8-0F952DD66355}"/>
                </a:ext>
              </a:extLst>
            </p:cNvPr>
            <p:cNvSpPr/>
            <p:nvPr/>
          </p:nvSpPr>
          <p:spPr>
            <a:xfrm>
              <a:off x="6620694"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55" name="Freeform: Shape 254">
              <a:extLst>
                <a:ext uri="{FF2B5EF4-FFF2-40B4-BE49-F238E27FC236}">
                  <a16:creationId xmlns:a16="http://schemas.microsoft.com/office/drawing/2014/main" id="{53877E9B-42FF-4B11-ACA5-0093CBDE0648}"/>
                </a:ext>
              </a:extLst>
            </p:cNvPr>
            <p:cNvSpPr/>
            <p:nvPr/>
          </p:nvSpPr>
          <p:spPr>
            <a:xfrm>
              <a:off x="6231121"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1" y="0"/>
                    <a:pt x="26041" y="0"/>
                  </a:cubicBezTo>
                  <a:close/>
                </a:path>
              </a:pathLst>
            </a:custGeom>
            <a:grpFill/>
            <a:ln w="9525" cap="flat">
              <a:noFill/>
              <a:prstDash val="solid"/>
              <a:miter/>
            </a:ln>
          </p:spPr>
          <p:txBody>
            <a:bodyPr rtlCol="0" anchor="ctr"/>
            <a:lstStyle/>
            <a:p>
              <a:endParaRPr lang="en-US"/>
            </a:p>
          </p:txBody>
        </p:sp>
        <p:sp>
          <p:nvSpPr>
            <p:cNvPr id="256" name="Freeform: Shape 255">
              <a:extLst>
                <a:ext uri="{FF2B5EF4-FFF2-40B4-BE49-F238E27FC236}">
                  <a16:creationId xmlns:a16="http://schemas.microsoft.com/office/drawing/2014/main" id="{7D9B6A32-8AAE-49DB-BDE5-ED75F50BCF6E}"/>
                </a:ext>
              </a:extLst>
            </p:cNvPr>
            <p:cNvSpPr/>
            <p:nvPr/>
          </p:nvSpPr>
          <p:spPr>
            <a:xfrm>
              <a:off x="5374062"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57" name="Freeform: Shape 256">
              <a:extLst>
                <a:ext uri="{FF2B5EF4-FFF2-40B4-BE49-F238E27FC236}">
                  <a16:creationId xmlns:a16="http://schemas.microsoft.com/office/drawing/2014/main" id="{51AF3B48-B1D7-4B26-AFE7-5582019A0623}"/>
                </a:ext>
              </a:extLst>
            </p:cNvPr>
            <p:cNvSpPr/>
            <p:nvPr/>
          </p:nvSpPr>
          <p:spPr>
            <a:xfrm>
              <a:off x="5296147"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58" name="Freeform: Shape 257">
              <a:extLst>
                <a:ext uri="{FF2B5EF4-FFF2-40B4-BE49-F238E27FC236}">
                  <a16:creationId xmlns:a16="http://schemas.microsoft.com/office/drawing/2014/main" id="{20376E8F-3046-4F64-A449-F945840144F6}"/>
                </a:ext>
              </a:extLst>
            </p:cNvPr>
            <p:cNvSpPr/>
            <p:nvPr/>
          </p:nvSpPr>
          <p:spPr>
            <a:xfrm>
              <a:off x="5685710"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59" name="Freeform: Shape 258">
              <a:extLst>
                <a:ext uri="{FF2B5EF4-FFF2-40B4-BE49-F238E27FC236}">
                  <a16:creationId xmlns:a16="http://schemas.microsoft.com/office/drawing/2014/main" id="{E9A5C2D4-C653-4F54-9055-799E310031DF}"/>
                </a:ext>
              </a:extLst>
            </p:cNvPr>
            <p:cNvSpPr/>
            <p:nvPr/>
          </p:nvSpPr>
          <p:spPr>
            <a:xfrm>
              <a:off x="5062394"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60" name="Freeform: Shape 259">
              <a:extLst>
                <a:ext uri="{FF2B5EF4-FFF2-40B4-BE49-F238E27FC236}">
                  <a16:creationId xmlns:a16="http://schemas.microsoft.com/office/drawing/2014/main" id="{DB333737-C2B4-44E7-B089-D348FFDB729F}"/>
                </a:ext>
              </a:extLst>
            </p:cNvPr>
            <p:cNvSpPr/>
            <p:nvPr/>
          </p:nvSpPr>
          <p:spPr>
            <a:xfrm>
              <a:off x="6542770"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61" name="Freeform: Shape 260">
              <a:extLst>
                <a:ext uri="{FF2B5EF4-FFF2-40B4-BE49-F238E27FC236}">
                  <a16:creationId xmlns:a16="http://schemas.microsoft.com/office/drawing/2014/main" id="{1CF2623F-CBB3-4D67-93F6-0AF55267D436}"/>
                </a:ext>
              </a:extLst>
            </p:cNvPr>
            <p:cNvSpPr/>
            <p:nvPr/>
          </p:nvSpPr>
          <p:spPr>
            <a:xfrm>
              <a:off x="4672831"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62" name="Freeform: Shape 261">
              <a:extLst>
                <a:ext uri="{FF2B5EF4-FFF2-40B4-BE49-F238E27FC236}">
                  <a16:creationId xmlns:a16="http://schemas.microsoft.com/office/drawing/2014/main" id="{3843C7F9-C77B-4F60-A5CE-D2CAF4137843}"/>
                </a:ext>
              </a:extLst>
            </p:cNvPr>
            <p:cNvSpPr/>
            <p:nvPr/>
          </p:nvSpPr>
          <p:spPr>
            <a:xfrm>
              <a:off x="5140318"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63" name="Freeform: Shape 262">
              <a:extLst>
                <a:ext uri="{FF2B5EF4-FFF2-40B4-BE49-F238E27FC236}">
                  <a16:creationId xmlns:a16="http://schemas.microsoft.com/office/drawing/2014/main" id="{660DE98D-14DD-4510-8B11-125223F5DB2B}"/>
                </a:ext>
              </a:extLst>
            </p:cNvPr>
            <p:cNvSpPr/>
            <p:nvPr/>
          </p:nvSpPr>
          <p:spPr>
            <a:xfrm>
              <a:off x="5763634"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64" name="Freeform: Shape 263">
              <a:extLst>
                <a:ext uri="{FF2B5EF4-FFF2-40B4-BE49-F238E27FC236}">
                  <a16:creationId xmlns:a16="http://schemas.microsoft.com/office/drawing/2014/main" id="{F6772A3D-32A5-439D-A379-483742B0F6F0}"/>
                </a:ext>
              </a:extLst>
            </p:cNvPr>
            <p:cNvSpPr/>
            <p:nvPr/>
          </p:nvSpPr>
          <p:spPr>
            <a:xfrm>
              <a:off x="4984489"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65" name="Freeform: Shape 264">
              <a:extLst>
                <a:ext uri="{FF2B5EF4-FFF2-40B4-BE49-F238E27FC236}">
                  <a16:creationId xmlns:a16="http://schemas.microsoft.com/office/drawing/2014/main" id="{FE16DBCE-5336-4F37-929B-4EE278AB3A08}"/>
                </a:ext>
              </a:extLst>
            </p:cNvPr>
            <p:cNvSpPr/>
            <p:nvPr/>
          </p:nvSpPr>
          <p:spPr>
            <a:xfrm>
              <a:off x="5218223"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66" name="Freeform: Shape 265">
              <a:extLst>
                <a:ext uri="{FF2B5EF4-FFF2-40B4-BE49-F238E27FC236}">
                  <a16:creationId xmlns:a16="http://schemas.microsoft.com/office/drawing/2014/main" id="{BC469AD7-78EC-4C15-8F32-8C6E0451A927}"/>
                </a:ext>
              </a:extLst>
            </p:cNvPr>
            <p:cNvSpPr/>
            <p:nvPr/>
          </p:nvSpPr>
          <p:spPr>
            <a:xfrm>
              <a:off x="5919454"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grpFill/>
            <a:ln w="9525" cap="flat">
              <a:noFill/>
              <a:prstDash val="solid"/>
              <a:miter/>
            </a:ln>
          </p:spPr>
          <p:txBody>
            <a:bodyPr rtlCol="0" anchor="ctr"/>
            <a:lstStyle/>
            <a:p>
              <a:endParaRPr lang="en-US"/>
            </a:p>
          </p:txBody>
        </p:sp>
        <p:sp>
          <p:nvSpPr>
            <p:cNvPr id="267" name="Freeform: Shape 266">
              <a:extLst>
                <a:ext uri="{FF2B5EF4-FFF2-40B4-BE49-F238E27FC236}">
                  <a16:creationId xmlns:a16="http://schemas.microsoft.com/office/drawing/2014/main" id="{2B28D059-E6B8-42E4-A6F3-8E8B8D4342FE}"/>
                </a:ext>
              </a:extLst>
            </p:cNvPr>
            <p:cNvSpPr/>
            <p:nvPr/>
          </p:nvSpPr>
          <p:spPr>
            <a:xfrm>
              <a:off x="5607805"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68" name="Freeform: Shape 267">
              <a:extLst>
                <a:ext uri="{FF2B5EF4-FFF2-40B4-BE49-F238E27FC236}">
                  <a16:creationId xmlns:a16="http://schemas.microsoft.com/office/drawing/2014/main" id="{22F2FD1E-0C69-42C4-8918-0975FFEB5399}"/>
                </a:ext>
              </a:extLst>
            </p:cNvPr>
            <p:cNvSpPr/>
            <p:nvPr/>
          </p:nvSpPr>
          <p:spPr>
            <a:xfrm>
              <a:off x="6698603" y="2385258"/>
              <a:ext cx="33285" cy="46017"/>
            </a:xfrm>
            <a:custGeom>
              <a:avLst/>
              <a:gdLst>
                <a:gd name="connsiteX0" fmla="*/ 243 w 33285"/>
                <a:gd name="connsiteY0" fmla="*/ 25377 h 46017"/>
                <a:gd name="connsiteX1" fmla="*/ 24627 w 33285"/>
                <a:gd name="connsiteY1" fmla="*/ 46017 h 46017"/>
                <a:gd name="connsiteX2" fmla="*/ 25818 w 33285"/>
                <a:gd name="connsiteY2" fmla="*/ 46017 h 46017"/>
                <a:gd name="connsiteX3" fmla="*/ 33209 w 33285"/>
                <a:gd name="connsiteY3" fmla="*/ 44741 h 46017"/>
                <a:gd name="connsiteX4" fmla="*/ 33276 w 33285"/>
                <a:gd name="connsiteY4" fmla="*/ 44598 h 46017"/>
                <a:gd name="connsiteX5" fmla="*/ 14216 w 33285"/>
                <a:gd name="connsiteY5" fmla="*/ 59 h 46017"/>
                <a:gd name="connsiteX6" fmla="*/ 14083 w 33285"/>
                <a:gd name="connsiteY6" fmla="*/ 11 h 46017"/>
                <a:gd name="connsiteX7" fmla="*/ 243 w 33285"/>
                <a:gd name="connsiteY7" fmla="*/ 25377 h 46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85" h="46017">
                  <a:moveTo>
                    <a:pt x="243" y="25377"/>
                  </a:moveTo>
                  <a:cubicBezTo>
                    <a:pt x="1919" y="37340"/>
                    <a:pt x="12549" y="46017"/>
                    <a:pt x="24627" y="46017"/>
                  </a:cubicBezTo>
                  <a:lnTo>
                    <a:pt x="25818" y="46017"/>
                  </a:lnTo>
                  <a:cubicBezTo>
                    <a:pt x="28418" y="46017"/>
                    <a:pt x="30866" y="45503"/>
                    <a:pt x="33209" y="44741"/>
                  </a:cubicBezTo>
                  <a:cubicBezTo>
                    <a:pt x="33266" y="44722"/>
                    <a:pt x="33304" y="44655"/>
                    <a:pt x="33276" y="44598"/>
                  </a:cubicBezTo>
                  <a:cubicBezTo>
                    <a:pt x="27218" y="29596"/>
                    <a:pt x="20893" y="14737"/>
                    <a:pt x="14216" y="59"/>
                  </a:cubicBezTo>
                  <a:cubicBezTo>
                    <a:pt x="14197" y="11"/>
                    <a:pt x="14130" y="-17"/>
                    <a:pt x="14083" y="11"/>
                  </a:cubicBezTo>
                  <a:cubicBezTo>
                    <a:pt x="4815" y="4269"/>
                    <a:pt x="-1319" y="14185"/>
                    <a:pt x="243" y="25377"/>
                  </a:cubicBezTo>
                  <a:close/>
                </a:path>
              </a:pathLst>
            </a:custGeom>
            <a:grp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0D654906-8D7C-47AB-B6B1-EF6B2BEBD851}"/>
                </a:ext>
              </a:extLst>
            </p:cNvPr>
            <p:cNvSpPr/>
            <p:nvPr/>
          </p:nvSpPr>
          <p:spPr>
            <a:xfrm>
              <a:off x="6386950"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grpFill/>
            <a:ln w="9525" cap="flat">
              <a:noFill/>
              <a:prstDash val="solid"/>
              <a:miter/>
            </a:ln>
          </p:spPr>
          <p:txBody>
            <a:bodyPr rtlCol="0" anchor="ctr"/>
            <a:lstStyle/>
            <a:p>
              <a:endParaRPr lang="en-US"/>
            </a:p>
          </p:txBody>
        </p:sp>
        <p:sp>
          <p:nvSpPr>
            <p:cNvPr id="270" name="Freeform: Shape 269">
              <a:extLst>
                <a:ext uri="{FF2B5EF4-FFF2-40B4-BE49-F238E27FC236}">
                  <a16:creationId xmlns:a16="http://schemas.microsoft.com/office/drawing/2014/main" id="{7E31F60A-B69F-4A1B-BDED-C65874859789}"/>
                </a:ext>
              </a:extLst>
            </p:cNvPr>
            <p:cNvSpPr/>
            <p:nvPr/>
          </p:nvSpPr>
          <p:spPr>
            <a:xfrm>
              <a:off x="5296538"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grp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5748E824-A229-407E-B4D8-6D365DA8821F}"/>
                </a:ext>
              </a:extLst>
            </p:cNvPr>
            <p:cNvSpPr/>
            <p:nvPr/>
          </p:nvSpPr>
          <p:spPr>
            <a:xfrm>
              <a:off x="4829041"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72" name="Freeform: Shape 271">
              <a:extLst>
                <a:ext uri="{FF2B5EF4-FFF2-40B4-BE49-F238E27FC236}">
                  <a16:creationId xmlns:a16="http://schemas.microsoft.com/office/drawing/2014/main" id="{2C387877-2E00-40A5-9BD0-98E671457AA5}"/>
                </a:ext>
              </a:extLst>
            </p:cNvPr>
            <p:cNvSpPr/>
            <p:nvPr/>
          </p:nvSpPr>
          <p:spPr>
            <a:xfrm>
              <a:off x="4595748" y="2443362"/>
              <a:ext cx="49147" cy="47882"/>
            </a:xfrm>
            <a:custGeom>
              <a:avLst/>
              <a:gdLst>
                <a:gd name="connsiteX0" fmla="*/ 23496 w 49147"/>
                <a:gd name="connsiteY0" fmla="*/ 47882 h 47882"/>
                <a:gd name="connsiteX1" fmla="*/ 23839 w 49147"/>
                <a:gd name="connsiteY1" fmla="*/ 47882 h 47882"/>
                <a:gd name="connsiteX2" fmla="*/ 49023 w 49147"/>
                <a:gd name="connsiteY2" fmla="*/ 26413 h 47882"/>
                <a:gd name="connsiteX3" fmla="*/ 25210 w 49147"/>
                <a:gd name="connsiteY3" fmla="*/ 0 h 47882"/>
                <a:gd name="connsiteX4" fmla="*/ 23496 w 49147"/>
                <a:gd name="connsiteY4" fmla="*/ 0 h 47882"/>
                <a:gd name="connsiteX5" fmla="*/ 8570 w 49147"/>
                <a:gd name="connsiteY5" fmla="*/ 5363 h 47882"/>
                <a:gd name="connsiteX6" fmla="*/ 8532 w 49147"/>
                <a:gd name="connsiteY6" fmla="*/ 5410 h 47882"/>
                <a:gd name="connsiteX7" fmla="*/ 7 w 49147"/>
                <a:gd name="connsiteY7" fmla="*/ 28356 h 47882"/>
                <a:gd name="connsiteX8" fmla="*/ 7 w 49147"/>
                <a:gd name="connsiteY8" fmla="*/ 28413 h 47882"/>
                <a:gd name="connsiteX9" fmla="*/ 23496 w 49147"/>
                <a:gd name="connsiteY9" fmla="*/ 47882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147" h="47882">
                  <a:moveTo>
                    <a:pt x="23496" y="47882"/>
                  </a:moveTo>
                  <a:lnTo>
                    <a:pt x="23839" y="47882"/>
                  </a:lnTo>
                  <a:cubicBezTo>
                    <a:pt x="36364" y="47882"/>
                    <a:pt x="47775" y="38872"/>
                    <a:pt x="49023" y="26413"/>
                  </a:cubicBezTo>
                  <a:cubicBezTo>
                    <a:pt x="50461" y="12078"/>
                    <a:pt x="39241" y="0"/>
                    <a:pt x="25210" y="0"/>
                  </a:cubicBezTo>
                  <a:lnTo>
                    <a:pt x="23496" y="0"/>
                  </a:lnTo>
                  <a:cubicBezTo>
                    <a:pt x="17819" y="0"/>
                    <a:pt x="12675" y="2057"/>
                    <a:pt x="8570" y="5363"/>
                  </a:cubicBezTo>
                  <a:cubicBezTo>
                    <a:pt x="8551" y="5372"/>
                    <a:pt x="8542" y="5391"/>
                    <a:pt x="8532" y="5410"/>
                  </a:cubicBezTo>
                  <a:cubicBezTo>
                    <a:pt x="5617" y="13021"/>
                    <a:pt x="2769" y="20669"/>
                    <a:pt x="7" y="28356"/>
                  </a:cubicBezTo>
                  <a:cubicBezTo>
                    <a:pt x="-2" y="28375"/>
                    <a:pt x="-2" y="28394"/>
                    <a:pt x="7" y="28413"/>
                  </a:cubicBezTo>
                  <a:cubicBezTo>
                    <a:pt x="2103" y="39491"/>
                    <a:pt x="11809" y="47882"/>
                    <a:pt x="23496" y="47882"/>
                  </a:cubicBezTo>
                  <a:close/>
                </a:path>
              </a:pathLst>
            </a:custGeom>
            <a:grpFill/>
            <a:ln w="9525" cap="flat">
              <a:noFill/>
              <a:prstDash val="solid"/>
              <a:miter/>
            </a:ln>
          </p:spPr>
          <p:txBody>
            <a:bodyPr rtlCol="0" anchor="ctr"/>
            <a:lstStyle/>
            <a:p>
              <a:endParaRPr lang="en-US"/>
            </a:p>
          </p:txBody>
        </p:sp>
        <p:sp>
          <p:nvSpPr>
            <p:cNvPr id="273" name="Freeform: Shape 272">
              <a:extLst>
                <a:ext uri="{FF2B5EF4-FFF2-40B4-BE49-F238E27FC236}">
                  <a16:creationId xmlns:a16="http://schemas.microsoft.com/office/drawing/2014/main" id="{5A86695D-A051-4ACA-B483-A8B5CF158F38}"/>
                </a:ext>
              </a:extLst>
            </p:cNvPr>
            <p:cNvSpPr/>
            <p:nvPr/>
          </p:nvSpPr>
          <p:spPr>
            <a:xfrm>
              <a:off x="4984880"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C7C5AC58-A14E-4F83-8346-4FBFA71271A4}"/>
                </a:ext>
              </a:extLst>
            </p:cNvPr>
            <p:cNvSpPr/>
            <p:nvPr/>
          </p:nvSpPr>
          <p:spPr>
            <a:xfrm>
              <a:off x="5608196"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C1B32D55-C864-4D3F-B1B7-B716530352B5}"/>
                </a:ext>
              </a:extLst>
            </p:cNvPr>
            <p:cNvSpPr/>
            <p:nvPr/>
          </p:nvSpPr>
          <p:spPr>
            <a:xfrm>
              <a:off x="5062785"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76" name="Freeform: Shape 275">
              <a:extLst>
                <a:ext uri="{FF2B5EF4-FFF2-40B4-BE49-F238E27FC236}">
                  <a16:creationId xmlns:a16="http://schemas.microsoft.com/office/drawing/2014/main" id="{CC3B11CD-1A89-4DA4-801B-A97042073C2C}"/>
                </a:ext>
              </a:extLst>
            </p:cNvPr>
            <p:cNvSpPr/>
            <p:nvPr/>
          </p:nvSpPr>
          <p:spPr>
            <a:xfrm>
              <a:off x="6231512"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77" name="Freeform: Shape 276">
              <a:extLst>
                <a:ext uri="{FF2B5EF4-FFF2-40B4-BE49-F238E27FC236}">
                  <a16:creationId xmlns:a16="http://schemas.microsoft.com/office/drawing/2014/main" id="{0CF40590-05DA-45A2-8DF3-DC2700AA1003}"/>
                </a:ext>
              </a:extLst>
            </p:cNvPr>
            <p:cNvSpPr/>
            <p:nvPr/>
          </p:nvSpPr>
          <p:spPr>
            <a:xfrm>
              <a:off x="6543160"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6E9CF409-0BF1-4289-9084-7772F6613D14}"/>
                </a:ext>
              </a:extLst>
            </p:cNvPr>
            <p:cNvSpPr/>
            <p:nvPr/>
          </p:nvSpPr>
          <p:spPr>
            <a:xfrm>
              <a:off x="5997768"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CB3A50A0-3A5A-402B-BF4E-679E103DFFC4}"/>
                </a:ext>
              </a:extLst>
            </p:cNvPr>
            <p:cNvSpPr/>
            <p:nvPr/>
          </p:nvSpPr>
          <p:spPr>
            <a:xfrm>
              <a:off x="5841939" y="2443362"/>
              <a:ext cx="49587" cy="47882"/>
            </a:xfrm>
            <a:custGeom>
              <a:avLst/>
              <a:gdLst>
                <a:gd name="connsiteX0" fmla="*/ 23936 w 49587"/>
                <a:gd name="connsiteY0" fmla="*/ 47882 h 47882"/>
                <a:gd name="connsiteX1" fmla="*/ 25651 w 49587"/>
                <a:gd name="connsiteY1" fmla="*/ 47882 h 47882"/>
                <a:gd name="connsiteX2" fmla="*/ 49587 w 49587"/>
                <a:gd name="connsiteY2" fmla="*/ 23936 h 47882"/>
                <a:gd name="connsiteX3" fmla="*/ 25651 w 49587"/>
                <a:gd name="connsiteY3" fmla="*/ 0 h 47882"/>
                <a:gd name="connsiteX4" fmla="*/ 23936 w 49587"/>
                <a:gd name="connsiteY4" fmla="*/ 0 h 47882"/>
                <a:gd name="connsiteX5" fmla="*/ 0 w 49587"/>
                <a:gd name="connsiteY5" fmla="*/ 23936 h 47882"/>
                <a:gd name="connsiteX6" fmla="*/ 23936 w 49587"/>
                <a:gd name="connsiteY6" fmla="*/ 47882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3936" y="47882"/>
                  </a:moveTo>
                  <a:lnTo>
                    <a:pt x="25651" y="47882"/>
                  </a:lnTo>
                  <a:cubicBezTo>
                    <a:pt x="38872" y="47882"/>
                    <a:pt x="49587" y="37167"/>
                    <a:pt x="49587" y="23936"/>
                  </a:cubicBezTo>
                  <a:cubicBezTo>
                    <a:pt x="49587" y="10716"/>
                    <a:pt x="38872" y="0"/>
                    <a:pt x="25651" y="0"/>
                  </a:cubicBezTo>
                  <a:lnTo>
                    <a:pt x="23936" y="0"/>
                  </a:lnTo>
                  <a:cubicBezTo>
                    <a:pt x="10716" y="0"/>
                    <a:pt x="0" y="10716"/>
                    <a:pt x="0" y="23936"/>
                  </a:cubicBezTo>
                  <a:cubicBezTo>
                    <a:pt x="-9" y="37157"/>
                    <a:pt x="10706" y="47882"/>
                    <a:pt x="23936" y="47882"/>
                  </a:cubicBezTo>
                  <a:close/>
                </a:path>
              </a:pathLst>
            </a:custGeom>
            <a:grpFill/>
            <a:ln w="9525" cap="flat">
              <a:noFill/>
              <a:prstDash val="solid"/>
              <a:miter/>
            </a:ln>
          </p:spPr>
          <p:txBody>
            <a:bodyPr rtlCol="0" anchor="ctr"/>
            <a:lstStyle/>
            <a:p>
              <a:endParaRPr lang="en-US"/>
            </a:p>
          </p:txBody>
        </p:sp>
        <p:sp>
          <p:nvSpPr>
            <p:cNvPr id="280" name="Freeform: Shape 279">
              <a:extLst>
                <a:ext uri="{FF2B5EF4-FFF2-40B4-BE49-F238E27FC236}">
                  <a16:creationId xmlns:a16="http://schemas.microsoft.com/office/drawing/2014/main" id="{1FABC290-0BCB-434D-A964-DB2F9F464EE1}"/>
                </a:ext>
              </a:extLst>
            </p:cNvPr>
            <p:cNvSpPr/>
            <p:nvPr/>
          </p:nvSpPr>
          <p:spPr>
            <a:xfrm>
              <a:off x="6153597"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81" name="Freeform: Shape 280">
              <a:extLst>
                <a:ext uri="{FF2B5EF4-FFF2-40B4-BE49-F238E27FC236}">
                  <a16:creationId xmlns:a16="http://schemas.microsoft.com/office/drawing/2014/main" id="{928E8D1F-C42C-4A76-B491-E23A80D1FB6A}"/>
                </a:ext>
              </a:extLst>
            </p:cNvPr>
            <p:cNvSpPr/>
            <p:nvPr/>
          </p:nvSpPr>
          <p:spPr>
            <a:xfrm>
              <a:off x="5530281"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82" name="Freeform: Shape 281">
              <a:extLst>
                <a:ext uri="{FF2B5EF4-FFF2-40B4-BE49-F238E27FC236}">
                  <a16:creationId xmlns:a16="http://schemas.microsoft.com/office/drawing/2014/main" id="{36481E8C-EFF4-4648-9B15-17ECE54BCC40}"/>
                </a:ext>
              </a:extLst>
            </p:cNvPr>
            <p:cNvSpPr/>
            <p:nvPr/>
          </p:nvSpPr>
          <p:spPr>
            <a:xfrm>
              <a:off x="6387341"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grpFill/>
            <a:ln w="9525" cap="flat">
              <a:noFill/>
              <a:prstDash val="solid"/>
              <a:miter/>
            </a:ln>
          </p:spPr>
          <p:txBody>
            <a:bodyPr rtlCol="0" anchor="ctr"/>
            <a:lstStyle/>
            <a:p>
              <a:endParaRPr lang="en-US"/>
            </a:p>
          </p:txBody>
        </p:sp>
        <p:sp>
          <p:nvSpPr>
            <p:cNvPr id="283" name="Freeform: Shape 282">
              <a:extLst>
                <a:ext uri="{FF2B5EF4-FFF2-40B4-BE49-F238E27FC236}">
                  <a16:creationId xmlns:a16="http://schemas.microsoft.com/office/drawing/2014/main" id="{836EF35D-58AB-4B4F-9227-295552161FFC}"/>
                </a:ext>
              </a:extLst>
            </p:cNvPr>
            <p:cNvSpPr/>
            <p:nvPr/>
          </p:nvSpPr>
          <p:spPr>
            <a:xfrm>
              <a:off x="4906965"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84" name="Freeform: Shape 283">
              <a:extLst>
                <a:ext uri="{FF2B5EF4-FFF2-40B4-BE49-F238E27FC236}">
                  <a16:creationId xmlns:a16="http://schemas.microsoft.com/office/drawing/2014/main" id="{8A1ED612-CF40-4BE6-8857-CEB8057E3219}"/>
                </a:ext>
              </a:extLst>
            </p:cNvPr>
            <p:cNvSpPr/>
            <p:nvPr/>
          </p:nvSpPr>
          <p:spPr>
            <a:xfrm>
              <a:off x="5218614"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85" name="Freeform: Shape 284">
              <a:extLst>
                <a:ext uri="{FF2B5EF4-FFF2-40B4-BE49-F238E27FC236}">
                  <a16:creationId xmlns:a16="http://schemas.microsoft.com/office/drawing/2014/main" id="{8E3644BD-5C5C-4074-A71B-4A0585DAC6FF}"/>
                </a:ext>
              </a:extLst>
            </p:cNvPr>
            <p:cNvSpPr/>
            <p:nvPr/>
          </p:nvSpPr>
          <p:spPr>
            <a:xfrm>
              <a:off x="5140709"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grpFill/>
            <a:ln w="9525" cap="flat">
              <a:noFill/>
              <a:prstDash val="solid"/>
              <a:miter/>
            </a:ln>
          </p:spPr>
          <p:txBody>
            <a:bodyPr rtlCol="0" anchor="ctr"/>
            <a:lstStyle/>
            <a:p>
              <a:endParaRPr lang="en-US"/>
            </a:p>
          </p:txBody>
        </p:sp>
        <p:sp>
          <p:nvSpPr>
            <p:cNvPr id="286" name="Freeform: Shape 285">
              <a:extLst>
                <a:ext uri="{FF2B5EF4-FFF2-40B4-BE49-F238E27FC236}">
                  <a16:creationId xmlns:a16="http://schemas.microsoft.com/office/drawing/2014/main" id="{4DC34FC7-E55C-4A79-BC14-4C67C2D04D3A}"/>
                </a:ext>
              </a:extLst>
            </p:cNvPr>
            <p:cNvSpPr/>
            <p:nvPr/>
          </p:nvSpPr>
          <p:spPr>
            <a:xfrm>
              <a:off x="6309417"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87" name="Freeform: Shape 286">
              <a:extLst>
                <a:ext uri="{FF2B5EF4-FFF2-40B4-BE49-F238E27FC236}">
                  <a16:creationId xmlns:a16="http://schemas.microsoft.com/office/drawing/2014/main" id="{ED0BDE81-081A-45F3-A10B-BE498B68F19D}"/>
                </a:ext>
              </a:extLst>
            </p:cNvPr>
            <p:cNvSpPr/>
            <p:nvPr/>
          </p:nvSpPr>
          <p:spPr>
            <a:xfrm>
              <a:off x="6075673"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88" name="Freeform: Shape 287">
              <a:extLst>
                <a:ext uri="{FF2B5EF4-FFF2-40B4-BE49-F238E27FC236}">
                  <a16:creationId xmlns:a16="http://schemas.microsoft.com/office/drawing/2014/main" id="{C3369049-D490-48D6-B4C8-4FB1DD83BCF2}"/>
                </a:ext>
              </a:extLst>
            </p:cNvPr>
            <p:cNvSpPr/>
            <p:nvPr/>
          </p:nvSpPr>
          <p:spPr>
            <a:xfrm>
              <a:off x="6621084"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grpFill/>
            <a:ln w="9525" cap="flat">
              <a:noFill/>
              <a:prstDash val="solid"/>
              <a:miter/>
            </a:ln>
          </p:spPr>
          <p:txBody>
            <a:bodyPr rtlCol="0" anchor="ctr"/>
            <a:lstStyle/>
            <a:p>
              <a:endParaRPr lang="en-US"/>
            </a:p>
          </p:txBody>
        </p:sp>
        <p:sp>
          <p:nvSpPr>
            <p:cNvPr id="289" name="Freeform: Shape 288">
              <a:extLst>
                <a:ext uri="{FF2B5EF4-FFF2-40B4-BE49-F238E27FC236}">
                  <a16:creationId xmlns:a16="http://schemas.microsoft.com/office/drawing/2014/main" id="{3B71A1C9-1E76-4BDB-88B2-A9611A57037E}"/>
                </a:ext>
              </a:extLst>
            </p:cNvPr>
            <p:cNvSpPr/>
            <p:nvPr/>
          </p:nvSpPr>
          <p:spPr>
            <a:xfrm>
              <a:off x="5374452"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90" name="Freeform: Shape 289">
              <a:extLst>
                <a:ext uri="{FF2B5EF4-FFF2-40B4-BE49-F238E27FC236}">
                  <a16:creationId xmlns:a16="http://schemas.microsoft.com/office/drawing/2014/main" id="{4DDCCCC9-B975-4FC4-91D7-855E20177933}"/>
                </a:ext>
              </a:extLst>
            </p:cNvPr>
            <p:cNvSpPr/>
            <p:nvPr/>
          </p:nvSpPr>
          <p:spPr>
            <a:xfrm>
              <a:off x="6465255"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grpFill/>
            <a:ln w="9525" cap="flat">
              <a:noFill/>
              <a:prstDash val="solid"/>
              <a:miter/>
            </a:ln>
          </p:spPr>
          <p:txBody>
            <a:bodyPr rtlCol="0" anchor="ctr"/>
            <a:lstStyle/>
            <a:p>
              <a:endParaRPr lang="en-US"/>
            </a:p>
          </p:txBody>
        </p:sp>
        <p:sp>
          <p:nvSpPr>
            <p:cNvPr id="291" name="Freeform: Shape 290">
              <a:extLst>
                <a:ext uri="{FF2B5EF4-FFF2-40B4-BE49-F238E27FC236}">
                  <a16:creationId xmlns:a16="http://schemas.microsoft.com/office/drawing/2014/main" id="{4DF447D1-2459-48F9-88DA-BC58A96EB6F2}"/>
                </a:ext>
              </a:extLst>
            </p:cNvPr>
            <p:cNvSpPr/>
            <p:nvPr/>
          </p:nvSpPr>
          <p:spPr>
            <a:xfrm>
              <a:off x="5919844"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92" name="Freeform: Shape 291">
              <a:extLst>
                <a:ext uri="{FF2B5EF4-FFF2-40B4-BE49-F238E27FC236}">
                  <a16:creationId xmlns:a16="http://schemas.microsoft.com/office/drawing/2014/main" id="{85969A1E-BC0A-45E3-A91D-2F79BF6DABC3}"/>
                </a:ext>
              </a:extLst>
            </p:cNvPr>
            <p:cNvSpPr/>
            <p:nvPr/>
          </p:nvSpPr>
          <p:spPr>
            <a:xfrm>
              <a:off x="5686101"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93" name="Freeform: Shape 292">
              <a:extLst>
                <a:ext uri="{FF2B5EF4-FFF2-40B4-BE49-F238E27FC236}">
                  <a16:creationId xmlns:a16="http://schemas.microsoft.com/office/drawing/2014/main" id="{963EF38F-DD9E-4D16-BDDA-771194A81E5B}"/>
                </a:ext>
              </a:extLst>
            </p:cNvPr>
            <p:cNvSpPr/>
            <p:nvPr/>
          </p:nvSpPr>
          <p:spPr>
            <a:xfrm>
              <a:off x="5764025"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grpFill/>
            <a:ln w="9525" cap="flat">
              <a:noFill/>
              <a:prstDash val="solid"/>
              <a:miter/>
            </a:ln>
          </p:spPr>
          <p:txBody>
            <a:bodyPr rtlCol="0" anchor="ctr"/>
            <a:lstStyle/>
            <a:p>
              <a:endParaRPr lang="en-US"/>
            </a:p>
          </p:txBody>
        </p:sp>
        <p:sp>
          <p:nvSpPr>
            <p:cNvPr id="294" name="Freeform: Shape 293">
              <a:extLst>
                <a:ext uri="{FF2B5EF4-FFF2-40B4-BE49-F238E27FC236}">
                  <a16:creationId xmlns:a16="http://schemas.microsoft.com/office/drawing/2014/main" id="{3FB6F82C-8832-44D2-BD98-40774AE1BBC3}"/>
                </a:ext>
              </a:extLst>
            </p:cNvPr>
            <p:cNvSpPr/>
            <p:nvPr/>
          </p:nvSpPr>
          <p:spPr>
            <a:xfrm>
              <a:off x="4751136"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95" name="Freeform: Shape 294">
              <a:extLst>
                <a:ext uri="{FF2B5EF4-FFF2-40B4-BE49-F238E27FC236}">
                  <a16:creationId xmlns:a16="http://schemas.microsoft.com/office/drawing/2014/main" id="{4B0F1EAF-5A82-4C90-B599-77543185E473}"/>
                </a:ext>
              </a:extLst>
            </p:cNvPr>
            <p:cNvSpPr/>
            <p:nvPr/>
          </p:nvSpPr>
          <p:spPr>
            <a:xfrm>
              <a:off x="5452357"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97" y="10716"/>
                    <a:pt x="38881" y="0"/>
                    <a:pt x="25651" y="0"/>
                  </a:cubicBezTo>
                  <a:close/>
                </a:path>
              </a:pathLst>
            </a:custGeom>
            <a:grpFill/>
            <a:ln w="9525" cap="flat">
              <a:noFill/>
              <a:prstDash val="solid"/>
              <a:miter/>
            </a:ln>
          </p:spPr>
          <p:txBody>
            <a:bodyPr rtlCol="0" anchor="ctr"/>
            <a:lstStyle/>
            <a:p>
              <a:endParaRPr lang="en-US"/>
            </a:p>
          </p:txBody>
        </p:sp>
        <p:sp>
          <p:nvSpPr>
            <p:cNvPr id="296" name="Freeform: Shape 295">
              <a:extLst>
                <a:ext uri="{FF2B5EF4-FFF2-40B4-BE49-F238E27FC236}">
                  <a16:creationId xmlns:a16="http://schemas.microsoft.com/office/drawing/2014/main" id="{871F53D6-81D2-4C4B-AF09-C187981B9E00}"/>
                </a:ext>
              </a:extLst>
            </p:cNvPr>
            <p:cNvSpPr/>
            <p:nvPr/>
          </p:nvSpPr>
          <p:spPr>
            <a:xfrm>
              <a:off x="6698998" y="2443362"/>
              <a:ext cx="49140" cy="47882"/>
            </a:xfrm>
            <a:custGeom>
              <a:avLst/>
              <a:gdLst>
                <a:gd name="connsiteX0" fmla="*/ 23937 w 49140"/>
                <a:gd name="connsiteY0" fmla="*/ 0 h 47882"/>
                <a:gd name="connsiteX1" fmla="*/ 125 w 49140"/>
                <a:gd name="connsiteY1" fmla="*/ 26413 h 47882"/>
                <a:gd name="connsiteX2" fmla="*/ 25308 w 49140"/>
                <a:gd name="connsiteY2" fmla="*/ 47882 h 47882"/>
                <a:gd name="connsiteX3" fmla="*/ 25651 w 49140"/>
                <a:gd name="connsiteY3" fmla="*/ 47882 h 47882"/>
                <a:gd name="connsiteX4" fmla="*/ 49140 w 49140"/>
                <a:gd name="connsiteY4" fmla="*/ 28413 h 47882"/>
                <a:gd name="connsiteX5" fmla="*/ 49140 w 49140"/>
                <a:gd name="connsiteY5" fmla="*/ 28356 h 47882"/>
                <a:gd name="connsiteX6" fmla="*/ 40615 w 49140"/>
                <a:gd name="connsiteY6" fmla="*/ 5410 h 47882"/>
                <a:gd name="connsiteX7" fmla="*/ 40577 w 49140"/>
                <a:gd name="connsiteY7" fmla="*/ 5363 h 47882"/>
                <a:gd name="connsiteX8" fmla="*/ 25651 w 49140"/>
                <a:gd name="connsiteY8" fmla="*/ 0 h 47882"/>
                <a:gd name="connsiteX9" fmla="*/ 23937 w 49140"/>
                <a:gd name="connsiteY9"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140" h="47882">
                  <a:moveTo>
                    <a:pt x="23937" y="0"/>
                  </a:moveTo>
                  <a:cubicBezTo>
                    <a:pt x="9897" y="0"/>
                    <a:pt x="-1314" y="12078"/>
                    <a:pt x="125" y="26413"/>
                  </a:cubicBezTo>
                  <a:cubicBezTo>
                    <a:pt x="1372" y="38872"/>
                    <a:pt x="12783" y="47882"/>
                    <a:pt x="25308" y="47882"/>
                  </a:cubicBezTo>
                  <a:lnTo>
                    <a:pt x="25651" y="47882"/>
                  </a:lnTo>
                  <a:cubicBezTo>
                    <a:pt x="37339" y="47882"/>
                    <a:pt x="47035" y="39491"/>
                    <a:pt x="49140" y="28413"/>
                  </a:cubicBezTo>
                  <a:cubicBezTo>
                    <a:pt x="49140" y="28394"/>
                    <a:pt x="49140" y="28375"/>
                    <a:pt x="49140" y="28356"/>
                  </a:cubicBezTo>
                  <a:cubicBezTo>
                    <a:pt x="46378" y="20669"/>
                    <a:pt x="43530" y="13021"/>
                    <a:pt x="40615" y="5410"/>
                  </a:cubicBezTo>
                  <a:cubicBezTo>
                    <a:pt x="40606" y="5391"/>
                    <a:pt x="40596" y="5372"/>
                    <a:pt x="40577" y="5363"/>
                  </a:cubicBezTo>
                  <a:cubicBezTo>
                    <a:pt x="36472" y="2057"/>
                    <a:pt x="31328" y="0"/>
                    <a:pt x="25651" y="0"/>
                  </a:cubicBezTo>
                  <a:lnTo>
                    <a:pt x="23937" y="0"/>
                  </a:ln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86C9CE23-6E69-4A56-A233-540CC5FA762D}"/>
                </a:ext>
              </a:extLst>
            </p:cNvPr>
            <p:cNvSpPr/>
            <p:nvPr/>
          </p:nvSpPr>
          <p:spPr>
            <a:xfrm>
              <a:off x="4673222"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C0EFEE86-7DC9-4ECD-8A4D-DC52C32317D8}"/>
                </a:ext>
              </a:extLst>
            </p:cNvPr>
            <p:cNvSpPr/>
            <p:nvPr/>
          </p:nvSpPr>
          <p:spPr>
            <a:xfrm>
              <a:off x="6387722" y="2504103"/>
              <a:ext cx="48824" cy="47110"/>
            </a:xfrm>
            <a:custGeom>
              <a:avLst/>
              <a:gdLst>
                <a:gd name="connsiteX0" fmla="*/ 25270 w 48824"/>
                <a:gd name="connsiteY0" fmla="*/ 0 h 47110"/>
                <a:gd name="connsiteX1" fmla="*/ 23555 w 48824"/>
                <a:gd name="connsiteY1" fmla="*/ 0 h 47110"/>
                <a:gd name="connsiteX2" fmla="*/ 0 w 48824"/>
                <a:gd name="connsiteY2" fmla="*/ 23555 h 47110"/>
                <a:gd name="connsiteX3" fmla="*/ 23555 w 48824"/>
                <a:gd name="connsiteY3" fmla="*/ 47111 h 47110"/>
                <a:gd name="connsiteX4" fmla="*/ 25270 w 48824"/>
                <a:gd name="connsiteY4" fmla="*/ 47111 h 47110"/>
                <a:gd name="connsiteX5" fmla="*/ 48825 w 48824"/>
                <a:gd name="connsiteY5" fmla="*/ 23555 h 47110"/>
                <a:gd name="connsiteX6" fmla="*/ 25270 w 48824"/>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4"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1" y="0"/>
                    <a:pt x="25270" y="0"/>
                  </a:cubicBezTo>
                  <a:close/>
                </a:path>
              </a:pathLst>
            </a:custGeom>
            <a:grp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09D9C718-A73A-4BAB-907E-365CF9F2C956}"/>
                </a:ext>
              </a:extLst>
            </p:cNvPr>
            <p:cNvSpPr/>
            <p:nvPr/>
          </p:nvSpPr>
          <p:spPr>
            <a:xfrm>
              <a:off x="5374833"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1" y="0"/>
                    <a:pt x="25270" y="0"/>
                  </a:cubicBezTo>
                  <a:close/>
                </a:path>
              </a:pathLst>
            </a:custGeom>
            <a:grp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611438C2-02C1-4E5F-8D17-F27FF9B90F45}"/>
                </a:ext>
              </a:extLst>
            </p:cNvPr>
            <p:cNvSpPr/>
            <p:nvPr/>
          </p:nvSpPr>
          <p:spPr>
            <a:xfrm>
              <a:off x="5920225"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B1157F56-253F-429E-8C09-81635EC0A658}"/>
                </a:ext>
              </a:extLst>
            </p:cNvPr>
            <p:cNvSpPr/>
            <p:nvPr/>
          </p:nvSpPr>
          <p:spPr>
            <a:xfrm>
              <a:off x="5686482"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EEE4AC28-47E2-4AB8-9887-215911139D4B}"/>
                </a:ext>
              </a:extLst>
            </p:cNvPr>
            <p:cNvSpPr/>
            <p:nvPr/>
          </p:nvSpPr>
          <p:spPr>
            <a:xfrm>
              <a:off x="5218995"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03" name="Freeform: Shape 302">
              <a:extLst>
                <a:ext uri="{FF2B5EF4-FFF2-40B4-BE49-F238E27FC236}">
                  <a16:creationId xmlns:a16="http://schemas.microsoft.com/office/drawing/2014/main" id="{C2F6A93B-9F8D-4E09-91E3-0A29D456AF57}"/>
                </a:ext>
              </a:extLst>
            </p:cNvPr>
            <p:cNvSpPr/>
            <p:nvPr/>
          </p:nvSpPr>
          <p:spPr>
            <a:xfrm>
              <a:off x="5608577"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grpFill/>
            <a:ln w="9525" cap="flat">
              <a:noFill/>
              <a:prstDash val="solid"/>
              <a:miter/>
            </a:ln>
          </p:spPr>
          <p:txBody>
            <a:bodyPr rtlCol="0" anchor="ctr"/>
            <a:lstStyle/>
            <a:p>
              <a:endParaRPr lang="en-US"/>
            </a:p>
          </p:txBody>
        </p:sp>
        <p:sp>
          <p:nvSpPr>
            <p:cNvPr id="304" name="Freeform: Shape 303">
              <a:extLst>
                <a:ext uri="{FF2B5EF4-FFF2-40B4-BE49-F238E27FC236}">
                  <a16:creationId xmlns:a16="http://schemas.microsoft.com/office/drawing/2014/main" id="{C4829B08-BB47-4F6A-BA41-74963E08E4D7}"/>
                </a:ext>
              </a:extLst>
            </p:cNvPr>
            <p:cNvSpPr/>
            <p:nvPr/>
          </p:nvSpPr>
          <p:spPr>
            <a:xfrm>
              <a:off x="6076054"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5D88E03B-434B-43D9-8AF5-E2DE0AFF56B1}"/>
                </a:ext>
              </a:extLst>
            </p:cNvPr>
            <p:cNvSpPr/>
            <p:nvPr/>
          </p:nvSpPr>
          <p:spPr>
            <a:xfrm>
              <a:off x="5063166"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15AF18E1-F5BA-4B53-ABBE-43794D8836DF}"/>
                </a:ext>
              </a:extLst>
            </p:cNvPr>
            <p:cNvSpPr/>
            <p:nvPr/>
          </p:nvSpPr>
          <p:spPr>
            <a:xfrm>
              <a:off x="6231893"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grpFill/>
            <a:ln w="9525" cap="flat">
              <a:noFill/>
              <a:prstDash val="solid"/>
              <a:miter/>
            </a:ln>
          </p:spPr>
          <p:txBody>
            <a:bodyPr rtlCol="0" anchor="ctr"/>
            <a:lstStyle/>
            <a:p>
              <a:endParaRPr lang="en-US"/>
            </a:p>
          </p:txBody>
        </p:sp>
        <p:sp>
          <p:nvSpPr>
            <p:cNvPr id="307" name="Freeform: Shape 306">
              <a:extLst>
                <a:ext uri="{FF2B5EF4-FFF2-40B4-BE49-F238E27FC236}">
                  <a16:creationId xmlns:a16="http://schemas.microsoft.com/office/drawing/2014/main" id="{7B8E7F13-3344-4A88-9219-F7CDEBCD1091}"/>
                </a:ext>
              </a:extLst>
            </p:cNvPr>
            <p:cNvSpPr/>
            <p:nvPr/>
          </p:nvSpPr>
          <p:spPr>
            <a:xfrm>
              <a:off x="6699380" y="2504103"/>
              <a:ext cx="48825" cy="47110"/>
            </a:xfrm>
            <a:custGeom>
              <a:avLst/>
              <a:gdLst>
                <a:gd name="connsiteX0" fmla="*/ 23556 w 48825"/>
                <a:gd name="connsiteY0" fmla="*/ 47111 h 47110"/>
                <a:gd name="connsiteX1" fmla="*/ 25270 w 48825"/>
                <a:gd name="connsiteY1" fmla="*/ 47111 h 47110"/>
                <a:gd name="connsiteX2" fmla="*/ 48825 w 48825"/>
                <a:gd name="connsiteY2" fmla="*/ 23555 h 47110"/>
                <a:gd name="connsiteX3" fmla="*/ 25270 w 48825"/>
                <a:gd name="connsiteY3" fmla="*/ 0 h 47110"/>
                <a:gd name="connsiteX4" fmla="*/ 23556 w 48825"/>
                <a:gd name="connsiteY4" fmla="*/ 0 h 47110"/>
                <a:gd name="connsiteX5" fmla="*/ 0 w 48825"/>
                <a:gd name="connsiteY5" fmla="*/ 23555 h 47110"/>
                <a:gd name="connsiteX6" fmla="*/ 23556 w 48825"/>
                <a:gd name="connsiteY6" fmla="*/ 47111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3556" y="47111"/>
                  </a:moveTo>
                  <a:lnTo>
                    <a:pt x="25270" y="47111"/>
                  </a:lnTo>
                  <a:cubicBezTo>
                    <a:pt x="38281" y="47111"/>
                    <a:pt x="48825" y="36567"/>
                    <a:pt x="48825" y="23555"/>
                  </a:cubicBezTo>
                  <a:cubicBezTo>
                    <a:pt x="48825" y="10544"/>
                    <a:pt x="38281" y="0"/>
                    <a:pt x="25270" y="0"/>
                  </a:cubicBezTo>
                  <a:lnTo>
                    <a:pt x="23556" y="0"/>
                  </a:lnTo>
                  <a:cubicBezTo>
                    <a:pt x="10544" y="0"/>
                    <a:pt x="0" y="10544"/>
                    <a:pt x="0" y="23555"/>
                  </a:cubicBezTo>
                  <a:cubicBezTo>
                    <a:pt x="0" y="36557"/>
                    <a:pt x="10544" y="47111"/>
                    <a:pt x="23556" y="47111"/>
                  </a:cubicBezTo>
                  <a:close/>
                </a:path>
              </a:pathLst>
            </a:custGeom>
            <a:grpFill/>
            <a:ln w="9525" cap="flat">
              <a:noFill/>
              <a:prstDash val="solid"/>
              <a:miter/>
            </a:ln>
          </p:spPr>
          <p:txBody>
            <a:bodyPr rtlCol="0" anchor="ctr"/>
            <a:lstStyle/>
            <a:p>
              <a:endParaRPr lang="en-US"/>
            </a:p>
          </p:txBody>
        </p:sp>
        <p:sp>
          <p:nvSpPr>
            <p:cNvPr id="308" name="Freeform: Shape 307">
              <a:extLst>
                <a:ext uri="{FF2B5EF4-FFF2-40B4-BE49-F238E27FC236}">
                  <a16:creationId xmlns:a16="http://schemas.microsoft.com/office/drawing/2014/main" id="{DA7EC06A-E928-45F7-BFBD-283B959969C7}"/>
                </a:ext>
              </a:extLst>
            </p:cNvPr>
            <p:cNvSpPr/>
            <p:nvPr/>
          </p:nvSpPr>
          <p:spPr>
            <a:xfrm>
              <a:off x="6621465" y="2504103"/>
              <a:ext cx="48825" cy="47110"/>
            </a:xfrm>
            <a:custGeom>
              <a:avLst/>
              <a:gdLst>
                <a:gd name="connsiteX0" fmla="*/ 25270 w 48825"/>
                <a:gd name="connsiteY0" fmla="*/ 0 h 47110"/>
                <a:gd name="connsiteX1" fmla="*/ 23556 w 48825"/>
                <a:gd name="connsiteY1" fmla="*/ 0 h 47110"/>
                <a:gd name="connsiteX2" fmla="*/ 0 w 48825"/>
                <a:gd name="connsiteY2" fmla="*/ 23555 h 47110"/>
                <a:gd name="connsiteX3" fmla="*/ 23556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6" y="0"/>
                  </a:lnTo>
                  <a:cubicBezTo>
                    <a:pt x="10544" y="0"/>
                    <a:pt x="0" y="10544"/>
                    <a:pt x="0" y="23555"/>
                  </a:cubicBezTo>
                  <a:cubicBezTo>
                    <a:pt x="0" y="36567"/>
                    <a:pt x="10544" y="47111"/>
                    <a:pt x="23556" y="47111"/>
                  </a:cubicBezTo>
                  <a:lnTo>
                    <a:pt x="25270" y="47111"/>
                  </a:lnTo>
                  <a:cubicBezTo>
                    <a:pt x="38281" y="47111"/>
                    <a:pt x="48825" y="36567"/>
                    <a:pt x="48825" y="23555"/>
                  </a:cubicBezTo>
                  <a:cubicBezTo>
                    <a:pt x="48816" y="10544"/>
                    <a:pt x="38272" y="0"/>
                    <a:pt x="25270" y="0"/>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D5319DB1-23BF-4E2E-AB4F-3BA17D4570A1}"/>
                </a:ext>
              </a:extLst>
            </p:cNvPr>
            <p:cNvSpPr/>
            <p:nvPr/>
          </p:nvSpPr>
          <p:spPr>
            <a:xfrm>
              <a:off x="5141090"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FDEDC2A4-7257-4179-BB87-FE2353CACD4A}"/>
                </a:ext>
              </a:extLst>
            </p:cNvPr>
            <p:cNvSpPr/>
            <p:nvPr/>
          </p:nvSpPr>
          <p:spPr>
            <a:xfrm>
              <a:off x="6153978"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1" y="0"/>
                    <a:pt x="25270" y="0"/>
                  </a:cubicBezTo>
                  <a:close/>
                </a:path>
              </a:pathLst>
            </a:custGeom>
            <a:grpFill/>
            <a:ln w="9525" cap="flat">
              <a:noFill/>
              <a:prstDash val="solid"/>
              <a:miter/>
            </a:ln>
          </p:spPr>
          <p:txBody>
            <a:bodyPr rtlCol="0" anchor="ctr"/>
            <a:lstStyle/>
            <a:p>
              <a:endParaRPr lang="en-US"/>
            </a:p>
          </p:txBody>
        </p:sp>
        <p:sp>
          <p:nvSpPr>
            <p:cNvPr id="311" name="Freeform: Shape 310">
              <a:extLst>
                <a:ext uri="{FF2B5EF4-FFF2-40B4-BE49-F238E27FC236}">
                  <a16:creationId xmlns:a16="http://schemas.microsoft.com/office/drawing/2014/main" id="{E7AC54C7-39FB-4931-B25E-9C441A717FFC}"/>
                </a:ext>
              </a:extLst>
            </p:cNvPr>
            <p:cNvSpPr/>
            <p:nvPr/>
          </p:nvSpPr>
          <p:spPr>
            <a:xfrm>
              <a:off x="4985261"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12" name="Freeform: Shape 311">
              <a:extLst>
                <a:ext uri="{FF2B5EF4-FFF2-40B4-BE49-F238E27FC236}">
                  <a16:creationId xmlns:a16="http://schemas.microsoft.com/office/drawing/2014/main" id="{1602EA78-2190-4B53-AD9C-5648B78E2149}"/>
                </a:ext>
              </a:extLst>
            </p:cNvPr>
            <p:cNvSpPr/>
            <p:nvPr/>
          </p:nvSpPr>
          <p:spPr>
            <a:xfrm>
              <a:off x="5842320" y="2504103"/>
              <a:ext cx="48825" cy="47110"/>
            </a:xfrm>
            <a:custGeom>
              <a:avLst/>
              <a:gdLst>
                <a:gd name="connsiteX0" fmla="*/ 23555 w 48825"/>
                <a:gd name="connsiteY0" fmla="*/ 47111 h 47110"/>
                <a:gd name="connsiteX1" fmla="*/ 25270 w 48825"/>
                <a:gd name="connsiteY1" fmla="*/ 47111 h 47110"/>
                <a:gd name="connsiteX2" fmla="*/ 48825 w 48825"/>
                <a:gd name="connsiteY2" fmla="*/ 23555 h 47110"/>
                <a:gd name="connsiteX3" fmla="*/ 25270 w 48825"/>
                <a:gd name="connsiteY3" fmla="*/ 0 h 47110"/>
                <a:gd name="connsiteX4" fmla="*/ 23555 w 48825"/>
                <a:gd name="connsiteY4" fmla="*/ 0 h 47110"/>
                <a:gd name="connsiteX5" fmla="*/ 0 w 48825"/>
                <a:gd name="connsiteY5" fmla="*/ 23555 h 47110"/>
                <a:gd name="connsiteX6" fmla="*/ 23555 w 48825"/>
                <a:gd name="connsiteY6" fmla="*/ 47111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3555" y="47111"/>
                  </a:moveTo>
                  <a:lnTo>
                    <a:pt x="25270" y="47111"/>
                  </a:lnTo>
                  <a:cubicBezTo>
                    <a:pt x="38281" y="47111"/>
                    <a:pt x="48825" y="36567"/>
                    <a:pt x="48825" y="23555"/>
                  </a:cubicBezTo>
                  <a:cubicBezTo>
                    <a:pt x="48825" y="10544"/>
                    <a:pt x="38281" y="0"/>
                    <a:pt x="25270" y="0"/>
                  </a:cubicBezTo>
                  <a:lnTo>
                    <a:pt x="23555" y="0"/>
                  </a:lnTo>
                  <a:cubicBezTo>
                    <a:pt x="10544" y="0"/>
                    <a:pt x="0" y="10544"/>
                    <a:pt x="0" y="23555"/>
                  </a:cubicBezTo>
                  <a:cubicBezTo>
                    <a:pt x="0" y="36557"/>
                    <a:pt x="10544" y="47111"/>
                    <a:pt x="23555" y="47111"/>
                  </a:cubicBezTo>
                  <a:close/>
                </a:path>
              </a:pathLst>
            </a:custGeom>
            <a:grpFill/>
            <a:ln w="9525" cap="flat">
              <a:noFill/>
              <a:prstDash val="solid"/>
              <a:miter/>
            </a:ln>
          </p:spPr>
          <p:txBody>
            <a:bodyPr rtlCol="0" anchor="ctr"/>
            <a:lstStyle/>
            <a:p>
              <a:endParaRPr lang="en-US"/>
            </a:p>
          </p:txBody>
        </p:sp>
        <p:sp>
          <p:nvSpPr>
            <p:cNvPr id="313" name="Freeform: Shape 312">
              <a:extLst>
                <a:ext uri="{FF2B5EF4-FFF2-40B4-BE49-F238E27FC236}">
                  <a16:creationId xmlns:a16="http://schemas.microsoft.com/office/drawing/2014/main" id="{F1B744AE-B2AF-48D8-AAAB-5E2ACC6D46B7}"/>
                </a:ext>
              </a:extLst>
            </p:cNvPr>
            <p:cNvSpPr/>
            <p:nvPr/>
          </p:nvSpPr>
          <p:spPr>
            <a:xfrm>
              <a:off x="6543541" y="2504103"/>
              <a:ext cx="48825" cy="47110"/>
            </a:xfrm>
            <a:custGeom>
              <a:avLst/>
              <a:gdLst>
                <a:gd name="connsiteX0" fmla="*/ 25270 w 48825"/>
                <a:gd name="connsiteY0" fmla="*/ 0 h 47110"/>
                <a:gd name="connsiteX1" fmla="*/ 23556 w 48825"/>
                <a:gd name="connsiteY1" fmla="*/ 0 h 47110"/>
                <a:gd name="connsiteX2" fmla="*/ 0 w 48825"/>
                <a:gd name="connsiteY2" fmla="*/ 23555 h 47110"/>
                <a:gd name="connsiteX3" fmla="*/ 23556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6" y="0"/>
                  </a:lnTo>
                  <a:cubicBezTo>
                    <a:pt x="10544" y="0"/>
                    <a:pt x="0" y="10544"/>
                    <a:pt x="0" y="23555"/>
                  </a:cubicBezTo>
                  <a:cubicBezTo>
                    <a:pt x="0" y="36567"/>
                    <a:pt x="10544" y="47111"/>
                    <a:pt x="23556"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084035B4-C2D7-4669-A63F-F14CA6EEE0A4}"/>
                </a:ext>
              </a:extLst>
            </p:cNvPr>
            <p:cNvSpPr/>
            <p:nvPr/>
          </p:nvSpPr>
          <p:spPr>
            <a:xfrm>
              <a:off x="4595679"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23E98DB8-8483-4B58-87DA-2367D5037FCD}"/>
                </a:ext>
              </a:extLst>
            </p:cNvPr>
            <p:cNvSpPr/>
            <p:nvPr/>
          </p:nvSpPr>
          <p:spPr>
            <a:xfrm>
              <a:off x="4829422"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16" name="Freeform: Shape 315">
              <a:extLst>
                <a:ext uri="{FF2B5EF4-FFF2-40B4-BE49-F238E27FC236}">
                  <a16:creationId xmlns:a16="http://schemas.microsoft.com/office/drawing/2014/main" id="{636BD60A-F60A-4AD7-8561-15782FA7AB63}"/>
                </a:ext>
              </a:extLst>
            </p:cNvPr>
            <p:cNvSpPr/>
            <p:nvPr/>
          </p:nvSpPr>
          <p:spPr>
            <a:xfrm>
              <a:off x="5296919"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2" y="0"/>
                    <a:pt x="25270" y="0"/>
                  </a:cubicBezTo>
                  <a:close/>
                </a:path>
              </a:pathLst>
            </a:custGeom>
            <a:grp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1A03D5B0-F451-40B8-83CD-444D9FAECD80}"/>
                </a:ext>
              </a:extLst>
            </p:cNvPr>
            <p:cNvSpPr/>
            <p:nvPr/>
          </p:nvSpPr>
          <p:spPr>
            <a:xfrm>
              <a:off x="4907346"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1" y="0"/>
                    <a:pt x="25270" y="0"/>
                  </a:cubicBezTo>
                  <a:close/>
                </a:path>
              </a:pathLst>
            </a:custGeom>
            <a:grp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950716EC-7AB9-42A9-B507-AD9EBB2895C8}"/>
                </a:ext>
              </a:extLst>
            </p:cNvPr>
            <p:cNvSpPr/>
            <p:nvPr/>
          </p:nvSpPr>
          <p:spPr>
            <a:xfrm>
              <a:off x="5530662"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1" y="0"/>
                    <a:pt x="25270" y="0"/>
                  </a:cubicBezTo>
                  <a:close/>
                </a:path>
              </a:pathLst>
            </a:custGeom>
            <a:grpFill/>
            <a:ln w="9525" cap="flat">
              <a:noFill/>
              <a:prstDash val="solid"/>
              <a:miter/>
            </a:ln>
          </p:spPr>
          <p:txBody>
            <a:bodyPr rtlCol="0" anchor="ctr"/>
            <a:lstStyle/>
            <a:p>
              <a:endParaRPr lang="en-US"/>
            </a:p>
          </p:txBody>
        </p:sp>
        <p:sp>
          <p:nvSpPr>
            <p:cNvPr id="319" name="Freeform: Shape 318">
              <a:extLst>
                <a:ext uri="{FF2B5EF4-FFF2-40B4-BE49-F238E27FC236}">
                  <a16:creationId xmlns:a16="http://schemas.microsoft.com/office/drawing/2014/main" id="{663F6C83-D420-4773-AACB-FE7D6B9699DB}"/>
                </a:ext>
              </a:extLst>
            </p:cNvPr>
            <p:cNvSpPr/>
            <p:nvPr/>
          </p:nvSpPr>
          <p:spPr>
            <a:xfrm>
              <a:off x="5764406"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grpFill/>
            <a:ln w="9525" cap="flat">
              <a:noFill/>
              <a:prstDash val="solid"/>
              <a:miter/>
            </a:ln>
          </p:spPr>
          <p:txBody>
            <a:bodyPr rtlCol="0" anchor="ctr"/>
            <a:lstStyle/>
            <a:p>
              <a:endParaRPr lang="en-US"/>
            </a:p>
          </p:txBody>
        </p:sp>
        <p:sp>
          <p:nvSpPr>
            <p:cNvPr id="320" name="Freeform: Shape 319">
              <a:extLst>
                <a:ext uri="{FF2B5EF4-FFF2-40B4-BE49-F238E27FC236}">
                  <a16:creationId xmlns:a16="http://schemas.microsoft.com/office/drawing/2014/main" id="{AA8C6825-A377-4616-9740-13BC11287E1F}"/>
                </a:ext>
              </a:extLst>
            </p:cNvPr>
            <p:cNvSpPr/>
            <p:nvPr/>
          </p:nvSpPr>
          <p:spPr>
            <a:xfrm>
              <a:off x="6309798" y="2504103"/>
              <a:ext cx="48824" cy="47110"/>
            </a:xfrm>
            <a:custGeom>
              <a:avLst/>
              <a:gdLst>
                <a:gd name="connsiteX0" fmla="*/ 25270 w 48824"/>
                <a:gd name="connsiteY0" fmla="*/ 0 h 47110"/>
                <a:gd name="connsiteX1" fmla="*/ 23555 w 48824"/>
                <a:gd name="connsiteY1" fmla="*/ 0 h 47110"/>
                <a:gd name="connsiteX2" fmla="*/ 0 w 48824"/>
                <a:gd name="connsiteY2" fmla="*/ 23555 h 47110"/>
                <a:gd name="connsiteX3" fmla="*/ 23555 w 48824"/>
                <a:gd name="connsiteY3" fmla="*/ 47111 h 47110"/>
                <a:gd name="connsiteX4" fmla="*/ 25270 w 48824"/>
                <a:gd name="connsiteY4" fmla="*/ 47111 h 47110"/>
                <a:gd name="connsiteX5" fmla="*/ 48825 w 48824"/>
                <a:gd name="connsiteY5" fmla="*/ 23555 h 47110"/>
                <a:gd name="connsiteX6" fmla="*/ 25270 w 48824"/>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4"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21" name="Freeform: Shape 320">
              <a:extLst>
                <a:ext uri="{FF2B5EF4-FFF2-40B4-BE49-F238E27FC236}">
                  <a16:creationId xmlns:a16="http://schemas.microsoft.com/office/drawing/2014/main" id="{F66709F7-80BF-4EFC-AA80-ADB72937E4DD}"/>
                </a:ext>
              </a:extLst>
            </p:cNvPr>
            <p:cNvSpPr/>
            <p:nvPr/>
          </p:nvSpPr>
          <p:spPr>
            <a:xfrm>
              <a:off x="4751517"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1" y="0"/>
                    <a:pt x="25270" y="0"/>
                  </a:cubicBezTo>
                  <a:close/>
                </a:path>
              </a:pathLst>
            </a:custGeom>
            <a:grpFill/>
            <a:ln w="9525" cap="flat">
              <a:noFill/>
              <a:prstDash val="solid"/>
              <a:miter/>
            </a:ln>
          </p:spPr>
          <p:txBody>
            <a:bodyPr rtlCol="0" anchor="ctr"/>
            <a:lstStyle/>
            <a:p>
              <a:endParaRPr lang="en-US"/>
            </a:p>
          </p:txBody>
        </p:sp>
        <p:sp>
          <p:nvSpPr>
            <p:cNvPr id="322" name="Freeform: Shape 321">
              <a:extLst>
                <a:ext uri="{FF2B5EF4-FFF2-40B4-BE49-F238E27FC236}">
                  <a16:creationId xmlns:a16="http://schemas.microsoft.com/office/drawing/2014/main" id="{E4F71269-4756-44EF-B20D-47B545A1B08C}"/>
                </a:ext>
              </a:extLst>
            </p:cNvPr>
            <p:cNvSpPr/>
            <p:nvPr/>
          </p:nvSpPr>
          <p:spPr>
            <a:xfrm>
              <a:off x="4673603"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1" y="0"/>
                    <a:pt x="25270" y="0"/>
                  </a:cubicBezTo>
                  <a:close/>
                </a:path>
              </a:pathLst>
            </a:custGeom>
            <a:grp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40875516-E77A-4D7C-A4A2-E7F902AC0DC0}"/>
                </a:ext>
              </a:extLst>
            </p:cNvPr>
            <p:cNvSpPr/>
            <p:nvPr/>
          </p:nvSpPr>
          <p:spPr>
            <a:xfrm>
              <a:off x="6465636"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grp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F7263E59-ACCA-4FC3-92F6-85A05C157236}"/>
                </a:ext>
              </a:extLst>
            </p:cNvPr>
            <p:cNvSpPr/>
            <p:nvPr/>
          </p:nvSpPr>
          <p:spPr>
            <a:xfrm>
              <a:off x="5998149"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1" y="0"/>
                    <a:pt x="25270" y="0"/>
                  </a:cubicBezTo>
                  <a:close/>
                </a:path>
              </a:pathLst>
            </a:custGeom>
            <a:grpFill/>
            <a:ln w="9525" cap="flat">
              <a:noFill/>
              <a:prstDash val="solid"/>
              <a:miter/>
            </a:ln>
          </p:spPr>
          <p:txBody>
            <a:bodyPr rtlCol="0" anchor="ctr"/>
            <a:lstStyle/>
            <a:p>
              <a:endParaRPr lang="en-US"/>
            </a:p>
          </p:txBody>
        </p:sp>
        <p:sp>
          <p:nvSpPr>
            <p:cNvPr id="325" name="Freeform: Shape 324">
              <a:extLst>
                <a:ext uri="{FF2B5EF4-FFF2-40B4-BE49-F238E27FC236}">
                  <a16:creationId xmlns:a16="http://schemas.microsoft.com/office/drawing/2014/main" id="{6ACBEC2C-D8DA-46E5-999A-056F68E49F45}"/>
                </a:ext>
              </a:extLst>
            </p:cNvPr>
            <p:cNvSpPr/>
            <p:nvPr/>
          </p:nvSpPr>
          <p:spPr>
            <a:xfrm>
              <a:off x="5452738"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grp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9177AE30-61CE-44F3-A0DA-E0332B46184B}"/>
                </a:ext>
              </a:extLst>
            </p:cNvPr>
            <p:cNvSpPr/>
            <p:nvPr/>
          </p:nvSpPr>
          <p:spPr>
            <a:xfrm>
              <a:off x="5141480"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A5193FB9-2ACF-49B9-9CF3-C6191F1A3E15}"/>
                </a:ext>
              </a:extLst>
            </p:cNvPr>
            <p:cNvSpPr/>
            <p:nvPr/>
          </p:nvSpPr>
          <p:spPr>
            <a:xfrm>
              <a:off x="5453129"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28" name="Freeform: Shape 327">
              <a:extLst>
                <a:ext uri="{FF2B5EF4-FFF2-40B4-BE49-F238E27FC236}">
                  <a16:creationId xmlns:a16="http://schemas.microsoft.com/office/drawing/2014/main" id="{DE184409-403D-4578-83C2-F1DB2E076460}"/>
                </a:ext>
              </a:extLst>
            </p:cNvPr>
            <p:cNvSpPr/>
            <p:nvPr/>
          </p:nvSpPr>
          <p:spPr>
            <a:xfrm>
              <a:off x="4596069"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29" name="Freeform: Shape 328">
              <a:extLst>
                <a:ext uri="{FF2B5EF4-FFF2-40B4-BE49-F238E27FC236}">
                  <a16:creationId xmlns:a16="http://schemas.microsoft.com/office/drawing/2014/main" id="{C56DCC7C-2685-4F64-8405-97D247B7FB51}"/>
                </a:ext>
              </a:extLst>
            </p:cNvPr>
            <p:cNvSpPr/>
            <p:nvPr/>
          </p:nvSpPr>
          <p:spPr>
            <a:xfrm>
              <a:off x="6076445"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30" name="Freeform: Shape 329">
              <a:extLst>
                <a:ext uri="{FF2B5EF4-FFF2-40B4-BE49-F238E27FC236}">
                  <a16:creationId xmlns:a16="http://schemas.microsoft.com/office/drawing/2014/main" id="{F3E59979-7BCC-459B-9D28-0785ACDE9ADE}"/>
                </a:ext>
              </a:extLst>
            </p:cNvPr>
            <p:cNvSpPr/>
            <p:nvPr/>
          </p:nvSpPr>
          <p:spPr>
            <a:xfrm>
              <a:off x="5063556"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31" name="Freeform: Shape 330">
              <a:extLst>
                <a:ext uri="{FF2B5EF4-FFF2-40B4-BE49-F238E27FC236}">
                  <a16:creationId xmlns:a16="http://schemas.microsoft.com/office/drawing/2014/main" id="{293E7BCD-A5A4-44E6-9EDE-A67FF92109C2}"/>
                </a:ext>
              </a:extLst>
            </p:cNvPr>
            <p:cNvSpPr/>
            <p:nvPr/>
          </p:nvSpPr>
          <p:spPr>
            <a:xfrm>
              <a:off x="4673993"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32" name="Freeform: Shape 331">
              <a:extLst>
                <a:ext uri="{FF2B5EF4-FFF2-40B4-BE49-F238E27FC236}">
                  <a16:creationId xmlns:a16="http://schemas.microsoft.com/office/drawing/2014/main" id="{9D3B7F79-EE99-4D06-947A-59566E1DE59C}"/>
                </a:ext>
              </a:extLst>
            </p:cNvPr>
            <p:cNvSpPr/>
            <p:nvPr/>
          </p:nvSpPr>
          <p:spPr>
            <a:xfrm>
              <a:off x="5998540"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33" name="Freeform: Shape 332">
              <a:extLst>
                <a:ext uri="{FF2B5EF4-FFF2-40B4-BE49-F238E27FC236}">
                  <a16:creationId xmlns:a16="http://schemas.microsoft.com/office/drawing/2014/main" id="{8899C6EA-DB52-44B7-A911-426C4E3B1D25}"/>
                </a:ext>
              </a:extLst>
            </p:cNvPr>
            <p:cNvSpPr/>
            <p:nvPr/>
          </p:nvSpPr>
          <p:spPr>
            <a:xfrm>
              <a:off x="5686872"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34" name="Freeform: Shape 333">
              <a:extLst>
                <a:ext uri="{FF2B5EF4-FFF2-40B4-BE49-F238E27FC236}">
                  <a16:creationId xmlns:a16="http://schemas.microsoft.com/office/drawing/2014/main" id="{37C619E7-290A-4993-87B8-DC1BBC6A9A48}"/>
                </a:ext>
              </a:extLst>
            </p:cNvPr>
            <p:cNvSpPr/>
            <p:nvPr/>
          </p:nvSpPr>
          <p:spPr>
            <a:xfrm>
              <a:off x="5608967"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35" name="Freeform: Shape 334">
              <a:extLst>
                <a:ext uri="{FF2B5EF4-FFF2-40B4-BE49-F238E27FC236}">
                  <a16:creationId xmlns:a16="http://schemas.microsoft.com/office/drawing/2014/main" id="{B66F21B7-03AF-49FF-ABF8-D4908E2A266F}"/>
                </a:ext>
              </a:extLst>
            </p:cNvPr>
            <p:cNvSpPr/>
            <p:nvPr/>
          </p:nvSpPr>
          <p:spPr>
            <a:xfrm>
              <a:off x="6466027"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2" y="0"/>
                    <a:pt x="24879" y="0"/>
                  </a:cubicBezTo>
                  <a:close/>
                </a:path>
              </a:pathLst>
            </a:custGeom>
            <a:grpFill/>
            <a:ln w="9525" cap="flat">
              <a:noFill/>
              <a:prstDash val="solid"/>
              <a:miter/>
            </a:ln>
          </p:spPr>
          <p:txBody>
            <a:bodyPr rtlCol="0" anchor="ctr"/>
            <a:lstStyle/>
            <a:p>
              <a:endParaRPr lang="en-US"/>
            </a:p>
          </p:txBody>
        </p:sp>
        <p:sp>
          <p:nvSpPr>
            <p:cNvPr id="336" name="Freeform: Shape 335">
              <a:extLst>
                <a:ext uri="{FF2B5EF4-FFF2-40B4-BE49-F238E27FC236}">
                  <a16:creationId xmlns:a16="http://schemas.microsoft.com/office/drawing/2014/main" id="{A3D9D04B-B88D-49DC-BAE0-69705105BAF1}"/>
                </a:ext>
              </a:extLst>
            </p:cNvPr>
            <p:cNvSpPr/>
            <p:nvPr/>
          </p:nvSpPr>
          <p:spPr>
            <a:xfrm>
              <a:off x="6777685" y="2576590"/>
              <a:ext cx="9470" cy="28741"/>
            </a:xfrm>
            <a:custGeom>
              <a:avLst/>
              <a:gdLst>
                <a:gd name="connsiteX0" fmla="*/ 9468 w 9470"/>
                <a:gd name="connsiteY0" fmla="*/ 28621 h 28741"/>
                <a:gd name="connsiteX1" fmla="*/ 2696 w 9470"/>
                <a:gd name="connsiteY1" fmla="*/ 75 h 28741"/>
                <a:gd name="connsiteX2" fmla="*/ 2515 w 9470"/>
                <a:gd name="connsiteY2" fmla="*/ 56 h 28741"/>
                <a:gd name="connsiteX3" fmla="*/ 0 w 9470"/>
                <a:gd name="connsiteY3" fmla="*/ 10304 h 28741"/>
                <a:gd name="connsiteX4" fmla="*/ 9315 w 9470"/>
                <a:gd name="connsiteY4" fmla="*/ 28726 h 28741"/>
                <a:gd name="connsiteX5" fmla="*/ 9468 w 9470"/>
                <a:gd name="connsiteY5" fmla="*/ 28621 h 2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70" h="28741">
                  <a:moveTo>
                    <a:pt x="9468" y="28621"/>
                  </a:moveTo>
                  <a:cubicBezTo>
                    <a:pt x="7325" y="19058"/>
                    <a:pt x="5067" y="9542"/>
                    <a:pt x="2696" y="75"/>
                  </a:cubicBezTo>
                  <a:cubicBezTo>
                    <a:pt x="2677" y="-11"/>
                    <a:pt x="2553" y="-30"/>
                    <a:pt x="2515" y="56"/>
                  </a:cubicBezTo>
                  <a:cubicBezTo>
                    <a:pt x="962" y="3151"/>
                    <a:pt x="0" y="6599"/>
                    <a:pt x="0" y="10304"/>
                  </a:cubicBezTo>
                  <a:cubicBezTo>
                    <a:pt x="0" y="17867"/>
                    <a:pt x="3686" y="24535"/>
                    <a:pt x="9315" y="28726"/>
                  </a:cubicBezTo>
                  <a:cubicBezTo>
                    <a:pt x="9382" y="28773"/>
                    <a:pt x="9487" y="28707"/>
                    <a:pt x="9468" y="28621"/>
                  </a:cubicBezTo>
                  <a:close/>
                </a:path>
              </a:pathLst>
            </a:custGeom>
            <a:grpFill/>
            <a:ln w="9525" cap="flat">
              <a:noFill/>
              <a:prstDash val="solid"/>
              <a:miter/>
            </a:ln>
          </p:spPr>
          <p:txBody>
            <a:bodyPr rtlCol="0" anchor="ctr"/>
            <a:lstStyle/>
            <a:p>
              <a:endParaRPr lang="en-US"/>
            </a:p>
          </p:txBody>
        </p:sp>
        <p:sp>
          <p:nvSpPr>
            <p:cNvPr id="337" name="Freeform: Shape 336">
              <a:extLst>
                <a:ext uri="{FF2B5EF4-FFF2-40B4-BE49-F238E27FC236}">
                  <a16:creationId xmlns:a16="http://schemas.microsoft.com/office/drawing/2014/main" id="{C268909E-6609-415E-98D4-E84B3CD05D62}"/>
                </a:ext>
              </a:extLst>
            </p:cNvPr>
            <p:cNvSpPr/>
            <p:nvPr/>
          </p:nvSpPr>
          <p:spPr>
            <a:xfrm>
              <a:off x="6543932"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3" y="10373"/>
                    <a:pt x="37681" y="0"/>
                    <a:pt x="24879" y="0"/>
                  </a:cubicBezTo>
                  <a:close/>
                </a:path>
              </a:pathLst>
            </a:custGeom>
            <a:grpFill/>
            <a:ln w="9525" cap="flat">
              <a:noFill/>
              <a:prstDash val="solid"/>
              <a:miter/>
            </a:ln>
          </p:spPr>
          <p:txBody>
            <a:bodyPr rtlCol="0" anchor="ctr"/>
            <a:lstStyle/>
            <a:p>
              <a:endParaRPr lang="en-US"/>
            </a:p>
          </p:txBody>
        </p:sp>
        <p:sp>
          <p:nvSpPr>
            <p:cNvPr id="338" name="Freeform: Shape 337">
              <a:extLst>
                <a:ext uri="{FF2B5EF4-FFF2-40B4-BE49-F238E27FC236}">
                  <a16:creationId xmlns:a16="http://schemas.microsoft.com/office/drawing/2014/main" id="{19977BEC-408A-4881-9AF6-7FEDC77C90C9}"/>
                </a:ext>
              </a:extLst>
            </p:cNvPr>
            <p:cNvSpPr/>
            <p:nvPr/>
          </p:nvSpPr>
          <p:spPr>
            <a:xfrm>
              <a:off x="6699770"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39" name="Freeform: Shape 338">
              <a:extLst>
                <a:ext uri="{FF2B5EF4-FFF2-40B4-BE49-F238E27FC236}">
                  <a16:creationId xmlns:a16="http://schemas.microsoft.com/office/drawing/2014/main" id="{0FC0EC2C-4B20-46ED-A479-535430090930}"/>
                </a:ext>
              </a:extLst>
            </p:cNvPr>
            <p:cNvSpPr/>
            <p:nvPr/>
          </p:nvSpPr>
          <p:spPr>
            <a:xfrm>
              <a:off x="6310188"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40" name="Freeform: Shape 339">
              <a:extLst>
                <a:ext uri="{FF2B5EF4-FFF2-40B4-BE49-F238E27FC236}">
                  <a16:creationId xmlns:a16="http://schemas.microsoft.com/office/drawing/2014/main" id="{6DDC285A-7644-491E-B951-C806A625DD32}"/>
                </a:ext>
              </a:extLst>
            </p:cNvPr>
            <p:cNvSpPr/>
            <p:nvPr/>
          </p:nvSpPr>
          <p:spPr>
            <a:xfrm>
              <a:off x="4751908"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41" name="Freeform: Shape 340">
              <a:extLst>
                <a:ext uri="{FF2B5EF4-FFF2-40B4-BE49-F238E27FC236}">
                  <a16:creationId xmlns:a16="http://schemas.microsoft.com/office/drawing/2014/main" id="{2CDE7A63-7BDD-4736-A7DA-93B5C8E36510}"/>
                </a:ext>
              </a:extLst>
            </p:cNvPr>
            <p:cNvSpPr/>
            <p:nvPr/>
          </p:nvSpPr>
          <p:spPr>
            <a:xfrm>
              <a:off x="5219385"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42" name="Freeform: Shape 341">
              <a:extLst>
                <a:ext uri="{FF2B5EF4-FFF2-40B4-BE49-F238E27FC236}">
                  <a16:creationId xmlns:a16="http://schemas.microsoft.com/office/drawing/2014/main" id="{4A57AFD8-FD70-41F3-9E58-A835CE0EDC03}"/>
                </a:ext>
              </a:extLst>
            </p:cNvPr>
            <p:cNvSpPr/>
            <p:nvPr/>
          </p:nvSpPr>
          <p:spPr>
            <a:xfrm>
              <a:off x="4556738" y="2576594"/>
              <a:ext cx="9470" cy="28737"/>
            </a:xfrm>
            <a:custGeom>
              <a:avLst/>
              <a:gdLst>
                <a:gd name="connsiteX0" fmla="*/ 9470 w 9470"/>
                <a:gd name="connsiteY0" fmla="*/ 10301 h 28737"/>
                <a:gd name="connsiteX1" fmla="*/ 6955 w 9470"/>
                <a:gd name="connsiteY1" fmla="*/ 52 h 28737"/>
                <a:gd name="connsiteX2" fmla="*/ 6775 w 9470"/>
                <a:gd name="connsiteY2" fmla="*/ 71 h 28737"/>
                <a:gd name="connsiteX3" fmla="*/ 2 w 9470"/>
                <a:gd name="connsiteY3" fmla="*/ 28617 h 28737"/>
                <a:gd name="connsiteX4" fmla="*/ 155 w 9470"/>
                <a:gd name="connsiteY4" fmla="*/ 28722 h 28737"/>
                <a:gd name="connsiteX5" fmla="*/ 9470 w 9470"/>
                <a:gd name="connsiteY5" fmla="*/ 10301 h 28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70" h="28737">
                  <a:moveTo>
                    <a:pt x="9470" y="10301"/>
                  </a:moveTo>
                  <a:cubicBezTo>
                    <a:pt x="9470" y="6595"/>
                    <a:pt x="8508" y="3147"/>
                    <a:pt x="6955" y="52"/>
                  </a:cubicBezTo>
                  <a:cubicBezTo>
                    <a:pt x="6917" y="-25"/>
                    <a:pt x="6794" y="-15"/>
                    <a:pt x="6775" y="71"/>
                  </a:cubicBezTo>
                  <a:cubicBezTo>
                    <a:pt x="4393" y="9539"/>
                    <a:pt x="2145" y="19054"/>
                    <a:pt x="2" y="28617"/>
                  </a:cubicBezTo>
                  <a:cubicBezTo>
                    <a:pt x="-17" y="28703"/>
                    <a:pt x="88" y="28770"/>
                    <a:pt x="155" y="28722"/>
                  </a:cubicBezTo>
                  <a:cubicBezTo>
                    <a:pt x="5784" y="24521"/>
                    <a:pt x="9470" y="17863"/>
                    <a:pt x="9470" y="10301"/>
                  </a:cubicBezTo>
                  <a:close/>
                </a:path>
              </a:pathLst>
            </a:custGeom>
            <a:grpFill/>
            <a:ln w="9525" cap="flat">
              <a:noFill/>
              <a:prstDash val="solid"/>
              <a:miter/>
            </a:ln>
          </p:spPr>
          <p:txBody>
            <a:bodyPr rtlCol="0" anchor="ctr"/>
            <a:lstStyle/>
            <a:p>
              <a:endParaRPr lang="en-US"/>
            </a:p>
          </p:txBody>
        </p:sp>
        <p:sp>
          <p:nvSpPr>
            <p:cNvPr id="343" name="Freeform: Shape 342">
              <a:extLst>
                <a:ext uri="{FF2B5EF4-FFF2-40B4-BE49-F238E27FC236}">
                  <a16:creationId xmlns:a16="http://schemas.microsoft.com/office/drawing/2014/main" id="{999C364A-568B-4053-9F67-310148B32E82}"/>
                </a:ext>
              </a:extLst>
            </p:cNvPr>
            <p:cNvSpPr/>
            <p:nvPr/>
          </p:nvSpPr>
          <p:spPr>
            <a:xfrm>
              <a:off x="6388112"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44" name="Freeform: Shape 343">
              <a:extLst>
                <a:ext uri="{FF2B5EF4-FFF2-40B4-BE49-F238E27FC236}">
                  <a16:creationId xmlns:a16="http://schemas.microsoft.com/office/drawing/2014/main" id="{4F23FE89-6B3F-411D-8120-7D06511480F3}"/>
                </a:ext>
              </a:extLst>
            </p:cNvPr>
            <p:cNvSpPr/>
            <p:nvPr/>
          </p:nvSpPr>
          <p:spPr>
            <a:xfrm>
              <a:off x="5842711" y="2564844"/>
              <a:ext cx="48044" cy="46329"/>
            </a:xfrm>
            <a:custGeom>
              <a:avLst/>
              <a:gdLst>
                <a:gd name="connsiteX0" fmla="*/ 23165 w 48044"/>
                <a:gd name="connsiteY0" fmla="*/ 46330 h 46329"/>
                <a:gd name="connsiteX1" fmla="*/ 24879 w 48044"/>
                <a:gd name="connsiteY1" fmla="*/ 46330 h 46329"/>
                <a:gd name="connsiteX2" fmla="*/ 48044 w 48044"/>
                <a:gd name="connsiteY2" fmla="*/ 23165 h 46329"/>
                <a:gd name="connsiteX3" fmla="*/ 24879 w 48044"/>
                <a:gd name="connsiteY3" fmla="*/ 0 h 46329"/>
                <a:gd name="connsiteX4" fmla="*/ 23165 w 48044"/>
                <a:gd name="connsiteY4" fmla="*/ 0 h 46329"/>
                <a:gd name="connsiteX5" fmla="*/ 0 w 48044"/>
                <a:gd name="connsiteY5" fmla="*/ 23165 h 46329"/>
                <a:gd name="connsiteX6" fmla="*/ 23165 w 48044"/>
                <a:gd name="connsiteY6" fmla="*/ 4633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3165" y="46330"/>
                  </a:moveTo>
                  <a:lnTo>
                    <a:pt x="24879" y="46330"/>
                  </a:lnTo>
                  <a:cubicBezTo>
                    <a:pt x="37681" y="46330"/>
                    <a:pt x="48044" y="35957"/>
                    <a:pt x="48044" y="23165"/>
                  </a:cubicBezTo>
                  <a:cubicBezTo>
                    <a:pt x="48044" y="10373"/>
                    <a:pt x="37671" y="0"/>
                    <a:pt x="24879" y="0"/>
                  </a:cubicBezTo>
                  <a:lnTo>
                    <a:pt x="23165" y="0"/>
                  </a:lnTo>
                  <a:cubicBezTo>
                    <a:pt x="10363" y="0"/>
                    <a:pt x="0" y="10373"/>
                    <a:pt x="0" y="23165"/>
                  </a:cubicBezTo>
                  <a:cubicBezTo>
                    <a:pt x="-10" y="35957"/>
                    <a:pt x="10363" y="46330"/>
                    <a:pt x="23165" y="46330"/>
                  </a:cubicBezTo>
                  <a:close/>
                </a:path>
              </a:pathLst>
            </a:custGeom>
            <a:grpFill/>
            <a:ln w="9525" cap="flat">
              <a:noFill/>
              <a:prstDash val="solid"/>
              <a:miter/>
            </a:ln>
          </p:spPr>
          <p:txBody>
            <a:bodyPr rtlCol="0" anchor="ctr"/>
            <a:lstStyle/>
            <a:p>
              <a:endParaRPr lang="en-US"/>
            </a:p>
          </p:txBody>
        </p:sp>
        <p:sp>
          <p:nvSpPr>
            <p:cNvPr id="345" name="Freeform: Shape 344">
              <a:extLst>
                <a:ext uri="{FF2B5EF4-FFF2-40B4-BE49-F238E27FC236}">
                  <a16:creationId xmlns:a16="http://schemas.microsoft.com/office/drawing/2014/main" id="{100CE25D-4265-491F-A805-3FB82DDD2F5C}"/>
                </a:ext>
              </a:extLst>
            </p:cNvPr>
            <p:cNvSpPr/>
            <p:nvPr/>
          </p:nvSpPr>
          <p:spPr>
            <a:xfrm>
              <a:off x="4829813"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46" name="Freeform: Shape 345">
              <a:extLst>
                <a:ext uri="{FF2B5EF4-FFF2-40B4-BE49-F238E27FC236}">
                  <a16:creationId xmlns:a16="http://schemas.microsoft.com/office/drawing/2014/main" id="{AF4C4367-82FD-480B-9758-A12A5B8BB93A}"/>
                </a:ext>
              </a:extLst>
            </p:cNvPr>
            <p:cNvSpPr/>
            <p:nvPr/>
          </p:nvSpPr>
          <p:spPr>
            <a:xfrm>
              <a:off x="5297309"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47" name="Freeform: Shape 346">
              <a:extLst>
                <a:ext uri="{FF2B5EF4-FFF2-40B4-BE49-F238E27FC236}">
                  <a16:creationId xmlns:a16="http://schemas.microsoft.com/office/drawing/2014/main" id="{AFA7B2BC-5AE9-48C0-80B9-2B17EF8BF6B8}"/>
                </a:ext>
              </a:extLst>
            </p:cNvPr>
            <p:cNvSpPr/>
            <p:nvPr/>
          </p:nvSpPr>
          <p:spPr>
            <a:xfrm>
              <a:off x="5764796"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48" name="Freeform: Shape 347">
              <a:extLst>
                <a:ext uri="{FF2B5EF4-FFF2-40B4-BE49-F238E27FC236}">
                  <a16:creationId xmlns:a16="http://schemas.microsoft.com/office/drawing/2014/main" id="{30A95761-28DB-45BF-8D16-9B381C74A8E6}"/>
                </a:ext>
              </a:extLst>
            </p:cNvPr>
            <p:cNvSpPr/>
            <p:nvPr/>
          </p:nvSpPr>
          <p:spPr>
            <a:xfrm>
              <a:off x="5531053"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49" name="Freeform: Shape 348">
              <a:extLst>
                <a:ext uri="{FF2B5EF4-FFF2-40B4-BE49-F238E27FC236}">
                  <a16:creationId xmlns:a16="http://schemas.microsoft.com/office/drawing/2014/main" id="{1315F1A6-ECEF-4C95-A9CB-938CE101206A}"/>
                </a:ext>
              </a:extLst>
            </p:cNvPr>
            <p:cNvSpPr/>
            <p:nvPr/>
          </p:nvSpPr>
          <p:spPr>
            <a:xfrm>
              <a:off x="4907737"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50" name="Freeform: Shape 349">
              <a:extLst>
                <a:ext uri="{FF2B5EF4-FFF2-40B4-BE49-F238E27FC236}">
                  <a16:creationId xmlns:a16="http://schemas.microsoft.com/office/drawing/2014/main" id="{C6530294-0D4F-440A-82DF-43698EF906E2}"/>
                </a:ext>
              </a:extLst>
            </p:cNvPr>
            <p:cNvSpPr/>
            <p:nvPr/>
          </p:nvSpPr>
          <p:spPr>
            <a:xfrm>
              <a:off x="5375224"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51" name="Freeform: Shape 350">
              <a:extLst>
                <a:ext uri="{FF2B5EF4-FFF2-40B4-BE49-F238E27FC236}">
                  <a16:creationId xmlns:a16="http://schemas.microsoft.com/office/drawing/2014/main" id="{A9C167C2-0290-45C9-BA7C-ABEC01F11ADC}"/>
                </a:ext>
              </a:extLst>
            </p:cNvPr>
            <p:cNvSpPr/>
            <p:nvPr/>
          </p:nvSpPr>
          <p:spPr>
            <a:xfrm>
              <a:off x="6154369"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52" name="Freeform: Shape 351">
              <a:extLst>
                <a:ext uri="{FF2B5EF4-FFF2-40B4-BE49-F238E27FC236}">
                  <a16:creationId xmlns:a16="http://schemas.microsoft.com/office/drawing/2014/main" id="{C91451F0-5D8D-4872-A357-6B2105780526}"/>
                </a:ext>
              </a:extLst>
            </p:cNvPr>
            <p:cNvSpPr/>
            <p:nvPr/>
          </p:nvSpPr>
          <p:spPr>
            <a:xfrm>
              <a:off x="6232283"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53" name="Freeform: Shape 352">
              <a:extLst>
                <a:ext uri="{FF2B5EF4-FFF2-40B4-BE49-F238E27FC236}">
                  <a16:creationId xmlns:a16="http://schemas.microsoft.com/office/drawing/2014/main" id="{CED27215-2160-4BA1-BB1A-33351EA353AF}"/>
                </a:ext>
              </a:extLst>
            </p:cNvPr>
            <p:cNvSpPr/>
            <p:nvPr/>
          </p:nvSpPr>
          <p:spPr>
            <a:xfrm>
              <a:off x="6621856"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54" name="Freeform: Shape 353">
              <a:extLst>
                <a:ext uri="{FF2B5EF4-FFF2-40B4-BE49-F238E27FC236}">
                  <a16:creationId xmlns:a16="http://schemas.microsoft.com/office/drawing/2014/main" id="{F3BF4E82-0256-4E0A-871A-122CEF62B6A4}"/>
                </a:ext>
              </a:extLst>
            </p:cNvPr>
            <p:cNvSpPr/>
            <p:nvPr/>
          </p:nvSpPr>
          <p:spPr>
            <a:xfrm>
              <a:off x="4985651"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grpFill/>
            <a:ln w="9525" cap="flat">
              <a:noFill/>
              <a:prstDash val="solid"/>
              <a:miter/>
            </a:ln>
          </p:spPr>
          <p:txBody>
            <a:bodyPr rtlCol="0" anchor="ctr"/>
            <a:lstStyle/>
            <a:p>
              <a:endParaRPr lang="en-US"/>
            </a:p>
          </p:txBody>
        </p:sp>
        <p:sp>
          <p:nvSpPr>
            <p:cNvPr id="355" name="Freeform: Shape 354">
              <a:extLst>
                <a:ext uri="{FF2B5EF4-FFF2-40B4-BE49-F238E27FC236}">
                  <a16:creationId xmlns:a16="http://schemas.microsoft.com/office/drawing/2014/main" id="{EB515DBD-8830-4C0D-A63B-BA717224431F}"/>
                </a:ext>
              </a:extLst>
            </p:cNvPr>
            <p:cNvSpPr/>
            <p:nvPr/>
          </p:nvSpPr>
          <p:spPr>
            <a:xfrm>
              <a:off x="5920616"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grpFill/>
            <a:ln w="9525" cap="flat">
              <a:noFill/>
              <a:prstDash val="solid"/>
              <a:miter/>
            </a:ln>
          </p:spPr>
          <p:txBody>
            <a:bodyPr rtlCol="0" anchor="ctr"/>
            <a:lstStyle/>
            <a:p>
              <a:endParaRPr lang="en-US"/>
            </a:p>
          </p:txBody>
        </p:sp>
        <p:sp>
          <p:nvSpPr>
            <p:cNvPr id="356" name="Freeform: Shape 355">
              <a:extLst>
                <a:ext uri="{FF2B5EF4-FFF2-40B4-BE49-F238E27FC236}">
                  <a16:creationId xmlns:a16="http://schemas.microsoft.com/office/drawing/2014/main" id="{D890B90A-74BC-4F33-9BF8-30D05BCB0BB1}"/>
                </a:ext>
              </a:extLst>
            </p:cNvPr>
            <p:cNvSpPr/>
            <p:nvPr/>
          </p:nvSpPr>
          <p:spPr>
            <a:xfrm>
              <a:off x="6700151"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57" name="Freeform: Shape 356">
              <a:extLst>
                <a:ext uri="{FF2B5EF4-FFF2-40B4-BE49-F238E27FC236}">
                  <a16:creationId xmlns:a16="http://schemas.microsoft.com/office/drawing/2014/main" id="{04EC9778-04B2-44A9-84A2-F117E6E6C002}"/>
                </a:ext>
              </a:extLst>
            </p:cNvPr>
            <p:cNvSpPr/>
            <p:nvPr/>
          </p:nvSpPr>
          <p:spPr>
            <a:xfrm>
              <a:off x="6310569"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58" name="Freeform: Shape 357">
              <a:extLst>
                <a:ext uri="{FF2B5EF4-FFF2-40B4-BE49-F238E27FC236}">
                  <a16:creationId xmlns:a16="http://schemas.microsoft.com/office/drawing/2014/main" id="{146C29D1-9DD1-4143-938D-66F830DB3136}"/>
                </a:ext>
              </a:extLst>
            </p:cNvPr>
            <p:cNvSpPr/>
            <p:nvPr/>
          </p:nvSpPr>
          <p:spPr>
            <a:xfrm>
              <a:off x="6232664"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59" name="Freeform: Shape 358">
              <a:extLst>
                <a:ext uri="{FF2B5EF4-FFF2-40B4-BE49-F238E27FC236}">
                  <a16:creationId xmlns:a16="http://schemas.microsoft.com/office/drawing/2014/main" id="{0CDCADD3-BF48-4261-AEE1-7689D9C798AB}"/>
                </a:ext>
              </a:extLst>
            </p:cNvPr>
            <p:cNvSpPr/>
            <p:nvPr/>
          </p:nvSpPr>
          <p:spPr>
            <a:xfrm>
              <a:off x="4596450"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60" name="Freeform: Shape 359">
              <a:extLst>
                <a:ext uri="{FF2B5EF4-FFF2-40B4-BE49-F238E27FC236}">
                  <a16:creationId xmlns:a16="http://schemas.microsoft.com/office/drawing/2014/main" id="{EF1E84B0-D9C4-4285-A1F3-B56AEDE9B61E}"/>
                </a:ext>
              </a:extLst>
            </p:cNvPr>
            <p:cNvSpPr/>
            <p:nvPr/>
          </p:nvSpPr>
          <p:spPr>
            <a:xfrm>
              <a:off x="6154750"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grpFill/>
            <a:ln w="9525" cap="flat">
              <a:noFill/>
              <a:prstDash val="solid"/>
              <a:miter/>
            </a:ln>
          </p:spPr>
          <p:txBody>
            <a:bodyPr rtlCol="0" anchor="ctr"/>
            <a:lstStyle/>
            <a:p>
              <a:endParaRPr lang="en-US"/>
            </a:p>
          </p:txBody>
        </p:sp>
        <p:sp>
          <p:nvSpPr>
            <p:cNvPr id="361" name="Freeform: Shape 360">
              <a:extLst>
                <a:ext uri="{FF2B5EF4-FFF2-40B4-BE49-F238E27FC236}">
                  <a16:creationId xmlns:a16="http://schemas.microsoft.com/office/drawing/2014/main" id="{9022C829-492D-4000-B871-0C4F47C09F26}"/>
                </a:ext>
              </a:extLst>
            </p:cNvPr>
            <p:cNvSpPr/>
            <p:nvPr/>
          </p:nvSpPr>
          <p:spPr>
            <a:xfrm>
              <a:off x="4908118"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grpFill/>
            <a:ln w="9525" cap="flat">
              <a:noFill/>
              <a:prstDash val="solid"/>
              <a:miter/>
            </a:ln>
          </p:spPr>
          <p:txBody>
            <a:bodyPr rtlCol="0" anchor="ctr"/>
            <a:lstStyle/>
            <a:p>
              <a:endParaRPr lang="en-US"/>
            </a:p>
          </p:txBody>
        </p:sp>
        <p:sp>
          <p:nvSpPr>
            <p:cNvPr id="362" name="Freeform: Shape 361">
              <a:extLst>
                <a:ext uri="{FF2B5EF4-FFF2-40B4-BE49-F238E27FC236}">
                  <a16:creationId xmlns:a16="http://schemas.microsoft.com/office/drawing/2014/main" id="{7696534E-4853-438F-89A3-DAC701E63975}"/>
                </a:ext>
              </a:extLst>
            </p:cNvPr>
            <p:cNvSpPr/>
            <p:nvPr/>
          </p:nvSpPr>
          <p:spPr>
            <a:xfrm>
              <a:off x="5063937"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90" y="0"/>
                    <a:pt x="24498" y="0"/>
                  </a:cubicBezTo>
                  <a:close/>
                </a:path>
              </a:pathLst>
            </a:custGeom>
            <a:grpFill/>
            <a:ln w="9525" cap="flat">
              <a:noFill/>
              <a:prstDash val="solid"/>
              <a:miter/>
            </a:ln>
          </p:spPr>
          <p:txBody>
            <a:bodyPr rtlCol="0" anchor="ctr"/>
            <a:lstStyle/>
            <a:p>
              <a:endParaRPr lang="en-US"/>
            </a:p>
          </p:txBody>
        </p:sp>
        <p:sp>
          <p:nvSpPr>
            <p:cNvPr id="363" name="Freeform: Shape 362">
              <a:extLst>
                <a:ext uri="{FF2B5EF4-FFF2-40B4-BE49-F238E27FC236}">
                  <a16:creationId xmlns:a16="http://schemas.microsoft.com/office/drawing/2014/main" id="{3C396512-FFD8-400F-84EE-5628705CE741}"/>
                </a:ext>
              </a:extLst>
            </p:cNvPr>
            <p:cNvSpPr/>
            <p:nvPr/>
          </p:nvSpPr>
          <p:spPr>
            <a:xfrm>
              <a:off x="4752289"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64" name="Freeform: Shape 363">
              <a:extLst>
                <a:ext uri="{FF2B5EF4-FFF2-40B4-BE49-F238E27FC236}">
                  <a16:creationId xmlns:a16="http://schemas.microsoft.com/office/drawing/2014/main" id="{835B87EE-B8D6-4BCF-A7CB-BBC0C1083CFE}"/>
                </a:ext>
              </a:extLst>
            </p:cNvPr>
            <p:cNvSpPr/>
            <p:nvPr/>
          </p:nvSpPr>
          <p:spPr>
            <a:xfrm>
              <a:off x="5998921"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grpFill/>
            <a:ln w="9525" cap="flat">
              <a:noFill/>
              <a:prstDash val="solid"/>
              <a:miter/>
            </a:ln>
          </p:spPr>
          <p:txBody>
            <a:bodyPr rtlCol="0" anchor="ctr"/>
            <a:lstStyle/>
            <a:p>
              <a:endParaRPr lang="en-US"/>
            </a:p>
          </p:txBody>
        </p:sp>
        <p:sp>
          <p:nvSpPr>
            <p:cNvPr id="365" name="Freeform: Shape 364">
              <a:extLst>
                <a:ext uri="{FF2B5EF4-FFF2-40B4-BE49-F238E27FC236}">
                  <a16:creationId xmlns:a16="http://schemas.microsoft.com/office/drawing/2014/main" id="{A9D8FE9E-6253-4824-A2EA-96EF7A7F6847}"/>
                </a:ext>
              </a:extLst>
            </p:cNvPr>
            <p:cNvSpPr/>
            <p:nvPr/>
          </p:nvSpPr>
          <p:spPr>
            <a:xfrm>
              <a:off x="5920997"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90" y="0"/>
                    <a:pt x="24498" y="0"/>
                  </a:cubicBezTo>
                  <a:close/>
                </a:path>
              </a:pathLst>
            </a:custGeom>
            <a:grpFill/>
            <a:ln w="9525" cap="flat">
              <a:noFill/>
              <a:prstDash val="solid"/>
              <a:miter/>
            </a:ln>
          </p:spPr>
          <p:txBody>
            <a:bodyPr rtlCol="0" anchor="ctr"/>
            <a:lstStyle/>
            <a:p>
              <a:endParaRPr lang="en-US"/>
            </a:p>
          </p:txBody>
        </p:sp>
        <p:sp>
          <p:nvSpPr>
            <p:cNvPr id="366" name="Freeform: Shape 365">
              <a:extLst>
                <a:ext uri="{FF2B5EF4-FFF2-40B4-BE49-F238E27FC236}">
                  <a16:creationId xmlns:a16="http://schemas.microsoft.com/office/drawing/2014/main" id="{9CB8C1BC-3318-4314-8D4F-32BC1429F3CF}"/>
                </a:ext>
              </a:extLst>
            </p:cNvPr>
            <p:cNvSpPr/>
            <p:nvPr/>
          </p:nvSpPr>
          <p:spPr>
            <a:xfrm>
              <a:off x="4986032"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67" name="Freeform: Shape 366">
              <a:extLst>
                <a:ext uri="{FF2B5EF4-FFF2-40B4-BE49-F238E27FC236}">
                  <a16:creationId xmlns:a16="http://schemas.microsoft.com/office/drawing/2014/main" id="{E22AF215-28EE-446F-966C-4EC4D9439D47}"/>
                </a:ext>
              </a:extLst>
            </p:cNvPr>
            <p:cNvSpPr/>
            <p:nvPr/>
          </p:nvSpPr>
          <p:spPr>
            <a:xfrm>
              <a:off x="6622237" y="2625575"/>
              <a:ext cx="47282" cy="45567"/>
            </a:xfrm>
            <a:custGeom>
              <a:avLst/>
              <a:gdLst>
                <a:gd name="connsiteX0" fmla="*/ 24499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9 w 47282"/>
                <a:gd name="connsiteY4" fmla="*/ 45568 h 45567"/>
                <a:gd name="connsiteX5" fmla="*/ 47282 w 47282"/>
                <a:gd name="connsiteY5" fmla="*/ 22784 h 45567"/>
                <a:gd name="connsiteX6" fmla="*/ 24499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9" y="0"/>
                  </a:moveTo>
                  <a:lnTo>
                    <a:pt x="22784" y="0"/>
                  </a:lnTo>
                  <a:cubicBezTo>
                    <a:pt x="10201" y="0"/>
                    <a:pt x="0" y="10201"/>
                    <a:pt x="0" y="22784"/>
                  </a:cubicBezTo>
                  <a:cubicBezTo>
                    <a:pt x="0" y="35366"/>
                    <a:pt x="10201" y="45568"/>
                    <a:pt x="22784" y="45568"/>
                  </a:cubicBezTo>
                  <a:lnTo>
                    <a:pt x="24499" y="45568"/>
                  </a:lnTo>
                  <a:cubicBezTo>
                    <a:pt x="37081" y="45568"/>
                    <a:pt x="47282" y="35366"/>
                    <a:pt x="47282" y="22784"/>
                  </a:cubicBezTo>
                  <a:cubicBezTo>
                    <a:pt x="47273" y="10201"/>
                    <a:pt x="37081" y="0"/>
                    <a:pt x="24499" y="0"/>
                  </a:cubicBezTo>
                  <a:close/>
                </a:path>
              </a:pathLst>
            </a:custGeom>
            <a:grpFill/>
            <a:ln w="9525" cap="flat">
              <a:noFill/>
              <a:prstDash val="solid"/>
              <a:miter/>
            </a:ln>
          </p:spPr>
          <p:txBody>
            <a:bodyPr rtlCol="0" anchor="ctr"/>
            <a:lstStyle/>
            <a:p>
              <a:endParaRPr lang="en-US"/>
            </a:p>
          </p:txBody>
        </p:sp>
        <p:sp>
          <p:nvSpPr>
            <p:cNvPr id="368" name="Freeform: Shape 367">
              <a:extLst>
                <a:ext uri="{FF2B5EF4-FFF2-40B4-BE49-F238E27FC236}">
                  <a16:creationId xmlns:a16="http://schemas.microsoft.com/office/drawing/2014/main" id="{471EB2D7-9E37-478D-B252-20BF6A492033}"/>
                </a:ext>
              </a:extLst>
            </p:cNvPr>
            <p:cNvSpPr/>
            <p:nvPr/>
          </p:nvSpPr>
          <p:spPr>
            <a:xfrm>
              <a:off x="4674374"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grpFill/>
            <a:ln w="9525" cap="flat">
              <a:noFill/>
              <a:prstDash val="solid"/>
              <a:miter/>
            </a:ln>
          </p:spPr>
          <p:txBody>
            <a:bodyPr rtlCol="0" anchor="ctr"/>
            <a:lstStyle/>
            <a:p>
              <a:endParaRPr lang="en-US"/>
            </a:p>
          </p:txBody>
        </p:sp>
        <p:sp>
          <p:nvSpPr>
            <p:cNvPr id="369" name="Freeform: Shape 368">
              <a:extLst>
                <a:ext uri="{FF2B5EF4-FFF2-40B4-BE49-F238E27FC236}">
                  <a16:creationId xmlns:a16="http://schemas.microsoft.com/office/drawing/2014/main" id="{8A66FA70-5157-4995-958D-551C0CECBE52}"/>
                </a:ext>
              </a:extLst>
            </p:cNvPr>
            <p:cNvSpPr/>
            <p:nvPr/>
          </p:nvSpPr>
          <p:spPr>
            <a:xfrm>
              <a:off x="6076826"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70" name="Freeform: Shape 369">
              <a:extLst>
                <a:ext uri="{FF2B5EF4-FFF2-40B4-BE49-F238E27FC236}">
                  <a16:creationId xmlns:a16="http://schemas.microsoft.com/office/drawing/2014/main" id="{288825E9-FCF1-4FC4-BF63-D265FB82D937}"/>
                </a:ext>
              </a:extLst>
            </p:cNvPr>
            <p:cNvSpPr/>
            <p:nvPr/>
          </p:nvSpPr>
          <p:spPr>
            <a:xfrm>
              <a:off x="4830194"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71" name="Freeform: Shape 370">
              <a:extLst>
                <a:ext uri="{FF2B5EF4-FFF2-40B4-BE49-F238E27FC236}">
                  <a16:creationId xmlns:a16="http://schemas.microsoft.com/office/drawing/2014/main" id="{3BA42089-20DA-496F-B2AE-2E6B700CCA74}"/>
                </a:ext>
              </a:extLst>
            </p:cNvPr>
            <p:cNvSpPr/>
            <p:nvPr/>
          </p:nvSpPr>
          <p:spPr>
            <a:xfrm>
              <a:off x="6778066" y="2627795"/>
              <a:ext cx="21470" cy="43167"/>
            </a:xfrm>
            <a:custGeom>
              <a:avLst/>
              <a:gdLst>
                <a:gd name="connsiteX0" fmla="*/ 0 w 21470"/>
                <a:gd name="connsiteY0" fmla="*/ 20679 h 43167"/>
                <a:gd name="connsiteX1" fmla="*/ 21355 w 21470"/>
                <a:gd name="connsiteY1" fmla="*/ 43167 h 43167"/>
                <a:gd name="connsiteX2" fmla="*/ 21469 w 21470"/>
                <a:gd name="connsiteY2" fmla="*/ 43044 h 43167"/>
                <a:gd name="connsiteX3" fmla="*/ 13640 w 21470"/>
                <a:gd name="connsiteY3" fmla="*/ 86 h 43167"/>
                <a:gd name="connsiteX4" fmla="*/ 13487 w 21470"/>
                <a:gd name="connsiteY4" fmla="*/ 10 h 43167"/>
                <a:gd name="connsiteX5" fmla="*/ 0 w 21470"/>
                <a:gd name="connsiteY5" fmla="*/ 20679 h 43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70" h="43167">
                  <a:moveTo>
                    <a:pt x="0" y="20679"/>
                  </a:moveTo>
                  <a:cubicBezTo>
                    <a:pt x="0" y="32737"/>
                    <a:pt x="9468" y="42510"/>
                    <a:pt x="21355" y="43167"/>
                  </a:cubicBezTo>
                  <a:cubicBezTo>
                    <a:pt x="21422" y="43167"/>
                    <a:pt x="21479" y="43110"/>
                    <a:pt x="21469" y="43044"/>
                  </a:cubicBezTo>
                  <a:cubicBezTo>
                    <a:pt x="19107" y="28642"/>
                    <a:pt x="16545" y="14297"/>
                    <a:pt x="13640" y="86"/>
                  </a:cubicBezTo>
                  <a:cubicBezTo>
                    <a:pt x="13630" y="19"/>
                    <a:pt x="13554" y="-19"/>
                    <a:pt x="13487" y="10"/>
                  </a:cubicBezTo>
                  <a:cubicBezTo>
                    <a:pt x="5553" y="3515"/>
                    <a:pt x="0" y="11440"/>
                    <a:pt x="0" y="20679"/>
                  </a:cubicBezTo>
                  <a:close/>
                </a:path>
              </a:pathLst>
            </a:custGeom>
            <a:grpFill/>
            <a:ln w="9525" cap="flat">
              <a:noFill/>
              <a:prstDash val="solid"/>
              <a:miter/>
            </a:ln>
          </p:spPr>
          <p:txBody>
            <a:bodyPr rtlCol="0" anchor="ctr"/>
            <a:lstStyle/>
            <a:p>
              <a:endParaRPr lang="en-US"/>
            </a:p>
          </p:txBody>
        </p:sp>
        <p:sp>
          <p:nvSpPr>
            <p:cNvPr id="372" name="Freeform: Shape 371">
              <a:extLst>
                <a:ext uri="{FF2B5EF4-FFF2-40B4-BE49-F238E27FC236}">
                  <a16:creationId xmlns:a16="http://schemas.microsoft.com/office/drawing/2014/main" id="{D7130509-A746-4D92-A475-4AE6D295B4F6}"/>
                </a:ext>
              </a:extLst>
            </p:cNvPr>
            <p:cNvSpPr/>
            <p:nvPr/>
          </p:nvSpPr>
          <p:spPr>
            <a:xfrm>
              <a:off x="5843092" y="2625575"/>
              <a:ext cx="47282" cy="45567"/>
            </a:xfrm>
            <a:custGeom>
              <a:avLst/>
              <a:gdLst>
                <a:gd name="connsiteX0" fmla="*/ 22784 w 47282"/>
                <a:gd name="connsiteY0" fmla="*/ 45568 h 45567"/>
                <a:gd name="connsiteX1" fmla="*/ 24498 w 47282"/>
                <a:gd name="connsiteY1" fmla="*/ 45568 h 45567"/>
                <a:gd name="connsiteX2" fmla="*/ 47282 w 47282"/>
                <a:gd name="connsiteY2" fmla="*/ 22784 h 45567"/>
                <a:gd name="connsiteX3" fmla="*/ 24498 w 47282"/>
                <a:gd name="connsiteY3" fmla="*/ 0 h 45567"/>
                <a:gd name="connsiteX4" fmla="*/ 22784 w 47282"/>
                <a:gd name="connsiteY4" fmla="*/ 0 h 45567"/>
                <a:gd name="connsiteX5" fmla="*/ 0 w 47282"/>
                <a:gd name="connsiteY5" fmla="*/ 22784 h 45567"/>
                <a:gd name="connsiteX6" fmla="*/ 22784 w 47282"/>
                <a:gd name="connsiteY6" fmla="*/ 45568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2784" y="45568"/>
                  </a:moveTo>
                  <a:lnTo>
                    <a:pt x="24498" y="45568"/>
                  </a:lnTo>
                  <a:cubicBezTo>
                    <a:pt x="37081" y="45568"/>
                    <a:pt x="47282" y="35366"/>
                    <a:pt x="47282" y="22784"/>
                  </a:cubicBezTo>
                  <a:cubicBezTo>
                    <a:pt x="47282" y="10201"/>
                    <a:pt x="37081" y="0"/>
                    <a:pt x="24498" y="0"/>
                  </a:cubicBezTo>
                  <a:lnTo>
                    <a:pt x="22784" y="0"/>
                  </a:lnTo>
                  <a:cubicBezTo>
                    <a:pt x="10201" y="0"/>
                    <a:pt x="0" y="10201"/>
                    <a:pt x="0" y="22784"/>
                  </a:cubicBezTo>
                  <a:cubicBezTo>
                    <a:pt x="0" y="35366"/>
                    <a:pt x="10201" y="45568"/>
                    <a:pt x="22784" y="45568"/>
                  </a:cubicBezTo>
                  <a:close/>
                </a:path>
              </a:pathLst>
            </a:custGeom>
            <a:grpFill/>
            <a:ln w="9525" cap="flat">
              <a:noFill/>
              <a:prstDash val="solid"/>
              <a:miter/>
            </a:ln>
          </p:spPr>
          <p:txBody>
            <a:bodyPr rtlCol="0" anchor="ctr"/>
            <a:lstStyle/>
            <a:p>
              <a:endParaRPr lang="en-US"/>
            </a:p>
          </p:txBody>
        </p:sp>
        <p:sp>
          <p:nvSpPr>
            <p:cNvPr id="373" name="Freeform: Shape 372">
              <a:extLst>
                <a:ext uri="{FF2B5EF4-FFF2-40B4-BE49-F238E27FC236}">
                  <a16:creationId xmlns:a16="http://schemas.microsoft.com/office/drawing/2014/main" id="{C236717F-31D8-49F2-9849-F15870348B60}"/>
                </a:ext>
              </a:extLst>
            </p:cNvPr>
            <p:cNvSpPr/>
            <p:nvPr/>
          </p:nvSpPr>
          <p:spPr>
            <a:xfrm>
              <a:off x="5453510"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74" name="Freeform: Shape 373">
              <a:extLst>
                <a:ext uri="{FF2B5EF4-FFF2-40B4-BE49-F238E27FC236}">
                  <a16:creationId xmlns:a16="http://schemas.microsoft.com/office/drawing/2014/main" id="{A7BB4B21-AE65-4405-9A73-177F2867F484}"/>
                </a:ext>
              </a:extLst>
            </p:cNvPr>
            <p:cNvSpPr/>
            <p:nvPr/>
          </p:nvSpPr>
          <p:spPr>
            <a:xfrm>
              <a:off x="5297690"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grpFill/>
            <a:ln w="9525" cap="flat">
              <a:noFill/>
              <a:prstDash val="solid"/>
              <a:miter/>
            </a:ln>
          </p:spPr>
          <p:txBody>
            <a:bodyPr rtlCol="0" anchor="ctr"/>
            <a:lstStyle/>
            <a:p>
              <a:endParaRPr lang="en-US"/>
            </a:p>
          </p:txBody>
        </p:sp>
        <p:sp>
          <p:nvSpPr>
            <p:cNvPr id="375" name="Freeform: Shape 374">
              <a:extLst>
                <a:ext uri="{FF2B5EF4-FFF2-40B4-BE49-F238E27FC236}">
                  <a16:creationId xmlns:a16="http://schemas.microsoft.com/office/drawing/2014/main" id="{46837AB3-E9AE-4E15-A142-1B13E1EC4390}"/>
                </a:ext>
              </a:extLst>
            </p:cNvPr>
            <p:cNvSpPr/>
            <p:nvPr/>
          </p:nvSpPr>
          <p:spPr>
            <a:xfrm>
              <a:off x="5219766"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76" name="Freeform: Shape 375">
              <a:extLst>
                <a:ext uri="{FF2B5EF4-FFF2-40B4-BE49-F238E27FC236}">
                  <a16:creationId xmlns:a16="http://schemas.microsoft.com/office/drawing/2014/main" id="{0B876AFD-EF54-4FD4-A961-CC96600C8C17}"/>
                </a:ext>
              </a:extLst>
            </p:cNvPr>
            <p:cNvSpPr/>
            <p:nvPr/>
          </p:nvSpPr>
          <p:spPr>
            <a:xfrm>
              <a:off x="5609348"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77" name="Freeform: Shape 376">
              <a:extLst>
                <a:ext uri="{FF2B5EF4-FFF2-40B4-BE49-F238E27FC236}">
                  <a16:creationId xmlns:a16="http://schemas.microsoft.com/office/drawing/2014/main" id="{2874F877-AEBC-4442-B126-80A2999D8071}"/>
                </a:ext>
              </a:extLst>
            </p:cNvPr>
            <p:cNvSpPr/>
            <p:nvPr/>
          </p:nvSpPr>
          <p:spPr>
            <a:xfrm>
              <a:off x="5687253"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78" name="Freeform: Shape 377">
              <a:extLst>
                <a:ext uri="{FF2B5EF4-FFF2-40B4-BE49-F238E27FC236}">
                  <a16:creationId xmlns:a16="http://schemas.microsoft.com/office/drawing/2014/main" id="{F9B79E0C-0DEA-4E13-BC4E-682B5C63E214}"/>
                </a:ext>
              </a:extLst>
            </p:cNvPr>
            <p:cNvSpPr/>
            <p:nvPr/>
          </p:nvSpPr>
          <p:spPr>
            <a:xfrm>
              <a:off x="6388493"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2" y="10201"/>
                    <a:pt x="37081" y="0"/>
                    <a:pt x="24498" y="0"/>
                  </a:cubicBezTo>
                  <a:close/>
                </a:path>
              </a:pathLst>
            </a:custGeom>
            <a:grpFill/>
            <a:ln w="9525" cap="flat">
              <a:noFill/>
              <a:prstDash val="solid"/>
              <a:miter/>
            </a:ln>
          </p:spPr>
          <p:txBody>
            <a:bodyPr rtlCol="0" anchor="ctr"/>
            <a:lstStyle/>
            <a:p>
              <a:endParaRPr lang="en-US"/>
            </a:p>
          </p:txBody>
        </p:sp>
        <p:sp>
          <p:nvSpPr>
            <p:cNvPr id="379" name="Freeform: Shape 378">
              <a:extLst>
                <a:ext uri="{FF2B5EF4-FFF2-40B4-BE49-F238E27FC236}">
                  <a16:creationId xmlns:a16="http://schemas.microsoft.com/office/drawing/2014/main" id="{83A1C8A1-EB63-40FA-80A9-50486BBFA4A1}"/>
                </a:ext>
              </a:extLst>
            </p:cNvPr>
            <p:cNvSpPr/>
            <p:nvPr/>
          </p:nvSpPr>
          <p:spPr>
            <a:xfrm>
              <a:off x="5375605"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80" name="Freeform: Shape 379">
              <a:extLst>
                <a:ext uri="{FF2B5EF4-FFF2-40B4-BE49-F238E27FC236}">
                  <a16:creationId xmlns:a16="http://schemas.microsoft.com/office/drawing/2014/main" id="{A56C33DB-FD54-451E-9905-1A846FFC4C97}"/>
                </a:ext>
              </a:extLst>
            </p:cNvPr>
            <p:cNvSpPr/>
            <p:nvPr/>
          </p:nvSpPr>
          <p:spPr>
            <a:xfrm>
              <a:off x="4544357" y="2627795"/>
              <a:ext cx="21470" cy="43168"/>
            </a:xfrm>
            <a:custGeom>
              <a:avLst/>
              <a:gdLst>
                <a:gd name="connsiteX0" fmla="*/ 21470 w 21470"/>
                <a:gd name="connsiteY0" fmla="*/ 20679 h 43168"/>
                <a:gd name="connsiteX1" fmla="*/ 7983 w 21470"/>
                <a:gd name="connsiteY1" fmla="*/ 10 h 43168"/>
                <a:gd name="connsiteX2" fmla="*/ 7831 w 21470"/>
                <a:gd name="connsiteY2" fmla="*/ 86 h 43168"/>
                <a:gd name="connsiteX3" fmla="*/ 1 w 21470"/>
                <a:gd name="connsiteY3" fmla="*/ 43044 h 43168"/>
                <a:gd name="connsiteX4" fmla="*/ 115 w 21470"/>
                <a:gd name="connsiteY4" fmla="*/ 43167 h 43168"/>
                <a:gd name="connsiteX5" fmla="*/ 21470 w 21470"/>
                <a:gd name="connsiteY5" fmla="*/ 20679 h 4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70" h="43168">
                  <a:moveTo>
                    <a:pt x="21470" y="20679"/>
                  </a:moveTo>
                  <a:cubicBezTo>
                    <a:pt x="21470" y="11440"/>
                    <a:pt x="15917" y="3515"/>
                    <a:pt x="7983" y="10"/>
                  </a:cubicBezTo>
                  <a:cubicBezTo>
                    <a:pt x="7916" y="-19"/>
                    <a:pt x="7850" y="19"/>
                    <a:pt x="7831" y="86"/>
                  </a:cubicBezTo>
                  <a:cubicBezTo>
                    <a:pt x="4925" y="14297"/>
                    <a:pt x="2373" y="28642"/>
                    <a:pt x="1" y="43044"/>
                  </a:cubicBezTo>
                  <a:cubicBezTo>
                    <a:pt x="-8" y="43110"/>
                    <a:pt x="49" y="43177"/>
                    <a:pt x="115" y="43167"/>
                  </a:cubicBezTo>
                  <a:cubicBezTo>
                    <a:pt x="12003" y="42510"/>
                    <a:pt x="21470" y="32737"/>
                    <a:pt x="21470" y="20679"/>
                  </a:cubicBezTo>
                  <a:close/>
                </a:path>
              </a:pathLst>
            </a:custGeom>
            <a:grpFill/>
            <a:ln w="9525" cap="flat">
              <a:noFill/>
              <a:prstDash val="solid"/>
              <a:miter/>
            </a:ln>
          </p:spPr>
          <p:txBody>
            <a:bodyPr rtlCol="0" anchor="ctr"/>
            <a:lstStyle/>
            <a:p>
              <a:endParaRPr lang="en-US"/>
            </a:p>
          </p:txBody>
        </p:sp>
        <p:sp>
          <p:nvSpPr>
            <p:cNvPr id="381" name="Freeform: Shape 380">
              <a:extLst>
                <a:ext uri="{FF2B5EF4-FFF2-40B4-BE49-F238E27FC236}">
                  <a16:creationId xmlns:a16="http://schemas.microsoft.com/office/drawing/2014/main" id="{5E0A02B5-5A19-412A-8F2E-B0980B3D4966}"/>
                </a:ext>
              </a:extLst>
            </p:cNvPr>
            <p:cNvSpPr/>
            <p:nvPr/>
          </p:nvSpPr>
          <p:spPr>
            <a:xfrm>
              <a:off x="5141861"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82" name="Freeform: Shape 381">
              <a:extLst>
                <a:ext uri="{FF2B5EF4-FFF2-40B4-BE49-F238E27FC236}">
                  <a16:creationId xmlns:a16="http://schemas.microsoft.com/office/drawing/2014/main" id="{6D453F18-A1AF-41A1-99D2-445AD2D869FC}"/>
                </a:ext>
              </a:extLst>
            </p:cNvPr>
            <p:cNvSpPr/>
            <p:nvPr/>
          </p:nvSpPr>
          <p:spPr>
            <a:xfrm>
              <a:off x="5765177"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grpFill/>
            <a:ln w="9525" cap="flat">
              <a:noFill/>
              <a:prstDash val="solid"/>
              <a:miter/>
            </a:ln>
          </p:spPr>
          <p:txBody>
            <a:bodyPr rtlCol="0" anchor="ctr"/>
            <a:lstStyle/>
            <a:p>
              <a:endParaRPr lang="en-US"/>
            </a:p>
          </p:txBody>
        </p:sp>
        <p:sp>
          <p:nvSpPr>
            <p:cNvPr id="383" name="Freeform: Shape 382">
              <a:extLst>
                <a:ext uri="{FF2B5EF4-FFF2-40B4-BE49-F238E27FC236}">
                  <a16:creationId xmlns:a16="http://schemas.microsoft.com/office/drawing/2014/main" id="{48291859-E72A-4396-8A8D-F7E68D571243}"/>
                </a:ext>
              </a:extLst>
            </p:cNvPr>
            <p:cNvSpPr/>
            <p:nvPr/>
          </p:nvSpPr>
          <p:spPr>
            <a:xfrm>
              <a:off x="6544313" y="2625575"/>
              <a:ext cx="47282" cy="45567"/>
            </a:xfrm>
            <a:custGeom>
              <a:avLst/>
              <a:gdLst>
                <a:gd name="connsiteX0" fmla="*/ 24499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9 w 47282"/>
                <a:gd name="connsiteY4" fmla="*/ 45568 h 45567"/>
                <a:gd name="connsiteX5" fmla="*/ 47282 w 47282"/>
                <a:gd name="connsiteY5" fmla="*/ 22784 h 45567"/>
                <a:gd name="connsiteX6" fmla="*/ 24499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9" y="0"/>
                  </a:moveTo>
                  <a:lnTo>
                    <a:pt x="22784" y="0"/>
                  </a:lnTo>
                  <a:cubicBezTo>
                    <a:pt x="10201" y="0"/>
                    <a:pt x="0" y="10201"/>
                    <a:pt x="0" y="22784"/>
                  </a:cubicBezTo>
                  <a:cubicBezTo>
                    <a:pt x="0" y="35366"/>
                    <a:pt x="10201" y="45568"/>
                    <a:pt x="22784" y="45568"/>
                  </a:cubicBezTo>
                  <a:lnTo>
                    <a:pt x="24499" y="45568"/>
                  </a:lnTo>
                  <a:cubicBezTo>
                    <a:pt x="37081" y="45568"/>
                    <a:pt x="47282" y="35366"/>
                    <a:pt x="47282" y="22784"/>
                  </a:cubicBezTo>
                  <a:cubicBezTo>
                    <a:pt x="47282" y="10201"/>
                    <a:pt x="37081" y="0"/>
                    <a:pt x="24499" y="0"/>
                  </a:cubicBezTo>
                  <a:close/>
                </a:path>
              </a:pathLst>
            </a:custGeom>
            <a:grpFill/>
            <a:ln w="9525" cap="flat">
              <a:noFill/>
              <a:prstDash val="solid"/>
              <a:miter/>
            </a:ln>
          </p:spPr>
          <p:txBody>
            <a:bodyPr rtlCol="0" anchor="ctr"/>
            <a:lstStyle/>
            <a:p>
              <a:endParaRPr lang="en-US"/>
            </a:p>
          </p:txBody>
        </p:sp>
        <p:sp>
          <p:nvSpPr>
            <p:cNvPr id="384" name="Freeform: Shape 383">
              <a:extLst>
                <a:ext uri="{FF2B5EF4-FFF2-40B4-BE49-F238E27FC236}">
                  <a16:creationId xmlns:a16="http://schemas.microsoft.com/office/drawing/2014/main" id="{E2107296-661C-4C93-9B66-E2C1C7864E2F}"/>
                </a:ext>
              </a:extLst>
            </p:cNvPr>
            <p:cNvSpPr/>
            <p:nvPr/>
          </p:nvSpPr>
          <p:spPr>
            <a:xfrm>
              <a:off x="5531434"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grpFill/>
            <a:ln w="9525" cap="flat">
              <a:noFill/>
              <a:prstDash val="solid"/>
              <a:miter/>
            </a:ln>
          </p:spPr>
          <p:txBody>
            <a:bodyPr rtlCol="0" anchor="ctr"/>
            <a:lstStyle/>
            <a:p>
              <a:endParaRPr lang="en-US"/>
            </a:p>
          </p:txBody>
        </p:sp>
        <p:sp>
          <p:nvSpPr>
            <p:cNvPr id="385" name="Freeform: Shape 384">
              <a:extLst>
                <a:ext uri="{FF2B5EF4-FFF2-40B4-BE49-F238E27FC236}">
                  <a16:creationId xmlns:a16="http://schemas.microsoft.com/office/drawing/2014/main" id="{2B71D27B-B875-455E-BBF0-89B8F5F12DB4}"/>
                </a:ext>
              </a:extLst>
            </p:cNvPr>
            <p:cNvSpPr/>
            <p:nvPr/>
          </p:nvSpPr>
          <p:spPr>
            <a:xfrm>
              <a:off x="6466408"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grpFill/>
            <a:ln w="9525" cap="flat">
              <a:noFill/>
              <a:prstDash val="solid"/>
              <a:miter/>
            </a:ln>
          </p:spPr>
          <p:txBody>
            <a:bodyPr rtlCol="0" anchor="ctr"/>
            <a:lstStyle/>
            <a:p>
              <a:endParaRPr lang="en-US"/>
            </a:p>
          </p:txBody>
        </p:sp>
        <p:sp>
          <p:nvSpPr>
            <p:cNvPr id="386" name="Freeform: Shape 385">
              <a:extLst>
                <a:ext uri="{FF2B5EF4-FFF2-40B4-BE49-F238E27FC236}">
                  <a16:creationId xmlns:a16="http://schemas.microsoft.com/office/drawing/2014/main" id="{F44E1C3B-AA87-400F-A59A-CF055EBA44AB}"/>
                </a:ext>
              </a:extLst>
            </p:cNvPr>
            <p:cNvSpPr/>
            <p:nvPr/>
          </p:nvSpPr>
          <p:spPr>
            <a:xfrm>
              <a:off x="6077216"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387" name="Freeform: Shape 386">
              <a:extLst>
                <a:ext uri="{FF2B5EF4-FFF2-40B4-BE49-F238E27FC236}">
                  <a16:creationId xmlns:a16="http://schemas.microsoft.com/office/drawing/2014/main" id="{41330AE5-A7B8-4F5D-ADF1-A5EDDA3FD354}"/>
                </a:ext>
              </a:extLst>
            </p:cNvPr>
            <p:cNvSpPr/>
            <p:nvPr/>
          </p:nvSpPr>
          <p:spPr>
            <a:xfrm>
              <a:off x="5687644"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388" name="Freeform: Shape 387">
              <a:extLst>
                <a:ext uri="{FF2B5EF4-FFF2-40B4-BE49-F238E27FC236}">
                  <a16:creationId xmlns:a16="http://schemas.microsoft.com/office/drawing/2014/main" id="{D021D75C-0D72-46D5-8EE9-F968DF2FD18C}"/>
                </a:ext>
              </a:extLst>
            </p:cNvPr>
            <p:cNvSpPr/>
            <p:nvPr/>
          </p:nvSpPr>
          <p:spPr>
            <a:xfrm>
              <a:off x="5921387"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389" name="Freeform: Shape 388">
              <a:extLst>
                <a:ext uri="{FF2B5EF4-FFF2-40B4-BE49-F238E27FC236}">
                  <a16:creationId xmlns:a16="http://schemas.microsoft.com/office/drawing/2014/main" id="{A49B80D5-2790-4364-8B2D-3ABF7D4D59E7}"/>
                </a:ext>
              </a:extLst>
            </p:cNvPr>
            <p:cNvSpPr/>
            <p:nvPr/>
          </p:nvSpPr>
          <p:spPr>
            <a:xfrm>
              <a:off x="5453900"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390" name="Freeform: Shape 389">
              <a:extLst>
                <a:ext uri="{FF2B5EF4-FFF2-40B4-BE49-F238E27FC236}">
                  <a16:creationId xmlns:a16="http://schemas.microsoft.com/office/drawing/2014/main" id="{13ECDEFD-FDFE-4D96-80EB-AC48C31521FF}"/>
                </a:ext>
              </a:extLst>
            </p:cNvPr>
            <p:cNvSpPr/>
            <p:nvPr/>
          </p:nvSpPr>
          <p:spPr>
            <a:xfrm>
              <a:off x="5765568"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391" name="Freeform: Shape 390">
              <a:extLst>
                <a:ext uri="{FF2B5EF4-FFF2-40B4-BE49-F238E27FC236}">
                  <a16:creationId xmlns:a16="http://schemas.microsoft.com/office/drawing/2014/main" id="{F26B4210-66D9-4002-AEB8-ED179B1AB137}"/>
                </a:ext>
              </a:extLst>
            </p:cNvPr>
            <p:cNvSpPr/>
            <p:nvPr/>
          </p:nvSpPr>
          <p:spPr>
            <a:xfrm>
              <a:off x="5142252"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392" name="Freeform: Shape 391">
              <a:extLst>
                <a:ext uri="{FF2B5EF4-FFF2-40B4-BE49-F238E27FC236}">
                  <a16:creationId xmlns:a16="http://schemas.microsoft.com/office/drawing/2014/main" id="{D1D62544-C2E0-41D8-A7E3-311F7DEDA83D}"/>
                </a:ext>
              </a:extLst>
            </p:cNvPr>
            <p:cNvSpPr/>
            <p:nvPr/>
          </p:nvSpPr>
          <p:spPr>
            <a:xfrm>
              <a:off x="5999311"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393" name="Freeform: Shape 392">
              <a:extLst>
                <a:ext uri="{FF2B5EF4-FFF2-40B4-BE49-F238E27FC236}">
                  <a16:creationId xmlns:a16="http://schemas.microsoft.com/office/drawing/2014/main" id="{C9DF0722-625B-428D-8CDB-8CE0F346DA7F}"/>
                </a:ext>
              </a:extLst>
            </p:cNvPr>
            <p:cNvSpPr/>
            <p:nvPr/>
          </p:nvSpPr>
          <p:spPr>
            <a:xfrm>
              <a:off x="4986423"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394" name="Freeform: Shape 393">
              <a:extLst>
                <a:ext uri="{FF2B5EF4-FFF2-40B4-BE49-F238E27FC236}">
                  <a16:creationId xmlns:a16="http://schemas.microsoft.com/office/drawing/2014/main" id="{2E024082-0376-4A1F-8190-30EAE1432E04}"/>
                </a:ext>
              </a:extLst>
            </p:cNvPr>
            <p:cNvSpPr/>
            <p:nvPr/>
          </p:nvSpPr>
          <p:spPr>
            <a:xfrm>
              <a:off x="4908508"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395" name="Freeform: Shape 394">
              <a:extLst>
                <a:ext uri="{FF2B5EF4-FFF2-40B4-BE49-F238E27FC236}">
                  <a16:creationId xmlns:a16="http://schemas.microsoft.com/office/drawing/2014/main" id="{7649324E-F850-47B5-B95D-7052A2F082AD}"/>
                </a:ext>
              </a:extLst>
            </p:cNvPr>
            <p:cNvSpPr/>
            <p:nvPr/>
          </p:nvSpPr>
          <p:spPr>
            <a:xfrm>
              <a:off x="6388884"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396" name="Freeform: Shape 395">
              <a:extLst>
                <a:ext uri="{FF2B5EF4-FFF2-40B4-BE49-F238E27FC236}">
                  <a16:creationId xmlns:a16="http://schemas.microsoft.com/office/drawing/2014/main" id="{2AACC743-E47B-4BFD-94A6-DB7DBD44E691}"/>
                </a:ext>
              </a:extLst>
            </p:cNvPr>
            <p:cNvSpPr/>
            <p:nvPr/>
          </p:nvSpPr>
          <p:spPr>
            <a:xfrm>
              <a:off x="6544703"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397" name="Freeform: Shape 396">
              <a:extLst>
                <a:ext uri="{FF2B5EF4-FFF2-40B4-BE49-F238E27FC236}">
                  <a16:creationId xmlns:a16="http://schemas.microsoft.com/office/drawing/2014/main" id="{0BDDCADE-1179-4D03-AF2E-096A85BDCD8E}"/>
                </a:ext>
              </a:extLst>
            </p:cNvPr>
            <p:cNvSpPr/>
            <p:nvPr/>
          </p:nvSpPr>
          <p:spPr>
            <a:xfrm>
              <a:off x="6233055"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398" name="Freeform: Shape 397">
              <a:extLst>
                <a:ext uri="{FF2B5EF4-FFF2-40B4-BE49-F238E27FC236}">
                  <a16:creationId xmlns:a16="http://schemas.microsoft.com/office/drawing/2014/main" id="{75A1E697-4E60-41C9-9C82-BD2D50E65273}"/>
                </a:ext>
              </a:extLst>
            </p:cNvPr>
            <p:cNvSpPr/>
            <p:nvPr/>
          </p:nvSpPr>
          <p:spPr>
            <a:xfrm>
              <a:off x="6778451" y="2686440"/>
              <a:ext cx="29332" cy="44672"/>
            </a:xfrm>
            <a:custGeom>
              <a:avLst/>
              <a:gdLst>
                <a:gd name="connsiteX0" fmla="*/ 14 w 29332"/>
                <a:gd name="connsiteY0" fmla="*/ 23146 h 44672"/>
                <a:gd name="connsiteX1" fmla="*/ 22874 w 29332"/>
                <a:gd name="connsiteY1" fmla="*/ 44672 h 44672"/>
                <a:gd name="connsiteX2" fmla="*/ 24046 w 29332"/>
                <a:gd name="connsiteY2" fmla="*/ 44672 h 44672"/>
                <a:gd name="connsiteX3" fmla="*/ 29256 w 29332"/>
                <a:gd name="connsiteY3" fmla="*/ 43996 h 44672"/>
                <a:gd name="connsiteX4" fmla="*/ 29332 w 29332"/>
                <a:gd name="connsiteY4" fmla="*/ 43891 h 44672"/>
                <a:gd name="connsiteX5" fmla="*/ 23674 w 29332"/>
                <a:gd name="connsiteY5" fmla="*/ 86 h 44672"/>
                <a:gd name="connsiteX6" fmla="*/ 23579 w 29332"/>
                <a:gd name="connsiteY6" fmla="*/ 0 h 44672"/>
                <a:gd name="connsiteX7" fmla="*/ 22341 w 29332"/>
                <a:gd name="connsiteY7" fmla="*/ 0 h 44672"/>
                <a:gd name="connsiteX8" fmla="*/ 14 w 29332"/>
                <a:gd name="connsiteY8" fmla="*/ 23146 h 44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332" h="44672">
                  <a:moveTo>
                    <a:pt x="14" y="23146"/>
                  </a:moveTo>
                  <a:cubicBezTo>
                    <a:pt x="443" y="35252"/>
                    <a:pt x="10759" y="44672"/>
                    <a:pt x="22874" y="44672"/>
                  </a:cubicBezTo>
                  <a:lnTo>
                    <a:pt x="24046" y="44672"/>
                  </a:lnTo>
                  <a:cubicBezTo>
                    <a:pt x="25856" y="44672"/>
                    <a:pt x="27580" y="44396"/>
                    <a:pt x="29256" y="43996"/>
                  </a:cubicBezTo>
                  <a:cubicBezTo>
                    <a:pt x="29304" y="43986"/>
                    <a:pt x="29332" y="43939"/>
                    <a:pt x="29332" y="43891"/>
                  </a:cubicBezTo>
                  <a:cubicBezTo>
                    <a:pt x="27704" y="29213"/>
                    <a:pt x="25856" y="14592"/>
                    <a:pt x="23674" y="86"/>
                  </a:cubicBezTo>
                  <a:cubicBezTo>
                    <a:pt x="23665" y="38"/>
                    <a:pt x="23627" y="0"/>
                    <a:pt x="23579" y="0"/>
                  </a:cubicBezTo>
                  <a:lnTo>
                    <a:pt x="22341" y="0"/>
                  </a:lnTo>
                  <a:cubicBezTo>
                    <a:pt x="9730" y="-10"/>
                    <a:pt x="-433" y="10439"/>
                    <a:pt x="14" y="23146"/>
                  </a:cubicBezTo>
                  <a:close/>
                </a:path>
              </a:pathLst>
            </a:custGeom>
            <a:grpFill/>
            <a:ln w="9525" cap="flat">
              <a:noFill/>
              <a:prstDash val="solid"/>
              <a:miter/>
            </a:ln>
          </p:spPr>
          <p:txBody>
            <a:bodyPr rtlCol="0" anchor="ctr"/>
            <a:lstStyle/>
            <a:p>
              <a:endParaRPr lang="en-US"/>
            </a:p>
          </p:txBody>
        </p:sp>
        <p:sp>
          <p:nvSpPr>
            <p:cNvPr id="399" name="Freeform: Shape 398">
              <a:extLst>
                <a:ext uri="{FF2B5EF4-FFF2-40B4-BE49-F238E27FC236}">
                  <a16:creationId xmlns:a16="http://schemas.microsoft.com/office/drawing/2014/main" id="{350D6166-C41B-4EF6-A622-A0C7F947B45C}"/>
                </a:ext>
              </a:extLst>
            </p:cNvPr>
            <p:cNvSpPr/>
            <p:nvPr/>
          </p:nvSpPr>
          <p:spPr>
            <a:xfrm>
              <a:off x="6622627"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00" name="Freeform: Shape 399">
              <a:extLst>
                <a:ext uri="{FF2B5EF4-FFF2-40B4-BE49-F238E27FC236}">
                  <a16:creationId xmlns:a16="http://schemas.microsoft.com/office/drawing/2014/main" id="{E676E0E5-A7D1-4F81-8B15-56909215E16B}"/>
                </a:ext>
              </a:extLst>
            </p:cNvPr>
            <p:cNvSpPr/>
            <p:nvPr/>
          </p:nvSpPr>
          <p:spPr>
            <a:xfrm>
              <a:off x="5609739"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01" name="Freeform: Shape 400">
              <a:extLst>
                <a:ext uri="{FF2B5EF4-FFF2-40B4-BE49-F238E27FC236}">
                  <a16:creationId xmlns:a16="http://schemas.microsoft.com/office/drawing/2014/main" id="{2BA4B7A5-0FD8-43D2-B401-3344C4E88E10}"/>
                </a:ext>
              </a:extLst>
            </p:cNvPr>
            <p:cNvSpPr/>
            <p:nvPr/>
          </p:nvSpPr>
          <p:spPr>
            <a:xfrm>
              <a:off x="4674765"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02" name="Freeform: Shape 401">
              <a:extLst>
                <a:ext uri="{FF2B5EF4-FFF2-40B4-BE49-F238E27FC236}">
                  <a16:creationId xmlns:a16="http://schemas.microsoft.com/office/drawing/2014/main" id="{6374453F-332D-4E59-95F4-68D5FA913318}"/>
                </a:ext>
              </a:extLst>
            </p:cNvPr>
            <p:cNvSpPr/>
            <p:nvPr/>
          </p:nvSpPr>
          <p:spPr>
            <a:xfrm>
              <a:off x="4596841"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403" name="Freeform: Shape 402">
              <a:extLst>
                <a:ext uri="{FF2B5EF4-FFF2-40B4-BE49-F238E27FC236}">
                  <a16:creationId xmlns:a16="http://schemas.microsoft.com/office/drawing/2014/main" id="{C891ABCD-027B-495D-B153-7918DD79B9C0}"/>
                </a:ext>
              </a:extLst>
            </p:cNvPr>
            <p:cNvSpPr/>
            <p:nvPr/>
          </p:nvSpPr>
          <p:spPr>
            <a:xfrm>
              <a:off x="5531824"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04" name="Freeform: Shape 403">
              <a:extLst>
                <a:ext uri="{FF2B5EF4-FFF2-40B4-BE49-F238E27FC236}">
                  <a16:creationId xmlns:a16="http://schemas.microsoft.com/office/drawing/2014/main" id="{7DBC1081-EACE-4741-B5D1-1096F5AD0594}"/>
                </a:ext>
              </a:extLst>
            </p:cNvPr>
            <p:cNvSpPr/>
            <p:nvPr/>
          </p:nvSpPr>
          <p:spPr>
            <a:xfrm>
              <a:off x="5375995"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05" name="Freeform: Shape 404">
              <a:extLst>
                <a:ext uri="{FF2B5EF4-FFF2-40B4-BE49-F238E27FC236}">
                  <a16:creationId xmlns:a16="http://schemas.microsoft.com/office/drawing/2014/main" id="{5BC525B5-5138-4294-B3E6-C7671A07D4A6}"/>
                </a:ext>
              </a:extLst>
            </p:cNvPr>
            <p:cNvSpPr/>
            <p:nvPr/>
          </p:nvSpPr>
          <p:spPr>
            <a:xfrm>
              <a:off x="5220157"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406" name="Freeform: Shape 405">
              <a:extLst>
                <a:ext uri="{FF2B5EF4-FFF2-40B4-BE49-F238E27FC236}">
                  <a16:creationId xmlns:a16="http://schemas.microsoft.com/office/drawing/2014/main" id="{31D07964-869E-43C9-BB51-9A961E24191C}"/>
                </a:ext>
              </a:extLst>
            </p:cNvPr>
            <p:cNvSpPr/>
            <p:nvPr/>
          </p:nvSpPr>
          <p:spPr>
            <a:xfrm>
              <a:off x="5298081"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07" name="Freeform: Shape 406">
              <a:extLst>
                <a:ext uri="{FF2B5EF4-FFF2-40B4-BE49-F238E27FC236}">
                  <a16:creationId xmlns:a16="http://schemas.microsoft.com/office/drawing/2014/main" id="{295620D6-ED0B-43D6-985E-CD91DFE3BF03}"/>
                </a:ext>
              </a:extLst>
            </p:cNvPr>
            <p:cNvSpPr/>
            <p:nvPr/>
          </p:nvSpPr>
          <p:spPr>
            <a:xfrm>
              <a:off x="4830584"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408" name="Freeform: Shape 407">
              <a:extLst>
                <a:ext uri="{FF2B5EF4-FFF2-40B4-BE49-F238E27FC236}">
                  <a16:creationId xmlns:a16="http://schemas.microsoft.com/office/drawing/2014/main" id="{E391FA51-C905-4A3D-8135-BDF92EA1653E}"/>
                </a:ext>
              </a:extLst>
            </p:cNvPr>
            <p:cNvSpPr/>
            <p:nvPr/>
          </p:nvSpPr>
          <p:spPr>
            <a:xfrm>
              <a:off x="6466798"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09" name="Freeform: Shape 408">
              <a:extLst>
                <a:ext uri="{FF2B5EF4-FFF2-40B4-BE49-F238E27FC236}">
                  <a16:creationId xmlns:a16="http://schemas.microsoft.com/office/drawing/2014/main" id="{7EF6E4B7-1CA6-4B79-B9AA-237D811D41C0}"/>
                </a:ext>
              </a:extLst>
            </p:cNvPr>
            <p:cNvSpPr/>
            <p:nvPr/>
          </p:nvSpPr>
          <p:spPr>
            <a:xfrm>
              <a:off x="5064328"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410" name="Freeform: Shape 409">
              <a:extLst>
                <a:ext uri="{FF2B5EF4-FFF2-40B4-BE49-F238E27FC236}">
                  <a16:creationId xmlns:a16="http://schemas.microsoft.com/office/drawing/2014/main" id="{199BD024-5D4A-4898-AB0C-6A34430C5319}"/>
                </a:ext>
              </a:extLst>
            </p:cNvPr>
            <p:cNvSpPr/>
            <p:nvPr/>
          </p:nvSpPr>
          <p:spPr>
            <a:xfrm>
              <a:off x="6310960"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grpFill/>
            <a:ln w="9525" cap="flat">
              <a:noFill/>
              <a:prstDash val="solid"/>
              <a:miter/>
            </a:ln>
          </p:spPr>
          <p:txBody>
            <a:bodyPr rtlCol="0" anchor="ctr"/>
            <a:lstStyle/>
            <a:p>
              <a:endParaRPr lang="en-US"/>
            </a:p>
          </p:txBody>
        </p:sp>
        <p:sp>
          <p:nvSpPr>
            <p:cNvPr id="411" name="Freeform: Shape 410">
              <a:extLst>
                <a:ext uri="{FF2B5EF4-FFF2-40B4-BE49-F238E27FC236}">
                  <a16:creationId xmlns:a16="http://schemas.microsoft.com/office/drawing/2014/main" id="{FD38A6E0-5EF3-46F0-A9DB-6DAB3C0BF065}"/>
                </a:ext>
              </a:extLst>
            </p:cNvPr>
            <p:cNvSpPr/>
            <p:nvPr/>
          </p:nvSpPr>
          <p:spPr>
            <a:xfrm>
              <a:off x="4536108" y="2686421"/>
              <a:ext cx="29333" cy="44681"/>
            </a:xfrm>
            <a:custGeom>
              <a:avLst/>
              <a:gdLst>
                <a:gd name="connsiteX0" fmla="*/ 6993 w 29333"/>
                <a:gd name="connsiteY0" fmla="*/ 44682 h 44681"/>
                <a:gd name="connsiteX1" fmla="*/ 29319 w 29333"/>
                <a:gd name="connsiteY1" fmla="*/ 21526 h 44681"/>
                <a:gd name="connsiteX2" fmla="*/ 6459 w 29333"/>
                <a:gd name="connsiteY2" fmla="*/ 0 h 44681"/>
                <a:gd name="connsiteX3" fmla="*/ 5755 w 29333"/>
                <a:gd name="connsiteY3" fmla="*/ 0 h 44681"/>
                <a:gd name="connsiteX4" fmla="*/ 5659 w 29333"/>
                <a:gd name="connsiteY4" fmla="*/ 86 h 44681"/>
                <a:gd name="connsiteX5" fmla="*/ 1 w 29333"/>
                <a:gd name="connsiteY5" fmla="*/ 43891 h 44681"/>
                <a:gd name="connsiteX6" fmla="*/ 78 w 29333"/>
                <a:gd name="connsiteY6" fmla="*/ 43996 h 44681"/>
                <a:gd name="connsiteX7" fmla="*/ 5288 w 29333"/>
                <a:gd name="connsiteY7" fmla="*/ 44672 h 44681"/>
                <a:gd name="connsiteX8" fmla="*/ 6993 w 29333"/>
                <a:gd name="connsiteY8" fmla="*/ 44672 h 44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333" h="44681">
                  <a:moveTo>
                    <a:pt x="6993" y="44682"/>
                  </a:moveTo>
                  <a:cubicBezTo>
                    <a:pt x="19594" y="44682"/>
                    <a:pt x="29767" y="34242"/>
                    <a:pt x="29319" y="21526"/>
                  </a:cubicBezTo>
                  <a:cubicBezTo>
                    <a:pt x="28891" y="9420"/>
                    <a:pt x="18575" y="0"/>
                    <a:pt x="6459" y="0"/>
                  </a:cubicBezTo>
                  <a:lnTo>
                    <a:pt x="5755" y="0"/>
                  </a:lnTo>
                  <a:cubicBezTo>
                    <a:pt x="5707" y="0"/>
                    <a:pt x="5669" y="38"/>
                    <a:pt x="5659" y="86"/>
                  </a:cubicBezTo>
                  <a:cubicBezTo>
                    <a:pt x="3478" y="14592"/>
                    <a:pt x="1630" y="29204"/>
                    <a:pt x="1" y="43891"/>
                  </a:cubicBezTo>
                  <a:cubicBezTo>
                    <a:pt x="-8" y="43939"/>
                    <a:pt x="30" y="43986"/>
                    <a:pt x="78" y="43996"/>
                  </a:cubicBezTo>
                  <a:cubicBezTo>
                    <a:pt x="1754" y="44406"/>
                    <a:pt x="3488" y="44672"/>
                    <a:pt x="5288" y="44672"/>
                  </a:cubicBezTo>
                  <a:lnTo>
                    <a:pt x="6993" y="44672"/>
                  </a:lnTo>
                  <a:close/>
                </a:path>
              </a:pathLst>
            </a:custGeom>
            <a:grpFill/>
            <a:ln w="9525" cap="flat">
              <a:noFill/>
              <a:prstDash val="solid"/>
              <a:miter/>
            </a:ln>
          </p:spPr>
          <p:txBody>
            <a:bodyPr rtlCol="0" anchor="ctr"/>
            <a:lstStyle/>
            <a:p>
              <a:endParaRPr lang="en-US"/>
            </a:p>
          </p:txBody>
        </p:sp>
        <p:sp>
          <p:nvSpPr>
            <p:cNvPr id="412" name="Freeform: Shape 411">
              <a:extLst>
                <a:ext uri="{FF2B5EF4-FFF2-40B4-BE49-F238E27FC236}">
                  <a16:creationId xmlns:a16="http://schemas.microsoft.com/office/drawing/2014/main" id="{7929AD09-8722-4984-91C5-8AE07AF3644B}"/>
                </a:ext>
              </a:extLst>
            </p:cNvPr>
            <p:cNvSpPr/>
            <p:nvPr/>
          </p:nvSpPr>
          <p:spPr>
            <a:xfrm>
              <a:off x="4752679"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13" name="Freeform: Shape 412">
              <a:extLst>
                <a:ext uri="{FF2B5EF4-FFF2-40B4-BE49-F238E27FC236}">
                  <a16:creationId xmlns:a16="http://schemas.microsoft.com/office/drawing/2014/main" id="{4628D75F-6161-4E7C-8310-5D9A3C553DC6}"/>
                </a:ext>
              </a:extLst>
            </p:cNvPr>
            <p:cNvSpPr/>
            <p:nvPr/>
          </p:nvSpPr>
          <p:spPr>
            <a:xfrm>
              <a:off x="5843482" y="2686316"/>
              <a:ext cx="46501" cy="44786"/>
            </a:xfrm>
            <a:custGeom>
              <a:avLst/>
              <a:gdLst>
                <a:gd name="connsiteX0" fmla="*/ 22393 w 46501"/>
                <a:gd name="connsiteY0" fmla="*/ 44787 h 44786"/>
                <a:gd name="connsiteX1" fmla="*/ 24108 w 46501"/>
                <a:gd name="connsiteY1" fmla="*/ 44787 h 44786"/>
                <a:gd name="connsiteX2" fmla="*/ 46501 w 46501"/>
                <a:gd name="connsiteY2" fmla="*/ 22393 h 44786"/>
                <a:gd name="connsiteX3" fmla="*/ 24108 w 46501"/>
                <a:gd name="connsiteY3" fmla="*/ 0 h 44786"/>
                <a:gd name="connsiteX4" fmla="*/ 22393 w 46501"/>
                <a:gd name="connsiteY4" fmla="*/ 0 h 44786"/>
                <a:gd name="connsiteX5" fmla="*/ 0 w 46501"/>
                <a:gd name="connsiteY5" fmla="*/ 22393 h 44786"/>
                <a:gd name="connsiteX6" fmla="*/ 22393 w 46501"/>
                <a:gd name="connsiteY6" fmla="*/ 44787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2393" y="44787"/>
                  </a:moveTo>
                  <a:lnTo>
                    <a:pt x="24108" y="44787"/>
                  </a:lnTo>
                  <a:cubicBezTo>
                    <a:pt x="36481" y="44787"/>
                    <a:pt x="46501" y="34757"/>
                    <a:pt x="46501" y="22393"/>
                  </a:cubicBezTo>
                  <a:cubicBezTo>
                    <a:pt x="46501" y="10030"/>
                    <a:pt x="36471" y="0"/>
                    <a:pt x="24108" y="0"/>
                  </a:cubicBezTo>
                  <a:lnTo>
                    <a:pt x="22393" y="0"/>
                  </a:lnTo>
                  <a:cubicBezTo>
                    <a:pt x="10020" y="0"/>
                    <a:pt x="0" y="10030"/>
                    <a:pt x="0" y="22393"/>
                  </a:cubicBezTo>
                  <a:cubicBezTo>
                    <a:pt x="0" y="34757"/>
                    <a:pt x="10020" y="44787"/>
                    <a:pt x="22393" y="44787"/>
                  </a:cubicBezTo>
                  <a:close/>
                </a:path>
              </a:pathLst>
            </a:custGeom>
            <a:grpFill/>
            <a:ln w="9525" cap="flat">
              <a:noFill/>
              <a:prstDash val="solid"/>
              <a:miter/>
            </a:ln>
          </p:spPr>
          <p:txBody>
            <a:bodyPr rtlCol="0" anchor="ctr"/>
            <a:lstStyle/>
            <a:p>
              <a:endParaRPr lang="en-US"/>
            </a:p>
          </p:txBody>
        </p:sp>
        <p:sp>
          <p:nvSpPr>
            <p:cNvPr id="414" name="Freeform: Shape 413">
              <a:extLst>
                <a:ext uri="{FF2B5EF4-FFF2-40B4-BE49-F238E27FC236}">
                  <a16:creationId xmlns:a16="http://schemas.microsoft.com/office/drawing/2014/main" id="{408C89D9-9DE4-48CC-BBD1-C6793CDA90C3}"/>
                </a:ext>
              </a:extLst>
            </p:cNvPr>
            <p:cNvSpPr/>
            <p:nvPr/>
          </p:nvSpPr>
          <p:spPr>
            <a:xfrm>
              <a:off x="6155140"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15" name="Freeform: Shape 414">
              <a:extLst>
                <a:ext uri="{FF2B5EF4-FFF2-40B4-BE49-F238E27FC236}">
                  <a16:creationId xmlns:a16="http://schemas.microsoft.com/office/drawing/2014/main" id="{207EA1F0-245A-4609-BFD0-515152FFC1C0}"/>
                </a:ext>
              </a:extLst>
            </p:cNvPr>
            <p:cNvSpPr/>
            <p:nvPr/>
          </p:nvSpPr>
          <p:spPr>
            <a:xfrm>
              <a:off x="6700542"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grpFill/>
            <a:ln w="9525" cap="flat">
              <a:noFill/>
              <a:prstDash val="solid"/>
              <a:miter/>
            </a:ln>
          </p:spPr>
          <p:txBody>
            <a:bodyPr rtlCol="0" anchor="ctr"/>
            <a:lstStyle/>
            <a:p>
              <a:endParaRPr lang="en-US"/>
            </a:p>
          </p:txBody>
        </p:sp>
        <p:sp>
          <p:nvSpPr>
            <p:cNvPr id="416" name="Freeform: Shape 415">
              <a:extLst>
                <a:ext uri="{FF2B5EF4-FFF2-40B4-BE49-F238E27FC236}">
                  <a16:creationId xmlns:a16="http://schemas.microsoft.com/office/drawing/2014/main" id="{43A30704-68FF-4C6D-A629-9D6FFA0F6486}"/>
                </a:ext>
              </a:extLst>
            </p:cNvPr>
            <p:cNvSpPr/>
            <p:nvPr/>
          </p:nvSpPr>
          <p:spPr>
            <a:xfrm>
              <a:off x="6077597"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17" name="Freeform: Shape 416">
              <a:extLst>
                <a:ext uri="{FF2B5EF4-FFF2-40B4-BE49-F238E27FC236}">
                  <a16:creationId xmlns:a16="http://schemas.microsoft.com/office/drawing/2014/main" id="{F6599B64-66B4-4654-9FF6-A349941BD646}"/>
                </a:ext>
              </a:extLst>
            </p:cNvPr>
            <p:cNvSpPr/>
            <p:nvPr/>
          </p:nvSpPr>
          <p:spPr>
            <a:xfrm>
              <a:off x="6700923"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18" name="Freeform: Shape 417">
              <a:extLst>
                <a:ext uri="{FF2B5EF4-FFF2-40B4-BE49-F238E27FC236}">
                  <a16:creationId xmlns:a16="http://schemas.microsoft.com/office/drawing/2014/main" id="{D7D832F8-935F-4026-84E2-0F6E41A8533F}"/>
                </a:ext>
              </a:extLst>
            </p:cNvPr>
            <p:cNvSpPr/>
            <p:nvPr/>
          </p:nvSpPr>
          <p:spPr>
            <a:xfrm>
              <a:off x="6389265"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19" name="Freeform: Shape 418">
              <a:extLst>
                <a:ext uri="{FF2B5EF4-FFF2-40B4-BE49-F238E27FC236}">
                  <a16:creationId xmlns:a16="http://schemas.microsoft.com/office/drawing/2014/main" id="{56255CFE-D5FE-4F97-96CC-F87564210D80}"/>
                </a:ext>
              </a:extLst>
            </p:cNvPr>
            <p:cNvSpPr/>
            <p:nvPr/>
          </p:nvSpPr>
          <p:spPr>
            <a:xfrm>
              <a:off x="4531118" y="2747095"/>
              <a:ext cx="33932" cy="43976"/>
            </a:xfrm>
            <a:custGeom>
              <a:avLst/>
              <a:gdLst>
                <a:gd name="connsiteX0" fmla="*/ 11944 w 33932"/>
                <a:gd name="connsiteY0" fmla="*/ 43977 h 43976"/>
                <a:gd name="connsiteX1" fmla="*/ 33918 w 33932"/>
                <a:gd name="connsiteY1" fmla="*/ 21184 h 43976"/>
                <a:gd name="connsiteX2" fmla="*/ 11420 w 33932"/>
                <a:gd name="connsiteY2" fmla="*/ 0 h 43976"/>
                <a:gd name="connsiteX3" fmla="*/ 10230 w 33932"/>
                <a:gd name="connsiteY3" fmla="*/ 0 h 43976"/>
                <a:gd name="connsiteX4" fmla="*/ 3143 w 33932"/>
                <a:gd name="connsiteY4" fmla="*/ 1267 h 43976"/>
                <a:gd name="connsiteX5" fmla="*/ 3067 w 33932"/>
                <a:gd name="connsiteY5" fmla="*/ 1362 h 43976"/>
                <a:gd name="connsiteX6" fmla="*/ 0 w 33932"/>
                <a:gd name="connsiteY6" fmla="*/ 41262 h 43976"/>
                <a:gd name="connsiteX7" fmla="*/ 57 w 33932"/>
                <a:gd name="connsiteY7" fmla="*/ 41367 h 43976"/>
                <a:gd name="connsiteX8" fmla="*/ 10230 w 33932"/>
                <a:gd name="connsiteY8" fmla="*/ 43967 h 43976"/>
                <a:gd name="connsiteX9" fmla="*/ 11944 w 33932"/>
                <a:gd name="connsiteY9" fmla="*/ 43967 h 43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932" h="43976">
                  <a:moveTo>
                    <a:pt x="11944" y="43977"/>
                  </a:moveTo>
                  <a:cubicBezTo>
                    <a:pt x="24355" y="43977"/>
                    <a:pt x="34366" y="33700"/>
                    <a:pt x="33918" y="21184"/>
                  </a:cubicBezTo>
                  <a:cubicBezTo>
                    <a:pt x="33499" y="9268"/>
                    <a:pt x="23336" y="0"/>
                    <a:pt x="11420" y="0"/>
                  </a:cubicBezTo>
                  <a:lnTo>
                    <a:pt x="10230" y="0"/>
                  </a:lnTo>
                  <a:cubicBezTo>
                    <a:pt x="7734" y="0"/>
                    <a:pt x="5372" y="505"/>
                    <a:pt x="3143" y="1267"/>
                  </a:cubicBezTo>
                  <a:cubicBezTo>
                    <a:pt x="3105" y="1286"/>
                    <a:pt x="3067" y="1324"/>
                    <a:pt x="3067" y="1362"/>
                  </a:cubicBezTo>
                  <a:cubicBezTo>
                    <a:pt x="1810" y="14602"/>
                    <a:pt x="800" y="27899"/>
                    <a:pt x="0" y="41262"/>
                  </a:cubicBezTo>
                  <a:cubicBezTo>
                    <a:pt x="0" y="41310"/>
                    <a:pt x="19" y="41348"/>
                    <a:pt x="57" y="41367"/>
                  </a:cubicBezTo>
                  <a:cubicBezTo>
                    <a:pt x="3105" y="42977"/>
                    <a:pt x="6534" y="43967"/>
                    <a:pt x="10230" y="43967"/>
                  </a:cubicBezTo>
                  <a:lnTo>
                    <a:pt x="11944" y="43967"/>
                  </a:lnTo>
                  <a:close/>
                </a:path>
              </a:pathLst>
            </a:custGeom>
            <a:grpFill/>
            <a:ln w="9525" cap="flat">
              <a:noFill/>
              <a:prstDash val="solid"/>
              <a:miter/>
            </a:ln>
          </p:spPr>
          <p:txBody>
            <a:bodyPr rtlCol="0" anchor="ctr"/>
            <a:lstStyle/>
            <a:p>
              <a:endParaRPr lang="en-US"/>
            </a:p>
          </p:txBody>
        </p:sp>
        <p:sp>
          <p:nvSpPr>
            <p:cNvPr id="420" name="Freeform: Shape 419">
              <a:extLst>
                <a:ext uri="{FF2B5EF4-FFF2-40B4-BE49-F238E27FC236}">
                  <a16:creationId xmlns:a16="http://schemas.microsoft.com/office/drawing/2014/main" id="{8E3F3ADA-0E60-45CC-AAC5-0094CAD4EF97}"/>
                </a:ext>
              </a:extLst>
            </p:cNvPr>
            <p:cNvSpPr/>
            <p:nvPr/>
          </p:nvSpPr>
          <p:spPr>
            <a:xfrm>
              <a:off x="5298462"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21" name="Freeform: Shape 420">
              <a:extLst>
                <a:ext uri="{FF2B5EF4-FFF2-40B4-BE49-F238E27FC236}">
                  <a16:creationId xmlns:a16="http://schemas.microsoft.com/office/drawing/2014/main" id="{5240B976-824E-4849-871B-A0CB821DFAC3}"/>
                </a:ext>
              </a:extLst>
            </p:cNvPr>
            <p:cNvSpPr/>
            <p:nvPr/>
          </p:nvSpPr>
          <p:spPr>
            <a:xfrm>
              <a:off x="4830965"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22" name="Freeform: Shape 421">
              <a:extLst>
                <a:ext uri="{FF2B5EF4-FFF2-40B4-BE49-F238E27FC236}">
                  <a16:creationId xmlns:a16="http://schemas.microsoft.com/office/drawing/2014/main" id="{B41CDC84-66FC-4CA8-B7A9-A4138EE0CE55}"/>
                </a:ext>
              </a:extLst>
            </p:cNvPr>
            <p:cNvSpPr/>
            <p:nvPr/>
          </p:nvSpPr>
          <p:spPr>
            <a:xfrm>
              <a:off x="5376376"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23" name="Freeform: Shape 422">
              <a:extLst>
                <a:ext uri="{FF2B5EF4-FFF2-40B4-BE49-F238E27FC236}">
                  <a16:creationId xmlns:a16="http://schemas.microsoft.com/office/drawing/2014/main" id="{91C9005F-A313-4231-93EC-B305A5B24127}"/>
                </a:ext>
              </a:extLst>
            </p:cNvPr>
            <p:cNvSpPr/>
            <p:nvPr/>
          </p:nvSpPr>
          <p:spPr>
            <a:xfrm>
              <a:off x="4908889"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24" name="Freeform: Shape 423">
              <a:extLst>
                <a:ext uri="{FF2B5EF4-FFF2-40B4-BE49-F238E27FC236}">
                  <a16:creationId xmlns:a16="http://schemas.microsoft.com/office/drawing/2014/main" id="{32493DC4-D4C2-4D70-A27A-965010F611BF}"/>
                </a:ext>
              </a:extLst>
            </p:cNvPr>
            <p:cNvSpPr/>
            <p:nvPr/>
          </p:nvSpPr>
          <p:spPr>
            <a:xfrm>
              <a:off x="6623008"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25" name="Freeform: Shape 424">
              <a:extLst>
                <a:ext uri="{FF2B5EF4-FFF2-40B4-BE49-F238E27FC236}">
                  <a16:creationId xmlns:a16="http://schemas.microsoft.com/office/drawing/2014/main" id="{856EBCB8-A814-4E0B-8DAB-CDC6B79879A4}"/>
                </a:ext>
              </a:extLst>
            </p:cNvPr>
            <p:cNvSpPr/>
            <p:nvPr/>
          </p:nvSpPr>
          <p:spPr>
            <a:xfrm>
              <a:off x="5921768"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26" name="Freeform: Shape 425">
              <a:extLst>
                <a:ext uri="{FF2B5EF4-FFF2-40B4-BE49-F238E27FC236}">
                  <a16:creationId xmlns:a16="http://schemas.microsoft.com/office/drawing/2014/main" id="{E7348514-9527-4C75-A192-DE9054292A84}"/>
                </a:ext>
              </a:extLst>
            </p:cNvPr>
            <p:cNvSpPr/>
            <p:nvPr/>
          </p:nvSpPr>
          <p:spPr>
            <a:xfrm>
              <a:off x="5610120"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27" name="Freeform: Shape 426">
              <a:extLst>
                <a:ext uri="{FF2B5EF4-FFF2-40B4-BE49-F238E27FC236}">
                  <a16:creationId xmlns:a16="http://schemas.microsoft.com/office/drawing/2014/main" id="{1E991A76-D771-47C0-A4D4-588527A03822}"/>
                </a:ext>
              </a:extLst>
            </p:cNvPr>
            <p:cNvSpPr/>
            <p:nvPr/>
          </p:nvSpPr>
          <p:spPr>
            <a:xfrm>
              <a:off x="6778842" y="2747095"/>
              <a:ext cx="33934" cy="43986"/>
            </a:xfrm>
            <a:custGeom>
              <a:avLst/>
              <a:gdLst>
                <a:gd name="connsiteX0" fmla="*/ 21988 w 33934"/>
                <a:gd name="connsiteY0" fmla="*/ 0 h 43986"/>
                <a:gd name="connsiteX1" fmla="*/ 14 w 33934"/>
                <a:gd name="connsiteY1" fmla="*/ 22793 h 43986"/>
                <a:gd name="connsiteX2" fmla="*/ 22522 w 33934"/>
                <a:gd name="connsiteY2" fmla="*/ 43986 h 43986"/>
                <a:gd name="connsiteX3" fmla="*/ 23703 w 33934"/>
                <a:gd name="connsiteY3" fmla="*/ 43986 h 43986"/>
                <a:gd name="connsiteX4" fmla="*/ 33876 w 33934"/>
                <a:gd name="connsiteY4" fmla="*/ 41377 h 43986"/>
                <a:gd name="connsiteX5" fmla="*/ 33933 w 33934"/>
                <a:gd name="connsiteY5" fmla="*/ 41272 h 43986"/>
                <a:gd name="connsiteX6" fmla="*/ 30866 w 33934"/>
                <a:gd name="connsiteY6" fmla="*/ 1372 h 43986"/>
                <a:gd name="connsiteX7" fmla="*/ 30790 w 33934"/>
                <a:gd name="connsiteY7" fmla="*/ 1276 h 43986"/>
                <a:gd name="connsiteX8" fmla="*/ 23694 w 33934"/>
                <a:gd name="connsiteY8" fmla="*/ 10 h 43986"/>
                <a:gd name="connsiteX9" fmla="*/ 21988 w 33934"/>
                <a:gd name="connsiteY9" fmla="*/ 10 h 43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934" h="43986">
                  <a:moveTo>
                    <a:pt x="21988" y="0"/>
                  </a:moveTo>
                  <a:cubicBezTo>
                    <a:pt x="9578" y="0"/>
                    <a:pt x="-433" y="10278"/>
                    <a:pt x="14" y="22793"/>
                  </a:cubicBezTo>
                  <a:cubicBezTo>
                    <a:pt x="433" y="34709"/>
                    <a:pt x="10597" y="43986"/>
                    <a:pt x="22522" y="43986"/>
                  </a:cubicBezTo>
                  <a:lnTo>
                    <a:pt x="23703" y="43986"/>
                  </a:lnTo>
                  <a:cubicBezTo>
                    <a:pt x="27399" y="43986"/>
                    <a:pt x="30828" y="42986"/>
                    <a:pt x="33876" y="41377"/>
                  </a:cubicBezTo>
                  <a:cubicBezTo>
                    <a:pt x="33914" y="41358"/>
                    <a:pt x="33942" y="41310"/>
                    <a:pt x="33933" y="41272"/>
                  </a:cubicBezTo>
                  <a:cubicBezTo>
                    <a:pt x="33133" y="27908"/>
                    <a:pt x="32123" y="14611"/>
                    <a:pt x="30866" y="1372"/>
                  </a:cubicBezTo>
                  <a:cubicBezTo>
                    <a:pt x="30866" y="1324"/>
                    <a:pt x="30828" y="1286"/>
                    <a:pt x="30790" y="1276"/>
                  </a:cubicBezTo>
                  <a:cubicBezTo>
                    <a:pt x="28551" y="505"/>
                    <a:pt x="26189" y="10"/>
                    <a:pt x="23694" y="10"/>
                  </a:cubicBezTo>
                  <a:lnTo>
                    <a:pt x="21988" y="10"/>
                  </a:lnTo>
                  <a:close/>
                </a:path>
              </a:pathLst>
            </a:custGeom>
            <a:grpFill/>
            <a:ln w="9525" cap="flat">
              <a:noFill/>
              <a:prstDash val="solid"/>
              <a:miter/>
            </a:ln>
          </p:spPr>
          <p:txBody>
            <a:bodyPr rtlCol="0" anchor="ctr"/>
            <a:lstStyle/>
            <a:p>
              <a:endParaRPr lang="en-US"/>
            </a:p>
          </p:txBody>
        </p:sp>
        <p:sp>
          <p:nvSpPr>
            <p:cNvPr id="428" name="Freeform: Shape 427">
              <a:extLst>
                <a:ext uri="{FF2B5EF4-FFF2-40B4-BE49-F238E27FC236}">
                  <a16:creationId xmlns:a16="http://schemas.microsoft.com/office/drawing/2014/main" id="{FB8BDFB8-B6F8-4F18-BAC2-C4A0E29267E7}"/>
                </a:ext>
              </a:extLst>
            </p:cNvPr>
            <p:cNvSpPr/>
            <p:nvPr/>
          </p:nvSpPr>
          <p:spPr>
            <a:xfrm>
              <a:off x="4753060"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29" name="Freeform: Shape 428">
              <a:extLst>
                <a:ext uri="{FF2B5EF4-FFF2-40B4-BE49-F238E27FC236}">
                  <a16:creationId xmlns:a16="http://schemas.microsoft.com/office/drawing/2014/main" id="{32834C01-3429-40B3-BC66-63770F7FE23D}"/>
                </a:ext>
              </a:extLst>
            </p:cNvPr>
            <p:cNvSpPr/>
            <p:nvPr/>
          </p:nvSpPr>
          <p:spPr>
            <a:xfrm>
              <a:off x="6311341"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30" name="Freeform: Shape 429">
              <a:extLst>
                <a:ext uri="{FF2B5EF4-FFF2-40B4-BE49-F238E27FC236}">
                  <a16:creationId xmlns:a16="http://schemas.microsoft.com/office/drawing/2014/main" id="{CC17FD35-D1C2-4057-87DE-96225B8148BA}"/>
                </a:ext>
              </a:extLst>
            </p:cNvPr>
            <p:cNvSpPr/>
            <p:nvPr/>
          </p:nvSpPr>
          <p:spPr>
            <a:xfrm>
              <a:off x="5688025"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31" name="Freeform: Shape 430">
              <a:extLst>
                <a:ext uri="{FF2B5EF4-FFF2-40B4-BE49-F238E27FC236}">
                  <a16:creationId xmlns:a16="http://schemas.microsoft.com/office/drawing/2014/main" id="{532EEA23-1B7C-4E24-BC24-F19A8815B06E}"/>
                </a:ext>
              </a:extLst>
            </p:cNvPr>
            <p:cNvSpPr/>
            <p:nvPr/>
          </p:nvSpPr>
          <p:spPr>
            <a:xfrm>
              <a:off x="6467179"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32" name="Freeform: Shape 431">
              <a:extLst>
                <a:ext uri="{FF2B5EF4-FFF2-40B4-BE49-F238E27FC236}">
                  <a16:creationId xmlns:a16="http://schemas.microsoft.com/office/drawing/2014/main" id="{CEAF534A-5506-4E36-A43F-31F6DA3B4CDD}"/>
                </a:ext>
              </a:extLst>
            </p:cNvPr>
            <p:cNvSpPr/>
            <p:nvPr/>
          </p:nvSpPr>
          <p:spPr>
            <a:xfrm>
              <a:off x="5843863" y="2747048"/>
              <a:ext cx="45738" cy="44024"/>
            </a:xfrm>
            <a:custGeom>
              <a:avLst/>
              <a:gdLst>
                <a:gd name="connsiteX0" fmla="*/ 22012 w 45738"/>
                <a:gd name="connsiteY0" fmla="*/ 44024 h 44024"/>
                <a:gd name="connsiteX1" fmla="*/ 23727 w 45738"/>
                <a:gd name="connsiteY1" fmla="*/ 44024 h 44024"/>
                <a:gd name="connsiteX2" fmla="*/ 45739 w 45738"/>
                <a:gd name="connsiteY2" fmla="*/ 22012 h 44024"/>
                <a:gd name="connsiteX3" fmla="*/ 23727 w 45738"/>
                <a:gd name="connsiteY3" fmla="*/ 0 h 44024"/>
                <a:gd name="connsiteX4" fmla="*/ 22012 w 45738"/>
                <a:gd name="connsiteY4" fmla="*/ 0 h 44024"/>
                <a:gd name="connsiteX5" fmla="*/ 0 w 45738"/>
                <a:gd name="connsiteY5" fmla="*/ 22012 h 44024"/>
                <a:gd name="connsiteX6" fmla="*/ 22012 w 45738"/>
                <a:gd name="connsiteY6" fmla="*/ 44024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2012" y="44024"/>
                  </a:moveTo>
                  <a:lnTo>
                    <a:pt x="23727" y="44024"/>
                  </a:lnTo>
                  <a:cubicBezTo>
                    <a:pt x="35881" y="44024"/>
                    <a:pt x="45739" y="34166"/>
                    <a:pt x="45739" y="22012"/>
                  </a:cubicBezTo>
                  <a:cubicBezTo>
                    <a:pt x="45739" y="9858"/>
                    <a:pt x="35881" y="0"/>
                    <a:pt x="23727" y="0"/>
                  </a:cubicBezTo>
                  <a:lnTo>
                    <a:pt x="22012" y="0"/>
                  </a:lnTo>
                  <a:cubicBezTo>
                    <a:pt x="9858" y="0"/>
                    <a:pt x="0" y="9858"/>
                    <a:pt x="0" y="22012"/>
                  </a:cubicBezTo>
                  <a:cubicBezTo>
                    <a:pt x="0" y="34166"/>
                    <a:pt x="9849" y="44024"/>
                    <a:pt x="22012" y="44024"/>
                  </a:cubicBezTo>
                  <a:close/>
                </a:path>
              </a:pathLst>
            </a:custGeom>
            <a:grpFill/>
            <a:ln w="9525" cap="flat">
              <a:noFill/>
              <a:prstDash val="solid"/>
              <a:miter/>
            </a:ln>
          </p:spPr>
          <p:txBody>
            <a:bodyPr rtlCol="0" anchor="ctr"/>
            <a:lstStyle/>
            <a:p>
              <a:endParaRPr lang="en-US"/>
            </a:p>
          </p:txBody>
        </p:sp>
        <p:sp>
          <p:nvSpPr>
            <p:cNvPr id="433" name="Freeform: Shape 432">
              <a:extLst>
                <a:ext uri="{FF2B5EF4-FFF2-40B4-BE49-F238E27FC236}">
                  <a16:creationId xmlns:a16="http://schemas.microsoft.com/office/drawing/2014/main" id="{E8C6CC41-ED62-4E23-A589-A3FB50E0D206}"/>
                </a:ext>
              </a:extLst>
            </p:cNvPr>
            <p:cNvSpPr/>
            <p:nvPr/>
          </p:nvSpPr>
          <p:spPr>
            <a:xfrm>
              <a:off x="6545084"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34" name="Freeform: Shape 433">
              <a:extLst>
                <a:ext uri="{FF2B5EF4-FFF2-40B4-BE49-F238E27FC236}">
                  <a16:creationId xmlns:a16="http://schemas.microsoft.com/office/drawing/2014/main" id="{46F4C59B-5EAF-4292-90F3-DA6F7E8BC494}"/>
                </a:ext>
              </a:extLst>
            </p:cNvPr>
            <p:cNvSpPr/>
            <p:nvPr/>
          </p:nvSpPr>
          <p:spPr>
            <a:xfrm>
              <a:off x="5765949"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35" name="Freeform: Shape 434">
              <a:extLst>
                <a:ext uri="{FF2B5EF4-FFF2-40B4-BE49-F238E27FC236}">
                  <a16:creationId xmlns:a16="http://schemas.microsoft.com/office/drawing/2014/main" id="{D978383B-54B3-4B6A-9834-96F22C66A070}"/>
                </a:ext>
              </a:extLst>
            </p:cNvPr>
            <p:cNvSpPr/>
            <p:nvPr/>
          </p:nvSpPr>
          <p:spPr>
            <a:xfrm>
              <a:off x="5454281"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36" name="Freeform: Shape 435">
              <a:extLst>
                <a:ext uri="{FF2B5EF4-FFF2-40B4-BE49-F238E27FC236}">
                  <a16:creationId xmlns:a16="http://schemas.microsoft.com/office/drawing/2014/main" id="{E2E49C67-C72A-45A7-8507-EFE0AB952D48}"/>
                </a:ext>
              </a:extLst>
            </p:cNvPr>
            <p:cNvSpPr/>
            <p:nvPr/>
          </p:nvSpPr>
          <p:spPr>
            <a:xfrm>
              <a:off x="5999692"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37" name="Freeform: Shape 436">
              <a:extLst>
                <a:ext uri="{FF2B5EF4-FFF2-40B4-BE49-F238E27FC236}">
                  <a16:creationId xmlns:a16="http://schemas.microsoft.com/office/drawing/2014/main" id="{EDD2E391-0653-4314-93FA-96864B7302AB}"/>
                </a:ext>
              </a:extLst>
            </p:cNvPr>
            <p:cNvSpPr/>
            <p:nvPr/>
          </p:nvSpPr>
          <p:spPr>
            <a:xfrm>
              <a:off x="6233436"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38" name="Freeform: Shape 437">
              <a:extLst>
                <a:ext uri="{FF2B5EF4-FFF2-40B4-BE49-F238E27FC236}">
                  <a16:creationId xmlns:a16="http://schemas.microsoft.com/office/drawing/2014/main" id="{830F82CD-007B-4B64-9586-803B64A3729F}"/>
                </a:ext>
              </a:extLst>
            </p:cNvPr>
            <p:cNvSpPr/>
            <p:nvPr/>
          </p:nvSpPr>
          <p:spPr>
            <a:xfrm>
              <a:off x="6155521"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39" name="Freeform: Shape 438">
              <a:extLst>
                <a:ext uri="{FF2B5EF4-FFF2-40B4-BE49-F238E27FC236}">
                  <a16:creationId xmlns:a16="http://schemas.microsoft.com/office/drawing/2014/main" id="{3270A842-38C3-43E9-81D8-F5B5AEFA5223}"/>
                </a:ext>
              </a:extLst>
            </p:cNvPr>
            <p:cNvSpPr/>
            <p:nvPr/>
          </p:nvSpPr>
          <p:spPr>
            <a:xfrm>
              <a:off x="4986804"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40" name="Freeform: Shape 439">
              <a:extLst>
                <a:ext uri="{FF2B5EF4-FFF2-40B4-BE49-F238E27FC236}">
                  <a16:creationId xmlns:a16="http://schemas.microsoft.com/office/drawing/2014/main" id="{2F9CB4AA-9FFD-4B7A-9968-61B709CE7ABF}"/>
                </a:ext>
              </a:extLst>
            </p:cNvPr>
            <p:cNvSpPr/>
            <p:nvPr/>
          </p:nvSpPr>
          <p:spPr>
            <a:xfrm>
              <a:off x="5142633"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41" name="Freeform: Shape 440">
              <a:extLst>
                <a:ext uri="{FF2B5EF4-FFF2-40B4-BE49-F238E27FC236}">
                  <a16:creationId xmlns:a16="http://schemas.microsoft.com/office/drawing/2014/main" id="{4BAF1F71-5A15-4337-A2DE-D2A761128307}"/>
                </a:ext>
              </a:extLst>
            </p:cNvPr>
            <p:cNvSpPr/>
            <p:nvPr/>
          </p:nvSpPr>
          <p:spPr>
            <a:xfrm>
              <a:off x="5532205"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42" name="Freeform: Shape 441">
              <a:extLst>
                <a:ext uri="{FF2B5EF4-FFF2-40B4-BE49-F238E27FC236}">
                  <a16:creationId xmlns:a16="http://schemas.microsoft.com/office/drawing/2014/main" id="{65D951E2-EA8C-478C-B37E-60BD9186F237}"/>
                </a:ext>
              </a:extLst>
            </p:cNvPr>
            <p:cNvSpPr/>
            <p:nvPr/>
          </p:nvSpPr>
          <p:spPr>
            <a:xfrm>
              <a:off x="5064709"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43" name="Freeform: Shape 442">
              <a:extLst>
                <a:ext uri="{FF2B5EF4-FFF2-40B4-BE49-F238E27FC236}">
                  <a16:creationId xmlns:a16="http://schemas.microsoft.com/office/drawing/2014/main" id="{8DFE28AE-5945-4BFE-947E-B694C172595A}"/>
                </a:ext>
              </a:extLst>
            </p:cNvPr>
            <p:cNvSpPr/>
            <p:nvPr/>
          </p:nvSpPr>
          <p:spPr>
            <a:xfrm>
              <a:off x="4597222"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grpFill/>
            <a:ln w="9525" cap="flat">
              <a:noFill/>
              <a:prstDash val="solid"/>
              <a:miter/>
            </a:ln>
          </p:spPr>
          <p:txBody>
            <a:bodyPr rtlCol="0" anchor="ctr"/>
            <a:lstStyle/>
            <a:p>
              <a:endParaRPr lang="en-US"/>
            </a:p>
          </p:txBody>
        </p:sp>
        <p:sp>
          <p:nvSpPr>
            <p:cNvPr id="444" name="Freeform: Shape 443">
              <a:extLst>
                <a:ext uri="{FF2B5EF4-FFF2-40B4-BE49-F238E27FC236}">
                  <a16:creationId xmlns:a16="http://schemas.microsoft.com/office/drawing/2014/main" id="{358339DE-B648-4D78-8D3F-2FC773BF5593}"/>
                </a:ext>
              </a:extLst>
            </p:cNvPr>
            <p:cNvSpPr/>
            <p:nvPr/>
          </p:nvSpPr>
          <p:spPr>
            <a:xfrm>
              <a:off x="5220538"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45" name="Freeform: Shape 444">
              <a:extLst>
                <a:ext uri="{FF2B5EF4-FFF2-40B4-BE49-F238E27FC236}">
                  <a16:creationId xmlns:a16="http://schemas.microsoft.com/office/drawing/2014/main" id="{CD1B11F4-9E79-4BDB-A3D2-09292C5498D0}"/>
                </a:ext>
              </a:extLst>
            </p:cNvPr>
            <p:cNvSpPr/>
            <p:nvPr/>
          </p:nvSpPr>
          <p:spPr>
            <a:xfrm>
              <a:off x="4675146"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grpFill/>
            <a:ln w="9525" cap="flat">
              <a:noFill/>
              <a:prstDash val="solid"/>
              <a:miter/>
            </a:ln>
          </p:spPr>
          <p:txBody>
            <a:bodyPr rtlCol="0" anchor="ctr"/>
            <a:lstStyle/>
            <a:p>
              <a:endParaRPr lang="en-US"/>
            </a:p>
          </p:txBody>
        </p:sp>
        <p:sp>
          <p:nvSpPr>
            <p:cNvPr id="446" name="Freeform: Shape 445">
              <a:extLst>
                <a:ext uri="{FF2B5EF4-FFF2-40B4-BE49-F238E27FC236}">
                  <a16:creationId xmlns:a16="http://schemas.microsoft.com/office/drawing/2014/main" id="{B054EF24-C48F-4EAE-842B-00F0C34517E6}"/>
                </a:ext>
              </a:extLst>
            </p:cNvPr>
            <p:cNvSpPr/>
            <p:nvPr/>
          </p:nvSpPr>
          <p:spPr>
            <a:xfrm>
              <a:off x="4753451" y="2807789"/>
              <a:ext cx="44957" cy="43243"/>
            </a:xfrm>
            <a:custGeom>
              <a:avLst/>
              <a:gdLst>
                <a:gd name="connsiteX0" fmla="*/ 23336 w 44957"/>
                <a:gd name="connsiteY0" fmla="*/ 0 h 43243"/>
                <a:gd name="connsiteX1" fmla="*/ 21622 w 44957"/>
                <a:gd name="connsiteY1" fmla="*/ 0 h 43243"/>
                <a:gd name="connsiteX2" fmla="*/ 0 w 44957"/>
                <a:gd name="connsiteY2" fmla="*/ 21622 h 43243"/>
                <a:gd name="connsiteX3" fmla="*/ 21622 w 44957"/>
                <a:gd name="connsiteY3" fmla="*/ 43243 h 43243"/>
                <a:gd name="connsiteX4" fmla="*/ 23336 w 44957"/>
                <a:gd name="connsiteY4" fmla="*/ 43243 h 43243"/>
                <a:gd name="connsiteX5" fmla="*/ 44958 w 44957"/>
                <a:gd name="connsiteY5" fmla="*/ 21622 h 43243"/>
                <a:gd name="connsiteX6" fmla="*/ 23336 w 44957"/>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47" name="Freeform: Shape 446">
              <a:extLst>
                <a:ext uri="{FF2B5EF4-FFF2-40B4-BE49-F238E27FC236}">
                  <a16:creationId xmlns:a16="http://schemas.microsoft.com/office/drawing/2014/main" id="{E96D6DD5-66C0-4E2F-9D05-8ED631B5DA94}"/>
                </a:ext>
              </a:extLst>
            </p:cNvPr>
            <p:cNvSpPr/>
            <p:nvPr/>
          </p:nvSpPr>
          <p:spPr>
            <a:xfrm>
              <a:off x="4987194"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48" name="Freeform: Shape 447">
              <a:extLst>
                <a:ext uri="{FF2B5EF4-FFF2-40B4-BE49-F238E27FC236}">
                  <a16:creationId xmlns:a16="http://schemas.microsoft.com/office/drawing/2014/main" id="{4D626867-EBE3-40B3-990B-91A70578F23D}"/>
                </a:ext>
              </a:extLst>
            </p:cNvPr>
            <p:cNvSpPr/>
            <p:nvPr/>
          </p:nvSpPr>
          <p:spPr>
            <a:xfrm>
              <a:off x="5298852"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grpFill/>
            <a:ln w="9525" cap="flat">
              <a:noFill/>
              <a:prstDash val="solid"/>
              <a:miter/>
            </a:ln>
          </p:spPr>
          <p:txBody>
            <a:bodyPr rtlCol="0" anchor="ctr"/>
            <a:lstStyle/>
            <a:p>
              <a:endParaRPr lang="en-US"/>
            </a:p>
          </p:txBody>
        </p:sp>
        <p:sp>
          <p:nvSpPr>
            <p:cNvPr id="449" name="Freeform: Shape 448">
              <a:extLst>
                <a:ext uri="{FF2B5EF4-FFF2-40B4-BE49-F238E27FC236}">
                  <a16:creationId xmlns:a16="http://schemas.microsoft.com/office/drawing/2014/main" id="{718C5F05-A315-4ED6-98D9-3C1F22E4BC0B}"/>
                </a:ext>
              </a:extLst>
            </p:cNvPr>
            <p:cNvSpPr/>
            <p:nvPr/>
          </p:nvSpPr>
          <p:spPr>
            <a:xfrm>
              <a:off x="5065099"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grpFill/>
            <a:ln w="9525" cap="flat">
              <a:noFill/>
              <a:prstDash val="solid"/>
              <a:miter/>
            </a:ln>
          </p:spPr>
          <p:txBody>
            <a:bodyPr rtlCol="0" anchor="ctr"/>
            <a:lstStyle/>
            <a:p>
              <a:endParaRPr lang="en-US"/>
            </a:p>
          </p:txBody>
        </p:sp>
        <p:sp>
          <p:nvSpPr>
            <p:cNvPr id="450" name="Freeform: Shape 449">
              <a:extLst>
                <a:ext uri="{FF2B5EF4-FFF2-40B4-BE49-F238E27FC236}">
                  <a16:creationId xmlns:a16="http://schemas.microsoft.com/office/drawing/2014/main" id="{39B233BE-6924-4BFF-B1CF-B6B66C6A0103}"/>
                </a:ext>
              </a:extLst>
            </p:cNvPr>
            <p:cNvSpPr/>
            <p:nvPr/>
          </p:nvSpPr>
          <p:spPr>
            <a:xfrm>
              <a:off x="5844254" y="2807798"/>
              <a:ext cx="44957" cy="43243"/>
            </a:xfrm>
            <a:custGeom>
              <a:avLst/>
              <a:gdLst>
                <a:gd name="connsiteX0" fmla="*/ 21622 w 44957"/>
                <a:gd name="connsiteY0" fmla="*/ 43244 h 43243"/>
                <a:gd name="connsiteX1" fmla="*/ 23336 w 44957"/>
                <a:gd name="connsiteY1" fmla="*/ 43244 h 43243"/>
                <a:gd name="connsiteX2" fmla="*/ 44958 w 44957"/>
                <a:gd name="connsiteY2" fmla="*/ 21622 h 43243"/>
                <a:gd name="connsiteX3" fmla="*/ 23336 w 44957"/>
                <a:gd name="connsiteY3" fmla="*/ 0 h 43243"/>
                <a:gd name="connsiteX4" fmla="*/ 21622 w 44957"/>
                <a:gd name="connsiteY4" fmla="*/ 0 h 43243"/>
                <a:gd name="connsiteX5" fmla="*/ 0 w 44957"/>
                <a:gd name="connsiteY5" fmla="*/ 21622 h 43243"/>
                <a:gd name="connsiteX6" fmla="*/ 21622 w 44957"/>
                <a:gd name="connsiteY6" fmla="*/ 43244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1622" y="43244"/>
                  </a:moveTo>
                  <a:lnTo>
                    <a:pt x="23336" y="43244"/>
                  </a:lnTo>
                  <a:cubicBezTo>
                    <a:pt x="35281" y="43244"/>
                    <a:pt x="44958" y="33566"/>
                    <a:pt x="44958" y="21622"/>
                  </a:cubicBezTo>
                  <a:cubicBezTo>
                    <a:pt x="44958" y="9677"/>
                    <a:pt x="35281" y="0"/>
                    <a:pt x="23336" y="0"/>
                  </a:cubicBezTo>
                  <a:lnTo>
                    <a:pt x="21622" y="0"/>
                  </a:lnTo>
                  <a:cubicBezTo>
                    <a:pt x="9677" y="0"/>
                    <a:pt x="0" y="9677"/>
                    <a:pt x="0" y="21622"/>
                  </a:cubicBezTo>
                  <a:cubicBezTo>
                    <a:pt x="-10" y="33557"/>
                    <a:pt x="9677" y="43244"/>
                    <a:pt x="21622" y="43244"/>
                  </a:cubicBezTo>
                  <a:close/>
                </a:path>
              </a:pathLst>
            </a:custGeom>
            <a:grpFill/>
            <a:ln w="9525" cap="flat">
              <a:noFill/>
              <a:prstDash val="solid"/>
              <a:miter/>
            </a:ln>
          </p:spPr>
          <p:txBody>
            <a:bodyPr rtlCol="0" anchor="ctr"/>
            <a:lstStyle/>
            <a:p>
              <a:endParaRPr lang="en-US"/>
            </a:p>
          </p:txBody>
        </p:sp>
        <p:sp>
          <p:nvSpPr>
            <p:cNvPr id="451" name="Freeform: Shape 450">
              <a:extLst>
                <a:ext uri="{FF2B5EF4-FFF2-40B4-BE49-F238E27FC236}">
                  <a16:creationId xmlns:a16="http://schemas.microsoft.com/office/drawing/2014/main" id="{C79C9F44-31B0-4B47-9F35-214E2506661F}"/>
                </a:ext>
              </a:extLst>
            </p:cNvPr>
            <p:cNvSpPr/>
            <p:nvPr/>
          </p:nvSpPr>
          <p:spPr>
            <a:xfrm>
              <a:off x="6701313"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8" y="0"/>
                    <a:pt x="0" y="9677"/>
                    <a:pt x="0" y="21622"/>
                  </a:cubicBezTo>
                  <a:cubicBezTo>
                    <a:pt x="0" y="33566"/>
                    <a:pt x="9678"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52" name="Freeform: Shape 451">
              <a:extLst>
                <a:ext uri="{FF2B5EF4-FFF2-40B4-BE49-F238E27FC236}">
                  <a16:creationId xmlns:a16="http://schemas.microsoft.com/office/drawing/2014/main" id="{8EB914B0-3B66-41AE-96C0-011CB27FCC6A}"/>
                </a:ext>
              </a:extLst>
            </p:cNvPr>
            <p:cNvSpPr/>
            <p:nvPr/>
          </p:nvSpPr>
          <p:spPr>
            <a:xfrm>
              <a:off x="5688415"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7" y="9687"/>
                    <a:pt x="35281" y="0"/>
                    <a:pt x="23336" y="0"/>
                  </a:cubicBezTo>
                  <a:close/>
                </a:path>
              </a:pathLst>
            </a:custGeom>
            <a:grpFill/>
            <a:ln w="9525" cap="flat">
              <a:noFill/>
              <a:prstDash val="solid"/>
              <a:miter/>
            </a:ln>
          </p:spPr>
          <p:txBody>
            <a:bodyPr rtlCol="0" anchor="ctr"/>
            <a:lstStyle/>
            <a:p>
              <a:endParaRPr lang="en-US"/>
            </a:p>
          </p:txBody>
        </p:sp>
        <p:sp>
          <p:nvSpPr>
            <p:cNvPr id="453" name="Freeform: Shape 452">
              <a:extLst>
                <a:ext uri="{FF2B5EF4-FFF2-40B4-BE49-F238E27FC236}">
                  <a16:creationId xmlns:a16="http://schemas.microsoft.com/office/drawing/2014/main" id="{AB0FFDDE-06C8-49FB-B26C-95BD2A50CD9C}"/>
                </a:ext>
              </a:extLst>
            </p:cNvPr>
            <p:cNvSpPr/>
            <p:nvPr/>
          </p:nvSpPr>
          <p:spPr>
            <a:xfrm>
              <a:off x="5143023"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54" name="Freeform: Shape 453">
              <a:extLst>
                <a:ext uri="{FF2B5EF4-FFF2-40B4-BE49-F238E27FC236}">
                  <a16:creationId xmlns:a16="http://schemas.microsoft.com/office/drawing/2014/main" id="{866FCC43-02B3-4975-A4DA-60F71689EC56}"/>
                </a:ext>
              </a:extLst>
            </p:cNvPr>
            <p:cNvSpPr/>
            <p:nvPr/>
          </p:nvSpPr>
          <p:spPr>
            <a:xfrm>
              <a:off x="5376767"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55" name="Freeform: Shape 454">
              <a:extLst>
                <a:ext uri="{FF2B5EF4-FFF2-40B4-BE49-F238E27FC236}">
                  <a16:creationId xmlns:a16="http://schemas.microsoft.com/office/drawing/2014/main" id="{D5B2E767-C254-44FD-96FC-C339BF8777C8}"/>
                </a:ext>
              </a:extLst>
            </p:cNvPr>
            <p:cNvSpPr/>
            <p:nvPr/>
          </p:nvSpPr>
          <p:spPr>
            <a:xfrm>
              <a:off x="5532596"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grpFill/>
            <a:ln w="9525" cap="flat">
              <a:noFill/>
              <a:prstDash val="solid"/>
              <a:miter/>
            </a:ln>
          </p:spPr>
          <p:txBody>
            <a:bodyPr rtlCol="0" anchor="ctr"/>
            <a:lstStyle/>
            <a:p>
              <a:endParaRPr lang="en-US"/>
            </a:p>
          </p:txBody>
        </p:sp>
        <p:sp>
          <p:nvSpPr>
            <p:cNvPr id="456" name="Freeform: Shape 455">
              <a:extLst>
                <a:ext uri="{FF2B5EF4-FFF2-40B4-BE49-F238E27FC236}">
                  <a16:creationId xmlns:a16="http://schemas.microsoft.com/office/drawing/2014/main" id="{ADF250F0-88D7-4AD9-B04C-9141C8C8E546}"/>
                </a:ext>
              </a:extLst>
            </p:cNvPr>
            <p:cNvSpPr/>
            <p:nvPr/>
          </p:nvSpPr>
          <p:spPr>
            <a:xfrm>
              <a:off x="5922159"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grpFill/>
            <a:ln w="9525" cap="flat">
              <a:noFill/>
              <a:prstDash val="solid"/>
              <a:miter/>
            </a:ln>
          </p:spPr>
          <p:txBody>
            <a:bodyPr rtlCol="0" anchor="ctr"/>
            <a:lstStyle/>
            <a:p>
              <a:endParaRPr lang="en-US"/>
            </a:p>
          </p:txBody>
        </p:sp>
        <p:sp>
          <p:nvSpPr>
            <p:cNvPr id="457" name="Freeform: Shape 456">
              <a:extLst>
                <a:ext uri="{FF2B5EF4-FFF2-40B4-BE49-F238E27FC236}">
                  <a16:creationId xmlns:a16="http://schemas.microsoft.com/office/drawing/2014/main" id="{7D538301-10F3-49D5-B802-A6B6E380382A}"/>
                </a:ext>
              </a:extLst>
            </p:cNvPr>
            <p:cNvSpPr/>
            <p:nvPr/>
          </p:nvSpPr>
          <p:spPr>
            <a:xfrm>
              <a:off x="6623399"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grpFill/>
            <a:ln w="9525" cap="flat">
              <a:noFill/>
              <a:prstDash val="solid"/>
              <a:miter/>
            </a:ln>
          </p:spPr>
          <p:txBody>
            <a:bodyPr rtlCol="0" anchor="ctr"/>
            <a:lstStyle/>
            <a:p>
              <a:endParaRPr lang="en-US"/>
            </a:p>
          </p:txBody>
        </p:sp>
        <p:sp>
          <p:nvSpPr>
            <p:cNvPr id="458" name="Freeform: Shape 457">
              <a:extLst>
                <a:ext uri="{FF2B5EF4-FFF2-40B4-BE49-F238E27FC236}">
                  <a16:creationId xmlns:a16="http://schemas.microsoft.com/office/drawing/2014/main" id="{246D7D31-FD85-4DDC-A3F6-F4EBE16401D9}"/>
                </a:ext>
              </a:extLst>
            </p:cNvPr>
            <p:cNvSpPr/>
            <p:nvPr/>
          </p:nvSpPr>
          <p:spPr>
            <a:xfrm>
              <a:off x="4597612" y="2807789"/>
              <a:ext cx="44957" cy="43243"/>
            </a:xfrm>
            <a:custGeom>
              <a:avLst/>
              <a:gdLst>
                <a:gd name="connsiteX0" fmla="*/ 23336 w 44957"/>
                <a:gd name="connsiteY0" fmla="*/ 0 h 43243"/>
                <a:gd name="connsiteX1" fmla="*/ 21622 w 44957"/>
                <a:gd name="connsiteY1" fmla="*/ 0 h 43243"/>
                <a:gd name="connsiteX2" fmla="*/ 0 w 44957"/>
                <a:gd name="connsiteY2" fmla="*/ 21622 h 43243"/>
                <a:gd name="connsiteX3" fmla="*/ 21622 w 44957"/>
                <a:gd name="connsiteY3" fmla="*/ 43243 h 43243"/>
                <a:gd name="connsiteX4" fmla="*/ 23336 w 44957"/>
                <a:gd name="connsiteY4" fmla="*/ 43243 h 43243"/>
                <a:gd name="connsiteX5" fmla="*/ 44958 w 44957"/>
                <a:gd name="connsiteY5" fmla="*/ 21622 h 43243"/>
                <a:gd name="connsiteX6" fmla="*/ 23336 w 44957"/>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grpFill/>
            <a:ln w="9525" cap="flat">
              <a:noFill/>
              <a:prstDash val="solid"/>
              <a:miter/>
            </a:ln>
          </p:spPr>
          <p:txBody>
            <a:bodyPr rtlCol="0" anchor="ctr"/>
            <a:lstStyle/>
            <a:p>
              <a:endParaRPr lang="en-US"/>
            </a:p>
          </p:txBody>
        </p:sp>
        <p:sp>
          <p:nvSpPr>
            <p:cNvPr id="459" name="Freeform: Shape 458">
              <a:extLst>
                <a:ext uri="{FF2B5EF4-FFF2-40B4-BE49-F238E27FC236}">
                  <a16:creationId xmlns:a16="http://schemas.microsoft.com/office/drawing/2014/main" id="{93F05B71-87E4-4297-A110-527128A153E7}"/>
                </a:ext>
              </a:extLst>
            </p:cNvPr>
            <p:cNvSpPr/>
            <p:nvPr/>
          </p:nvSpPr>
          <p:spPr>
            <a:xfrm>
              <a:off x="4831356"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grpFill/>
            <a:ln w="9525" cap="flat">
              <a:noFill/>
              <a:prstDash val="solid"/>
              <a:miter/>
            </a:ln>
          </p:spPr>
          <p:txBody>
            <a:bodyPr rtlCol="0" anchor="ctr"/>
            <a:lstStyle/>
            <a:p>
              <a:endParaRPr lang="en-US"/>
            </a:p>
          </p:txBody>
        </p:sp>
        <p:sp>
          <p:nvSpPr>
            <p:cNvPr id="460" name="Freeform: Shape 459">
              <a:extLst>
                <a:ext uri="{FF2B5EF4-FFF2-40B4-BE49-F238E27FC236}">
                  <a16:creationId xmlns:a16="http://schemas.microsoft.com/office/drawing/2014/main" id="{999CC248-258E-4D3A-9316-CB0764355821}"/>
                </a:ext>
              </a:extLst>
            </p:cNvPr>
            <p:cNvSpPr/>
            <p:nvPr/>
          </p:nvSpPr>
          <p:spPr>
            <a:xfrm>
              <a:off x="4675536" y="2807789"/>
              <a:ext cx="44957" cy="43243"/>
            </a:xfrm>
            <a:custGeom>
              <a:avLst/>
              <a:gdLst>
                <a:gd name="connsiteX0" fmla="*/ 23336 w 44957"/>
                <a:gd name="connsiteY0" fmla="*/ 0 h 43243"/>
                <a:gd name="connsiteX1" fmla="*/ 21622 w 44957"/>
                <a:gd name="connsiteY1" fmla="*/ 0 h 43243"/>
                <a:gd name="connsiteX2" fmla="*/ 0 w 44957"/>
                <a:gd name="connsiteY2" fmla="*/ 21622 h 43243"/>
                <a:gd name="connsiteX3" fmla="*/ 21622 w 44957"/>
                <a:gd name="connsiteY3" fmla="*/ 43243 h 43243"/>
                <a:gd name="connsiteX4" fmla="*/ 23336 w 44957"/>
                <a:gd name="connsiteY4" fmla="*/ 43243 h 43243"/>
                <a:gd name="connsiteX5" fmla="*/ 44958 w 44957"/>
                <a:gd name="connsiteY5" fmla="*/ 21622 h 43243"/>
                <a:gd name="connsiteX6" fmla="*/ 23336 w 44957"/>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grpFill/>
            <a:ln w="9525" cap="flat">
              <a:noFill/>
              <a:prstDash val="solid"/>
              <a:miter/>
            </a:ln>
          </p:spPr>
          <p:txBody>
            <a:bodyPr rtlCol="0" anchor="ctr"/>
            <a:lstStyle/>
            <a:p>
              <a:endParaRPr lang="en-US"/>
            </a:p>
          </p:txBody>
        </p:sp>
        <p:sp>
          <p:nvSpPr>
            <p:cNvPr id="461" name="Freeform: Shape 460">
              <a:extLst>
                <a:ext uri="{FF2B5EF4-FFF2-40B4-BE49-F238E27FC236}">
                  <a16:creationId xmlns:a16="http://schemas.microsoft.com/office/drawing/2014/main" id="{477B192D-78BE-4B8A-BB05-D769AF789781}"/>
                </a:ext>
              </a:extLst>
            </p:cNvPr>
            <p:cNvSpPr/>
            <p:nvPr/>
          </p:nvSpPr>
          <p:spPr>
            <a:xfrm>
              <a:off x="6155912"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grpFill/>
            <a:ln w="9525" cap="flat">
              <a:noFill/>
              <a:prstDash val="solid"/>
              <a:miter/>
            </a:ln>
          </p:spPr>
          <p:txBody>
            <a:bodyPr rtlCol="0" anchor="ctr"/>
            <a:lstStyle/>
            <a:p>
              <a:endParaRPr lang="en-US"/>
            </a:p>
          </p:txBody>
        </p:sp>
        <p:sp>
          <p:nvSpPr>
            <p:cNvPr id="462" name="Freeform: Shape 461">
              <a:extLst>
                <a:ext uri="{FF2B5EF4-FFF2-40B4-BE49-F238E27FC236}">
                  <a16:creationId xmlns:a16="http://schemas.microsoft.com/office/drawing/2014/main" id="{C2FA3096-CFAE-4334-A56D-58FA1C9BA3D5}"/>
                </a:ext>
              </a:extLst>
            </p:cNvPr>
            <p:cNvSpPr/>
            <p:nvPr/>
          </p:nvSpPr>
          <p:spPr>
            <a:xfrm>
              <a:off x="5610510"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63" name="Freeform: Shape 462">
              <a:extLst>
                <a:ext uri="{FF2B5EF4-FFF2-40B4-BE49-F238E27FC236}">
                  <a16:creationId xmlns:a16="http://schemas.microsoft.com/office/drawing/2014/main" id="{D3132EBE-8CD8-4771-8611-269AED9606A5}"/>
                </a:ext>
              </a:extLst>
            </p:cNvPr>
            <p:cNvSpPr/>
            <p:nvPr/>
          </p:nvSpPr>
          <p:spPr>
            <a:xfrm>
              <a:off x="6467570"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0" y="43243"/>
                    <a:pt x="44958" y="33566"/>
                    <a:pt x="44958" y="21622"/>
                  </a:cubicBezTo>
                  <a:cubicBezTo>
                    <a:pt x="44958" y="9687"/>
                    <a:pt x="35280" y="0"/>
                    <a:pt x="23336" y="0"/>
                  </a:cubicBezTo>
                  <a:close/>
                </a:path>
              </a:pathLst>
            </a:custGeom>
            <a:grpFill/>
            <a:ln w="9525" cap="flat">
              <a:noFill/>
              <a:prstDash val="solid"/>
              <a:miter/>
            </a:ln>
          </p:spPr>
          <p:txBody>
            <a:bodyPr rtlCol="0" anchor="ctr"/>
            <a:lstStyle/>
            <a:p>
              <a:endParaRPr lang="en-US"/>
            </a:p>
          </p:txBody>
        </p:sp>
        <p:sp>
          <p:nvSpPr>
            <p:cNvPr id="464" name="Freeform: Shape 463">
              <a:extLst>
                <a:ext uri="{FF2B5EF4-FFF2-40B4-BE49-F238E27FC236}">
                  <a16:creationId xmlns:a16="http://schemas.microsoft.com/office/drawing/2014/main" id="{9EBF1D52-23AF-45A6-A097-B204083E3E7F}"/>
                </a:ext>
              </a:extLst>
            </p:cNvPr>
            <p:cNvSpPr/>
            <p:nvPr/>
          </p:nvSpPr>
          <p:spPr>
            <a:xfrm>
              <a:off x="6077988"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grpFill/>
            <a:ln w="9525" cap="flat">
              <a:noFill/>
              <a:prstDash val="solid"/>
              <a:miter/>
            </a:ln>
          </p:spPr>
          <p:txBody>
            <a:bodyPr rtlCol="0" anchor="ctr"/>
            <a:lstStyle/>
            <a:p>
              <a:endParaRPr lang="en-US"/>
            </a:p>
          </p:txBody>
        </p:sp>
        <p:sp>
          <p:nvSpPr>
            <p:cNvPr id="465" name="Freeform: Shape 464">
              <a:extLst>
                <a:ext uri="{FF2B5EF4-FFF2-40B4-BE49-F238E27FC236}">
                  <a16:creationId xmlns:a16="http://schemas.microsoft.com/office/drawing/2014/main" id="{6389179E-AB3A-4A11-B549-47893042C57A}"/>
                </a:ext>
              </a:extLst>
            </p:cNvPr>
            <p:cNvSpPr/>
            <p:nvPr/>
          </p:nvSpPr>
          <p:spPr>
            <a:xfrm>
              <a:off x="6000083"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66" name="Freeform: Shape 465">
              <a:extLst>
                <a:ext uri="{FF2B5EF4-FFF2-40B4-BE49-F238E27FC236}">
                  <a16:creationId xmlns:a16="http://schemas.microsoft.com/office/drawing/2014/main" id="{C305208C-3BE3-4E98-BD50-D54FA000ABD2}"/>
                </a:ext>
              </a:extLst>
            </p:cNvPr>
            <p:cNvSpPr/>
            <p:nvPr/>
          </p:nvSpPr>
          <p:spPr>
            <a:xfrm>
              <a:off x="5220928"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grpFill/>
            <a:ln w="9525" cap="flat">
              <a:noFill/>
              <a:prstDash val="solid"/>
              <a:miter/>
            </a:ln>
          </p:spPr>
          <p:txBody>
            <a:bodyPr rtlCol="0" anchor="ctr"/>
            <a:lstStyle/>
            <a:p>
              <a:endParaRPr lang="en-US"/>
            </a:p>
          </p:txBody>
        </p:sp>
        <p:sp>
          <p:nvSpPr>
            <p:cNvPr id="467" name="Freeform: Shape 466">
              <a:extLst>
                <a:ext uri="{FF2B5EF4-FFF2-40B4-BE49-F238E27FC236}">
                  <a16:creationId xmlns:a16="http://schemas.microsoft.com/office/drawing/2014/main" id="{D499CCE2-7349-4CB2-86A7-8056302FF0D1}"/>
                </a:ext>
              </a:extLst>
            </p:cNvPr>
            <p:cNvSpPr/>
            <p:nvPr/>
          </p:nvSpPr>
          <p:spPr>
            <a:xfrm>
              <a:off x="6779224" y="2807798"/>
              <a:ext cx="35579" cy="43243"/>
            </a:xfrm>
            <a:custGeom>
              <a:avLst/>
              <a:gdLst>
                <a:gd name="connsiteX0" fmla="*/ 21626 w 35579"/>
                <a:gd name="connsiteY0" fmla="*/ 0 h 43243"/>
                <a:gd name="connsiteX1" fmla="*/ 13 w 35579"/>
                <a:gd name="connsiteY1" fmla="*/ 22412 h 43243"/>
                <a:gd name="connsiteX2" fmla="*/ 22140 w 35579"/>
                <a:gd name="connsiteY2" fmla="*/ 43244 h 43243"/>
                <a:gd name="connsiteX3" fmla="*/ 23331 w 35579"/>
                <a:gd name="connsiteY3" fmla="*/ 43244 h 43243"/>
                <a:gd name="connsiteX4" fmla="*/ 35532 w 35579"/>
                <a:gd name="connsiteY4" fmla="*/ 39453 h 43243"/>
                <a:gd name="connsiteX5" fmla="*/ 35580 w 35579"/>
                <a:gd name="connsiteY5" fmla="*/ 39348 h 43243"/>
                <a:gd name="connsiteX6" fmla="*/ 34694 w 35579"/>
                <a:gd name="connsiteY6" fmla="*/ 3362 h 43243"/>
                <a:gd name="connsiteX7" fmla="*/ 34637 w 35579"/>
                <a:gd name="connsiteY7" fmla="*/ 3267 h 43243"/>
                <a:gd name="connsiteX8" fmla="*/ 23321 w 35579"/>
                <a:gd name="connsiteY8" fmla="*/ 0 h 43243"/>
                <a:gd name="connsiteX9" fmla="*/ 21626 w 35579"/>
                <a:gd name="connsiteY9"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579" h="43243">
                  <a:moveTo>
                    <a:pt x="21626" y="0"/>
                  </a:moveTo>
                  <a:cubicBezTo>
                    <a:pt x="9424" y="0"/>
                    <a:pt x="-415" y="10106"/>
                    <a:pt x="13" y="22412"/>
                  </a:cubicBezTo>
                  <a:cubicBezTo>
                    <a:pt x="433" y="34128"/>
                    <a:pt x="10415" y="43244"/>
                    <a:pt x="22140" y="43244"/>
                  </a:cubicBezTo>
                  <a:lnTo>
                    <a:pt x="23331" y="43244"/>
                  </a:lnTo>
                  <a:cubicBezTo>
                    <a:pt x="27865" y="43244"/>
                    <a:pt x="32056" y="41834"/>
                    <a:pt x="35532" y="39453"/>
                  </a:cubicBezTo>
                  <a:cubicBezTo>
                    <a:pt x="35561" y="39433"/>
                    <a:pt x="35580" y="39395"/>
                    <a:pt x="35580" y="39348"/>
                  </a:cubicBezTo>
                  <a:cubicBezTo>
                    <a:pt x="35475" y="27308"/>
                    <a:pt x="35170" y="15307"/>
                    <a:pt x="34694" y="3362"/>
                  </a:cubicBezTo>
                  <a:cubicBezTo>
                    <a:pt x="34694" y="3324"/>
                    <a:pt x="34675" y="3286"/>
                    <a:pt x="34637" y="3267"/>
                  </a:cubicBezTo>
                  <a:cubicBezTo>
                    <a:pt x="31341" y="1229"/>
                    <a:pt x="27484" y="0"/>
                    <a:pt x="23321" y="0"/>
                  </a:cubicBezTo>
                  <a:lnTo>
                    <a:pt x="21626" y="0"/>
                  </a:lnTo>
                  <a:close/>
                </a:path>
              </a:pathLst>
            </a:custGeom>
            <a:grpFill/>
            <a:ln w="9525" cap="flat">
              <a:noFill/>
              <a:prstDash val="solid"/>
              <a:miter/>
            </a:ln>
          </p:spPr>
          <p:txBody>
            <a:bodyPr rtlCol="0" anchor="ctr"/>
            <a:lstStyle/>
            <a:p>
              <a:endParaRPr lang="en-US"/>
            </a:p>
          </p:txBody>
        </p:sp>
        <p:sp>
          <p:nvSpPr>
            <p:cNvPr id="468" name="Freeform: Shape 467">
              <a:extLst>
                <a:ext uri="{FF2B5EF4-FFF2-40B4-BE49-F238E27FC236}">
                  <a16:creationId xmlns:a16="http://schemas.microsoft.com/office/drawing/2014/main" id="{7803B971-884B-4422-8144-86445C467625}"/>
                </a:ext>
              </a:extLst>
            </p:cNvPr>
            <p:cNvSpPr/>
            <p:nvPr/>
          </p:nvSpPr>
          <p:spPr>
            <a:xfrm>
              <a:off x="4909280" y="2807789"/>
              <a:ext cx="44957" cy="43243"/>
            </a:xfrm>
            <a:custGeom>
              <a:avLst/>
              <a:gdLst>
                <a:gd name="connsiteX0" fmla="*/ 23336 w 44957"/>
                <a:gd name="connsiteY0" fmla="*/ 0 h 43243"/>
                <a:gd name="connsiteX1" fmla="*/ 21622 w 44957"/>
                <a:gd name="connsiteY1" fmla="*/ 0 h 43243"/>
                <a:gd name="connsiteX2" fmla="*/ 0 w 44957"/>
                <a:gd name="connsiteY2" fmla="*/ 21622 h 43243"/>
                <a:gd name="connsiteX3" fmla="*/ 21622 w 44957"/>
                <a:gd name="connsiteY3" fmla="*/ 43243 h 43243"/>
                <a:gd name="connsiteX4" fmla="*/ 23336 w 44957"/>
                <a:gd name="connsiteY4" fmla="*/ 43243 h 43243"/>
                <a:gd name="connsiteX5" fmla="*/ 44958 w 44957"/>
                <a:gd name="connsiteY5" fmla="*/ 21622 h 43243"/>
                <a:gd name="connsiteX6" fmla="*/ 23336 w 44957"/>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69" name="Freeform: Shape 468">
              <a:extLst>
                <a:ext uri="{FF2B5EF4-FFF2-40B4-BE49-F238E27FC236}">
                  <a16:creationId xmlns:a16="http://schemas.microsoft.com/office/drawing/2014/main" id="{6F263D52-B38E-4AC0-8AD6-22074C2DB8DD}"/>
                </a:ext>
              </a:extLst>
            </p:cNvPr>
            <p:cNvSpPr/>
            <p:nvPr/>
          </p:nvSpPr>
          <p:spPr>
            <a:xfrm>
              <a:off x="6545475"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grpFill/>
            <a:ln w="9525" cap="flat">
              <a:noFill/>
              <a:prstDash val="solid"/>
              <a:miter/>
            </a:ln>
          </p:spPr>
          <p:txBody>
            <a:bodyPr rtlCol="0" anchor="ctr"/>
            <a:lstStyle/>
            <a:p>
              <a:endParaRPr lang="en-US"/>
            </a:p>
          </p:txBody>
        </p:sp>
        <p:sp>
          <p:nvSpPr>
            <p:cNvPr id="470" name="Freeform: Shape 469">
              <a:extLst>
                <a:ext uri="{FF2B5EF4-FFF2-40B4-BE49-F238E27FC236}">
                  <a16:creationId xmlns:a16="http://schemas.microsoft.com/office/drawing/2014/main" id="{7452B80B-A610-4626-AC49-94B33C798470}"/>
                </a:ext>
              </a:extLst>
            </p:cNvPr>
            <p:cNvSpPr/>
            <p:nvPr/>
          </p:nvSpPr>
          <p:spPr>
            <a:xfrm>
              <a:off x="5766339"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71" name="Freeform: Shape 470">
              <a:extLst>
                <a:ext uri="{FF2B5EF4-FFF2-40B4-BE49-F238E27FC236}">
                  <a16:creationId xmlns:a16="http://schemas.microsoft.com/office/drawing/2014/main" id="{CBB3848B-FE6D-434D-89D2-0797B4D21DEC}"/>
                </a:ext>
              </a:extLst>
            </p:cNvPr>
            <p:cNvSpPr/>
            <p:nvPr/>
          </p:nvSpPr>
          <p:spPr>
            <a:xfrm>
              <a:off x="6389655"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8" y="0"/>
                    <a:pt x="0" y="9677"/>
                    <a:pt x="0" y="21622"/>
                  </a:cubicBezTo>
                  <a:cubicBezTo>
                    <a:pt x="0" y="33566"/>
                    <a:pt x="9678" y="43243"/>
                    <a:pt x="21622" y="43243"/>
                  </a:cubicBezTo>
                  <a:lnTo>
                    <a:pt x="23336" y="43243"/>
                  </a:lnTo>
                  <a:cubicBezTo>
                    <a:pt x="35281" y="43243"/>
                    <a:pt x="44958" y="33566"/>
                    <a:pt x="44958" y="21622"/>
                  </a:cubicBezTo>
                  <a:cubicBezTo>
                    <a:pt x="44958" y="9687"/>
                    <a:pt x="35271" y="0"/>
                    <a:pt x="23336" y="0"/>
                  </a:cubicBezTo>
                  <a:close/>
                </a:path>
              </a:pathLst>
            </a:custGeom>
            <a:grpFill/>
            <a:ln w="9525" cap="flat">
              <a:noFill/>
              <a:prstDash val="solid"/>
              <a:miter/>
            </a:ln>
          </p:spPr>
          <p:txBody>
            <a:bodyPr rtlCol="0" anchor="ctr"/>
            <a:lstStyle/>
            <a:p>
              <a:endParaRPr lang="en-US"/>
            </a:p>
          </p:txBody>
        </p:sp>
        <p:sp>
          <p:nvSpPr>
            <p:cNvPr id="472" name="Freeform: Shape 471">
              <a:extLst>
                <a:ext uri="{FF2B5EF4-FFF2-40B4-BE49-F238E27FC236}">
                  <a16:creationId xmlns:a16="http://schemas.microsoft.com/office/drawing/2014/main" id="{B6D0F2BF-7E38-4014-AF7C-0CB37C21C6B0}"/>
                </a:ext>
              </a:extLst>
            </p:cNvPr>
            <p:cNvSpPr/>
            <p:nvPr/>
          </p:nvSpPr>
          <p:spPr>
            <a:xfrm>
              <a:off x="6311731"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8" y="0"/>
                    <a:pt x="0" y="9677"/>
                    <a:pt x="0" y="21622"/>
                  </a:cubicBezTo>
                  <a:cubicBezTo>
                    <a:pt x="0" y="33566"/>
                    <a:pt x="9678" y="43243"/>
                    <a:pt x="21622" y="43243"/>
                  </a:cubicBezTo>
                  <a:lnTo>
                    <a:pt x="23336" y="43243"/>
                  </a:lnTo>
                  <a:cubicBezTo>
                    <a:pt x="35281" y="43243"/>
                    <a:pt x="44958" y="33566"/>
                    <a:pt x="44958" y="21622"/>
                  </a:cubicBezTo>
                  <a:cubicBezTo>
                    <a:pt x="44968" y="9687"/>
                    <a:pt x="35281" y="0"/>
                    <a:pt x="23336" y="0"/>
                  </a:cubicBezTo>
                  <a:close/>
                </a:path>
              </a:pathLst>
            </a:custGeom>
            <a:grpFill/>
            <a:ln w="9525" cap="flat">
              <a:noFill/>
              <a:prstDash val="solid"/>
              <a:miter/>
            </a:ln>
          </p:spPr>
          <p:txBody>
            <a:bodyPr rtlCol="0" anchor="ctr"/>
            <a:lstStyle/>
            <a:p>
              <a:endParaRPr lang="en-US"/>
            </a:p>
          </p:txBody>
        </p:sp>
        <p:sp>
          <p:nvSpPr>
            <p:cNvPr id="473" name="Freeform: Shape 472">
              <a:extLst>
                <a:ext uri="{FF2B5EF4-FFF2-40B4-BE49-F238E27FC236}">
                  <a16:creationId xmlns:a16="http://schemas.microsoft.com/office/drawing/2014/main" id="{E1E20676-4C5D-4404-95CE-3921118D7456}"/>
                </a:ext>
              </a:extLst>
            </p:cNvPr>
            <p:cNvSpPr/>
            <p:nvPr/>
          </p:nvSpPr>
          <p:spPr>
            <a:xfrm>
              <a:off x="6233826"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grpFill/>
            <a:ln w="9525" cap="flat">
              <a:noFill/>
              <a:prstDash val="solid"/>
              <a:miter/>
            </a:ln>
          </p:spPr>
          <p:txBody>
            <a:bodyPr rtlCol="0" anchor="ctr"/>
            <a:lstStyle/>
            <a:p>
              <a:endParaRPr lang="en-US"/>
            </a:p>
          </p:txBody>
        </p:sp>
        <p:sp>
          <p:nvSpPr>
            <p:cNvPr id="474" name="Freeform: Shape 473">
              <a:extLst>
                <a:ext uri="{FF2B5EF4-FFF2-40B4-BE49-F238E27FC236}">
                  <a16:creationId xmlns:a16="http://schemas.microsoft.com/office/drawing/2014/main" id="{22CC61DB-50D8-4494-8ECE-40583B65D98C}"/>
                </a:ext>
              </a:extLst>
            </p:cNvPr>
            <p:cNvSpPr/>
            <p:nvPr/>
          </p:nvSpPr>
          <p:spPr>
            <a:xfrm>
              <a:off x="5454672"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7" y="9687"/>
                    <a:pt x="35281" y="0"/>
                    <a:pt x="23336" y="0"/>
                  </a:cubicBezTo>
                  <a:close/>
                </a:path>
              </a:pathLst>
            </a:custGeom>
            <a:grpFill/>
            <a:ln w="9525" cap="flat">
              <a:noFill/>
              <a:prstDash val="solid"/>
              <a:miter/>
            </a:ln>
          </p:spPr>
          <p:txBody>
            <a:bodyPr rtlCol="0" anchor="ctr"/>
            <a:lstStyle/>
            <a:p>
              <a:endParaRPr lang="en-US"/>
            </a:p>
          </p:txBody>
        </p:sp>
        <p:sp>
          <p:nvSpPr>
            <p:cNvPr id="475" name="Freeform: Shape 474">
              <a:extLst>
                <a:ext uri="{FF2B5EF4-FFF2-40B4-BE49-F238E27FC236}">
                  <a16:creationId xmlns:a16="http://schemas.microsoft.com/office/drawing/2014/main" id="{86208273-758D-4349-8BF3-F5AB3AD0015F}"/>
                </a:ext>
              </a:extLst>
            </p:cNvPr>
            <p:cNvSpPr/>
            <p:nvPr/>
          </p:nvSpPr>
          <p:spPr>
            <a:xfrm>
              <a:off x="4529080" y="2807789"/>
              <a:ext cx="35589" cy="43253"/>
            </a:xfrm>
            <a:custGeom>
              <a:avLst/>
              <a:gdLst>
                <a:gd name="connsiteX0" fmla="*/ 13964 w 35589"/>
                <a:gd name="connsiteY0" fmla="*/ 43243 h 43253"/>
                <a:gd name="connsiteX1" fmla="*/ 35576 w 35589"/>
                <a:gd name="connsiteY1" fmla="*/ 20831 h 43253"/>
                <a:gd name="connsiteX2" fmla="*/ 13449 w 35589"/>
                <a:gd name="connsiteY2" fmla="*/ 0 h 43253"/>
                <a:gd name="connsiteX3" fmla="*/ 12249 w 35589"/>
                <a:gd name="connsiteY3" fmla="*/ 0 h 43253"/>
                <a:gd name="connsiteX4" fmla="*/ 943 w 35589"/>
                <a:gd name="connsiteY4" fmla="*/ 3267 h 43253"/>
                <a:gd name="connsiteX5" fmla="*/ 886 w 35589"/>
                <a:gd name="connsiteY5" fmla="*/ 3362 h 43253"/>
                <a:gd name="connsiteX6" fmla="*/ 0 w 35589"/>
                <a:gd name="connsiteY6" fmla="*/ 39357 h 43253"/>
                <a:gd name="connsiteX7" fmla="*/ 48 w 35589"/>
                <a:gd name="connsiteY7" fmla="*/ 39462 h 43253"/>
                <a:gd name="connsiteX8" fmla="*/ 12240 w 35589"/>
                <a:gd name="connsiteY8" fmla="*/ 43253 h 43253"/>
                <a:gd name="connsiteX9" fmla="*/ 13964 w 35589"/>
                <a:gd name="connsiteY9" fmla="*/ 43253 h 4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589" h="43253">
                  <a:moveTo>
                    <a:pt x="13964" y="43243"/>
                  </a:moveTo>
                  <a:cubicBezTo>
                    <a:pt x="26165" y="43243"/>
                    <a:pt x="36004" y="33137"/>
                    <a:pt x="35576" y="20831"/>
                  </a:cubicBezTo>
                  <a:cubicBezTo>
                    <a:pt x="35157" y="9115"/>
                    <a:pt x="25175" y="0"/>
                    <a:pt x="13449" y="0"/>
                  </a:cubicBezTo>
                  <a:lnTo>
                    <a:pt x="12249" y="0"/>
                  </a:lnTo>
                  <a:cubicBezTo>
                    <a:pt x="8087" y="0"/>
                    <a:pt x="4239" y="1229"/>
                    <a:pt x="943" y="3267"/>
                  </a:cubicBezTo>
                  <a:cubicBezTo>
                    <a:pt x="905" y="3286"/>
                    <a:pt x="886" y="3324"/>
                    <a:pt x="886" y="3362"/>
                  </a:cubicBezTo>
                  <a:cubicBezTo>
                    <a:pt x="410" y="15316"/>
                    <a:pt x="114" y="27308"/>
                    <a:pt x="0" y="39357"/>
                  </a:cubicBezTo>
                  <a:cubicBezTo>
                    <a:pt x="0" y="39395"/>
                    <a:pt x="19" y="39433"/>
                    <a:pt x="48" y="39462"/>
                  </a:cubicBezTo>
                  <a:cubicBezTo>
                    <a:pt x="3524" y="41843"/>
                    <a:pt x="7715" y="43253"/>
                    <a:pt x="12240" y="43253"/>
                  </a:cubicBezTo>
                  <a:lnTo>
                    <a:pt x="13964" y="43253"/>
                  </a:lnTo>
                  <a:close/>
                </a:path>
              </a:pathLst>
            </a:custGeom>
            <a:grpFill/>
            <a:ln w="9525" cap="flat">
              <a:noFill/>
              <a:prstDash val="solid"/>
              <a:miter/>
            </a:ln>
          </p:spPr>
          <p:txBody>
            <a:bodyPr rtlCol="0" anchor="ctr"/>
            <a:lstStyle/>
            <a:p>
              <a:endParaRPr lang="en-US"/>
            </a:p>
          </p:txBody>
        </p:sp>
        <p:sp>
          <p:nvSpPr>
            <p:cNvPr id="476" name="Freeform: Shape 475">
              <a:extLst>
                <a:ext uri="{FF2B5EF4-FFF2-40B4-BE49-F238E27FC236}">
                  <a16:creationId xmlns:a16="http://schemas.microsoft.com/office/drawing/2014/main" id="{61AA3C91-63C8-457E-83BC-996E30D1D25D}"/>
                </a:ext>
              </a:extLst>
            </p:cNvPr>
            <p:cNvSpPr/>
            <p:nvPr/>
          </p:nvSpPr>
          <p:spPr>
            <a:xfrm>
              <a:off x="5377148"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7" y="9506"/>
                    <a:pt x="34681" y="0"/>
                    <a:pt x="22955" y="0"/>
                  </a:cubicBezTo>
                  <a:close/>
                </a:path>
              </a:pathLst>
            </a:custGeom>
            <a:grpFill/>
            <a:ln w="9525" cap="flat">
              <a:noFill/>
              <a:prstDash val="solid"/>
              <a:miter/>
            </a:ln>
          </p:spPr>
          <p:txBody>
            <a:bodyPr rtlCol="0" anchor="ctr"/>
            <a:lstStyle/>
            <a:p>
              <a:endParaRPr lang="en-US"/>
            </a:p>
          </p:txBody>
        </p:sp>
        <p:sp>
          <p:nvSpPr>
            <p:cNvPr id="477" name="Freeform: Shape 476">
              <a:extLst>
                <a:ext uri="{FF2B5EF4-FFF2-40B4-BE49-F238E27FC236}">
                  <a16:creationId xmlns:a16="http://schemas.microsoft.com/office/drawing/2014/main" id="{D787B528-1084-4535-9CB0-75E823BCA61F}"/>
                </a:ext>
              </a:extLst>
            </p:cNvPr>
            <p:cNvSpPr/>
            <p:nvPr/>
          </p:nvSpPr>
          <p:spPr>
            <a:xfrm>
              <a:off x="5532977"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7" y="9506"/>
                    <a:pt x="34681" y="0"/>
                    <a:pt x="22955" y="0"/>
                  </a:cubicBezTo>
                  <a:close/>
                </a:path>
              </a:pathLst>
            </a:custGeom>
            <a:grpFill/>
            <a:ln w="9525" cap="flat">
              <a:noFill/>
              <a:prstDash val="solid"/>
              <a:miter/>
            </a:ln>
          </p:spPr>
          <p:txBody>
            <a:bodyPr rtlCol="0" anchor="ctr"/>
            <a:lstStyle/>
            <a:p>
              <a:endParaRPr lang="en-US"/>
            </a:p>
          </p:txBody>
        </p:sp>
        <p:sp>
          <p:nvSpPr>
            <p:cNvPr id="478" name="Freeform: Shape 477">
              <a:extLst>
                <a:ext uri="{FF2B5EF4-FFF2-40B4-BE49-F238E27FC236}">
                  <a16:creationId xmlns:a16="http://schemas.microsoft.com/office/drawing/2014/main" id="{CAD36324-3A99-4E00-B8EA-128F2EF11C7E}"/>
                </a:ext>
              </a:extLst>
            </p:cNvPr>
            <p:cNvSpPr/>
            <p:nvPr/>
          </p:nvSpPr>
          <p:spPr>
            <a:xfrm>
              <a:off x="4753832"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86" y="9506"/>
                    <a:pt x="34681" y="0"/>
                    <a:pt x="22955" y="0"/>
                  </a:cubicBezTo>
                  <a:close/>
                </a:path>
              </a:pathLst>
            </a:custGeom>
            <a:grpFill/>
            <a:ln w="9525" cap="flat">
              <a:noFill/>
              <a:prstDash val="solid"/>
              <a:miter/>
            </a:ln>
          </p:spPr>
          <p:txBody>
            <a:bodyPr rtlCol="0" anchor="ctr"/>
            <a:lstStyle/>
            <a:p>
              <a:endParaRPr lang="en-US"/>
            </a:p>
          </p:txBody>
        </p:sp>
        <p:sp>
          <p:nvSpPr>
            <p:cNvPr id="479" name="Freeform: Shape 478">
              <a:extLst>
                <a:ext uri="{FF2B5EF4-FFF2-40B4-BE49-F238E27FC236}">
                  <a16:creationId xmlns:a16="http://schemas.microsoft.com/office/drawing/2014/main" id="{36975D30-CF1F-44D3-BEBC-AF4AC24FEC92}"/>
                </a:ext>
              </a:extLst>
            </p:cNvPr>
            <p:cNvSpPr/>
            <p:nvPr/>
          </p:nvSpPr>
          <p:spPr>
            <a:xfrm>
              <a:off x="5922540"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480" name="Freeform: Shape 479">
              <a:extLst>
                <a:ext uri="{FF2B5EF4-FFF2-40B4-BE49-F238E27FC236}">
                  <a16:creationId xmlns:a16="http://schemas.microsoft.com/office/drawing/2014/main" id="{DAD45AC4-CF37-48A0-A8EC-0F7D2E69EEC8}"/>
                </a:ext>
              </a:extLst>
            </p:cNvPr>
            <p:cNvSpPr/>
            <p:nvPr/>
          </p:nvSpPr>
          <p:spPr>
            <a:xfrm>
              <a:off x="6545856"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481" name="Freeform: Shape 480">
              <a:extLst>
                <a:ext uri="{FF2B5EF4-FFF2-40B4-BE49-F238E27FC236}">
                  <a16:creationId xmlns:a16="http://schemas.microsoft.com/office/drawing/2014/main" id="{720300B7-E9F9-424F-8187-52B43EA15550}"/>
                </a:ext>
              </a:extLst>
            </p:cNvPr>
            <p:cNvSpPr/>
            <p:nvPr/>
          </p:nvSpPr>
          <p:spPr>
            <a:xfrm>
              <a:off x="4675917"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86" y="9506"/>
                    <a:pt x="34681" y="0"/>
                    <a:pt x="22955" y="0"/>
                  </a:cubicBezTo>
                  <a:close/>
                </a:path>
              </a:pathLst>
            </a:custGeom>
            <a:grpFill/>
            <a:ln w="9525" cap="flat">
              <a:noFill/>
              <a:prstDash val="solid"/>
              <a:miter/>
            </a:ln>
          </p:spPr>
          <p:txBody>
            <a:bodyPr rtlCol="0" anchor="ctr"/>
            <a:lstStyle/>
            <a:p>
              <a:endParaRPr lang="en-US"/>
            </a:p>
          </p:txBody>
        </p:sp>
        <p:sp>
          <p:nvSpPr>
            <p:cNvPr id="482" name="Freeform: Shape 481">
              <a:extLst>
                <a:ext uri="{FF2B5EF4-FFF2-40B4-BE49-F238E27FC236}">
                  <a16:creationId xmlns:a16="http://schemas.microsoft.com/office/drawing/2014/main" id="{8E1953CA-DCFE-4C94-9FFA-1F904776CFEB}"/>
                </a:ext>
              </a:extLst>
            </p:cNvPr>
            <p:cNvSpPr/>
            <p:nvPr/>
          </p:nvSpPr>
          <p:spPr>
            <a:xfrm>
              <a:off x="5455053"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483" name="Freeform: Shape 482">
              <a:extLst>
                <a:ext uri="{FF2B5EF4-FFF2-40B4-BE49-F238E27FC236}">
                  <a16:creationId xmlns:a16="http://schemas.microsoft.com/office/drawing/2014/main" id="{5387249F-1C8B-4E96-916E-1E266F5F05FF}"/>
                </a:ext>
              </a:extLst>
            </p:cNvPr>
            <p:cNvSpPr/>
            <p:nvPr/>
          </p:nvSpPr>
          <p:spPr>
            <a:xfrm>
              <a:off x="4597993"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484" name="Freeform: Shape 483">
              <a:extLst>
                <a:ext uri="{FF2B5EF4-FFF2-40B4-BE49-F238E27FC236}">
                  <a16:creationId xmlns:a16="http://schemas.microsoft.com/office/drawing/2014/main" id="{09A35788-8D32-4DE0-9002-0454C575D44E}"/>
                </a:ext>
              </a:extLst>
            </p:cNvPr>
            <p:cNvSpPr/>
            <p:nvPr/>
          </p:nvSpPr>
          <p:spPr>
            <a:xfrm>
              <a:off x="6000464"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grpFill/>
            <a:ln w="9525" cap="flat">
              <a:noFill/>
              <a:prstDash val="solid"/>
              <a:miter/>
            </a:ln>
          </p:spPr>
          <p:txBody>
            <a:bodyPr rtlCol="0" anchor="ctr"/>
            <a:lstStyle/>
            <a:p>
              <a:endParaRPr lang="en-US"/>
            </a:p>
          </p:txBody>
        </p:sp>
        <p:sp>
          <p:nvSpPr>
            <p:cNvPr id="485" name="Freeform: Shape 484">
              <a:extLst>
                <a:ext uri="{FF2B5EF4-FFF2-40B4-BE49-F238E27FC236}">
                  <a16:creationId xmlns:a16="http://schemas.microsoft.com/office/drawing/2014/main" id="{1C356B02-3B79-460A-81BC-3F2FDFFD2BE2}"/>
                </a:ext>
              </a:extLst>
            </p:cNvPr>
            <p:cNvSpPr/>
            <p:nvPr/>
          </p:nvSpPr>
          <p:spPr>
            <a:xfrm>
              <a:off x="5610891"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grpFill/>
            <a:ln w="9525" cap="flat">
              <a:noFill/>
              <a:prstDash val="solid"/>
              <a:miter/>
            </a:ln>
          </p:spPr>
          <p:txBody>
            <a:bodyPr rtlCol="0" anchor="ctr"/>
            <a:lstStyle/>
            <a:p>
              <a:endParaRPr lang="en-US"/>
            </a:p>
          </p:txBody>
        </p:sp>
        <p:sp>
          <p:nvSpPr>
            <p:cNvPr id="486" name="Freeform: Shape 485">
              <a:extLst>
                <a:ext uri="{FF2B5EF4-FFF2-40B4-BE49-F238E27FC236}">
                  <a16:creationId xmlns:a16="http://schemas.microsoft.com/office/drawing/2014/main" id="{8653865A-9855-4379-928F-48130C5FA0DE}"/>
                </a:ext>
              </a:extLst>
            </p:cNvPr>
            <p:cNvSpPr/>
            <p:nvPr/>
          </p:nvSpPr>
          <p:spPr>
            <a:xfrm>
              <a:off x="6467951"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7" y="9506"/>
                    <a:pt x="34681" y="0"/>
                    <a:pt x="22955" y="0"/>
                  </a:cubicBezTo>
                  <a:close/>
                </a:path>
              </a:pathLst>
            </a:custGeom>
            <a:grpFill/>
            <a:ln w="9525" cap="flat">
              <a:noFill/>
              <a:prstDash val="solid"/>
              <a:miter/>
            </a:ln>
          </p:spPr>
          <p:txBody>
            <a:bodyPr rtlCol="0" anchor="ctr"/>
            <a:lstStyle/>
            <a:p>
              <a:endParaRPr lang="en-US"/>
            </a:p>
          </p:txBody>
        </p:sp>
        <p:sp>
          <p:nvSpPr>
            <p:cNvPr id="487" name="Freeform: Shape 486">
              <a:extLst>
                <a:ext uri="{FF2B5EF4-FFF2-40B4-BE49-F238E27FC236}">
                  <a16:creationId xmlns:a16="http://schemas.microsoft.com/office/drawing/2014/main" id="{9854FFF1-7149-4362-9ACC-79774CDAE912}"/>
                </a:ext>
              </a:extLst>
            </p:cNvPr>
            <p:cNvSpPr/>
            <p:nvPr/>
          </p:nvSpPr>
          <p:spPr>
            <a:xfrm>
              <a:off x="6779605" y="2868539"/>
              <a:ext cx="35142" cy="42462"/>
            </a:xfrm>
            <a:custGeom>
              <a:avLst/>
              <a:gdLst>
                <a:gd name="connsiteX0" fmla="*/ 21235 w 35142"/>
                <a:gd name="connsiteY0" fmla="*/ 0 h 42462"/>
                <a:gd name="connsiteX1" fmla="*/ 14 w 35142"/>
                <a:gd name="connsiteY1" fmla="*/ 22003 h 42462"/>
                <a:gd name="connsiteX2" fmla="*/ 21740 w 35142"/>
                <a:gd name="connsiteY2" fmla="*/ 42463 h 42462"/>
                <a:gd name="connsiteX3" fmla="*/ 22941 w 35142"/>
                <a:gd name="connsiteY3" fmla="*/ 42463 h 42462"/>
                <a:gd name="connsiteX4" fmla="*/ 34113 w 35142"/>
                <a:gd name="connsiteY4" fmla="*/ 39224 h 42462"/>
                <a:gd name="connsiteX5" fmla="*/ 34170 w 35142"/>
                <a:gd name="connsiteY5" fmla="*/ 39129 h 42462"/>
                <a:gd name="connsiteX6" fmla="*/ 35142 w 35142"/>
                <a:gd name="connsiteY6" fmla="*/ 3953 h 42462"/>
                <a:gd name="connsiteX7" fmla="*/ 35094 w 35142"/>
                <a:gd name="connsiteY7" fmla="*/ 3858 h 42462"/>
                <a:gd name="connsiteX8" fmla="*/ 22950 w 35142"/>
                <a:gd name="connsiteY8" fmla="*/ 0 h 42462"/>
                <a:gd name="connsiteX9" fmla="*/ 21235 w 35142"/>
                <a:gd name="connsiteY9" fmla="*/ 0 h 42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42" h="42462">
                  <a:moveTo>
                    <a:pt x="21235" y="0"/>
                  </a:moveTo>
                  <a:cubicBezTo>
                    <a:pt x="9253" y="0"/>
                    <a:pt x="-415" y="9925"/>
                    <a:pt x="14" y="22003"/>
                  </a:cubicBezTo>
                  <a:cubicBezTo>
                    <a:pt x="423" y="33509"/>
                    <a:pt x="10224" y="42463"/>
                    <a:pt x="21740" y="42463"/>
                  </a:cubicBezTo>
                  <a:lnTo>
                    <a:pt x="22941" y="42463"/>
                  </a:lnTo>
                  <a:cubicBezTo>
                    <a:pt x="27055" y="42463"/>
                    <a:pt x="30856" y="41243"/>
                    <a:pt x="34113" y="39224"/>
                  </a:cubicBezTo>
                  <a:cubicBezTo>
                    <a:pt x="34142" y="39205"/>
                    <a:pt x="34170" y="39167"/>
                    <a:pt x="34170" y="39129"/>
                  </a:cubicBezTo>
                  <a:cubicBezTo>
                    <a:pt x="34675" y="27451"/>
                    <a:pt x="34989" y="15716"/>
                    <a:pt x="35142" y="3953"/>
                  </a:cubicBezTo>
                  <a:cubicBezTo>
                    <a:pt x="35142" y="3915"/>
                    <a:pt x="35123" y="3877"/>
                    <a:pt x="35094" y="3858"/>
                  </a:cubicBezTo>
                  <a:cubicBezTo>
                    <a:pt x="31646" y="1448"/>
                    <a:pt x="27474" y="0"/>
                    <a:pt x="22950" y="0"/>
                  </a:cubicBezTo>
                  <a:lnTo>
                    <a:pt x="21235" y="0"/>
                  </a:lnTo>
                  <a:close/>
                </a:path>
              </a:pathLst>
            </a:custGeom>
            <a:grpFill/>
            <a:ln w="9525" cap="flat">
              <a:noFill/>
              <a:prstDash val="solid"/>
              <a:miter/>
            </a:ln>
          </p:spPr>
          <p:txBody>
            <a:bodyPr rtlCol="0" anchor="ctr"/>
            <a:lstStyle/>
            <a:p>
              <a:endParaRPr lang="en-US"/>
            </a:p>
          </p:txBody>
        </p:sp>
        <p:sp>
          <p:nvSpPr>
            <p:cNvPr id="488" name="Freeform: Shape 487">
              <a:extLst>
                <a:ext uri="{FF2B5EF4-FFF2-40B4-BE49-F238E27FC236}">
                  <a16:creationId xmlns:a16="http://schemas.microsoft.com/office/drawing/2014/main" id="{B7E07563-BAB3-4E0F-9FCC-68A9A251DDAE}"/>
                </a:ext>
              </a:extLst>
            </p:cNvPr>
            <p:cNvSpPr/>
            <p:nvPr/>
          </p:nvSpPr>
          <p:spPr>
            <a:xfrm>
              <a:off x="4987575"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96" y="9506"/>
                    <a:pt x="34681" y="0"/>
                    <a:pt x="22955" y="0"/>
                  </a:cubicBezTo>
                  <a:close/>
                </a:path>
              </a:pathLst>
            </a:custGeom>
            <a:grpFill/>
            <a:ln w="9525" cap="flat">
              <a:noFill/>
              <a:prstDash val="solid"/>
              <a:miter/>
            </a:ln>
          </p:spPr>
          <p:txBody>
            <a:bodyPr rtlCol="0" anchor="ctr"/>
            <a:lstStyle/>
            <a:p>
              <a:endParaRPr lang="en-US"/>
            </a:p>
          </p:txBody>
        </p:sp>
        <p:sp>
          <p:nvSpPr>
            <p:cNvPr id="489" name="Freeform: Shape 488">
              <a:extLst>
                <a:ext uri="{FF2B5EF4-FFF2-40B4-BE49-F238E27FC236}">
                  <a16:creationId xmlns:a16="http://schemas.microsoft.com/office/drawing/2014/main" id="{24E6DEE2-6EAD-4527-B4A9-ED9063353732}"/>
                </a:ext>
              </a:extLst>
            </p:cNvPr>
            <p:cNvSpPr/>
            <p:nvPr/>
          </p:nvSpPr>
          <p:spPr>
            <a:xfrm>
              <a:off x="5221309"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490" name="Freeform: Shape 489">
              <a:extLst>
                <a:ext uri="{FF2B5EF4-FFF2-40B4-BE49-F238E27FC236}">
                  <a16:creationId xmlns:a16="http://schemas.microsoft.com/office/drawing/2014/main" id="{FD60105C-D210-4116-8973-0BFD09577614}"/>
                </a:ext>
              </a:extLst>
            </p:cNvPr>
            <p:cNvSpPr/>
            <p:nvPr/>
          </p:nvSpPr>
          <p:spPr>
            <a:xfrm>
              <a:off x="5688796"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491" name="Freeform: Shape 490">
              <a:extLst>
                <a:ext uri="{FF2B5EF4-FFF2-40B4-BE49-F238E27FC236}">
                  <a16:creationId xmlns:a16="http://schemas.microsoft.com/office/drawing/2014/main" id="{AADCF144-C585-4A34-B601-DF9CF72B8D08}"/>
                </a:ext>
              </a:extLst>
            </p:cNvPr>
            <p:cNvSpPr/>
            <p:nvPr/>
          </p:nvSpPr>
          <p:spPr>
            <a:xfrm>
              <a:off x="6312112"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492" name="Freeform: Shape 491">
              <a:extLst>
                <a:ext uri="{FF2B5EF4-FFF2-40B4-BE49-F238E27FC236}">
                  <a16:creationId xmlns:a16="http://schemas.microsoft.com/office/drawing/2014/main" id="{3265CD4A-BCB6-4F76-A499-B03D8406B302}"/>
                </a:ext>
              </a:extLst>
            </p:cNvPr>
            <p:cNvSpPr/>
            <p:nvPr/>
          </p:nvSpPr>
          <p:spPr>
            <a:xfrm>
              <a:off x="6390036"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7" y="9506"/>
                    <a:pt x="34680" y="0"/>
                    <a:pt x="22955" y="0"/>
                  </a:cubicBezTo>
                  <a:close/>
                </a:path>
              </a:pathLst>
            </a:custGeom>
            <a:grpFill/>
            <a:ln w="9525" cap="flat">
              <a:noFill/>
              <a:prstDash val="solid"/>
              <a:miter/>
            </a:ln>
          </p:spPr>
          <p:txBody>
            <a:bodyPr rtlCol="0" anchor="ctr"/>
            <a:lstStyle/>
            <a:p>
              <a:endParaRPr lang="en-US"/>
            </a:p>
          </p:txBody>
        </p:sp>
        <p:sp>
          <p:nvSpPr>
            <p:cNvPr id="493" name="Freeform: Shape 492">
              <a:extLst>
                <a:ext uri="{FF2B5EF4-FFF2-40B4-BE49-F238E27FC236}">
                  <a16:creationId xmlns:a16="http://schemas.microsoft.com/office/drawing/2014/main" id="{8F3B4BC8-AAFB-42AB-85AD-22140D37D4BC}"/>
                </a:ext>
              </a:extLst>
            </p:cNvPr>
            <p:cNvSpPr/>
            <p:nvPr/>
          </p:nvSpPr>
          <p:spPr>
            <a:xfrm>
              <a:off x="4909661"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86" y="9506"/>
                    <a:pt x="34681" y="0"/>
                    <a:pt x="22955" y="0"/>
                  </a:cubicBezTo>
                  <a:close/>
                </a:path>
              </a:pathLst>
            </a:custGeom>
            <a:grpFill/>
            <a:ln w="9525" cap="flat">
              <a:noFill/>
              <a:prstDash val="solid"/>
              <a:miter/>
            </a:ln>
          </p:spPr>
          <p:txBody>
            <a:bodyPr rtlCol="0" anchor="ctr"/>
            <a:lstStyle/>
            <a:p>
              <a:endParaRPr lang="en-US"/>
            </a:p>
          </p:txBody>
        </p:sp>
        <p:sp>
          <p:nvSpPr>
            <p:cNvPr id="494" name="Freeform: Shape 493">
              <a:extLst>
                <a:ext uri="{FF2B5EF4-FFF2-40B4-BE49-F238E27FC236}">
                  <a16:creationId xmlns:a16="http://schemas.microsoft.com/office/drawing/2014/main" id="{B83AE323-E747-4086-8385-0CCEBDAB3A1F}"/>
                </a:ext>
              </a:extLst>
            </p:cNvPr>
            <p:cNvSpPr/>
            <p:nvPr/>
          </p:nvSpPr>
          <p:spPr>
            <a:xfrm>
              <a:off x="6701694"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7" y="9506"/>
                    <a:pt x="34680" y="0"/>
                    <a:pt x="22955" y="0"/>
                  </a:cubicBezTo>
                  <a:close/>
                </a:path>
              </a:pathLst>
            </a:custGeom>
            <a:grpFill/>
            <a:ln w="9525" cap="flat">
              <a:noFill/>
              <a:prstDash val="solid"/>
              <a:miter/>
            </a:ln>
          </p:spPr>
          <p:txBody>
            <a:bodyPr rtlCol="0" anchor="ctr"/>
            <a:lstStyle/>
            <a:p>
              <a:endParaRPr lang="en-US"/>
            </a:p>
          </p:txBody>
        </p:sp>
        <p:sp>
          <p:nvSpPr>
            <p:cNvPr id="495" name="Freeform: Shape 494">
              <a:extLst>
                <a:ext uri="{FF2B5EF4-FFF2-40B4-BE49-F238E27FC236}">
                  <a16:creationId xmlns:a16="http://schemas.microsoft.com/office/drawing/2014/main" id="{BE91FE45-3E21-486A-9DEF-DDFF59FCF526}"/>
                </a:ext>
              </a:extLst>
            </p:cNvPr>
            <p:cNvSpPr/>
            <p:nvPr/>
          </p:nvSpPr>
          <p:spPr>
            <a:xfrm>
              <a:off x="5143404"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grpFill/>
            <a:ln w="9525" cap="flat">
              <a:noFill/>
              <a:prstDash val="solid"/>
              <a:miter/>
            </a:ln>
          </p:spPr>
          <p:txBody>
            <a:bodyPr rtlCol="0" anchor="ctr"/>
            <a:lstStyle/>
            <a:p>
              <a:endParaRPr lang="en-US"/>
            </a:p>
          </p:txBody>
        </p:sp>
        <p:sp>
          <p:nvSpPr>
            <p:cNvPr id="496" name="Freeform: Shape 495">
              <a:extLst>
                <a:ext uri="{FF2B5EF4-FFF2-40B4-BE49-F238E27FC236}">
                  <a16:creationId xmlns:a16="http://schemas.microsoft.com/office/drawing/2014/main" id="{D45303E7-C1CE-4A29-9055-5F37207C9FBB}"/>
                </a:ext>
              </a:extLst>
            </p:cNvPr>
            <p:cNvSpPr/>
            <p:nvPr/>
          </p:nvSpPr>
          <p:spPr>
            <a:xfrm>
              <a:off x="5844635" y="2868520"/>
              <a:ext cx="44195" cy="42481"/>
            </a:xfrm>
            <a:custGeom>
              <a:avLst/>
              <a:gdLst>
                <a:gd name="connsiteX0" fmla="*/ 21241 w 44195"/>
                <a:gd name="connsiteY0" fmla="*/ 42482 h 42481"/>
                <a:gd name="connsiteX1" fmla="*/ 22955 w 44195"/>
                <a:gd name="connsiteY1" fmla="*/ 42482 h 42481"/>
                <a:gd name="connsiteX2" fmla="*/ 44196 w 44195"/>
                <a:gd name="connsiteY2" fmla="*/ 21241 h 42481"/>
                <a:gd name="connsiteX3" fmla="*/ 22955 w 44195"/>
                <a:gd name="connsiteY3" fmla="*/ 0 h 42481"/>
                <a:gd name="connsiteX4" fmla="*/ 21241 w 44195"/>
                <a:gd name="connsiteY4" fmla="*/ 0 h 42481"/>
                <a:gd name="connsiteX5" fmla="*/ 0 w 44195"/>
                <a:gd name="connsiteY5" fmla="*/ 21241 h 42481"/>
                <a:gd name="connsiteX6" fmla="*/ 21241 w 44195"/>
                <a:gd name="connsiteY6" fmla="*/ 42482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1241" y="42482"/>
                  </a:moveTo>
                  <a:lnTo>
                    <a:pt x="22955" y="42482"/>
                  </a:lnTo>
                  <a:cubicBezTo>
                    <a:pt x="34681" y="42482"/>
                    <a:pt x="44196" y="32976"/>
                    <a:pt x="44196" y="21241"/>
                  </a:cubicBezTo>
                  <a:cubicBezTo>
                    <a:pt x="44196" y="9506"/>
                    <a:pt x="34690" y="0"/>
                    <a:pt x="22955" y="0"/>
                  </a:cubicBezTo>
                  <a:lnTo>
                    <a:pt x="21241" y="0"/>
                  </a:lnTo>
                  <a:cubicBezTo>
                    <a:pt x="9515" y="0"/>
                    <a:pt x="0" y="9506"/>
                    <a:pt x="0" y="21241"/>
                  </a:cubicBezTo>
                  <a:cubicBezTo>
                    <a:pt x="0" y="32976"/>
                    <a:pt x="9506" y="42482"/>
                    <a:pt x="21241" y="42482"/>
                  </a:cubicBezTo>
                  <a:close/>
                </a:path>
              </a:pathLst>
            </a:custGeom>
            <a:grpFill/>
            <a:ln w="9525" cap="flat">
              <a:noFill/>
              <a:prstDash val="solid"/>
              <a:miter/>
            </a:ln>
          </p:spPr>
          <p:txBody>
            <a:bodyPr rtlCol="0" anchor="ctr"/>
            <a:lstStyle/>
            <a:p>
              <a:endParaRPr lang="en-US"/>
            </a:p>
          </p:txBody>
        </p:sp>
        <p:sp>
          <p:nvSpPr>
            <p:cNvPr id="497" name="Freeform: Shape 496">
              <a:extLst>
                <a:ext uri="{FF2B5EF4-FFF2-40B4-BE49-F238E27FC236}">
                  <a16:creationId xmlns:a16="http://schemas.microsoft.com/office/drawing/2014/main" id="{AD8BCFA6-F644-478A-B599-5B58423C2C85}"/>
                </a:ext>
              </a:extLst>
            </p:cNvPr>
            <p:cNvSpPr/>
            <p:nvPr/>
          </p:nvSpPr>
          <p:spPr>
            <a:xfrm>
              <a:off x="5766720"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7" y="9506"/>
                    <a:pt x="34681" y="0"/>
                    <a:pt x="22955" y="0"/>
                  </a:cubicBezTo>
                  <a:close/>
                </a:path>
              </a:pathLst>
            </a:custGeom>
            <a:grpFill/>
            <a:ln w="9525" cap="flat">
              <a:noFill/>
              <a:prstDash val="solid"/>
              <a:miter/>
            </a:ln>
          </p:spPr>
          <p:txBody>
            <a:bodyPr rtlCol="0" anchor="ctr"/>
            <a:lstStyle/>
            <a:p>
              <a:endParaRPr lang="en-US"/>
            </a:p>
          </p:txBody>
        </p:sp>
        <p:sp>
          <p:nvSpPr>
            <p:cNvPr id="498" name="Freeform: Shape 497">
              <a:extLst>
                <a:ext uri="{FF2B5EF4-FFF2-40B4-BE49-F238E27FC236}">
                  <a16:creationId xmlns:a16="http://schemas.microsoft.com/office/drawing/2014/main" id="{5E6C0FB8-7591-4FAE-B814-B12705EBD85C}"/>
                </a:ext>
              </a:extLst>
            </p:cNvPr>
            <p:cNvSpPr/>
            <p:nvPr/>
          </p:nvSpPr>
          <p:spPr>
            <a:xfrm>
              <a:off x="6156293"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grpFill/>
            <a:ln w="9525" cap="flat">
              <a:noFill/>
              <a:prstDash val="solid"/>
              <a:miter/>
            </a:ln>
          </p:spPr>
          <p:txBody>
            <a:bodyPr rtlCol="0" anchor="ctr"/>
            <a:lstStyle/>
            <a:p>
              <a:endParaRPr lang="en-US"/>
            </a:p>
          </p:txBody>
        </p:sp>
        <p:sp>
          <p:nvSpPr>
            <p:cNvPr id="499" name="Freeform: Shape 498">
              <a:extLst>
                <a:ext uri="{FF2B5EF4-FFF2-40B4-BE49-F238E27FC236}">
                  <a16:creationId xmlns:a16="http://schemas.microsoft.com/office/drawing/2014/main" id="{2D4897C2-89AE-49EC-9828-1D5C0A388C73}"/>
                </a:ext>
              </a:extLst>
            </p:cNvPr>
            <p:cNvSpPr/>
            <p:nvPr/>
          </p:nvSpPr>
          <p:spPr>
            <a:xfrm>
              <a:off x="4529147" y="2868529"/>
              <a:ext cx="35132" cy="42471"/>
            </a:xfrm>
            <a:custGeom>
              <a:avLst/>
              <a:gdLst>
                <a:gd name="connsiteX0" fmla="*/ 13897 w 35132"/>
                <a:gd name="connsiteY0" fmla="*/ 42472 h 42471"/>
                <a:gd name="connsiteX1" fmla="*/ 35119 w 35132"/>
                <a:gd name="connsiteY1" fmla="*/ 20460 h 42471"/>
                <a:gd name="connsiteX2" fmla="*/ 13392 w 35132"/>
                <a:gd name="connsiteY2" fmla="*/ 0 h 42471"/>
                <a:gd name="connsiteX3" fmla="*/ 12182 w 35132"/>
                <a:gd name="connsiteY3" fmla="*/ 0 h 42471"/>
                <a:gd name="connsiteX4" fmla="*/ 48 w 35132"/>
                <a:gd name="connsiteY4" fmla="*/ 3848 h 42471"/>
                <a:gd name="connsiteX5" fmla="*/ 0 w 35132"/>
                <a:gd name="connsiteY5" fmla="*/ 3943 h 42471"/>
                <a:gd name="connsiteX6" fmla="*/ 972 w 35132"/>
                <a:gd name="connsiteY6" fmla="*/ 39129 h 42471"/>
                <a:gd name="connsiteX7" fmla="*/ 1029 w 35132"/>
                <a:gd name="connsiteY7" fmla="*/ 39224 h 42471"/>
                <a:gd name="connsiteX8" fmla="*/ 12192 w 35132"/>
                <a:gd name="connsiteY8" fmla="*/ 42462 h 42471"/>
                <a:gd name="connsiteX9" fmla="*/ 13897 w 35132"/>
                <a:gd name="connsiteY9" fmla="*/ 42462 h 42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32" h="42471">
                  <a:moveTo>
                    <a:pt x="13897" y="42472"/>
                  </a:moveTo>
                  <a:cubicBezTo>
                    <a:pt x="25879" y="42472"/>
                    <a:pt x="35547" y="32547"/>
                    <a:pt x="35119" y="20460"/>
                  </a:cubicBezTo>
                  <a:cubicBezTo>
                    <a:pt x="34709" y="8954"/>
                    <a:pt x="24898" y="0"/>
                    <a:pt x="13392" y="0"/>
                  </a:cubicBezTo>
                  <a:lnTo>
                    <a:pt x="12182" y="0"/>
                  </a:lnTo>
                  <a:cubicBezTo>
                    <a:pt x="7658" y="0"/>
                    <a:pt x="3486" y="1438"/>
                    <a:pt x="48" y="3848"/>
                  </a:cubicBezTo>
                  <a:cubicBezTo>
                    <a:pt x="19" y="3867"/>
                    <a:pt x="0" y="3905"/>
                    <a:pt x="0" y="3943"/>
                  </a:cubicBezTo>
                  <a:cubicBezTo>
                    <a:pt x="152" y="15716"/>
                    <a:pt x="467" y="27441"/>
                    <a:pt x="972" y="39129"/>
                  </a:cubicBezTo>
                  <a:cubicBezTo>
                    <a:pt x="972" y="39167"/>
                    <a:pt x="991" y="39205"/>
                    <a:pt x="1029" y="39224"/>
                  </a:cubicBezTo>
                  <a:cubicBezTo>
                    <a:pt x="4277" y="41243"/>
                    <a:pt x="8087" y="42462"/>
                    <a:pt x="12192" y="42462"/>
                  </a:cubicBezTo>
                  <a:lnTo>
                    <a:pt x="13897" y="42462"/>
                  </a:lnTo>
                  <a:close/>
                </a:path>
              </a:pathLst>
            </a:custGeom>
            <a:grpFill/>
            <a:ln w="9525" cap="flat">
              <a:noFill/>
              <a:prstDash val="solid"/>
              <a:miter/>
            </a:ln>
          </p:spPr>
          <p:txBody>
            <a:bodyPr rtlCol="0" anchor="ctr"/>
            <a:lstStyle/>
            <a:p>
              <a:endParaRPr lang="en-US"/>
            </a:p>
          </p:txBody>
        </p:sp>
        <p:sp>
          <p:nvSpPr>
            <p:cNvPr id="500" name="Freeform: Shape 499">
              <a:extLst>
                <a:ext uri="{FF2B5EF4-FFF2-40B4-BE49-F238E27FC236}">
                  <a16:creationId xmlns:a16="http://schemas.microsoft.com/office/drawing/2014/main" id="{5A933854-4ABC-4B42-A980-9BD3EB465696}"/>
                </a:ext>
              </a:extLst>
            </p:cNvPr>
            <p:cNvSpPr/>
            <p:nvPr/>
          </p:nvSpPr>
          <p:spPr>
            <a:xfrm>
              <a:off x="5065480"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501" name="Freeform: Shape 500">
              <a:extLst>
                <a:ext uri="{FF2B5EF4-FFF2-40B4-BE49-F238E27FC236}">
                  <a16:creationId xmlns:a16="http://schemas.microsoft.com/office/drawing/2014/main" id="{55940AD5-8F8D-4929-BD0C-30266BABD4F0}"/>
                </a:ext>
              </a:extLst>
            </p:cNvPr>
            <p:cNvSpPr/>
            <p:nvPr/>
          </p:nvSpPr>
          <p:spPr>
            <a:xfrm>
              <a:off x="6078369"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502" name="Freeform: Shape 501">
              <a:extLst>
                <a:ext uri="{FF2B5EF4-FFF2-40B4-BE49-F238E27FC236}">
                  <a16:creationId xmlns:a16="http://schemas.microsoft.com/office/drawing/2014/main" id="{3204D73F-A0A9-481D-8570-4B09EB374B05}"/>
                </a:ext>
              </a:extLst>
            </p:cNvPr>
            <p:cNvSpPr/>
            <p:nvPr/>
          </p:nvSpPr>
          <p:spPr>
            <a:xfrm>
              <a:off x="6623780"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7" y="9506"/>
                    <a:pt x="34680" y="0"/>
                    <a:pt x="22955" y="0"/>
                  </a:cubicBezTo>
                  <a:close/>
                </a:path>
              </a:pathLst>
            </a:custGeom>
            <a:grpFill/>
            <a:ln w="9525" cap="flat">
              <a:noFill/>
              <a:prstDash val="solid"/>
              <a:miter/>
            </a:ln>
          </p:spPr>
          <p:txBody>
            <a:bodyPr rtlCol="0" anchor="ctr"/>
            <a:lstStyle/>
            <a:p>
              <a:endParaRPr lang="en-US"/>
            </a:p>
          </p:txBody>
        </p:sp>
        <p:sp>
          <p:nvSpPr>
            <p:cNvPr id="503" name="Freeform: Shape 502">
              <a:extLst>
                <a:ext uri="{FF2B5EF4-FFF2-40B4-BE49-F238E27FC236}">
                  <a16:creationId xmlns:a16="http://schemas.microsoft.com/office/drawing/2014/main" id="{EE633A06-A890-49FC-A610-0A34E73C93DB}"/>
                </a:ext>
              </a:extLst>
            </p:cNvPr>
            <p:cNvSpPr/>
            <p:nvPr/>
          </p:nvSpPr>
          <p:spPr>
            <a:xfrm>
              <a:off x="6234207"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6" y="9506"/>
                    <a:pt x="34681" y="0"/>
                    <a:pt x="22955" y="0"/>
                  </a:cubicBezTo>
                  <a:close/>
                </a:path>
              </a:pathLst>
            </a:custGeom>
            <a:grpFill/>
            <a:ln w="9525" cap="flat">
              <a:noFill/>
              <a:prstDash val="solid"/>
              <a:miter/>
            </a:ln>
          </p:spPr>
          <p:txBody>
            <a:bodyPr rtlCol="0" anchor="ctr"/>
            <a:lstStyle/>
            <a:p>
              <a:endParaRPr lang="en-US"/>
            </a:p>
          </p:txBody>
        </p:sp>
        <p:sp>
          <p:nvSpPr>
            <p:cNvPr id="504" name="Freeform: Shape 503">
              <a:extLst>
                <a:ext uri="{FF2B5EF4-FFF2-40B4-BE49-F238E27FC236}">
                  <a16:creationId xmlns:a16="http://schemas.microsoft.com/office/drawing/2014/main" id="{1B5EF910-6D16-4CCB-9846-A90C20345CF7}"/>
                </a:ext>
              </a:extLst>
            </p:cNvPr>
            <p:cNvSpPr/>
            <p:nvPr/>
          </p:nvSpPr>
          <p:spPr>
            <a:xfrm>
              <a:off x="4831737"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96" y="9506"/>
                    <a:pt x="34690" y="0"/>
                    <a:pt x="22955" y="0"/>
                  </a:cubicBezTo>
                  <a:close/>
                </a:path>
              </a:pathLst>
            </a:custGeom>
            <a:grpFill/>
            <a:ln w="9525" cap="flat">
              <a:noFill/>
              <a:prstDash val="solid"/>
              <a:miter/>
            </a:ln>
          </p:spPr>
          <p:txBody>
            <a:bodyPr rtlCol="0" anchor="ctr"/>
            <a:lstStyle/>
            <a:p>
              <a:endParaRPr lang="en-US"/>
            </a:p>
          </p:txBody>
        </p:sp>
        <p:sp>
          <p:nvSpPr>
            <p:cNvPr id="505" name="Freeform: Shape 504">
              <a:extLst>
                <a:ext uri="{FF2B5EF4-FFF2-40B4-BE49-F238E27FC236}">
                  <a16:creationId xmlns:a16="http://schemas.microsoft.com/office/drawing/2014/main" id="{677BFB14-5AB0-4810-B3A5-8E427E633003}"/>
                </a:ext>
              </a:extLst>
            </p:cNvPr>
            <p:cNvSpPr/>
            <p:nvPr/>
          </p:nvSpPr>
          <p:spPr>
            <a:xfrm>
              <a:off x="5299233"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grpFill/>
            <a:ln w="9525" cap="flat">
              <a:noFill/>
              <a:prstDash val="solid"/>
              <a:miter/>
            </a:ln>
          </p:spPr>
          <p:txBody>
            <a:bodyPr rtlCol="0" anchor="ctr"/>
            <a:lstStyle/>
            <a:p>
              <a:endParaRPr lang="en-US"/>
            </a:p>
          </p:txBody>
        </p:sp>
        <p:sp>
          <p:nvSpPr>
            <p:cNvPr id="506" name="Freeform: Shape 505">
              <a:extLst>
                <a:ext uri="{FF2B5EF4-FFF2-40B4-BE49-F238E27FC236}">
                  <a16:creationId xmlns:a16="http://schemas.microsoft.com/office/drawing/2014/main" id="{ECD4FF22-94A4-4826-BF04-799E10A24087}"/>
                </a:ext>
              </a:extLst>
            </p:cNvPr>
            <p:cNvSpPr/>
            <p:nvPr/>
          </p:nvSpPr>
          <p:spPr>
            <a:xfrm>
              <a:off x="5221700"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07" name="Freeform: Shape 506">
              <a:extLst>
                <a:ext uri="{FF2B5EF4-FFF2-40B4-BE49-F238E27FC236}">
                  <a16:creationId xmlns:a16="http://schemas.microsoft.com/office/drawing/2014/main" id="{F05A354C-6439-4085-BDFB-025B1967772F}"/>
                </a:ext>
              </a:extLst>
            </p:cNvPr>
            <p:cNvSpPr/>
            <p:nvPr/>
          </p:nvSpPr>
          <p:spPr>
            <a:xfrm>
              <a:off x="5143795"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08" name="Freeform: Shape 507">
              <a:extLst>
                <a:ext uri="{FF2B5EF4-FFF2-40B4-BE49-F238E27FC236}">
                  <a16:creationId xmlns:a16="http://schemas.microsoft.com/office/drawing/2014/main" id="{8B8E2DDF-42B3-4455-B0CE-6A3CF6E4A81D}"/>
                </a:ext>
              </a:extLst>
            </p:cNvPr>
            <p:cNvSpPr/>
            <p:nvPr/>
          </p:nvSpPr>
          <p:spPr>
            <a:xfrm>
              <a:off x="5922930"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09" name="Freeform: Shape 508">
              <a:extLst>
                <a:ext uri="{FF2B5EF4-FFF2-40B4-BE49-F238E27FC236}">
                  <a16:creationId xmlns:a16="http://schemas.microsoft.com/office/drawing/2014/main" id="{041E1F99-0F6D-4DD6-9841-82C319A663D0}"/>
                </a:ext>
              </a:extLst>
            </p:cNvPr>
            <p:cNvSpPr/>
            <p:nvPr/>
          </p:nvSpPr>
          <p:spPr>
            <a:xfrm>
              <a:off x="4987966"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10" name="Freeform: Shape 509">
              <a:extLst>
                <a:ext uri="{FF2B5EF4-FFF2-40B4-BE49-F238E27FC236}">
                  <a16:creationId xmlns:a16="http://schemas.microsoft.com/office/drawing/2014/main" id="{0BADD181-0787-45DD-833D-FF9FA29DFAB4}"/>
                </a:ext>
              </a:extLst>
            </p:cNvPr>
            <p:cNvSpPr/>
            <p:nvPr/>
          </p:nvSpPr>
          <p:spPr>
            <a:xfrm>
              <a:off x="4676308"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11" name="Freeform: Shape 510">
              <a:extLst>
                <a:ext uri="{FF2B5EF4-FFF2-40B4-BE49-F238E27FC236}">
                  <a16:creationId xmlns:a16="http://schemas.microsoft.com/office/drawing/2014/main" id="{D810A1FA-6228-4F91-9811-F7618364B0D3}"/>
                </a:ext>
              </a:extLst>
            </p:cNvPr>
            <p:cNvSpPr/>
            <p:nvPr/>
          </p:nvSpPr>
          <p:spPr>
            <a:xfrm>
              <a:off x="6468341"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12" name="Freeform: Shape 511">
              <a:extLst>
                <a:ext uri="{FF2B5EF4-FFF2-40B4-BE49-F238E27FC236}">
                  <a16:creationId xmlns:a16="http://schemas.microsoft.com/office/drawing/2014/main" id="{85FDF795-F4AD-4AC0-BBE6-7D2B545CB44A}"/>
                </a:ext>
              </a:extLst>
            </p:cNvPr>
            <p:cNvSpPr/>
            <p:nvPr/>
          </p:nvSpPr>
          <p:spPr>
            <a:xfrm>
              <a:off x="5845025" y="2929270"/>
              <a:ext cx="43414" cy="41700"/>
            </a:xfrm>
            <a:custGeom>
              <a:avLst/>
              <a:gdLst>
                <a:gd name="connsiteX0" fmla="*/ 20850 w 43414"/>
                <a:gd name="connsiteY0" fmla="*/ 41700 h 41700"/>
                <a:gd name="connsiteX1" fmla="*/ 22565 w 43414"/>
                <a:gd name="connsiteY1" fmla="*/ 41700 h 41700"/>
                <a:gd name="connsiteX2" fmla="*/ 43415 w 43414"/>
                <a:gd name="connsiteY2" fmla="*/ 20850 h 41700"/>
                <a:gd name="connsiteX3" fmla="*/ 22565 w 43414"/>
                <a:gd name="connsiteY3" fmla="*/ 0 h 41700"/>
                <a:gd name="connsiteX4" fmla="*/ 20850 w 43414"/>
                <a:gd name="connsiteY4" fmla="*/ 0 h 41700"/>
                <a:gd name="connsiteX5" fmla="*/ 0 w 43414"/>
                <a:gd name="connsiteY5" fmla="*/ 20850 h 41700"/>
                <a:gd name="connsiteX6" fmla="*/ 20850 w 43414"/>
                <a:gd name="connsiteY6" fmla="*/ 4170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0850" y="41700"/>
                  </a:moveTo>
                  <a:lnTo>
                    <a:pt x="22565" y="41700"/>
                  </a:lnTo>
                  <a:cubicBezTo>
                    <a:pt x="34080" y="41700"/>
                    <a:pt x="43415" y="32366"/>
                    <a:pt x="43415" y="20850"/>
                  </a:cubicBezTo>
                  <a:cubicBezTo>
                    <a:pt x="43415" y="9334"/>
                    <a:pt x="34080" y="0"/>
                    <a:pt x="22565" y="0"/>
                  </a:cubicBezTo>
                  <a:lnTo>
                    <a:pt x="20850" y="0"/>
                  </a:lnTo>
                  <a:cubicBezTo>
                    <a:pt x="9334" y="0"/>
                    <a:pt x="0" y="9334"/>
                    <a:pt x="0" y="20850"/>
                  </a:cubicBezTo>
                  <a:cubicBezTo>
                    <a:pt x="0" y="32366"/>
                    <a:pt x="9325" y="41700"/>
                    <a:pt x="20850" y="41700"/>
                  </a:cubicBezTo>
                  <a:close/>
                </a:path>
              </a:pathLst>
            </a:custGeom>
            <a:grpFill/>
            <a:ln w="9525" cap="flat">
              <a:noFill/>
              <a:prstDash val="solid"/>
              <a:miter/>
            </a:ln>
          </p:spPr>
          <p:txBody>
            <a:bodyPr rtlCol="0" anchor="ctr"/>
            <a:lstStyle/>
            <a:p>
              <a:endParaRPr lang="en-US"/>
            </a:p>
          </p:txBody>
        </p:sp>
        <p:sp>
          <p:nvSpPr>
            <p:cNvPr id="513" name="Freeform: Shape 512">
              <a:extLst>
                <a:ext uri="{FF2B5EF4-FFF2-40B4-BE49-F238E27FC236}">
                  <a16:creationId xmlns:a16="http://schemas.microsoft.com/office/drawing/2014/main" id="{F9DCBCD8-2A22-4B36-98E3-A7A8BBE24F00}"/>
                </a:ext>
              </a:extLst>
            </p:cNvPr>
            <p:cNvSpPr/>
            <p:nvPr/>
          </p:nvSpPr>
          <p:spPr>
            <a:xfrm>
              <a:off x="6078759"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14" name="Freeform: Shape 513">
              <a:extLst>
                <a:ext uri="{FF2B5EF4-FFF2-40B4-BE49-F238E27FC236}">
                  <a16:creationId xmlns:a16="http://schemas.microsoft.com/office/drawing/2014/main" id="{DC8A05AF-D07F-43D5-86A5-3EAA4372D247}"/>
                </a:ext>
              </a:extLst>
            </p:cNvPr>
            <p:cNvSpPr/>
            <p:nvPr/>
          </p:nvSpPr>
          <p:spPr>
            <a:xfrm>
              <a:off x="6234598"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15" name="Freeform: Shape 514">
              <a:extLst>
                <a:ext uri="{FF2B5EF4-FFF2-40B4-BE49-F238E27FC236}">
                  <a16:creationId xmlns:a16="http://schemas.microsoft.com/office/drawing/2014/main" id="{4FD1BBFD-10BA-4732-877D-DE795F75CE55}"/>
                </a:ext>
              </a:extLst>
            </p:cNvPr>
            <p:cNvSpPr/>
            <p:nvPr/>
          </p:nvSpPr>
          <p:spPr>
            <a:xfrm>
              <a:off x="6156683"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16" name="Freeform: Shape 515">
              <a:extLst>
                <a:ext uri="{FF2B5EF4-FFF2-40B4-BE49-F238E27FC236}">
                  <a16:creationId xmlns:a16="http://schemas.microsoft.com/office/drawing/2014/main" id="{669FCE06-4277-4341-A58D-9447EC794EFE}"/>
                </a:ext>
              </a:extLst>
            </p:cNvPr>
            <p:cNvSpPr/>
            <p:nvPr/>
          </p:nvSpPr>
          <p:spPr>
            <a:xfrm>
              <a:off x="6702085"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17" name="Freeform: Shape 516">
              <a:extLst>
                <a:ext uri="{FF2B5EF4-FFF2-40B4-BE49-F238E27FC236}">
                  <a16:creationId xmlns:a16="http://schemas.microsoft.com/office/drawing/2014/main" id="{A81D3D78-A239-40AA-B12E-A06A4CBCA3EF}"/>
                </a:ext>
              </a:extLst>
            </p:cNvPr>
            <p:cNvSpPr/>
            <p:nvPr/>
          </p:nvSpPr>
          <p:spPr>
            <a:xfrm>
              <a:off x="4531452" y="2929270"/>
              <a:ext cx="32446" cy="41662"/>
            </a:xfrm>
            <a:custGeom>
              <a:avLst/>
              <a:gdLst>
                <a:gd name="connsiteX0" fmla="*/ 11611 w 32446"/>
                <a:gd name="connsiteY0" fmla="*/ 41662 h 41662"/>
                <a:gd name="connsiteX1" fmla="*/ 32433 w 32446"/>
                <a:gd name="connsiteY1" fmla="*/ 20069 h 41662"/>
                <a:gd name="connsiteX2" fmla="*/ 11116 w 32446"/>
                <a:gd name="connsiteY2" fmla="*/ 0 h 41662"/>
                <a:gd name="connsiteX3" fmla="*/ 9896 w 32446"/>
                <a:gd name="connsiteY3" fmla="*/ 0 h 41662"/>
                <a:gd name="connsiteX4" fmla="*/ 57 w 32446"/>
                <a:gd name="connsiteY4" fmla="*/ 2572 h 41662"/>
                <a:gd name="connsiteX5" fmla="*/ 0 w 32446"/>
                <a:gd name="connsiteY5" fmla="*/ 2676 h 41662"/>
                <a:gd name="connsiteX6" fmla="*/ 3000 w 32446"/>
                <a:gd name="connsiteY6" fmla="*/ 40329 h 41662"/>
                <a:gd name="connsiteX7" fmla="*/ 3077 w 32446"/>
                <a:gd name="connsiteY7" fmla="*/ 40424 h 41662"/>
                <a:gd name="connsiteX8" fmla="*/ 9896 w 32446"/>
                <a:gd name="connsiteY8" fmla="*/ 41662 h 41662"/>
                <a:gd name="connsiteX9" fmla="*/ 11611 w 32446"/>
                <a:gd name="connsiteY9" fmla="*/ 41662 h 41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446" h="41662">
                  <a:moveTo>
                    <a:pt x="11611" y="41662"/>
                  </a:moveTo>
                  <a:cubicBezTo>
                    <a:pt x="23365" y="41662"/>
                    <a:pt x="32852" y="31928"/>
                    <a:pt x="32433" y="20069"/>
                  </a:cubicBezTo>
                  <a:cubicBezTo>
                    <a:pt x="32033" y="8782"/>
                    <a:pt x="22412" y="0"/>
                    <a:pt x="11116" y="0"/>
                  </a:cubicBezTo>
                  <a:lnTo>
                    <a:pt x="9896" y="0"/>
                  </a:lnTo>
                  <a:cubicBezTo>
                    <a:pt x="6315" y="0"/>
                    <a:pt x="3000" y="981"/>
                    <a:pt x="57" y="2572"/>
                  </a:cubicBezTo>
                  <a:cubicBezTo>
                    <a:pt x="19" y="2591"/>
                    <a:pt x="0" y="2629"/>
                    <a:pt x="0" y="2676"/>
                  </a:cubicBezTo>
                  <a:cubicBezTo>
                    <a:pt x="810" y="15278"/>
                    <a:pt x="1781" y="27841"/>
                    <a:pt x="3000" y="40329"/>
                  </a:cubicBezTo>
                  <a:cubicBezTo>
                    <a:pt x="3000" y="40367"/>
                    <a:pt x="3029" y="40405"/>
                    <a:pt x="3077" y="40424"/>
                  </a:cubicBezTo>
                  <a:cubicBezTo>
                    <a:pt x="5220" y="41177"/>
                    <a:pt x="7496" y="41662"/>
                    <a:pt x="9896" y="41662"/>
                  </a:cubicBezTo>
                  <a:lnTo>
                    <a:pt x="11611" y="41662"/>
                  </a:lnTo>
                  <a:close/>
                </a:path>
              </a:pathLst>
            </a:custGeom>
            <a:grpFill/>
            <a:ln w="9525" cap="flat">
              <a:noFill/>
              <a:prstDash val="solid"/>
              <a:miter/>
            </a:ln>
          </p:spPr>
          <p:txBody>
            <a:bodyPr rtlCol="0" anchor="ctr"/>
            <a:lstStyle/>
            <a:p>
              <a:endParaRPr lang="en-US"/>
            </a:p>
          </p:txBody>
        </p:sp>
        <p:sp>
          <p:nvSpPr>
            <p:cNvPr id="518" name="Freeform: Shape 517">
              <a:extLst>
                <a:ext uri="{FF2B5EF4-FFF2-40B4-BE49-F238E27FC236}">
                  <a16:creationId xmlns:a16="http://schemas.microsoft.com/office/drawing/2014/main" id="{BB822A2E-3B43-4498-86E0-0B81BCAFA73F}"/>
                </a:ext>
              </a:extLst>
            </p:cNvPr>
            <p:cNvSpPr/>
            <p:nvPr/>
          </p:nvSpPr>
          <p:spPr>
            <a:xfrm>
              <a:off x="5767111"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19" name="Freeform: Shape 518">
              <a:extLst>
                <a:ext uri="{FF2B5EF4-FFF2-40B4-BE49-F238E27FC236}">
                  <a16:creationId xmlns:a16="http://schemas.microsoft.com/office/drawing/2014/main" id="{D6F83166-947C-4F90-98D9-A8C982B33272}"/>
                </a:ext>
              </a:extLst>
            </p:cNvPr>
            <p:cNvSpPr/>
            <p:nvPr/>
          </p:nvSpPr>
          <p:spPr>
            <a:xfrm>
              <a:off x="5065871"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20" name="Freeform: Shape 519">
              <a:extLst>
                <a:ext uri="{FF2B5EF4-FFF2-40B4-BE49-F238E27FC236}">
                  <a16:creationId xmlns:a16="http://schemas.microsoft.com/office/drawing/2014/main" id="{1C391AD3-52AD-4661-AB9C-1C8EBC7BF89C}"/>
                </a:ext>
              </a:extLst>
            </p:cNvPr>
            <p:cNvSpPr/>
            <p:nvPr/>
          </p:nvSpPr>
          <p:spPr>
            <a:xfrm>
              <a:off x="4598384"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21" name="Freeform: Shape 520">
              <a:extLst>
                <a:ext uri="{FF2B5EF4-FFF2-40B4-BE49-F238E27FC236}">
                  <a16:creationId xmlns:a16="http://schemas.microsoft.com/office/drawing/2014/main" id="{6454283C-C638-4EA2-BFD9-B313BDFD8FC5}"/>
                </a:ext>
              </a:extLst>
            </p:cNvPr>
            <p:cNvSpPr/>
            <p:nvPr/>
          </p:nvSpPr>
          <p:spPr>
            <a:xfrm>
              <a:off x="6624170"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22" name="Freeform: Shape 521">
              <a:extLst>
                <a:ext uri="{FF2B5EF4-FFF2-40B4-BE49-F238E27FC236}">
                  <a16:creationId xmlns:a16="http://schemas.microsoft.com/office/drawing/2014/main" id="{42A12FED-3AE3-4A79-9557-B22CB81BB103}"/>
                </a:ext>
              </a:extLst>
            </p:cNvPr>
            <p:cNvSpPr/>
            <p:nvPr/>
          </p:nvSpPr>
          <p:spPr>
            <a:xfrm>
              <a:off x="5533367"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23" name="Freeform: Shape 522">
              <a:extLst>
                <a:ext uri="{FF2B5EF4-FFF2-40B4-BE49-F238E27FC236}">
                  <a16:creationId xmlns:a16="http://schemas.microsoft.com/office/drawing/2014/main" id="{32C9B3C1-C748-4C54-B38C-A509FCCC93FC}"/>
                </a:ext>
              </a:extLst>
            </p:cNvPr>
            <p:cNvSpPr/>
            <p:nvPr/>
          </p:nvSpPr>
          <p:spPr>
            <a:xfrm>
              <a:off x="6312503"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24" name="Freeform: Shape 523">
              <a:extLst>
                <a:ext uri="{FF2B5EF4-FFF2-40B4-BE49-F238E27FC236}">
                  <a16:creationId xmlns:a16="http://schemas.microsoft.com/office/drawing/2014/main" id="{79831EEF-526C-4543-A8F8-9F717617DE47}"/>
                </a:ext>
              </a:extLst>
            </p:cNvPr>
            <p:cNvSpPr/>
            <p:nvPr/>
          </p:nvSpPr>
          <p:spPr>
            <a:xfrm>
              <a:off x="4832127"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25" name="Freeform: Shape 524">
              <a:extLst>
                <a:ext uri="{FF2B5EF4-FFF2-40B4-BE49-F238E27FC236}">
                  <a16:creationId xmlns:a16="http://schemas.microsoft.com/office/drawing/2014/main" id="{44C7CFD2-ECF5-4EF4-A642-DD8D83A4714C}"/>
                </a:ext>
              </a:extLst>
            </p:cNvPr>
            <p:cNvSpPr/>
            <p:nvPr/>
          </p:nvSpPr>
          <p:spPr>
            <a:xfrm>
              <a:off x="6546246"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26" name="Freeform: Shape 525">
              <a:extLst>
                <a:ext uri="{FF2B5EF4-FFF2-40B4-BE49-F238E27FC236}">
                  <a16:creationId xmlns:a16="http://schemas.microsoft.com/office/drawing/2014/main" id="{6DC535FC-B84E-434E-A509-A48C66E84096}"/>
                </a:ext>
              </a:extLst>
            </p:cNvPr>
            <p:cNvSpPr/>
            <p:nvPr/>
          </p:nvSpPr>
          <p:spPr>
            <a:xfrm>
              <a:off x="4754222"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27" name="Freeform: Shape 526">
              <a:extLst>
                <a:ext uri="{FF2B5EF4-FFF2-40B4-BE49-F238E27FC236}">
                  <a16:creationId xmlns:a16="http://schemas.microsoft.com/office/drawing/2014/main" id="{3EA63D1A-282A-4410-9D6B-D6BC71993B57}"/>
                </a:ext>
              </a:extLst>
            </p:cNvPr>
            <p:cNvSpPr/>
            <p:nvPr/>
          </p:nvSpPr>
          <p:spPr>
            <a:xfrm>
              <a:off x="4910051"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28" name="Freeform: Shape 527">
              <a:extLst>
                <a:ext uri="{FF2B5EF4-FFF2-40B4-BE49-F238E27FC236}">
                  <a16:creationId xmlns:a16="http://schemas.microsoft.com/office/drawing/2014/main" id="{F156F2CC-C481-4DF8-BA96-3ECA4FB27A3E}"/>
                </a:ext>
              </a:extLst>
            </p:cNvPr>
            <p:cNvSpPr/>
            <p:nvPr/>
          </p:nvSpPr>
          <p:spPr>
            <a:xfrm>
              <a:off x="6390427"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29" name="Freeform: Shape 528">
              <a:extLst>
                <a:ext uri="{FF2B5EF4-FFF2-40B4-BE49-F238E27FC236}">
                  <a16:creationId xmlns:a16="http://schemas.microsoft.com/office/drawing/2014/main" id="{F6B5FBB9-21DF-4CFA-AA22-8F10E1F90037}"/>
                </a:ext>
              </a:extLst>
            </p:cNvPr>
            <p:cNvSpPr/>
            <p:nvPr/>
          </p:nvSpPr>
          <p:spPr>
            <a:xfrm>
              <a:off x="5611282"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30" name="Freeform: Shape 529">
              <a:extLst>
                <a:ext uri="{FF2B5EF4-FFF2-40B4-BE49-F238E27FC236}">
                  <a16:creationId xmlns:a16="http://schemas.microsoft.com/office/drawing/2014/main" id="{6372003D-D626-420B-9556-21883010CDC1}"/>
                </a:ext>
              </a:extLst>
            </p:cNvPr>
            <p:cNvSpPr/>
            <p:nvPr/>
          </p:nvSpPr>
          <p:spPr>
            <a:xfrm>
              <a:off x="5689187"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31" name="Freeform: Shape 530">
              <a:extLst>
                <a:ext uri="{FF2B5EF4-FFF2-40B4-BE49-F238E27FC236}">
                  <a16:creationId xmlns:a16="http://schemas.microsoft.com/office/drawing/2014/main" id="{1B4A2CC0-3488-4398-A502-B1D1444E0880}"/>
                </a:ext>
              </a:extLst>
            </p:cNvPr>
            <p:cNvSpPr/>
            <p:nvPr/>
          </p:nvSpPr>
          <p:spPr>
            <a:xfrm>
              <a:off x="5455443"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grpFill/>
            <a:ln w="9525" cap="flat">
              <a:noFill/>
              <a:prstDash val="solid"/>
              <a:miter/>
            </a:ln>
          </p:spPr>
          <p:txBody>
            <a:bodyPr rtlCol="0" anchor="ctr"/>
            <a:lstStyle/>
            <a:p>
              <a:endParaRPr lang="en-US"/>
            </a:p>
          </p:txBody>
        </p:sp>
        <p:sp>
          <p:nvSpPr>
            <p:cNvPr id="532" name="Freeform: Shape 531">
              <a:extLst>
                <a:ext uri="{FF2B5EF4-FFF2-40B4-BE49-F238E27FC236}">
                  <a16:creationId xmlns:a16="http://schemas.microsoft.com/office/drawing/2014/main" id="{A2ED4BD2-FF3F-4397-B36E-416C0CEDAAAC}"/>
                </a:ext>
              </a:extLst>
            </p:cNvPr>
            <p:cNvSpPr/>
            <p:nvPr/>
          </p:nvSpPr>
          <p:spPr>
            <a:xfrm>
              <a:off x="5377538"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33" name="Freeform: Shape 532">
              <a:extLst>
                <a:ext uri="{FF2B5EF4-FFF2-40B4-BE49-F238E27FC236}">
                  <a16:creationId xmlns:a16="http://schemas.microsoft.com/office/drawing/2014/main" id="{643FE807-0C72-4513-A554-5AA0DD377748}"/>
                </a:ext>
              </a:extLst>
            </p:cNvPr>
            <p:cNvSpPr/>
            <p:nvPr/>
          </p:nvSpPr>
          <p:spPr>
            <a:xfrm>
              <a:off x="6779986" y="2929299"/>
              <a:ext cx="32436" cy="41671"/>
            </a:xfrm>
            <a:custGeom>
              <a:avLst/>
              <a:gdLst>
                <a:gd name="connsiteX0" fmla="*/ 20835 w 32436"/>
                <a:gd name="connsiteY0" fmla="*/ 10 h 41671"/>
                <a:gd name="connsiteX1" fmla="*/ 13 w 32436"/>
                <a:gd name="connsiteY1" fmla="*/ 21603 h 41671"/>
                <a:gd name="connsiteX2" fmla="*/ 21330 w 32436"/>
                <a:gd name="connsiteY2" fmla="*/ 41672 h 41671"/>
                <a:gd name="connsiteX3" fmla="*/ 22540 w 32436"/>
                <a:gd name="connsiteY3" fmla="*/ 41672 h 41671"/>
                <a:gd name="connsiteX4" fmla="*/ 29360 w 32436"/>
                <a:gd name="connsiteY4" fmla="*/ 40434 h 41671"/>
                <a:gd name="connsiteX5" fmla="*/ 29436 w 32436"/>
                <a:gd name="connsiteY5" fmla="*/ 40338 h 41671"/>
                <a:gd name="connsiteX6" fmla="*/ 32436 w 32436"/>
                <a:gd name="connsiteY6" fmla="*/ 2686 h 41671"/>
                <a:gd name="connsiteX7" fmla="*/ 32379 w 32436"/>
                <a:gd name="connsiteY7" fmla="*/ 2581 h 41671"/>
                <a:gd name="connsiteX8" fmla="*/ 22540 w 32436"/>
                <a:gd name="connsiteY8" fmla="*/ 0 h 41671"/>
                <a:gd name="connsiteX9" fmla="*/ 20835 w 32436"/>
                <a:gd name="connsiteY9" fmla="*/ 0 h 4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436" h="41671">
                  <a:moveTo>
                    <a:pt x="20835" y="10"/>
                  </a:moveTo>
                  <a:cubicBezTo>
                    <a:pt x="9081" y="10"/>
                    <a:pt x="-406" y="9744"/>
                    <a:pt x="13" y="21603"/>
                  </a:cubicBezTo>
                  <a:cubicBezTo>
                    <a:pt x="413" y="32890"/>
                    <a:pt x="10034" y="41672"/>
                    <a:pt x="21330" y="41672"/>
                  </a:cubicBezTo>
                  <a:lnTo>
                    <a:pt x="22540" y="41672"/>
                  </a:lnTo>
                  <a:cubicBezTo>
                    <a:pt x="24940" y="41672"/>
                    <a:pt x="27217" y="41186"/>
                    <a:pt x="29360" y="40434"/>
                  </a:cubicBezTo>
                  <a:cubicBezTo>
                    <a:pt x="29398" y="40424"/>
                    <a:pt x="29426" y="40386"/>
                    <a:pt x="29436" y="40338"/>
                  </a:cubicBezTo>
                  <a:cubicBezTo>
                    <a:pt x="30655" y="27851"/>
                    <a:pt x="31627" y="15288"/>
                    <a:pt x="32436" y="2686"/>
                  </a:cubicBezTo>
                  <a:cubicBezTo>
                    <a:pt x="32436" y="2648"/>
                    <a:pt x="32418" y="2600"/>
                    <a:pt x="32379" y="2581"/>
                  </a:cubicBezTo>
                  <a:cubicBezTo>
                    <a:pt x="29436" y="991"/>
                    <a:pt x="26121" y="0"/>
                    <a:pt x="22540" y="0"/>
                  </a:cubicBezTo>
                  <a:lnTo>
                    <a:pt x="20835" y="0"/>
                  </a:lnTo>
                  <a:close/>
                </a:path>
              </a:pathLst>
            </a:custGeom>
            <a:grpFill/>
            <a:ln w="9525" cap="flat">
              <a:noFill/>
              <a:prstDash val="solid"/>
              <a:miter/>
            </a:ln>
          </p:spPr>
          <p:txBody>
            <a:bodyPr rtlCol="0" anchor="ctr"/>
            <a:lstStyle/>
            <a:p>
              <a:endParaRPr lang="en-US"/>
            </a:p>
          </p:txBody>
        </p:sp>
        <p:sp>
          <p:nvSpPr>
            <p:cNvPr id="534" name="Freeform: Shape 533">
              <a:extLst>
                <a:ext uri="{FF2B5EF4-FFF2-40B4-BE49-F238E27FC236}">
                  <a16:creationId xmlns:a16="http://schemas.microsoft.com/office/drawing/2014/main" id="{BB7661B0-020C-4C43-A348-121E03854D4D}"/>
                </a:ext>
              </a:extLst>
            </p:cNvPr>
            <p:cNvSpPr/>
            <p:nvPr/>
          </p:nvSpPr>
          <p:spPr>
            <a:xfrm>
              <a:off x="6000854"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35" name="Freeform: Shape 534">
              <a:extLst>
                <a:ext uri="{FF2B5EF4-FFF2-40B4-BE49-F238E27FC236}">
                  <a16:creationId xmlns:a16="http://schemas.microsoft.com/office/drawing/2014/main" id="{9C24501D-F379-4446-ACA7-74E88A893AF7}"/>
                </a:ext>
              </a:extLst>
            </p:cNvPr>
            <p:cNvSpPr/>
            <p:nvPr/>
          </p:nvSpPr>
          <p:spPr>
            <a:xfrm>
              <a:off x="5299624"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grpFill/>
            <a:ln w="9525" cap="flat">
              <a:noFill/>
              <a:prstDash val="solid"/>
              <a:miter/>
            </a:ln>
          </p:spPr>
          <p:txBody>
            <a:bodyPr rtlCol="0" anchor="ctr"/>
            <a:lstStyle/>
            <a:p>
              <a:endParaRPr lang="en-US"/>
            </a:p>
          </p:txBody>
        </p:sp>
        <p:sp>
          <p:nvSpPr>
            <p:cNvPr id="536" name="Freeform: Shape 535">
              <a:extLst>
                <a:ext uri="{FF2B5EF4-FFF2-40B4-BE49-F238E27FC236}">
                  <a16:creationId xmlns:a16="http://schemas.microsoft.com/office/drawing/2014/main" id="{974ACD2A-38DF-4528-9B94-3A1E1ACF9361}"/>
                </a:ext>
              </a:extLst>
            </p:cNvPr>
            <p:cNvSpPr/>
            <p:nvPr/>
          </p:nvSpPr>
          <p:spPr>
            <a:xfrm>
              <a:off x="6780376" y="2990126"/>
              <a:ext cx="26703" cy="40814"/>
            </a:xfrm>
            <a:custGeom>
              <a:avLst/>
              <a:gdLst>
                <a:gd name="connsiteX0" fmla="*/ 20407 w 26703"/>
                <a:gd name="connsiteY0" fmla="*/ 0 h 40814"/>
                <a:gd name="connsiteX1" fmla="*/ 23 w 26703"/>
                <a:gd name="connsiteY1" fmla="*/ 21393 h 40814"/>
                <a:gd name="connsiteX2" fmla="*/ 20978 w 26703"/>
                <a:gd name="connsiteY2" fmla="*/ 40815 h 40814"/>
                <a:gd name="connsiteX3" fmla="*/ 21302 w 26703"/>
                <a:gd name="connsiteY3" fmla="*/ 40815 h 40814"/>
                <a:gd name="connsiteX4" fmla="*/ 21426 w 26703"/>
                <a:gd name="connsiteY4" fmla="*/ 40710 h 40814"/>
                <a:gd name="connsiteX5" fmla="*/ 26703 w 26703"/>
                <a:gd name="connsiteY5" fmla="*/ 695 h 40814"/>
                <a:gd name="connsiteX6" fmla="*/ 26598 w 26703"/>
                <a:gd name="connsiteY6" fmla="*/ 552 h 40814"/>
                <a:gd name="connsiteX7" fmla="*/ 22093 w 26703"/>
                <a:gd name="connsiteY7" fmla="*/ 10 h 40814"/>
                <a:gd name="connsiteX8" fmla="*/ 20407 w 26703"/>
                <a:gd name="connsiteY8" fmla="*/ 10 h 4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703" h="40814">
                  <a:moveTo>
                    <a:pt x="20407" y="0"/>
                  </a:moveTo>
                  <a:cubicBezTo>
                    <a:pt x="8815" y="0"/>
                    <a:pt x="-529" y="9668"/>
                    <a:pt x="23" y="21393"/>
                  </a:cubicBezTo>
                  <a:cubicBezTo>
                    <a:pt x="538" y="32366"/>
                    <a:pt x="9996" y="40815"/>
                    <a:pt x="20978" y="40815"/>
                  </a:cubicBezTo>
                  <a:lnTo>
                    <a:pt x="21302" y="40815"/>
                  </a:lnTo>
                  <a:cubicBezTo>
                    <a:pt x="21369" y="40815"/>
                    <a:pt x="21416" y="40767"/>
                    <a:pt x="21426" y="40710"/>
                  </a:cubicBezTo>
                  <a:cubicBezTo>
                    <a:pt x="23445" y="27451"/>
                    <a:pt x="25150" y="14097"/>
                    <a:pt x="26703" y="695"/>
                  </a:cubicBezTo>
                  <a:cubicBezTo>
                    <a:pt x="26712" y="629"/>
                    <a:pt x="26665" y="571"/>
                    <a:pt x="26598" y="552"/>
                  </a:cubicBezTo>
                  <a:cubicBezTo>
                    <a:pt x="25150" y="219"/>
                    <a:pt x="23655" y="10"/>
                    <a:pt x="22093" y="10"/>
                  </a:cubicBezTo>
                  <a:lnTo>
                    <a:pt x="20407" y="10"/>
                  </a:lnTo>
                  <a:close/>
                </a:path>
              </a:pathLst>
            </a:custGeom>
            <a:grpFill/>
            <a:ln w="9525" cap="flat">
              <a:noFill/>
              <a:prstDash val="solid"/>
              <a:miter/>
            </a:ln>
          </p:spPr>
          <p:txBody>
            <a:bodyPr rtlCol="0" anchor="ctr"/>
            <a:lstStyle/>
            <a:p>
              <a:endParaRPr lang="en-US"/>
            </a:p>
          </p:txBody>
        </p:sp>
        <p:sp>
          <p:nvSpPr>
            <p:cNvPr id="537" name="Freeform: Shape 536">
              <a:extLst>
                <a:ext uri="{FF2B5EF4-FFF2-40B4-BE49-F238E27FC236}">
                  <a16:creationId xmlns:a16="http://schemas.microsoft.com/office/drawing/2014/main" id="{10640566-124F-453C-A966-03DAE88D91C5}"/>
                </a:ext>
              </a:extLst>
            </p:cNvPr>
            <p:cNvSpPr/>
            <p:nvPr/>
          </p:nvSpPr>
          <p:spPr>
            <a:xfrm>
              <a:off x="5689568"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38" name="Freeform: Shape 537">
              <a:extLst>
                <a:ext uri="{FF2B5EF4-FFF2-40B4-BE49-F238E27FC236}">
                  <a16:creationId xmlns:a16="http://schemas.microsoft.com/office/drawing/2014/main" id="{EC569C4E-0F8C-4333-BA2B-A33505232A02}"/>
                </a:ext>
              </a:extLst>
            </p:cNvPr>
            <p:cNvSpPr/>
            <p:nvPr/>
          </p:nvSpPr>
          <p:spPr>
            <a:xfrm>
              <a:off x="5923311"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39" name="Freeform: Shape 538">
              <a:extLst>
                <a:ext uri="{FF2B5EF4-FFF2-40B4-BE49-F238E27FC236}">
                  <a16:creationId xmlns:a16="http://schemas.microsoft.com/office/drawing/2014/main" id="{6B19F055-9B6D-4346-A8D6-8679E1381735}"/>
                </a:ext>
              </a:extLst>
            </p:cNvPr>
            <p:cNvSpPr/>
            <p:nvPr/>
          </p:nvSpPr>
          <p:spPr>
            <a:xfrm>
              <a:off x="5845406" y="2990002"/>
              <a:ext cx="42653" cy="40938"/>
            </a:xfrm>
            <a:custGeom>
              <a:avLst/>
              <a:gdLst>
                <a:gd name="connsiteX0" fmla="*/ 20469 w 42653"/>
                <a:gd name="connsiteY0" fmla="*/ 40938 h 40938"/>
                <a:gd name="connsiteX1" fmla="*/ 22184 w 42653"/>
                <a:gd name="connsiteY1" fmla="*/ 40938 h 40938"/>
                <a:gd name="connsiteX2" fmla="*/ 42653 w 42653"/>
                <a:gd name="connsiteY2" fmla="*/ 20469 h 40938"/>
                <a:gd name="connsiteX3" fmla="*/ 22184 w 42653"/>
                <a:gd name="connsiteY3" fmla="*/ 0 h 40938"/>
                <a:gd name="connsiteX4" fmla="*/ 20469 w 42653"/>
                <a:gd name="connsiteY4" fmla="*/ 0 h 40938"/>
                <a:gd name="connsiteX5" fmla="*/ 0 w 42653"/>
                <a:gd name="connsiteY5" fmla="*/ 20469 h 40938"/>
                <a:gd name="connsiteX6" fmla="*/ 20469 w 42653"/>
                <a:gd name="connsiteY6" fmla="*/ 40938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0469" y="40938"/>
                  </a:moveTo>
                  <a:lnTo>
                    <a:pt x="22184" y="40938"/>
                  </a:lnTo>
                  <a:cubicBezTo>
                    <a:pt x="33490" y="40938"/>
                    <a:pt x="42653" y="31775"/>
                    <a:pt x="42653" y="20469"/>
                  </a:cubicBezTo>
                  <a:cubicBezTo>
                    <a:pt x="42653" y="9163"/>
                    <a:pt x="33490" y="0"/>
                    <a:pt x="22184" y="0"/>
                  </a:cubicBezTo>
                  <a:lnTo>
                    <a:pt x="20469" y="0"/>
                  </a:lnTo>
                  <a:cubicBezTo>
                    <a:pt x="9163" y="0"/>
                    <a:pt x="0" y="9163"/>
                    <a:pt x="0" y="20469"/>
                  </a:cubicBezTo>
                  <a:cubicBezTo>
                    <a:pt x="0" y="31775"/>
                    <a:pt x="9163" y="40938"/>
                    <a:pt x="20469" y="40938"/>
                  </a:cubicBezTo>
                  <a:close/>
                </a:path>
              </a:pathLst>
            </a:custGeom>
            <a:grpFill/>
            <a:ln w="9525" cap="flat">
              <a:noFill/>
              <a:prstDash val="solid"/>
              <a:miter/>
            </a:ln>
          </p:spPr>
          <p:txBody>
            <a:bodyPr rtlCol="0" anchor="ctr"/>
            <a:lstStyle/>
            <a:p>
              <a:endParaRPr lang="en-US"/>
            </a:p>
          </p:txBody>
        </p:sp>
        <p:sp>
          <p:nvSpPr>
            <p:cNvPr id="540" name="Freeform: Shape 539">
              <a:extLst>
                <a:ext uri="{FF2B5EF4-FFF2-40B4-BE49-F238E27FC236}">
                  <a16:creationId xmlns:a16="http://schemas.microsoft.com/office/drawing/2014/main" id="{9A92C8DC-2515-423C-B220-C47ED77319BD}"/>
                </a:ext>
              </a:extLst>
            </p:cNvPr>
            <p:cNvSpPr/>
            <p:nvPr/>
          </p:nvSpPr>
          <p:spPr>
            <a:xfrm>
              <a:off x="6157064"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41" name="Freeform: Shape 540">
              <a:extLst>
                <a:ext uri="{FF2B5EF4-FFF2-40B4-BE49-F238E27FC236}">
                  <a16:creationId xmlns:a16="http://schemas.microsoft.com/office/drawing/2014/main" id="{E87F6EF0-A428-475A-AC0F-557F0F08138F}"/>
                </a:ext>
              </a:extLst>
            </p:cNvPr>
            <p:cNvSpPr/>
            <p:nvPr/>
          </p:nvSpPr>
          <p:spPr>
            <a:xfrm>
              <a:off x="6001235"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42" name="Freeform: Shape 541">
              <a:extLst>
                <a:ext uri="{FF2B5EF4-FFF2-40B4-BE49-F238E27FC236}">
                  <a16:creationId xmlns:a16="http://schemas.microsoft.com/office/drawing/2014/main" id="{0FC75335-EC29-408A-9847-DF241F3E05AB}"/>
                </a:ext>
              </a:extLst>
            </p:cNvPr>
            <p:cNvSpPr/>
            <p:nvPr/>
          </p:nvSpPr>
          <p:spPr>
            <a:xfrm>
              <a:off x="6234979"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43" name="Freeform: Shape 542">
              <a:extLst>
                <a:ext uri="{FF2B5EF4-FFF2-40B4-BE49-F238E27FC236}">
                  <a16:creationId xmlns:a16="http://schemas.microsoft.com/office/drawing/2014/main" id="{C9F06622-A096-4887-8613-D68F0C9FC7C7}"/>
                </a:ext>
              </a:extLst>
            </p:cNvPr>
            <p:cNvSpPr/>
            <p:nvPr/>
          </p:nvSpPr>
          <p:spPr>
            <a:xfrm>
              <a:off x="5611663"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44" name="Freeform: Shape 543">
              <a:extLst>
                <a:ext uri="{FF2B5EF4-FFF2-40B4-BE49-F238E27FC236}">
                  <a16:creationId xmlns:a16="http://schemas.microsoft.com/office/drawing/2014/main" id="{5B65565B-14D1-42B8-9631-CFE1636C7BF9}"/>
                </a:ext>
              </a:extLst>
            </p:cNvPr>
            <p:cNvSpPr/>
            <p:nvPr/>
          </p:nvSpPr>
          <p:spPr>
            <a:xfrm>
              <a:off x="5533748"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45" name="Freeform: Shape 544">
              <a:extLst>
                <a:ext uri="{FF2B5EF4-FFF2-40B4-BE49-F238E27FC236}">
                  <a16:creationId xmlns:a16="http://schemas.microsoft.com/office/drawing/2014/main" id="{0CFABEBC-E645-4689-A222-B21C01D5BEE9}"/>
                </a:ext>
              </a:extLst>
            </p:cNvPr>
            <p:cNvSpPr/>
            <p:nvPr/>
          </p:nvSpPr>
          <p:spPr>
            <a:xfrm>
              <a:off x="6624551"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1" y="0"/>
                    <a:pt x="22184" y="0"/>
                  </a:cubicBezTo>
                  <a:close/>
                </a:path>
              </a:pathLst>
            </a:custGeom>
            <a:grpFill/>
            <a:ln w="9525" cap="flat">
              <a:noFill/>
              <a:prstDash val="solid"/>
              <a:miter/>
            </a:ln>
          </p:spPr>
          <p:txBody>
            <a:bodyPr rtlCol="0" anchor="ctr"/>
            <a:lstStyle/>
            <a:p>
              <a:endParaRPr lang="en-US"/>
            </a:p>
          </p:txBody>
        </p:sp>
        <p:sp>
          <p:nvSpPr>
            <p:cNvPr id="546" name="Freeform: Shape 545">
              <a:extLst>
                <a:ext uri="{FF2B5EF4-FFF2-40B4-BE49-F238E27FC236}">
                  <a16:creationId xmlns:a16="http://schemas.microsoft.com/office/drawing/2014/main" id="{F9BDE2CF-DDC6-45A9-9D19-55D238A4D167}"/>
                </a:ext>
              </a:extLst>
            </p:cNvPr>
            <p:cNvSpPr/>
            <p:nvPr/>
          </p:nvSpPr>
          <p:spPr>
            <a:xfrm>
              <a:off x="5767492"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47" name="Freeform: Shape 546">
              <a:extLst>
                <a:ext uri="{FF2B5EF4-FFF2-40B4-BE49-F238E27FC236}">
                  <a16:creationId xmlns:a16="http://schemas.microsoft.com/office/drawing/2014/main" id="{63DE1710-B646-4C29-8076-EF3F5905EB92}"/>
                </a:ext>
              </a:extLst>
            </p:cNvPr>
            <p:cNvSpPr/>
            <p:nvPr/>
          </p:nvSpPr>
          <p:spPr>
            <a:xfrm>
              <a:off x="6468722"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48" name="Freeform: Shape 547">
              <a:extLst>
                <a:ext uri="{FF2B5EF4-FFF2-40B4-BE49-F238E27FC236}">
                  <a16:creationId xmlns:a16="http://schemas.microsoft.com/office/drawing/2014/main" id="{1F2859EA-4D9E-4327-B321-C90B5B9A4D35}"/>
                </a:ext>
              </a:extLst>
            </p:cNvPr>
            <p:cNvSpPr/>
            <p:nvPr/>
          </p:nvSpPr>
          <p:spPr>
            <a:xfrm>
              <a:off x="6079140"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49" name="Freeform: Shape 548">
              <a:extLst>
                <a:ext uri="{FF2B5EF4-FFF2-40B4-BE49-F238E27FC236}">
                  <a16:creationId xmlns:a16="http://schemas.microsoft.com/office/drawing/2014/main" id="{BFFD3F91-5140-4032-863D-653FBD5B9B91}"/>
                </a:ext>
              </a:extLst>
            </p:cNvPr>
            <p:cNvSpPr/>
            <p:nvPr/>
          </p:nvSpPr>
          <p:spPr>
            <a:xfrm>
              <a:off x="6546627"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50" name="Freeform: Shape 549">
              <a:extLst>
                <a:ext uri="{FF2B5EF4-FFF2-40B4-BE49-F238E27FC236}">
                  <a16:creationId xmlns:a16="http://schemas.microsoft.com/office/drawing/2014/main" id="{027430EF-54A1-4A59-8D33-F5916709989E}"/>
                </a:ext>
              </a:extLst>
            </p:cNvPr>
            <p:cNvSpPr/>
            <p:nvPr/>
          </p:nvSpPr>
          <p:spPr>
            <a:xfrm>
              <a:off x="4754603"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51" name="Freeform: Shape 550">
              <a:extLst>
                <a:ext uri="{FF2B5EF4-FFF2-40B4-BE49-F238E27FC236}">
                  <a16:creationId xmlns:a16="http://schemas.microsoft.com/office/drawing/2014/main" id="{5EF57364-D9CB-42FB-97B4-C59E3A61B3F5}"/>
                </a:ext>
              </a:extLst>
            </p:cNvPr>
            <p:cNvSpPr/>
            <p:nvPr/>
          </p:nvSpPr>
          <p:spPr>
            <a:xfrm>
              <a:off x="4988347"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52" name="Freeform: Shape 551">
              <a:extLst>
                <a:ext uri="{FF2B5EF4-FFF2-40B4-BE49-F238E27FC236}">
                  <a16:creationId xmlns:a16="http://schemas.microsoft.com/office/drawing/2014/main" id="{0FE63A11-F8DF-4B0E-819B-06B2B15084B8}"/>
                </a:ext>
              </a:extLst>
            </p:cNvPr>
            <p:cNvSpPr/>
            <p:nvPr/>
          </p:nvSpPr>
          <p:spPr>
            <a:xfrm>
              <a:off x="6312884"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53" name="Freeform: Shape 552">
              <a:extLst>
                <a:ext uri="{FF2B5EF4-FFF2-40B4-BE49-F238E27FC236}">
                  <a16:creationId xmlns:a16="http://schemas.microsoft.com/office/drawing/2014/main" id="{61DCFAF8-C058-4275-9924-C120DDB301F2}"/>
                </a:ext>
              </a:extLst>
            </p:cNvPr>
            <p:cNvSpPr/>
            <p:nvPr/>
          </p:nvSpPr>
          <p:spPr>
            <a:xfrm>
              <a:off x="5455824"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54" name="Freeform: Shape 553">
              <a:extLst>
                <a:ext uri="{FF2B5EF4-FFF2-40B4-BE49-F238E27FC236}">
                  <a16:creationId xmlns:a16="http://schemas.microsoft.com/office/drawing/2014/main" id="{2C2CF941-EFC7-43DA-A6BD-EC003E3D9017}"/>
                </a:ext>
              </a:extLst>
            </p:cNvPr>
            <p:cNvSpPr/>
            <p:nvPr/>
          </p:nvSpPr>
          <p:spPr>
            <a:xfrm>
              <a:off x="4676689"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55" name="Freeform: Shape 554">
              <a:extLst>
                <a:ext uri="{FF2B5EF4-FFF2-40B4-BE49-F238E27FC236}">
                  <a16:creationId xmlns:a16="http://schemas.microsoft.com/office/drawing/2014/main" id="{0F2000F5-809B-4C74-B406-426091EA4796}"/>
                </a:ext>
              </a:extLst>
            </p:cNvPr>
            <p:cNvSpPr/>
            <p:nvPr/>
          </p:nvSpPr>
          <p:spPr>
            <a:xfrm>
              <a:off x="6390808"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1" y="0"/>
                    <a:pt x="22184" y="0"/>
                  </a:cubicBezTo>
                  <a:close/>
                </a:path>
              </a:pathLst>
            </a:custGeom>
            <a:grpFill/>
            <a:ln w="9525" cap="flat">
              <a:noFill/>
              <a:prstDash val="solid"/>
              <a:miter/>
            </a:ln>
          </p:spPr>
          <p:txBody>
            <a:bodyPr rtlCol="0" anchor="ctr"/>
            <a:lstStyle/>
            <a:p>
              <a:endParaRPr lang="en-US"/>
            </a:p>
          </p:txBody>
        </p:sp>
        <p:sp>
          <p:nvSpPr>
            <p:cNvPr id="556" name="Freeform: Shape 555">
              <a:extLst>
                <a:ext uri="{FF2B5EF4-FFF2-40B4-BE49-F238E27FC236}">
                  <a16:creationId xmlns:a16="http://schemas.microsoft.com/office/drawing/2014/main" id="{77A3C387-F9D6-48D2-8162-C96F8137B84A}"/>
                </a:ext>
              </a:extLst>
            </p:cNvPr>
            <p:cNvSpPr/>
            <p:nvPr/>
          </p:nvSpPr>
          <p:spPr>
            <a:xfrm>
              <a:off x="5377919"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1" y="0"/>
                    <a:pt x="22184" y="0"/>
                  </a:cubicBezTo>
                  <a:close/>
                </a:path>
              </a:pathLst>
            </a:custGeom>
            <a:grpFill/>
            <a:ln w="9525" cap="flat">
              <a:noFill/>
              <a:prstDash val="solid"/>
              <a:miter/>
            </a:ln>
          </p:spPr>
          <p:txBody>
            <a:bodyPr rtlCol="0" anchor="ctr"/>
            <a:lstStyle/>
            <a:p>
              <a:endParaRPr lang="en-US"/>
            </a:p>
          </p:txBody>
        </p:sp>
        <p:sp>
          <p:nvSpPr>
            <p:cNvPr id="557" name="Freeform: Shape 556">
              <a:extLst>
                <a:ext uri="{FF2B5EF4-FFF2-40B4-BE49-F238E27FC236}">
                  <a16:creationId xmlns:a16="http://schemas.microsoft.com/office/drawing/2014/main" id="{CC32158F-8E6D-42D3-BBC6-B83A1F1A19BC}"/>
                </a:ext>
              </a:extLst>
            </p:cNvPr>
            <p:cNvSpPr/>
            <p:nvPr/>
          </p:nvSpPr>
          <p:spPr>
            <a:xfrm>
              <a:off x="4832508"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58" name="Freeform: Shape 557">
              <a:extLst>
                <a:ext uri="{FF2B5EF4-FFF2-40B4-BE49-F238E27FC236}">
                  <a16:creationId xmlns:a16="http://schemas.microsoft.com/office/drawing/2014/main" id="{9CA07B94-4199-479C-AED6-C302FB3F8D0D}"/>
                </a:ext>
              </a:extLst>
            </p:cNvPr>
            <p:cNvSpPr/>
            <p:nvPr/>
          </p:nvSpPr>
          <p:spPr>
            <a:xfrm>
              <a:off x="4910432"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59" name="Freeform: Shape 558">
              <a:extLst>
                <a:ext uri="{FF2B5EF4-FFF2-40B4-BE49-F238E27FC236}">
                  <a16:creationId xmlns:a16="http://schemas.microsoft.com/office/drawing/2014/main" id="{6286B852-C7F2-40FF-836F-7F850AF613C9}"/>
                </a:ext>
              </a:extLst>
            </p:cNvPr>
            <p:cNvSpPr/>
            <p:nvPr/>
          </p:nvSpPr>
          <p:spPr>
            <a:xfrm>
              <a:off x="6702466"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60" name="Freeform: Shape 559">
              <a:extLst>
                <a:ext uri="{FF2B5EF4-FFF2-40B4-BE49-F238E27FC236}">
                  <a16:creationId xmlns:a16="http://schemas.microsoft.com/office/drawing/2014/main" id="{FED90053-740E-48AF-B5AB-BB216A03D576}"/>
                </a:ext>
              </a:extLst>
            </p:cNvPr>
            <p:cNvSpPr/>
            <p:nvPr/>
          </p:nvSpPr>
          <p:spPr>
            <a:xfrm>
              <a:off x="5300005"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61" name="Freeform: Shape 560">
              <a:extLst>
                <a:ext uri="{FF2B5EF4-FFF2-40B4-BE49-F238E27FC236}">
                  <a16:creationId xmlns:a16="http://schemas.microsoft.com/office/drawing/2014/main" id="{5301225D-E773-4D69-B3A9-7FE115FD4B6E}"/>
                </a:ext>
              </a:extLst>
            </p:cNvPr>
            <p:cNvSpPr/>
            <p:nvPr/>
          </p:nvSpPr>
          <p:spPr>
            <a:xfrm>
              <a:off x="5222081"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62" name="Freeform: Shape 561">
              <a:extLst>
                <a:ext uri="{FF2B5EF4-FFF2-40B4-BE49-F238E27FC236}">
                  <a16:creationId xmlns:a16="http://schemas.microsoft.com/office/drawing/2014/main" id="{C11D70AC-DE92-40F9-9A36-DD6E9AB8B860}"/>
                </a:ext>
              </a:extLst>
            </p:cNvPr>
            <p:cNvSpPr/>
            <p:nvPr/>
          </p:nvSpPr>
          <p:spPr>
            <a:xfrm>
              <a:off x="5066252"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63" name="Freeform: Shape 562">
              <a:extLst>
                <a:ext uri="{FF2B5EF4-FFF2-40B4-BE49-F238E27FC236}">
                  <a16:creationId xmlns:a16="http://schemas.microsoft.com/office/drawing/2014/main" id="{146377A1-2892-4FBB-B4DE-2BDC127F2DAF}"/>
                </a:ext>
              </a:extLst>
            </p:cNvPr>
            <p:cNvSpPr/>
            <p:nvPr/>
          </p:nvSpPr>
          <p:spPr>
            <a:xfrm>
              <a:off x="4598765"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grpFill/>
            <a:ln w="9525" cap="flat">
              <a:noFill/>
              <a:prstDash val="solid"/>
              <a:miter/>
            </a:ln>
          </p:spPr>
          <p:txBody>
            <a:bodyPr rtlCol="0" anchor="ctr"/>
            <a:lstStyle/>
            <a:p>
              <a:endParaRPr lang="en-US"/>
            </a:p>
          </p:txBody>
        </p:sp>
        <p:sp>
          <p:nvSpPr>
            <p:cNvPr id="564" name="Freeform: Shape 563">
              <a:extLst>
                <a:ext uri="{FF2B5EF4-FFF2-40B4-BE49-F238E27FC236}">
                  <a16:creationId xmlns:a16="http://schemas.microsoft.com/office/drawing/2014/main" id="{CF59FE41-1EBA-44CF-8554-97D5EC62540E}"/>
                </a:ext>
              </a:extLst>
            </p:cNvPr>
            <p:cNvSpPr/>
            <p:nvPr/>
          </p:nvSpPr>
          <p:spPr>
            <a:xfrm>
              <a:off x="4536786" y="2990011"/>
              <a:ext cx="26724" cy="40805"/>
            </a:xfrm>
            <a:custGeom>
              <a:avLst/>
              <a:gdLst>
                <a:gd name="connsiteX0" fmla="*/ 26708 w 26724"/>
                <a:gd name="connsiteY0" fmla="*/ 19564 h 40805"/>
                <a:gd name="connsiteX1" fmla="*/ 6134 w 26724"/>
                <a:gd name="connsiteY1" fmla="*/ 0 h 40805"/>
                <a:gd name="connsiteX2" fmla="*/ 4601 w 26724"/>
                <a:gd name="connsiteY2" fmla="*/ 0 h 40805"/>
                <a:gd name="connsiteX3" fmla="*/ 105 w 26724"/>
                <a:gd name="connsiteY3" fmla="*/ 543 h 40805"/>
                <a:gd name="connsiteX4" fmla="*/ 0 w 26724"/>
                <a:gd name="connsiteY4" fmla="*/ 686 h 40805"/>
                <a:gd name="connsiteX5" fmla="*/ 5277 w 26724"/>
                <a:gd name="connsiteY5" fmla="*/ 40691 h 40805"/>
                <a:gd name="connsiteX6" fmla="*/ 5410 w 26724"/>
                <a:gd name="connsiteY6" fmla="*/ 40805 h 40805"/>
                <a:gd name="connsiteX7" fmla="*/ 6306 w 26724"/>
                <a:gd name="connsiteY7" fmla="*/ 40805 h 40805"/>
                <a:gd name="connsiteX8" fmla="*/ 26708 w 26724"/>
                <a:gd name="connsiteY8" fmla="*/ 19564 h 40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724" h="40805">
                  <a:moveTo>
                    <a:pt x="26708" y="19564"/>
                  </a:moveTo>
                  <a:cubicBezTo>
                    <a:pt x="26270" y="8601"/>
                    <a:pt x="17116" y="0"/>
                    <a:pt x="6134" y="0"/>
                  </a:cubicBezTo>
                  <a:lnTo>
                    <a:pt x="4601" y="0"/>
                  </a:lnTo>
                  <a:cubicBezTo>
                    <a:pt x="3048" y="0"/>
                    <a:pt x="1553" y="210"/>
                    <a:pt x="105" y="543"/>
                  </a:cubicBezTo>
                  <a:cubicBezTo>
                    <a:pt x="38" y="562"/>
                    <a:pt x="0" y="619"/>
                    <a:pt x="0" y="686"/>
                  </a:cubicBezTo>
                  <a:cubicBezTo>
                    <a:pt x="1553" y="14088"/>
                    <a:pt x="3267" y="27441"/>
                    <a:pt x="5277" y="40691"/>
                  </a:cubicBezTo>
                  <a:cubicBezTo>
                    <a:pt x="5286" y="40757"/>
                    <a:pt x="5343" y="40805"/>
                    <a:pt x="5410" y="40805"/>
                  </a:cubicBezTo>
                  <a:lnTo>
                    <a:pt x="6306" y="40805"/>
                  </a:lnTo>
                  <a:cubicBezTo>
                    <a:pt x="17869" y="40805"/>
                    <a:pt x="27175" y="31213"/>
                    <a:pt x="26708" y="19564"/>
                  </a:cubicBezTo>
                  <a:close/>
                </a:path>
              </a:pathLst>
            </a:custGeom>
            <a:grpFill/>
            <a:ln w="9525" cap="flat">
              <a:noFill/>
              <a:prstDash val="solid"/>
              <a:miter/>
            </a:ln>
          </p:spPr>
          <p:txBody>
            <a:bodyPr rtlCol="0" anchor="ctr"/>
            <a:lstStyle/>
            <a:p>
              <a:endParaRPr lang="en-US"/>
            </a:p>
          </p:txBody>
        </p:sp>
        <p:sp>
          <p:nvSpPr>
            <p:cNvPr id="565" name="Freeform: Shape 564">
              <a:extLst>
                <a:ext uri="{FF2B5EF4-FFF2-40B4-BE49-F238E27FC236}">
                  <a16:creationId xmlns:a16="http://schemas.microsoft.com/office/drawing/2014/main" id="{53359360-9B5A-41C8-BBC8-6E83F882F8C2}"/>
                </a:ext>
              </a:extLst>
            </p:cNvPr>
            <p:cNvSpPr/>
            <p:nvPr/>
          </p:nvSpPr>
          <p:spPr>
            <a:xfrm>
              <a:off x="5144176"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grpFill/>
            <a:ln w="9525" cap="flat">
              <a:noFill/>
              <a:prstDash val="solid"/>
              <a:miter/>
            </a:ln>
          </p:spPr>
          <p:txBody>
            <a:bodyPr rtlCol="0" anchor="ctr"/>
            <a:lstStyle/>
            <a:p>
              <a:endParaRPr lang="en-US"/>
            </a:p>
          </p:txBody>
        </p:sp>
        <p:sp>
          <p:nvSpPr>
            <p:cNvPr id="566" name="Freeform: Shape 565">
              <a:extLst>
                <a:ext uri="{FF2B5EF4-FFF2-40B4-BE49-F238E27FC236}">
                  <a16:creationId xmlns:a16="http://schemas.microsoft.com/office/drawing/2014/main" id="{BC968854-202E-4F0A-9ACF-78C7B7ED59AE}"/>
                </a:ext>
              </a:extLst>
            </p:cNvPr>
            <p:cNvSpPr/>
            <p:nvPr/>
          </p:nvSpPr>
          <p:spPr>
            <a:xfrm>
              <a:off x="5144566"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67" name="Freeform: Shape 566">
              <a:extLst>
                <a:ext uri="{FF2B5EF4-FFF2-40B4-BE49-F238E27FC236}">
                  <a16:creationId xmlns:a16="http://schemas.microsoft.com/office/drawing/2014/main" id="{BD6DBD55-391A-4103-97D0-1ED16F5FB4A6}"/>
                </a:ext>
              </a:extLst>
            </p:cNvPr>
            <p:cNvSpPr/>
            <p:nvPr/>
          </p:nvSpPr>
          <p:spPr>
            <a:xfrm>
              <a:off x="4832899"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68" name="Freeform: Shape 567">
              <a:extLst>
                <a:ext uri="{FF2B5EF4-FFF2-40B4-BE49-F238E27FC236}">
                  <a16:creationId xmlns:a16="http://schemas.microsoft.com/office/drawing/2014/main" id="{13D8F9C6-D198-4785-8CAA-9E7072F71D49}"/>
                </a:ext>
              </a:extLst>
            </p:cNvPr>
            <p:cNvSpPr/>
            <p:nvPr/>
          </p:nvSpPr>
          <p:spPr>
            <a:xfrm>
              <a:off x="6391198"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69" name="Freeform: Shape 568">
              <a:extLst>
                <a:ext uri="{FF2B5EF4-FFF2-40B4-BE49-F238E27FC236}">
                  <a16:creationId xmlns:a16="http://schemas.microsoft.com/office/drawing/2014/main" id="{0CB42B95-CE4D-4D37-8E99-920F89A67F5C}"/>
                </a:ext>
              </a:extLst>
            </p:cNvPr>
            <p:cNvSpPr/>
            <p:nvPr/>
          </p:nvSpPr>
          <p:spPr>
            <a:xfrm>
              <a:off x="5845797" y="3050743"/>
              <a:ext cx="41872" cy="40157"/>
            </a:xfrm>
            <a:custGeom>
              <a:avLst/>
              <a:gdLst>
                <a:gd name="connsiteX0" fmla="*/ 20079 w 41872"/>
                <a:gd name="connsiteY0" fmla="*/ 40157 h 40157"/>
                <a:gd name="connsiteX1" fmla="*/ 21793 w 41872"/>
                <a:gd name="connsiteY1" fmla="*/ 40157 h 40157"/>
                <a:gd name="connsiteX2" fmla="*/ 41872 w 41872"/>
                <a:gd name="connsiteY2" fmla="*/ 20079 h 40157"/>
                <a:gd name="connsiteX3" fmla="*/ 21793 w 41872"/>
                <a:gd name="connsiteY3" fmla="*/ 0 h 40157"/>
                <a:gd name="connsiteX4" fmla="*/ 20079 w 41872"/>
                <a:gd name="connsiteY4" fmla="*/ 0 h 40157"/>
                <a:gd name="connsiteX5" fmla="*/ 0 w 41872"/>
                <a:gd name="connsiteY5" fmla="*/ 20079 h 40157"/>
                <a:gd name="connsiteX6" fmla="*/ 20079 w 41872"/>
                <a:gd name="connsiteY6" fmla="*/ 40157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0079" y="40157"/>
                  </a:moveTo>
                  <a:lnTo>
                    <a:pt x="21793" y="40157"/>
                  </a:lnTo>
                  <a:cubicBezTo>
                    <a:pt x="32880" y="40157"/>
                    <a:pt x="41872" y="31166"/>
                    <a:pt x="41872" y="20079"/>
                  </a:cubicBezTo>
                  <a:cubicBezTo>
                    <a:pt x="41872" y="8992"/>
                    <a:pt x="32880" y="0"/>
                    <a:pt x="21793" y="0"/>
                  </a:cubicBezTo>
                  <a:lnTo>
                    <a:pt x="20079" y="0"/>
                  </a:lnTo>
                  <a:cubicBezTo>
                    <a:pt x="8992" y="0"/>
                    <a:pt x="0" y="8992"/>
                    <a:pt x="0" y="20079"/>
                  </a:cubicBezTo>
                  <a:cubicBezTo>
                    <a:pt x="-9" y="31175"/>
                    <a:pt x="8982" y="40157"/>
                    <a:pt x="20079" y="40157"/>
                  </a:cubicBezTo>
                  <a:close/>
                </a:path>
              </a:pathLst>
            </a:custGeom>
            <a:grpFill/>
            <a:ln w="9525" cap="flat">
              <a:noFill/>
              <a:prstDash val="solid"/>
              <a:miter/>
            </a:ln>
          </p:spPr>
          <p:txBody>
            <a:bodyPr rtlCol="0" anchor="ctr"/>
            <a:lstStyle/>
            <a:p>
              <a:endParaRPr lang="en-US"/>
            </a:p>
          </p:txBody>
        </p:sp>
        <p:sp>
          <p:nvSpPr>
            <p:cNvPr id="570" name="Freeform: Shape 569">
              <a:extLst>
                <a:ext uri="{FF2B5EF4-FFF2-40B4-BE49-F238E27FC236}">
                  <a16:creationId xmlns:a16="http://schemas.microsoft.com/office/drawing/2014/main" id="{7A1BFE11-D23A-4ACC-9152-1C80923B6ADF}"/>
                </a:ext>
              </a:extLst>
            </p:cNvPr>
            <p:cNvSpPr/>
            <p:nvPr/>
          </p:nvSpPr>
          <p:spPr>
            <a:xfrm>
              <a:off x="6624942"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71" name="Freeform: Shape 570">
              <a:extLst>
                <a:ext uri="{FF2B5EF4-FFF2-40B4-BE49-F238E27FC236}">
                  <a16:creationId xmlns:a16="http://schemas.microsoft.com/office/drawing/2014/main" id="{62A237C3-A7AE-42AF-934E-39630B6EB443}"/>
                </a:ext>
              </a:extLst>
            </p:cNvPr>
            <p:cNvSpPr/>
            <p:nvPr/>
          </p:nvSpPr>
          <p:spPr>
            <a:xfrm>
              <a:off x="5378310"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72" name="Freeform: Shape 571">
              <a:extLst>
                <a:ext uri="{FF2B5EF4-FFF2-40B4-BE49-F238E27FC236}">
                  <a16:creationId xmlns:a16="http://schemas.microsoft.com/office/drawing/2014/main" id="{C5049058-5B07-48B0-903A-2C826F8654CE}"/>
                </a:ext>
              </a:extLst>
            </p:cNvPr>
            <p:cNvSpPr/>
            <p:nvPr/>
          </p:nvSpPr>
          <p:spPr>
            <a:xfrm>
              <a:off x="6780771" y="3050941"/>
              <a:ext cx="17585" cy="37084"/>
            </a:xfrm>
            <a:custGeom>
              <a:avLst/>
              <a:gdLst>
                <a:gd name="connsiteX0" fmla="*/ 0 w 17585"/>
                <a:gd name="connsiteY0" fmla="*/ 19633 h 37084"/>
                <a:gd name="connsiteX1" fmla="*/ 10506 w 17585"/>
                <a:gd name="connsiteY1" fmla="*/ 37064 h 37084"/>
                <a:gd name="connsiteX2" fmla="*/ 10754 w 17585"/>
                <a:gd name="connsiteY2" fmla="*/ 36950 h 37084"/>
                <a:gd name="connsiteX3" fmla="*/ 17583 w 17585"/>
                <a:gd name="connsiteY3" fmla="*/ 193 h 37084"/>
                <a:gd name="connsiteX4" fmla="*/ 17393 w 17585"/>
                <a:gd name="connsiteY4" fmla="*/ 2 h 37084"/>
                <a:gd name="connsiteX5" fmla="*/ 0 w 17585"/>
                <a:gd name="connsiteY5" fmla="*/ 19633 h 37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85" h="37084">
                  <a:moveTo>
                    <a:pt x="0" y="19633"/>
                  </a:moveTo>
                  <a:cubicBezTo>
                    <a:pt x="0" y="27206"/>
                    <a:pt x="4277" y="33711"/>
                    <a:pt x="10506" y="37064"/>
                  </a:cubicBezTo>
                  <a:cubicBezTo>
                    <a:pt x="10601" y="37121"/>
                    <a:pt x="10725" y="37055"/>
                    <a:pt x="10754" y="36950"/>
                  </a:cubicBezTo>
                  <a:cubicBezTo>
                    <a:pt x="13249" y="24777"/>
                    <a:pt x="15488" y="12508"/>
                    <a:pt x="17583" y="193"/>
                  </a:cubicBezTo>
                  <a:cubicBezTo>
                    <a:pt x="17602" y="88"/>
                    <a:pt x="17507" y="-17"/>
                    <a:pt x="17393" y="2"/>
                  </a:cubicBezTo>
                  <a:cubicBezTo>
                    <a:pt x="7601" y="1240"/>
                    <a:pt x="0" y="9508"/>
                    <a:pt x="0" y="19633"/>
                  </a:cubicBezTo>
                  <a:close/>
                </a:path>
              </a:pathLst>
            </a:custGeom>
            <a:grpFill/>
            <a:ln w="9525" cap="flat">
              <a:noFill/>
              <a:prstDash val="solid"/>
              <a:miter/>
            </a:ln>
          </p:spPr>
          <p:txBody>
            <a:bodyPr rtlCol="0" anchor="ctr"/>
            <a:lstStyle/>
            <a:p>
              <a:endParaRPr lang="en-US"/>
            </a:p>
          </p:txBody>
        </p:sp>
        <p:sp>
          <p:nvSpPr>
            <p:cNvPr id="573" name="Freeform: Shape 572">
              <a:extLst>
                <a:ext uri="{FF2B5EF4-FFF2-40B4-BE49-F238E27FC236}">
                  <a16:creationId xmlns:a16="http://schemas.microsoft.com/office/drawing/2014/main" id="{6E877D5A-CDDB-4932-9337-E8CF2CC8EB4E}"/>
                </a:ext>
              </a:extLst>
            </p:cNvPr>
            <p:cNvSpPr/>
            <p:nvPr/>
          </p:nvSpPr>
          <p:spPr>
            <a:xfrm>
              <a:off x="5689958"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74" name="Freeform: Shape 573">
              <a:extLst>
                <a:ext uri="{FF2B5EF4-FFF2-40B4-BE49-F238E27FC236}">
                  <a16:creationId xmlns:a16="http://schemas.microsoft.com/office/drawing/2014/main" id="{8945A2C7-798E-40A8-9FF8-CDDA2F8C843A}"/>
                </a:ext>
              </a:extLst>
            </p:cNvPr>
            <p:cNvSpPr/>
            <p:nvPr/>
          </p:nvSpPr>
          <p:spPr>
            <a:xfrm>
              <a:off x="6235369"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75" name="Freeform: Shape 574">
              <a:extLst>
                <a:ext uri="{FF2B5EF4-FFF2-40B4-BE49-F238E27FC236}">
                  <a16:creationId xmlns:a16="http://schemas.microsoft.com/office/drawing/2014/main" id="{A6347468-C35E-467B-BAA5-567D1F51897D}"/>
                </a:ext>
              </a:extLst>
            </p:cNvPr>
            <p:cNvSpPr/>
            <p:nvPr/>
          </p:nvSpPr>
          <p:spPr>
            <a:xfrm>
              <a:off x="5923702"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76" name="Freeform: Shape 575">
              <a:extLst>
                <a:ext uri="{FF2B5EF4-FFF2-40B4-BE49-F238E27FC236}">
                  <a16:creationId xmlns:a16="http://schemas.microsoft.com/office/drawing/2014/main" id="{1825C412-AF75-49FC-9023-240E3B294BF7}"/>
                </a:ext>
              </a:extLst>
            </p:cNvPr>
            <p:cNvSpPr/>
            <p:nvPr/>
          </p:nvSpPr>
          <p:spPr>
            <a:xfrm>
              <a:off x="6469113"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77" name="Freeform: Shape 576">
              <a:extLst>
                <a:ext uri="{FF2B5EF4-FFF2-40B4-BE49-F238E27FC236}">
                  <a16:creationId xmlns:a16="http://schemas.microsoft.com/office/drawing/2014/main" id="{8882BC99-D109-4C50-875C-96EC5CD84CB2}"/>
                </a:ext>
              </a:extLst>
            </p:cNvPr>
            <p:cNvSpPr/>
            <p:nvPr/>
          </p:nvSpPr>
          <p:spPr>
            <a:xfrm>
              <a:off x="5767882"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78" name="Freeform: Shape 577">
              <a:extLst>
                <a:ext uri="{FF2B5EF4-FFF2-40B4-BE49-F238E27FC236}">
                  <a16:creationId xmlns:a16="http://schemas.microsoft.com/office/drawing/2014/main" id="{E66B2142-D916-4F93-AA11-2DBD61B99B7B}"/>
                </a:ext>
              </a:extLst>
            </p:cNvPr>
            <p:cNvSpPr/>
            <p:nvPr/>
          </p:nvSpPr>
          <p:spPr>
            <a:xfrm>
              <a:off x="5534139"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79" name="Freeform: Shape 578">
              <a:extLst>
                <a:ext uri="{FF2B5EF4-FFF2-40B4-BE49-F238E27FC236}">
                  <a16:creationId xmlns:a16="http://schemas.microsoft.com/office/drawing/2014/main" id="{82FA3928-B652-4267-A2E7-8B862F79A2B8}"/>
                </a:ext>
              </a:extLst>
            </p:cNvPr>
            <p:cNvSpPr/>
            <p:nvPr/>
          </p:nvSpPr>
          <p:spPr>
            <a:xfrm>
              <a:off x="6079531"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90" y="0"/>
                    <a:pt x="21793" y="0"/>
                  </a:cubicBezTo>
                  <a:close/>
                </a:path>
              </a:pathLst>
            </a:custGeom>
            <a:grpFill/>
            <a:ln w="9525" cap="flat">
              <a:noFill/>
              <a:prstDash val="solid"/>
              <a:miter/>
            </a:ln>
          </p:spPr>
          <p:txBody>
            <a:bodyPr rtlCol="0" anchor="ctr"/>
            <a:lstStyle/>
            <a:p>
              <a:endParaRPr lang="en-US"/>
            </a:p>
          </p:txBody>
        </p:sp>
        <p:sp>
          <p:nvSpPr>
            <p:cNvPr id="580" name="Freeform: Shape 579">
              <a:extLst>
                <a:ext uri="{FF2B5EF4-FFF2-40B4-BE49-F238E27FC236}">
                  <a16:creationId xmlns:a16="http://schemas.microsoft.com/office/drawing/2014/main" id="{53837CD0-2866-44AA-9505-09331F494652}"/>
                </a:ext>
              </a:extLst>
            </p:cNvPr>
            <p:cNvSpPr/>
            <p:nvPr/>
          </p:nvSpPr>
          <p:spPr>
            <a:xfrm>
              <a:off x="5066642"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81" name="Freeform: Shape 580">
              <a:extLst>
                <a:ext uri="{FF2B5EF4-FFF2-40B4-BE49-F238E27FC236}">
                  <a16:creationId xmlns:a16="http://schemas.microsoft.com/office/drawing/2014/main" id="{026DDFBE-DEB4-40CE-AAB0-6AB494329FED}"/>
                </a:ext>
              </a:extLst>
            </p:cNvPr>
            <p:cNvSpPr/>
            <p:nvPr/>
          </p:nvSpPr>
          <p:spPr>
            <a:xfrm>
              <a:off x="6702856"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82" name="Freeform: Shape 581">
              <a:extLst>
                <a:ext uri="{FF2B5EF4-FFF2-40B4-BE49-F238E27FC236}">
                  <a16:creationId xmlns:a16="http://schemas.microsoft.com/office/drawing/2014/main" id="{2650B0AF-3413-4C81-88C9-C3EE81295A4F}"/>
                </a:ext>
              </a:extLst>
            </p:cNvPr>
            <p:cNvSpPr/>
            <p:nvPr/>
          </p:nvSpPr>
          <p:spPr>
            <a:xfrm>
              <a:off x="6547018"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83" name="Freeform: Shape 582">
              <a:extLst>
                <a:ext uri="{FF2B5EF4-FFF2-40B4-BE49-F238E27FC236}">
                  <a16:creationId xmlns:a16="http://schemas.microsoft.com/office/drawing/2014/main" id="{EA3EBB9A-74D0-4832-8D88-C5ABAECC24DB}"/>
                </a:ext>
              </a:extLst>
            </p:cNvPr>
            <p:cNvSpPr/>
            <p:nvPr/>
          </p:nvSpPr>
          <p:spPr>
            <a:xfrm>
              <a:off x="6157455"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84" name="Freeform: Shape 583">
              <a:extLst>
                <a:ext uri="{FF2B5EF4-FFF2-40B4-BE49-F238E27FC236}">
                  <a16:creationId xmlns:a16="http://schemas.microsoft.com/office/drawing/2014/main" id="{C45EBD3E-DB82-457B-9E38-7DE9CB6F3566}"/>
                </a:ext>
              </a:extLst>
            </p:cNvPr>
            <p:cNvSpPr/>
            <p:nvPr/>
          </p:nvSpPr>
          <p:spPr>
            <a:xfrm>
              <a:off x="5300395"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85" name="Freeform: Shape 584">
              <a:extLst>
                <a:ext uri="{FF2B5EF4-FFF2-40B4-BE49-F238E27FC236}">
                  <a16:creationId xmlns:a16="http://schemas.microsoft.com/office/drawing/2014/main" id="{EF7ABCB7-DA87-4788-AC30-16012573D1F1}"/>
                </a:ext>
              </a:extLst>
            </p:cNvPr>
            <p:cNvSpPr/>
            <p:nvPr/>
          </p:nvSpPr>
          <p:spPr>
            <a:xfrm>
              <a:off x="4910823"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86" name="Freeform: Shape 585">
              <a:extLst>
                <a:ext uri="{FF2B5EF4-FFF2-40B4-BE49-F238E27FC236}">
                  <a16:creationId xmlns:a16="http://schemas.microsoft.com/office/drawing/2014/main" id="{3B03F479-D84B-4630-962A-81082777FC7D}"/>
                </a:ext>
              </a:extLst>
            </p:cNvPr>
            <p:cNvSpPr/>
            <p:nvPr/>
          </p:nvSpPr>
          <p:spPr>
            <a:xfrm>
              <a:off x="4988737"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87" name="Freeform: Shape 586">
              <a:extLst>
                <a:ext uri="{FF2B5EF4-FFF2-40B4-BE49-F238E27FC236}">
                  <a16:creationId xmlns:a16="http://schemas.microsoft.com/office/drawing/2014/main" id="{1B727FBD-98E1-4AC1-B400-8926FC348C11}"/>
                </a:ext>
              </a:extLst>
            </p:cNvPr>
            <p:cNvSpPr/>
            <p:nvPr/>
          </p:nvSpPr>
          <p:spPr>
            <a:xfrm>
              <a:off x="4545537" y="3051123"/>
              <a:ext cx="17585" cy="37079"/>
            </a:xfrm>
            <a:custGeom>
              <a:avLst/>
              <a:gdLst>
                <a:gd name="connsiteX0" fmla="*/ 17586 w 17585"/>
                <a:gd name="connsiteY0" fmla="*/ 19632 h 37079"/>
                <a:gd name="connsiteX1" fmla="*/ 193 w 17585"/>
                <a:gd name="connsiteY1" fmla="*/ 1 h 37079"/>
                <a:gd name="connsiteX2" fmla="*/ 2 w 17585"/>
                <a:gd name="connsiteY2" fmla="*/ 191 h 37079"/>
                <a:gd name="connsiteX3" fmla="*/ 6841 w 17585"/>
                <a:gd name="connsiteY3" fmla="*/ 36948 h 37079"/>
                <a:gd name="connsiteX4" fmla="*/ 7089 w 17585"/>
                <a:gd name="connsiteY4" fmla="*/ 37062 h 37079"/>
                <a:gd name="connsiteX5" fmla="*/ 17586 w 17585"/>
                <a:gd name="connsiteY5" fmla="*/ 19632 h 37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85" h="37079">
                  <a:moveTo>
                    <a:pt x="17586" y="19632"/>
                  </a:moveTo>
                  <a:cubicBezTo>
                    <a:pt x="17586" y="9507"/>
                    <a:pt x="9985" y="1239"/>
                    <a:pt x="193" y="1"/>
                  </a:cubicBezTo>
                  <a:cubicBezTo>
                    <a:pt x="79" y="-9"/>
                    <a:pt x="-17" y="86"/>
                    <a:pt x="2" y="191"/>
                  </a:cubicBezTo>
                  <a:cubicBezTo>
                    <a:pt x="2107" y="12507"/>
                    <a:pt x="4336" y="24775"/>
                    <a:pt x="6841" y="36948"/>
                  </a:cubicBezTo>
                  <a:cubicBezTo>
                    <a:pt x="6860" y="37053"/>
                    <a:pt x="6984" y="37110"/>
                    <a:pt x="7089" y="37062"/>
                  </a:cubicBezTo>
                  <a:cubicBezTo>
                    <a:pt x="13309" y="33710"/>
                    <a:pt x="17586" y="27204"/>
                    <a:pt x="17586" y="19632"/>
                  </a:cubicBezTo>
                  <a:close/>
                </a:path>
              </a:pathLst>
            </a:custGeom>
            <a:grpFill/>
            <a:ln w="9525" cap="flat">
              <a:noFill/>
              <a:prstDash val="solid"/>
              <a:miter/>
            </a:ln>
          </p:spPr>
          <p:txBody>
            <a:bodyPr rtlCol="0" anchor="ctr"/>
            <a:lstStyle/>
            <a:p>
              <a:endParaRPr lang="en-US"/>
            </a:p>
          </p:txBody>
        </p:sp>
        <p:sp>
          <p:nvSpPr>
            <p:cNvPr id="588" name="Freeform: Shape 587">
              <a:extLst>
                <a:ext uri="{FF2B5EF4-FFF2-40B4-BE49-F238E27FC236}">
                  <a16:creationId xmlns:a16="http://schemas.microsoft.com/office/drawing/2014/main" id="{50F48393-5A62-42E4-9355-A19D2A56461D}"/>
                </a:ext>
              </a:extLst>
            </p:cNvPr>
            <p:cNvSpPr/>
            <p:nvPr/>
          </p:nvSpPr>
          <p:spPr>
            <a:xfrm>
              <a:off x="6313274"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89" name="Freeform: Shape 588">
              <a:extLst>
                <a:ext uri="{FF2B5EF4-FFF2-40B4-BE49-F238E27FC236}">
                  <a16:creationId xmlns:a16="http://schemas.microsoft.com/office/drawing/2014/main" id="{AC7AA4CC-2E57-4F2A-A87D-C99CBD8107EA}"/>
                </a:ext>
              </a:extLst>
            </p:cNvPr>
            <p:cNvSpPr/>
            <p:nvPr/>
          </p:nvSpPr>
          <p:spPr>
            <a:xfrm>
              <a:off x="5222471"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90" name="Freeform: Shape 589">
              <a:extLst>
                <a:ext uri="{FF2B5EF4-FFF2-40B4-BE49-F238E27FC236}">
                  <a16:creationId xmlns:a16="http://schemas.microsoft.com/office/drawing/2014/main" id="{8A17A6AB-640F-440E-8608-6637E208A5AD}"/>
                </a:ext>
              </a:extLst>
            </p:cNvPr>
            <p:cNvSpPr/>
            <p:nvPr/>
          </p:nvSpPr>
          <p:spPr>
            <a:xfrm>
              <a:off x="4677079"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91" name="Freeform: Shape 590">
              <a:extLst>
                <a:ext uri="{FF2B5EF4-FFF2-40B4-BE49-F238E27FC236}">
                  <a16:creationId xmlns:a16="http://schemas.microsoft.com/office/drawing/2014/main" id="{5FFC9EE9-DDB3-4454-BE2E-B42D51F5F52E}"/>
                </a:ext>
              </a:extLst>
            </p:cNvPr>
            <p:cNvSpPr/>
            <p:nvPr/>
          </p:nvSpPr>
          <p:spPr>
            <a:xfrm>
              <a:off x="5456215"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92" name="Freeform: Shape 591">
              <a:extLst>
                <a:ext uri="{FF2B5EF4-FFF2-40B4-BE49-F238E27FC236}">
                  <a16:creationId xmlns:a16="http://schemas.microsoft.com/office/drawing/2014/main" id="{7D2EFDE6-ADB7-4506-9227-C74D1DA8493E}"/>
                </a:ext>
              </a:extLst>
            </p:cNvPr>
            <p:cNvSpPr/>
            <p:nvPr/>
          </p:nvSpPr>
          <p:spPr>
            <a:xfrm>
              <a:off x="4599155"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grpFill/>
            <a:ln w="9525" cap="flat">
              <a:noFill/>
              <a:prstDash val="solid"/>
              <a:miter/>
            </a:ln>
          </p:spPr>
          <p:txBody>
            <a:bodyPr rtlCol="0" anchor="ctr"/>
            <a:lstStyle/>
            <a:p>
              <a:endParaRPr lang="en-US"/>
            </a:p>
          </p:txBody>
        </p:sp>
        <p:sp>
          <p:nvSpPr>
            <p:cNvPr id="593" name="Freeform: Shape 592">
              <a:extLst>
                <a:ext uri="{FF2B5EF4-FFF2-40B4-BE49-F238E27FC236}">
                  <a16:creationId xmlns:a16="http://schemas.microsoft.com/office/drawing/2014/main" id="{D668A7A1-05C0-44EE-A1CA-D98F18B28DAC}"/>
                </a:ext>
              </a:extLst>
            </p:cNvPr>
            <p:cNvSpPr/>
            <p:nvPr/>
          </p:nvSpPr>
          <p:spPr>
            <a:xfrm>
              <a:off x="5612053"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94" name="Freeform: Shape 593">
              <a:extLst>
                <a:ext uri="{FF2B5EF4-FFF2-40B4-BE49-F238E27FC236}">
                  <a16:creationId xmlns:a16="http://schemas.microsoft.com/office/drawing/2014/main" id="{2EBFDC49-644A-4145-95DB-5DAF839D3EF9}"/>
                </a:ext>
              </a:extLst>
            </p:cNvPr>
            <p:cNvSpPr/>
            <p:nvPr/>
          </p:nvSpPr>
          <p:spPr>
            <a:xfrm>
              <a:off x="4754994"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95" name="Freeform: Shape 594">
              <a:extLst>
                <a:ext uri="{FF2B5EF4-FFF2-40B4-BE49-F238E27FC236}">
                  <a16:creationId xmlns:a16="http://schemas.microsoft.com/office/drawing/2014/main" id="{51770C13-6C44-4E70-BA64-0EFCE0FE777C}"/>
                </a:ext>
              </a:extLst>
            </p:cNvPr>
            <p:cNvSpPr/>
            <p:nvPr/>
          </p:nvSpPr>
          <p:spPr>
            <a:xfrm>
              <a:off x="6001626"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grpFill/>
            <a:ln w="9525" cap="flat">
              <a:noFill/>
              <a:prstDash val="solid"/>
              <a:miter/>
            </a:ln>
          </p:spPr>
          <p:txBody>
            <a:bodyPr rtlCol="0" anchor="ctr"/>
            <a:lstStyle/>
            <a:p>
              <a:endParaRPr lang="en-US"/>
            </a:p>
          </p:txBody>
        </p:sp>
        <p:sp>
          <p:nvSpPr>
            <p:cNvPr id="596" name="Freeform: Shape 595">
              <a:extLst>
                <a:ext uri="{FF2B5EF4-FFF2-40B4-BE49-F238E27FC236}">
                  <a16:creationId xmlns:a16="http://schemas.microsoft.com/office/drawing/2014/main" id="{3F6360F7-7CF3-4620-88D8-4420A746ACD7}"/>
                </a:ext>
              </a:extLst>
            </p:cNvPr>
            <p:cNvSpPr/>
            <p:nvPr/>
          </p:nvSpPr>
          <p:spPr>
            <a:xfrm>
              <a:off x="4989118"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597" name="Freeform: Shape 596">
              <a:extLst>
                <a:ext uri="{FF2B5EF4-FFF2-40B4-BE49-F238E27FC236}">
                  <a16:creationId xmlns:a16="http://schemas.microsoft.com/office/drawing/2014/main" id="{8E12329F-72F1-4ACA-ABF9-04F22D492554}"/>
                </a:ext>
              </a:extLst>
            </p:cNvPr>
            <p:cNvSpPr/>
            <p:nvPr/>
          </p:nvSpPr>
          <p:spPr>
            <a:xfrm>
              <a:off x="6313655"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598" name="Freeform: Shape 597">
              <a:extLst>
                <a:ext uri="{FF2B5EF4-FFF2-40B4-BE49-F238E27FC236}">
                  <a16:creationId xmlns:a16="http://schemas.microsoft.com/office/drawing/2014/main" id="{7DE91B41-D66F-4197-932A-88DAB54BF7AD}"/>
                </a:ext>
              </a:extLst>
            </p:cNvPr>
            <p:cNvSpPr/>
            <p:nvPr/>
          </p:nvSpPr>
          <p:spPr>
            <a:xfrm>
              <a:off x="4599536"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599" name="Freeform: Shape 598">
              <a:extLst>
                <a:ext uri="{FF2B5EF4-FFF2-40B4-BE49-F238E27FC236}">
                  <a16:creationId xmlns:a16="http://schemas.microsoft.com/office/drawing/2014/main" id="{8782DC3D-DA6A-40F6-9B77-E1B24E7C1F37}"/>
                </a:ext>
              </a:extLst>
            </p:cNvPr>
            <p:cNvSpPr/>
            <p:nvPr/>
          </p:nvSpPr>
          <p:spPr>
            <a:xfrm>
              <a:off x="6002007"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00" name="Freeform: Shape 599">
              <a:extLst>
                <a:ext uri="{FF2B5EF4-FFF2-40B4-BE49-F238E27FC236}">
                  <a16:creationId xmlns:a16="http://schemas.microsoft.com/office/drawing/2014/main" id="{326448A9-BDED-4713-8AB8-D83B39029604}"/>
                </a:ext>
              </a:extLst>
            </p:cNvPr>
            <p:cNvSpPr/>
            <p:nvPr/>
          </p:nvSpPr>
          <p:spPr>
            <a:xfrm>
              <a:off x="5690339"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01" name="Freeform: Shape 600">
              <a:extLst>
                <a:ext uri="{FF2B5EF4-FFF2-40B4-BE49-F238E27FC236}">
                  <a16:creationId xmlns:a16="http://schemas.microsoft.com/office/drawing/2014/main" id="{06014BF2-F750-4A40-AF38-213E602F269A}"/>
                </a:ext>
              </a:extLst>
            </p:cNvPr>
            <p:cNvSpPr/>
            <p:nvPr/>
          </p:nvSpPr>
          <p:spPr>
            <a:xfrm>
              <a:off x="5300776"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02" name="Freeform: Shape 601">
              <a:extLst>
                <a:ext uri="{FF2B5EF4-FFF2-40B4-BE49-F238E27FC236}">
                  <a16:creationId xmlns:a16="http://schemas.microsoft.com/office/drawing/2014/main" id="{FAC55790-D4EF-4E95-BA1B-A5D0D0556573}"/>
                </a:ext>
              </a:extLst>
            </p:cNvPr>
            <p:cNvSpPr/>
            <p:nvPr/>
          </p:nvSpPr>
          <p:spPr>
            <a:xfrm>
              <a:off x="5612434"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03" name="Freeform: Shape 602">
              <a:extLst>
                <a:ext uri="{FF2B5EF4-FFF2-40B4-BE49-F238E27FC236}">
                  <a16:creationId xmlns:a16="http://schemas.microsoft.com/office/drawing/2014/main" id="{40D38F1D-5FE7-478C-A6E4-D89757A1A29E}"/>
                </a:ext>
              </a:extLst>
            </p:cNvPr>
            <p:cNvSpPr/>
            <p:nvPr/>
          </p:nvSpPr>
          <p:spPr>
            <a:xfrm>
              <a:off x="5144947"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04" name="Freeform: Shape 603">
              <a:extLst>
                <a:ext uri="{FF2B5EF4-FFF2-40B4-BE49-F238E27FC236}">
                  <a16:creationId xmlns:a16="http://schemas.microsoft.com/office/drawing/2014/main" id="{D2795797-EE43-47B1-BBA4-CD5650C135E7}"/>
                </a:ext>
              </a:extLst>
            </p:cNvPr>
            <p:cNvSpPr/>
            <p:nvPr/>
          </p:nvSpPr>
          <p:spPr>
            <a:xfrm>
              <a:off x="4911204"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05" name="Freeform: Shape 604">
              <a:extLst>
                <a:ext uri="{FF2B5EF4-FFF2-40B4-BE49-F238E27FC236}">
                  <a16:creationId xmlns:a16="http://schemas.microsoft.com/office/drawing/2014/main" id="{D26EF018-3938-41FE-874A-E18BCDC8F52F}"/>
                </a:ext>
              </a:extLst>
            </p:cNvPr>
            <p:cNvSpPr/>
            <p:nvPr/>
          </p:nvSpPr>
          <p:spPr>
            <a:xfrm>
              <a:off x="6079912"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06" name="Freeform: Shape 605">
              <a:extLst>
                <a:ext uri="{FF2B5EF4-FFF2-40B4-BE49-F238E27FC236}">
                  <a16:creationId xmlns:a16="http://schemas.microsoft.com/office/drawing/2014/main" id="{0827C2CB-4873-4E81-94E0-F9C8B8BE9484}"/>
                </a:ext>
              </a:extLst>
            </p:cNvPr>
            <p:cNvSpPr/>
            <p:nvPr/>
          </p:nvSpPr>
          <p:spPr>
            <a:xfrm>
              <a:off x="5067023"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07" name="Freeform: Shape 606">
              <a:extLst>
                <a:ext uri="{FF2B5EF4-FFF2-40B4-BE49-F238E27FC236}">
                  <a16:creationId xmlns:a16="http://schemas.microsoft.com/office/drawing/2014/main" id="{614991D8-2E51-4EA2-A0D7-830B196AA875}"/>
                </a:ext>
              </a:extLst>
            </p:cNvPr>
            <p:cNvSpPr/>
            <p:nvPr/>
          </p:nvSpPr>
          <p:spPr>
            <a:xfrm>
              <a:off x="6547399"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08" name="Freeform: Shape 607">
              <a:extLst>
                <a:ext uri="{FF2B5EF4-FFF2-40B4-BE49-F238E27FC236}">
                  <a16:creationId xmlns:a16="http://schemas.microsoft.com/office/drawing/2014/main" id="{6638E104-C809-462F-8E94-EFBA23EAD630}"/>
                </a:ext>
              </a:extLst>
            </p:cNvPr>
            <p:cNvSpPr/>
            <p:nvPr/>
          </p:nvSpPr>
          <p:spPr>
            <a:xfrm>
              <a:off x="5534520"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09" name="Freeform: Shape 608">
              <a:extLst>
                <a:ext uri="{FF2B5EF4-FFF2-40B4-BE49-F238E27FC236}">
                  <a16:creationId xmlns:a16="http://schemas.microsoft.com/office/drawing/2014/main" id="{3419C992-4D95-49B2-B49C-BB34CF1E27BF}"/>
                </a:ext>
              </a:extLst>
            </p:cNvPr>
            <p:cNvSpPr/>
            <p:nvPr/>
          </p:nvSpPr>
          <p:spPr>
            <a:xfrm>
              <a:off x="6703237"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10" name="Freeform: Shape 609">
              <a:extLst>
                <a:ext uri="{FF2B5EF4-FFF2-40B4-BE49-F238E27FC236}">
                  <a16:creationId xmlns:a16="http://schemas.microsoft.com/office/drawing/2014/main" id="{DB03F9C9-240D-402A-8654-F58D7CFD635F}"/>
                </a:ext>
              </a:extLst>
            </p:cNvPr>
            <p:cNvSpPr/>
            <p:nvPr/>
          </p:nvSpPr>
          <p:spPr>
            <a:xfrm>
              <a:off x="6157836"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11" name="Freeform: Shape 610">
              <a:extLst>
                <a:ext uri="{FF2B5EF4-FFF2-40B4-BE49-F238E27FC236}">
                  <a16:creationId xmlns:a16="http://schemas.microsoft.com/office/drawing/2014/main" id="{67CEC9DC-5215-4D0F-8D22-51BB93A0CF7B}"/>
                </a:ext>
              </a:extLst>
            </p:cNvPr>
            <p:cNvSpPr/>
            <p:nvPr/>
          </p:nvSpPr>
          <p:spPr>
            <a:xfrm>
              <a:off x="5222852"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12" name="Freeform: Shape 611">
              <a:extLst>
                <a:ext uri="{FF2B5EF4-FFF2-40B4-BE49-F238E27FC236}">
                  <a16:creationId xmlns:a16="http://schemas.microsoft.com/office/drawing/2014/main" id="{F9D6CB1B-DB1B-4A69-B680-D63E0C2E53DE}"/>
                </a:ext>
              </a:extLst>
            </p:cNvPr>
            <p:cNvSpPr/>
            <p:nvPr/>
          </p:nvSpPr>
          <p:spPr>
            <a:xfrm>
              <a:off x="5768263"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13" name="Freeform: Shape 612">
              <a:extLst>
                <a:ext uri="{FF2B5EF4-FFF2-40B4-BE49-F238E27FC236}">
                  <a16:creationId xmlns:a16="http://schemas.microsoft.com/office/drawing/2014/main" id="{53516E91-73F1-4730-9888-DC3454C4FC1B}"/>
                </a:ext>
              </a:extLst>
            </p:cNvPr>
            <p:cNvSpPr/>
            <p:nvPr/>
          </p:nvSpPr>
          <p:spPr>
            <a:xfrm>
              <a:off x="5846178" y="3111474"/>
              <a:ext cx="41109" cy="39395"/>
            </a:xfrm>
            <a:custGeom>
              <a:avLst/>
              <a:gdLst>
                <a:gd name="connsiteX0" fmla="*/ 19698 w 41109"/>
                <a:gd name="connsiteY0" fmla="*/ 39395 h 39395"/>
                <a:gd name="connsiteX1" fmla="*/ 21412 w 41109"/>
                <a:gd name="connsiteY1" fmla="*/ 39395 h 39395"/>
                <a:gd name="connsiteX2" fmla="*/ 41110 w 41109"/>
                <a:gd name="connsiteY2" fmla="*/ 19698 h 39395"/>
                <a:gd name="connsiteX3" fmla="*/ 21412 w 41109"/>
                <a:gd name="connsiteY3" fmla="*/ 0 h 39395"/>
                <a:gd name="connsiteX4" fmla="*/ 19698 w 41109"/>
                <a:gd name="connsiteY4" fmla="*/ 0 h 39395"/>
                <a:gd name="connsiteX5" fmla="*/ 0 w 41109"/>
                <a:gd name="connsiteY5" fmla="*/ 19698 h 39395"/>
                <a:gd name="connsiteX6" fmla="*/ 19698 w 41109"/>
                <a:gd name="connsiteY6" fmla="*/ 39395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19698" y="39395"/>
                  </a:moveTo>
                  <a:lnTo>
                    <a:pt x="21412" y="39395"/>
                  </a:lnTo>
                  <a:cubicBezTo>
                    <a:pt x="32290" y="39395"/>
                    <a:pt x="41110" y="30575"/>
                    <a:pt x="41110" y="19698"/>
                  </a:cubicBezTo>
                  <a:cubicBezTo>
                    <a:pt x="41110" y="8820"/>
                    <a:pt x="32290" y="0"/>
                    <a:pt x="21412" y="0"/>
                  </a:cubicBezTo>
                  <a:lnTo>
                    <a:pt x="19698" y="0"/>
                  </a:lnTo>
                  <a:cubicBezTo>
                    <a:pt x="8820" y="0"/>
                    <a:pt x="0" y="8820"/>
                    <a:pt x="0" y="19698"/>
                  </a:cubicBezTo>
                  <a:cubicBezTo>
                    <a:pt x="0" y="30575"/>
                    <a:pt x="8820" y="39395"/>
                    <a:pt x="19698" y="39395"/>
                  </a:cubicBezTo>
                  <a:close/>
                </a:path>
              </a:pathLst>
            </a:custGeom>
            <a:grpFill/>
            <a:ln w="9525" cap="flat">
              <a:noFill/>
              <a:prstDash val="solid"/>
              <a:miter/>
            </a:ln>
          </p:spPr>
          <p:txBody>
            <a:bodyPr rtlCol="0" anchor="ctr"/>
            <a:lstStyle/>
            <a:p>
              <a:endParaRPr lang="en-US"/>
            </a:p>
          </p:txBody>
        </p:sp>
        <p:sp>
          <p:nvSpPr>
            <p:cNvPr id="614" name="Freeform: Shape 613">
              <a:extLst>
                <a:ext uri="{FF2B5EF4-FFF2-40B4-BE49-F238E27FC236}">
                  <a16:creationId xmlns:a16="http://schemas.microsoft.com/office/drawing/2014/main" id="{482174FD-61F8-4AE7-9B83-6AC89A61CA7B}"/>
                </a:ext>
              </a:extLst>
            </p:cNvPr>
            <p:cNvSpPr/>
            <p:nvPr/>
          </p:nvSpPr>
          <p:spPr>
            <a:xfrm>
              <a:off x="4677460"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15" name="Freeform: Shape 614">
              <a:extLst>
                <a:ext uri="{FF2B5EF4-FFF2-40B4-BE49-F238E27FC236}">
                  <a16:creationId xmlns:a16="http://schemas.microsoft.com/office/drawing/2014/main" id="{99070A39-5B3D-43BA-BE7D-3C8096CE5A73}"/>
                </a:ext>
              </a:extLst>
            </p:cNvPr>
            <p:cNvSpPr/>
            <p:nvPr/>
          </p:nvSpPr>
          <p:spPr>
            <a:xfrm>
              <a:off x="6235750"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16" name="Freeform: Shape 615">
              <a:extLst>
                <a:ext uri="{FF2B5EF4-FFF2-40B4-BE49-F238E27FC236}">
                  <a16:creationId xmlns:a16="http://schemas.microsoft.com/office/drawing/2014/main" id="{BD4DBFCF-7705-48B4-A1B4-1E0E05160C8E}"/>
                </a:ext>
              </a:extLst>
            </p:cNvPr>
            <p:cNvSpPr/>
            <p:nvPr/>
          </p:nvSpPr>
          <p:spPr>
            <a:xfrm>
              <a:off x="5456596"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17" name="Freeform: Shape 616">
              <a:extLst>
                <a:ext uri="{FF2B5EF4-FFF2-40B4-BE49-F238E27FC236}">
                  <a16:creationId xmlns:a16="http://schemas.microsoft.com/office/drawing/2014/main" id="{D90A1DD2-4564-42F8-AA9D-633536350E9E}"/>
                </a:ext>
              </a:extLst>
            </p:cNvPr>
            <p:cNvSpPr/>
            <p:nvPr/>
          </p:nvSpPr>
          <p:spPr>
            <a:xfrm>
              <a:off x="6625323"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18" name="Freeform: Shape 617">
              <a:extLst>
                <a:ext uri="{FF2B5EF4-FFF2-40B4-BE49-F238E27FC236}">
                  <a16:creationId xmlns:a16="http://schemas.microsoft.com/office/drawing/2014/main" id="{EEC932AD-E69A-47B3-B003-21D447B37DF2}"/>
                </a:ext>
              </a:extLst>
            </p:cNvPr>
            <p:cNvSpPr/>
            <p:nvPr/>
          </p:nvSpPr>
          <p:spPr>
            <a:xfrm>
              <a:off x="5924083"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19" name="Freeform: Shape 618">
              <a:extLst>
                <a:ext uri="{FF2B5EF4-FFF2-40B4-BE49-F238E27FC236}">
                  <a16:creationId xmlns:a16="http://schemas.microsoft.com/office/drawing/2014/main" id="{ED0F227F-13D6-4F21-96D6-DAA02BB5CF2C}"/>
                </a:ext>
              </a:extLst>
            </p:cNvPr>
            <p:cNvSpPr/>
            <p:nvPr/>
          </p:nvSpPr>
          <p:spPr>
            <a:xfrm>
              <a:off x="4833280"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20" name="Freeform: Shape 619">
              <a:extLst>
                <a:ext uri="{FF2B5EF4-FFF2-40B4-BE49-F238E27FC236}">
                  <a16:creationId xmlns:a16="http://schemas.microsoft.com/office/drawing/2014/main" id="{D052EAF6-D743-491C-87F4-3C2BBA4AE431}"/>
                </a:ext>
              </a:extLst>
            </p:cNvPr>
            <p:cNvSpPr/>
            <p:nvPr/>
          </p:nvSpPr>
          <p:spPr>
            <a:xfrm>
              <a:off x="6469494"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21" name="Freeform: Shape 620">
              <a:extLst>
                <a:ext uri="{FF2B5EF4-FFF2-40B4-BE49-F238E27FC236}">
                  <a16:creationId xmlns:a16="http://schemas.microsoft.com/office/drawing/2014/main" id="{788F23AF-B820-44BE-8C82-7ED412071AF2}"/>
                </a:ext>
              </a:extLst>
            </p:cNvPr>
            <p:cNvSpPr/>
            <p:nvPr/>
          </p:nvSpPr>
          <p:spPr>
            <a:xfrm>
              <a:off x="6391579"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grpFill/>
            <a:ln w="9525" cap="flat">
              <a:noFill/>
              <a:prstDash val="solid"/>
              <a:miter/>
            </a:ln>
          </p:spPr>
          <p:txBody>
            <a:bodyPr rtlCol="0" anchor="ctr"/>
            <a:lstStyle/>
            <a:p>
              <a:endParaRPr lang="en-US"/>
            </a:p>
          </p:txBody>
        </p:sp>
        <p:sp>
          <p:nvSpPr>
            <p:cNvPr id="622" name="Freeform: Shape 621">
              <a:extLst>
                <a:ext uri="{FF2B5EF4-FFF2-40B4-BE49-F238E27FC236}">
                  <a16:creationId xmlns:a16="http://schemas.microsoft.com/office/drawing/2014/main" id="{EEE97840-7F71-4CB3-A183-F6330C12761A}"/>
                </a:ext>
              </a:extLst>
            </p:cNvPr>
            <p:cNvSpPr/>
            <p:nvPr/>
          </p:nvSpPr>
          <p:spPr>
            <a:xfrm>
              <a:off x="4755375"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23" name="Freeform: Shape 622">
              <a:extLst>
                <a:ext uri="{FF2B5EF4-FFF2-40B4-BE49-F238E27FC236}">
                  <a16:creationId xmlns:a16="http://schemas.microsoft.com/office/drawing/2014/main" id="{090C3CF1-C986-4068-AB69-9A79078EB913}"/>
                </a:ext>
              </a:extLst>
            </p:cNvPr>
            <p:cNvSpPr/>
            <p:nvPr/>
          </p:nvSpPr>
          <p:spPr>
            <a:xfrm>
              <a:off x="5378691"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grpFill/>
            <a:ln w="9525" cap="flat">
              <a:noFill/>
              <a:prstDash val="solid"/>
              <a:miter/>
            </a:ln>
          </p:spPr>
          <p:txBody>
            <a:bodyPr rtlCol="0" anchor="ctr"/>
            <a:lstStyle/>
            <a:p>
              <a:endParaRPr lang="en-US"/>
            </a:p>
          </p:txBody>
        </p:sp>
        <p:sp>
          <p:nvSpPr>
            <p:cNvPr id="624" name="Freeform: Shape 623">
              <a:extLst>
                <a:ext uri="{FF2B5EF4-FFF2-40B4-BE49-F238E27FC236}">
                  <a16:creationId xmlns:a16="http://schemas.microsoft.com/office/drawing/2014/main" id="{598A9055-20C6-4449-B9CE-09AB19400439}"/>
                </a:ext>
              </a:extLst>
            </p:cNvPr>
            <p:cNvSpPr/>
            <p:nvPr/>
          </p:nvSpPr>
          <p:spPr>
            <a:xfrm>
              <a:off x="6703628"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25" name="Freeform: Shape 624">
              <a:extLst>
                <a:ext uri="{FF2B5EF4-FFF2-40B4-BE49-F238E27FC236}">
                  <a16:creationId xmlns:a16="http://schemas.microsoft.com/office/drawing/2014/main" id="{1876B33D-C1B5-485E-98A9-778F10EBBBF3}"/>
                </a:ext>
              </a:extLst>
            </p:cNvPr>
            <p:cNvSpPr/>
            <p:nvPr/>
          </p:nvSpPr>
          <p:spPr>
            <a:xfrm>
              <a:off x="6080302"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26" name="Freeform: Shape 625">
              <a:extLst>
                <a:ext uri="{FF2B5EF4-FFF2-40B4-BE49-F238E27FC236}">
                  <a16:creationId xmlns:a16="http://schemas.microsoft.com/office/drawing/2014/main" id="{EFED95C4-9166-4EB5-B5D5-C4A072F89DA4}"/>
                </a:ext>
              </a:extLst>
            </p:cNvPr>
            <p:cNvSpPr/>
            <p:nvPr/>
          </p:nvSpPr>
          <p:spPr>
            <a:xfrm>
              <a:off x="4599927"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27" name="Freeform: Shape 626">
              <a:extLst>
                <a:ext uri="{FF2B5EF4-FFF2-40B4-BE49-F238E27FC236}">
                  <a16:creationId xmlns:a16="http://schemas.microsoft.com/office/drawing/2014/main" id="{4AD253DF-3A76-4725-B82C-85F1CD6F4D5D}"/>
                </a:ext>
              </a:extLst>
            </p:cNvPr>
            <p:cNvSpPr/>
            <p:nvPr/>
          </p:nvSpPr>
          <p:spPr>
            <a:xfrm>
              <a:off x="5456986"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28" name="Freeform: Shape 627">
              <a:extLst>
                <a:ext uri="{FF2B5EF4-FFF2-40B4-BE49-F238E27FC236}">
                  <a16:creationId xmlns:a16="http://schemas.microsoft.com/office/drawing/2014/main" id="{DC09A712-4872-4336-BA19-AAA0FE26D829}"/>
                </a:ext>
              </a:extLst>
            </p:cNvPr>
            <p:cNvSpPr/>
            <p:nvPr/>
          </p:nvSpPr>
          <p:spPr>
            <a:xfrm>
              <a:off x="6469884"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29" name="Freeform: Shape 628">
              <a:extLst>
                <a:ext uri="{FF2B5EF4-FFF2-40B4-BE49-F238E27FC236}">
                  <a16:creationId xmlns:a16="http://schemas.microsoft.com/office/drawing/2014/main" id="{77FBD2EF-3B5A-4E98-BB91-709A1DB9AD54}"/>
                </a:ext>
              </a:extLst>
            </p:cNvPr>
            <p:cNvSpPr/>
            <p:nvPr/>
          </p:nvSpPr>
          <p:spPr>
            <a:xfrm>
              <a:off x="5924473"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30" name="Freeform: Shape 629">
              <a:extLst>
                <a:ext uri="{FF2B5EF4-FFF2-40B4-BE49-F238E27FC236}">
                  <a16:creationId xmlns:a16="http://schemas.microsoft.com/office/drawing/2014/main" id="{4CF44353-8D76-45C8-B90B-5A0163C0E941}"/>
                </a:ext>
              </a:extLst>
            </p:cNvPr>
            <p:cNvSpPr/>
            <p:nvPr/>
          </p:nvSpPr>
          <p:spPr>
            <a:xfrm>
              <a:off x="6391970"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31" name="Freeform: Shape 630">
              <a:extLst>
                <a:ext uri="{FF2B5EF4-FFF2-40B4-BE49-F238E27FC236}">
                  <a16:creationId xmlns:a16="http://schemas.microsoft.com/office/drawing/2014/main" id="{8AB52F4A-52BA-499A-B4EE-16879904658F}"/>
                </a:ext>
              </a:extLst>
            </p:cNvPr>
            <p:cNvSpPr/>
            <p:nvPr/>
          </p:nvSpPr>
          <p:spPr>
            <a:xfrm>
              <a:off x="5379081"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32" name="Freeform: Shape 631">
              <a:extLst>
                <a:ext uri="{FF2B5EF4-FFF2-40B4-BE49-F238E27FC236}">
                  <a16:creationId xmlns:a16="http://schemas.microsoft.com/office/drawing/2014/main" id="{FC614E3B-34CC-4BB4-9B48-D7FC87130A71}"/>
                </a:ext>
              </a:extLst>
            </p:cNvPr>
            <p:cNvSpPr/>
            <p:nvPr/>
          </p:nvSpPr>
          <p:spPr>
            <a:xfrm>
              <a:off x="4677851"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33" name="Freeform: Shape 632">
              <a:extLst>
                <a:ext uri="{FF2B5EF4-FFF2-40B4-BE49-F238E27FC236}">
                  <a16:creationId xmlns:a16="http://schemas.microsoft.com/office/drawing/2014/main" id="{03B11021-D7A5-4773-B84A-5640CE4374A2}"/>
                </a:ext>
              </a:extLst>
            </p:cNvPr>
            <p:cNvSpPr/>
            <p:nvPr/>
          </p:nvSpPr>
          <p:spPr>
            <a:xfrm>
              <a:off x="5612825"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34" name="Freeform: Shape 633">
              <a:extLst>
                <a:ext uri="{FF2B5EF4-FFF2-40B4-BE49-F238E27FC236}">
                  <a16:creationId xmlns:a16="http://schemas.microsoft.com/office/drawing/2014/main" id="{174648C2-863A-4FCF-AADA-C8C4550BCD1C}"/>
                </a:ext>
              </a:extLst>
            </p:cNvPr>
            <p:cNvSpPr/>
            <p:nvPr/>
          </p:nvSpPr>
          <p:spPr>
            <a:xfrm>
              <a:off x="5768654"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35" name="Freeform: Shape 634">
              <a:extLst>
                <a:ext uri="{FF2B5EF4-FFF2-40B4-BE49-F238E27FC236}">
                  <a16:creationId xmlns:a16="http://schemas.microsoft.com/office/drawing/2014/main" id="{D32D6582-845E-42EA-B766-18AF9F0DA67E}"/>
                </a:ext>
              </a:extLst>
            </p:cNvPr>
            <p:cNvSpPr/>
            <p:nvPr/>
          </p:nvSpPr>
          <p:spPr>
            <a:xfrm>
              <a:off x="6158226"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36" name="Freeform: Shape 635">
              <a:extLst>
                <a:ext uri="{FF2B5EF4-FFF2-40B4-BE49-F238E27FC236}">
                  <a16:creationId xmlns:a16="http://schemas.microsoft.com/office/drawing/2014/main" id="{EF97309D-3C77-4B70-A50B-3C0DD3CFB8E6}"/>
                </a:ext>
              </a:extLst>
            </p:cNvPr>
            <p:cNvSpPr/>
            <p:nvPr/>
          </p:nvSpPr>
          <p:spPr>
            <a:xfrm>
              <a:off x="5223243"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37" name="Freeform: Shape 636">
              <a:extLst>
                <a:ext uri="{FF2B5EF4-FFF2-40B4-BE49-F238E27FC236}">
                  <a16:creationId xmlns:a16="http://schemas.microsoft.com/office/drawing/2014/main" id="{2C7A3E4B-C3F9-4E58-9CE3-97D5A242E252}"/>
                </a:ext>
              </a:extLst>
            </p:cNvPr>
            <p:cNvSpPr/>
            <p:nvPr/>
          </p:nvSpPr>
          <p:spPr>
            <a:xfrm>
              <a:off x="5690730"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38" name="Freeform: Shape 637">
              <a:extLst>
                <a:ext uri="{FF2B5EF4-FFF2-40B4-BE49-F238E27FC236}">
                  <a16:creationId xmlns:a16="http://schemas.microsoft.com/office/drawing/2014/main" id="{AE5B15F6-4E2D-4431-BD1B-E8803181812E}"/>
                </a:ext>
              </a:extLst>
            </p:cNvPr>
            <p:cNvSpPr/>
            <p:nvPr/>
          </p:nvSpPr>
          <p:spPr>
            <a:xfrm>
              <a:off x="6625713"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39" name="Freeform: Shape 638">
              <a:extLst>
                <a:ext uri="{FF2B5EF4-FFF2-40B4-BE49-F238E27FC236}">
                  <a16:creationId xmlns:a16="http://schemas.microsoft.com/office/drawing/2014/main" id="{E5D378A4-2F17-4D31-AE81-B987864DF759}"/>
                </a:ext>
              </a:extLst>
            </p:cNvPr>
            <p:cNvSpPr/>
            <p:nvPr/>
          </p:nvSpPr>
          <p:spPr>
            <a:xfrm>
              <a:off x="4755765"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40" name="Freeform: Shape 639">
              <a:extLst>
                <a:ext uri="{FF2B5EF4-FFF2-40B4-BE49-F238E27FC236}">
                  <a16:creationId xmlns:a16="http://schemas.microsoft.com/office/drawing/2014/main" id="{2F680E40-2475-4E15-87B9-625BC7E8AC99}"/>
                </a:ext>
              </a:extLst>
            </p:cNvPr>
            <p:cNvSpPr/>
            <p:nvPr/>
          </p:nvSpPr>
          <p:spPr>
            <a:xfrm>
              <a:off x="4911594"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41" name="Freeform: Shape 640">
              <a:extLst>
                <a:ext uri="{FF2B5EF4-FFF2-40B4-BE49-F238E27FC236}">
                  <a16:creationId xmlns:a16="http://schemas.microsoft.com/office/drawing/2014/main" id="{04188530-3ECB-4492-80CB-51C57CA01CB6}"/>
                </a:ext>
              </a:extLst>
            </p:cNvPr>
            <p:cNvSpPr/>
            <p:nvPr/>
          </p:nvSpPr>
          <p:spPr>
            <a:xfrm>
              <a:off x="5846568" y="3172225"/>
              <a:ext cx="40328" cy="38614"/>
            </a:xfrm>
            <a:custGeom>
              <a:avLst/>
              <a:gdLst>
                <a:gd name="connsiteX0" fmla="*/ 19307 w 40328"/>
                <a:gd name="connsiteY0" fmla="*/ 38614 h 38614"/>
                <a:gd name="connsiteX1" fmla="*/ 21022 w 40328"/>
                <a:gd name="connsiteY1" fmla="*/ 38614 h 38614"/>
                <a:gd name="connsiteX2" fmla="*/ 40329 w 40328"/>
                <a:gd name="connsiteY2" fmla="*/ 19307 h 38614"/>
                <a:gd name="connsiteX3" fmla="*/ 21022 w 40328"/>
                <a:gd name="connsiteY3" fmla="*/ 0 h 38614"/>
                <a:gd name="connsiteX4" fmla="*/ 19307 w 40328"/>
                <a:gd name="connsiteY4" fmla="*/ 0 h 38614"/>
                <a:gd name="connsiteX5" fmla="*/ 0 w 40328"/>
                <a:gd name="connsiteY5" fmla="*/ 19307 h 38614"/>
                <a:gd name="connsiteX6" fmla="*/ 19307 w 40328"/>
                <a:gd name="connsiteY6" fmla="*/ 38614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19307" y="38614"/>
                  </a:moveTo>
                  <a:lnTo>
                    <a:pt x="21022" y="38614"/>
                  </a:lnTo>
                  <a:cubicBezTo>
                    <a:pt x="31690" y="38614"/>
                    <a:pt x="40329" y="29975"/>
                    <a:pt x="40329" y="19307"/>
                  </a:cubicBezTo>
                  <a:cubicBezTo>
                    <a:pt x="40329" y="8639"/>
                    <a:pt x="31690" y="0"/>
                    <a:pt x="21022" y="0"/>
                  </a:cubicBezTo>
                  <a:lnTo>
                    <a:pt x="19307" y="0"/>
                  </a:lnTo>
                  <a:cubicBezTo>
                    <a:pt x="8639" y="0"/>
                    <a:pt x="0" y="8639"/>
                    <a:pt x="0" y="19307"/>
                  </a:cubicBezTo>
                  <a:cubicBezTo>
                    <a:pt x="0" y="29975"/>
                    <a:pt x="8639" y="38614"/>
                    <a:pt x="19307" y="38614"/>
                  </a:cubicBezTo>
                  <a:close/>
                </a:path>
              </a:pathLst>
            </a:custGeom>
            <a:grpFill/>
            <a:ln w="9525" cap="flat">
              <a:noFill/>
              <a:prstDash val="solid"/>
              <a:miter/>
            </a:ln>
          </p:spPr>
          <p:txBody>
            <a:bodyPr rtlCol="0" anchor="ctr"/>
            <a:lstStyle/>
            <a:p>
              <a:endParaRPr lang="en-US"/>
            </a:p>
          </p:txBody>
        </p:sp>
        <p:sp>
          <p:nvSpPr>
            <p:cNvPr id="642" name="Freeform: Shape 641">
              <a:extLst>
                <a:ext uri="{FF2B5EF4-FFF2-40B4-BE49-F238E27FC236}">
                  <a16:creationId xmlns:a16="http://schemas.microsoft.com/office/drawing/2014/main" id="{CF030A09-8AB2-4792-A155-5C1A44CA2DBA}"/>
                </a:ext>
              </a:extLst>
            </p:cNvPr>
            <p:cNvSpPr/>
            <p:nvPr/>
          </p:nvSpPr>
          <p:spPr>
            <a:xfrm>
              <a:off x="6547789"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43" name="Freeform: Shape 642">
              <a:extLst>
                <a:ext uri="{FF2B5EF4-FFF2-40B4-BE49-F238E27FC236}">
                  <a16:creationId xmlns:a16="http://schemas.microsoft.com/office/drawing/2014/main" id="{9C792631-2460-43C4-96A4-66B65BE839BC}"/>
                </a:ext>
              </a:extLst>
            </p:cNvPr>
            <p:cNvSpPr/>
            <p:nvPr/>
          </p:nvSpPr>
          <p:spPr>
            <a:xfrm>
              <a:off x="5301167"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44" name="Freeform: Shape 643">
              <a:extLst>
                <a:ext uri="{FF2B5EF4-FFF2-40B4-BE49-F238E27FC236}">
                  <a16:creationId xmlns:a16="http://schemas.microsoft.com/office/drawing/2014/main" id="{6FF3D672-78C8-4405-ADC1-E10B1C068346}"/>
                </a:ext>
              </a:extLst>
            </p:cNvPr>
            <p:cNvSpPr/>
            <p:nvPr/>
          </p:nvSpPr>
          <p:spPr>
            <a:xfrm>
              <a:off x="5145338"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45" name="Freeform: Shape 644">
              <a:extLst>
                <a:ext uri="{FF2B5EF4-FFF2-40B4-BE49-F238E27FC236}">
                  <a16:creationId xmlns:a16="http://schemas.microsoft.com/office/drawing/2014/main" id="{C6DA4313-D024-46F1-9A12-A631C669AF3C}"/>
                </a:ext>
              </a:extLst>
            </p:cNvPr>
            <p:cNvSpPr/>
            <p:nvPr/>
          </p:nvSpPr>
          <p:spPr>
            <a:xfrm>
              <a:off x="5534910"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46" name="Freeform: Shape 645">
              <a:extLst>
                <a:ext uri="{FF2B5EF4-FFF2-40B4-BE49-F238E27FC236}">
                  <a16:creationId xmlns:a16="http://schemas.microsoft.com/office/drawing/2014/main" id="{CD2E1493-04CC-46B5-A20F-9A06F014366A}"/>
                </a:ext>
              </a:extLst>
            </p:cNvPr>
            <p:cNvSpPr/>
            <p:nvPr/>
          </p:nvSpPr>
          <p:spPr>
            <a:xfrm>
              <a:off x="5067414"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47" name="Freeform: Shape 646">
              <a:extLst>
                <a:ext uri="{FF2B5EF4-FFF2-40B4-BE49-F238E27FC236}">
                  <a16:creationId xmlns:a16="http://schemas.microsoft.com/office/drawing/2014/main" id="{ACE09BC7-8647-476D-99DD-8E9FE14068B6}"/>
                </a:ext>
              </a:extLst>
            </p:cNvPr>
            <p:cNvSpPr/>
            <p:nvPr/>
          </p:nvSpPr>
          <p:spPr>
            <a:xfrm>
              <a:off x="4833670"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48" name="Freeform: Shape 647">
              <a:extLst>
                <a:ext uri="{FF2B5EF4-FFF2-40B4-BE49-F238E27FC236}">
                  <a16:creationId xmlns:a16="http://schemas.microsoft.com/office/drawing/2014/main" id="{8CFE67B4-329A-474D-A93C-CF37DE8A0A51}"/>
                </a:ext>
              </a:extLst>
            </p:cNvPr>
            <p:cNvSpPr/>
            <p:nvPr/>
          </p:nvSpPr>
          <p:spPr>
            <a:xfrm>
              <a:off x="6002397"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49" name="Freeform: Shape 648">
              <a:extLst>
                <a:ext uri="{FF2B5EF4-FFF2-40B4-BE49-F238E27FC236}">
                  <a16:creationId xmlns:a16="http://schemas.microsoft.com/office/drawing/2014/main" id="{68C50412-3388-4BD1-8A2A-0F7EF0DE405D}"/>
                </a:ext>
              </a:extLst>
            </p:cNvPr>
            <p:cNvSpPr/>
            <p:nvPr/>
          </p:nvSpPr>
          <p:spPr>
            <a:xfrm>
              <a:off x="4989509"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50" name="Freeform: Shape 649">
              <a:extLst>
                <a:ext uri="{FF2B5EF4-FFF2-40B4-BE49-F238E27FC236}">
                  <a16:creationId xmlns:a16="http://schemas.microsoft.com/office/drawing/2014/main" id="{7427A8CD-6CF7-4CED-AC6A-BB7D76093605}"/>
                </a:ext>
              </a:extLst>
            </p:cNvPr>
            <p:cNvSpPr/>
            <p:nvPr/>
          </p:nvSpPr>
          <p:spPr>
            <a:xfrm>
              <a:off x="6236141"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grpFill/>
            <a:ln w="9525" cap="flat">
              <a:noFill/>
              <a:prstDash val="solid"/>
              <a:miter/>
            </a:ln>
          </p:spPr>
          <p:txBody>
            <a:bodyPr rtlCol="0" anchor="ctr"/>
            <a:lstStyle/>
            <a:p>
              <a:endParaRPr lang="en-US"/>
            </a:p>
          </p:txBody>
        </p:sp>
        <p:sp>
          <p:nvSpPr>
            <p:cNvPr id="651" name="Freeform: Shape 650">
              <a:extLst>
                <a:ext uri="{FF2B5EF4-FFF2-40B4-BE49-F238E27FC236}">
                  <a16:creationId xmlns:a16="http://schemas.microsoft.com/office/drawing/2014/main" id="{EEBEE49F-97CB-4590-9D78-C11A24415D8E}"/>
                </a:ext>
              </a:extLst>
            </p:cNvPr>
            <p:cNvSpPr/>
            <p:nvPr/>
          </p:nvSpPr>
          <p:spPr>
            <a:xfrm>
              <a:off x="6314046"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grpFill/>
            <a:ln w="9525" cap="flat">
              <a:noFill/>
              <a:prstDash val="solid"/>
              <a:miter/>
            </a:ln>
          </p:spPr>
          <p:txBody>
            <a:bodyPr rtlCol="0" anchor="ctr"/>
            <a:lstStyle/>
            <a:p>
              <a:endParaRPr lang="en-US"/>
            </a:p>
          </p:txBody>
        </p:sp>
        <p:sp>
          <p:nvSpPr>
            <p:cNvPr id="652" name="Freeform: Shape 651">
              <a:extLst>
                <a:ext uri="{FF2B5EF4-FFF2-40B4-BE49-F238E27FC236}">
                  <a16:creationId xmlns:a16="http://schemas.microsoft.com/office/drawing/2014/main" id="{A90D7AEA-9762-4EEB-BF96-9707025B17F2}"/>
                </a:ext>
              </a:extLst>
            </p:cNvPr>
            <p:cNvSpPr/>
            <p:nvPr/>
          </p:nvSpPr>
          <p:spPr>
            <a:xfrm>
              <a:off x="5691111"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53" name="Freeform: Shape 652">
              <a:extLst>
                <a:ext uri="{FF2B5EF4-FFF2-40B4-BE49-F238E27FC236}">
                  <a16:creationId xmlns:a16="http://schemas.microsoft.com/office/drawing/2014/main" id="{BCFF2C24-7421-40D6-8458-C119E1874F79}"/>
                </a:ext>
              </a:extLst>
            </p:cNvPr>
            <p:cNvSpPr/>
            <p:nvPr/>
          </p:nvSpPr>
          <p:spPr>
            <a:xfrm>
              <a:off x="5379462"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54" name="Freeform: Shape 653">
              <a:extLst>
                <a:ext uri="{FF2B5EF4-FFF2-40B4-BE49-F238E27FC236}">
                  <a16:creationId xmlns:a16="http://schemas.microsoft.com/office/drawing/2014/main" id="{E404831B-30B0-4CDF-AE11-17D8DD4CCB75}"/>
                </a:ext>
              </a:extLst>
            </p:cNvPr>
            <p:cNvSpPr/>
            <p:nvPr/>
          </p:nvSpPr>
          <p:spPr>
            <a:xfrm>
              <a:off x="5535291"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55" name="Freeform: Shape 654">
              <a:extLst>
                <a:ext uri="{FF2B5EF4-FFF2-40B4-BE49-F238E27FC236}">
                  <a16:creationId xmlns:a16="http://schemas.microsoft.com/office/drawing/2014/main" id="{73997BE7-C304-40B2-832E-06CFAA4BCD48}"/>
                </a:ext>
              </a:extLst>
            </p:cNvPr>
            <p:cNvSpPr/>
            <p:nvPr/>
          </p:nvSpPr>
          <p:spPr>
            <a:xfrm>
              <a:off x="5613206"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56" name="Freeform: Shape 655">
              <a:extLst>
                <a:ext uri="{FF2B5EF4-FFF2-40B4-BE49-F238E27FC236}">
                  <a16:creationId xmlns:a16="http://schemas.microsoft.com/office/drawing/2014/main" id="{96A5752F-C1D4-403D-B901-91CB75D2A4E0}"/>
                </a:ext>
              </a:extLst>
            </p:cNvPr>
            <p:cNvSpPr/>
            <p:nvPr/>
          </p:nvSpPr>
          <p:spPr>
            <a:xfrm>
              <a:off x="4678232"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57" name="Freeform: Shape 656">
              <a:extLst>
                <a:ext uri="{FF2B5EF4-FFF2-40B4-BE49-F238E27FC236}">
                  <a16:creationId xmlns:a16="http://schemas.microsoft.com/office/drawing/2014/main" id="{F76CA287-F4F9-4191-8F4B-41107B598D0E}"/>
                </a:ext>
              </a:extLst>
            </p:cNvPr>
            <p:cNvSpPr/>
            <p:nvPr/>
          </p:nvSpPr>
          <p:spPr>
            <a:xfrm>
              <a:off x="5846949" y="3232956"/>
              <a:ext cx="39566" cy="37842"/>
            </a:xfrm>
            <a:custGeom>
              <a:avLst/>
              <a:gdLst>
                <a:gd name="connsiteX0" fmla="*/ 18926 w 39566"/>
                <a:gd name="connsiteY0" fmla="*/ 37843 h 37842"/>
                <a:gd name="connsiteX1" fmla="*/ 20641 w 39566"/>
                <a:gd name="connsiteY1" fmla="*/ 37843 h 37842"/>
                <a:gd name="connsiteX2" fmla="*/ 39567 w 39566"/>
                <a:gd name="connsiteY2" fmla="*/ 18917 h 37842"/>
                <a:gd name="connsiteX3" fmla="*/ 20641 w 39566"/>
                <a:gd name="connsiteY3" fmla="*/ 0 h 37842"/>
                <a:gd name="connsiteX4" fmla="*/ 18926 w 39566"/>
                <a:gd name="connsiteY4" fmla="*/ 0 h 37842"/>
                <a:gd name="connsiteX5" fmla="*/ 0 w 39566"/>
                <a:gd name="connsiteY5" fmla="*/ 18917 h 37842"/>
                <a:gd name="connsiteX6" fmla="*/ 18926 w 39566"/>
                <a:gd name="connsiteY6" fmla="*/ 37843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18926" y="37843"/>
                  </a:moveTo>
                  <a:lnTo>
                    <a:pt x="20641" y="37843"/>
                  </a:lnTo>
                  <a:cubicBezTo>
                    <a:pt x="31090" y="37843"/>
                    <a:pt x="39567" y="29375"/>
                    <a:pt x="39567" y="18917"/>
                  </a:cubicBezTo>
                  <a:cubicBezTo>
                    <a:pt x="39567" y="8468"/>
                    <a:pt x="31099" y="0"/>
                    <a:pt x="20641" y="0"/>
                  </a:cubicBezTo>
                  <a:lnTo>
                    <a:pt x="18926" y="0"/>
                  </a:lnTo>
                  <a:cubicBezTo>
                    <a:pt x="8477" y="0"/>
                    <a:pt x="0" y="8468"/>
                    <a:pt x="0" y="18917"/>
                  </a:cubicBezTo>
                  <a:cubicBezTo>
                    <a:pt x="0" y="29375"/>
                    <a:pt x="8468" y="37843"/>
                    <a:pt x="18926" y="37843"/>
                  </a:cubicBezTo>
                  <a:close/>
                </a:path>
              </a:pathLst>
            </a:custGeom>
            <a:grpFill/>
            <a:ln w="9525" cap="flat">
              <a:noFill/>
              <a:prstDash val="solid"/>
              <a:miter/>
            </a:ln>
          </p:spPr>
          <p:txBody>
            <a:bodyPr rtlCol="0" anchor="ctr"/>
            <a:lstStyle/>
            <a:p>
              <a:endParaRPr lang="en-US"/>
            </a:p>
          </p:txBody>
        </p:sp>
        <p:sp>
          <p:nvSpPr>
            <p:cNvPr id="658" name="Freeform: Shape 657">
              <a:extLst>
                <a:ext uri="{FF2B5EF4-FFF2-40B4-BE49-F238E27FC236}">
                  <a16:creationId xmlns:a16="http://schemas.microsoft.com/office/drawing/2014/main" id="{120F6BC6-CA3F-4039-B6A8-8DA8258BBD8D}"/>
                </a:ext>
              </a:extLst>
            </p:cNvPr>
            <p:cNvSpPr/>
            <p:nvPr/>
          </p:nvSpPr>
          <p:spPr>
            <a:xfrm>
              <a:off x="6158607"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59" name="Freeform: Shape 658">
              <a:extLst>
                <a:ext uri="{FF2B5EF4-FFF2-40B4-BE49-F238E27FC236}">
                  <a16:creationId xmlns:a16="http://schemas.microsoft.com/office/drawing/2014/main" id="{3635EC36-9979-4499-8744-306A8DEC8FCE}"/>
                </a:ext>
              </a:extLst>
            </p:cNvPr>
            <p:cNvSpPr/>
            <p:nvPr/>
          </p:nvSpPr>
          <p:spPr>
            <a:xfrm>
              <a:off x="4756146"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60" name="Freeform: Shape 659">
              <a:extLst>
                <a:ext uri="{FF2B5EF4-FFF2-40B4-BE49-F238E27FC236}">
                  <a16:creationId xmlns:a16="http://schemas.microsoft.com/office/drawing/2014/main" id="{CAB7358E-E553-4DCD-A5FB-4C5E4B31A2BA}"/>
                </a:ext>
              </a:extLst>
            </p:cNvPr>
            <p:cNvSpPr/>
            <p:nvPr/>
          </p:nvSpPr>
          <p:spPr>
            <a:xfrm>
              <a:off x="4600308"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61" name="Freeform: Shape 660">
              <a:extLst>
                <a:ext uri="{FF2B5EF4-FFF2-40B4-BE49-F238E27FC236}">
                  <a16:creationId xmlns:a16="http://schemas.microsoft.com/office/drawing/2014/main" id="{9584A893-E40F-4FA2-BE93-7404F425D984}"/>
                </a:ext>
              </a:extLst>
            </p:cNvPr>
            <p:cNvSpPr/>
            <p:nvPr/>
          </p:nvSpPr>
          <p:spPr>
            <a:xfrm>
              <a:off x="6704009"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89" y="37843"/>
                    <a:pt x="39567" y="29375"/>
                    <a:pt x="39567" y="18917"/>
                  </a:cubicBezTo>
                  <a:cubicBezTo>
                    <a:pt x="39557" y="8477"/>
                    <a:pt x="31089" y="0"/>
                    <a:pt x="20641" y="0"/>
                  </a:cubicBezTo>
                  <a:close/>
                </a:path>
              </a:pathLst>
            </a:custGeom>
            <a:grpFill/>
            <a:ln w="9525" cap="flat">
              <a:noFill/>
              <a:prstDash val="solid"/>
              <a:miter/>
            </a:ln>
          </p:spPr>
          <p:txBody>
            <a:bodyPr rtlCol="0" anchor="ctr"/>
            <a:lstStyle/>
            <a:p>
              <a:endParaRPr lang="en-US"/>
            </a:p>
          </p:txBody>
        </p:sp>
        <p:sp>
          <p:nvSpPr>
            <p:cNvPr id="662" name="Freeform: Shape 661">
              <a:extLst>
                <a:ext uri="{FF2B5EF4-FFF2-40B4-BE49-F238E27FC236}">
                  <a16:creationId xmlns:a16="http://schemas.microsoft.com/office/drawing/2014/main" id="{427FBC4F-C630-4190-9611-9C188F49FF0B}"/>
                </a:ext>
              </a:extLst>
            </p:cNvPr>
            <p:cNvSpPr/>
            <p:nvPr/>
          </p:nvSpPr>
          <p:spPr>
            <a:xfrm>
              <a:off x="4989890"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63" name="Freeform: Shape 662">
              <a:extLst>
                <a:ext uri="{FF2B5EF4-FFF2-40B4-BE49-F238E27FC236}">
                  <a16:creationId xmlns:a16="http://schemas.microsoft.com/office/drawing/2014/main" id="{7CAA1E8F-625F-4C13-802E-72DF0A164C2C}"/>
                </a:ext>
              </a:extLst>
            </p:cNvPr>
            <p:cNvSpPr/>
            <p:nvPr/>
          </p:nvSpPr>
          <p:spPr>
            <a:xfrm>
              <a:off x="6470265"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64" name="Freeform: Shape 663">
              <a:extLst>
                <a:ext uri="{FF2B5EF4-FFF2-40B4-BE49-F238E27FC236}">
                  <a16:creationId xmlns:a16="http://schemas.microsoft.com/office/drawing/2014/main" id="{C9E91B02-F4F1-4D9B-B791-CDB9598773CD}"/>
                </a:ext>
              </a:extLst>
            </p:cNvPr>
            <p:cNvSpPr/>
            <p:nvPr/>
          </p:nvSpPr>
          <p:spPr>
            <a:xfrm>
              <a:off x="6002778"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65" name="Freeform: Shape 664">
              <a:extLst>
                <a:ext uri="{FF2B5EF4-FFF2-40B4-BE49-F238E27FC236}">
                  <a16:creationId xmlns:a16="http://schemas.microsoft.com/office/drawing/2014/main" id="{62065998-EC39-416F-A907-951C82DD61F4}"/>
                </a:ext>
              </a:extLst>
            </p:cNvPr>
            <p:cNvSpPr/>
            <p:nvPr/>
          </p:nvSpPr>
          <p:spPr>
            <a:xfrm>
              <a:off x="6548170" y="3232956"/>
              <a:ext cx="39567" cy="37842"/>
            </a:xfrm>
            <a:custGeom>
              <a:avLst/>
              <a:gdLst>
                <a:gd name="connsiteX0" fmla="*/ 20641 w 39567"/>
                <a:gd name="connsiteY0" fmla="*/ 0 h 37842"/>
                <a:gd name="connsiteX1" fmla="*/ 18926 w 39567"/>
                <a:gd name="connsiteY1" fmla="*/ 0 h 37842"/>
                <a:gd name="connsiteX2" fmla="*/ 0 w 39567"/>
                <a:gd name="connsiteY2" fmla="*/ 18917 h 37842"/>
                <a:gd name="connsiteX3" fmla="*/ 18926 w 39567"/>
                <a:gd name="connsiteY3" fmla="*/ 37843 h 37842"/>
                <a:gd name="connsiteX4" fmla="*/ 20641 w 39567"/>
                <a:gd name="connsiteY4" fmla="*/ 37843 h 37842"/>
                <a:gd name="connsiteX5" fmla="*/ 39567 w 39567"/>
                <a:gd name="connsiteY5" fmla="*/ 18917 h 37842"/>
                <a:gd name="connsiteX6" fmla="*/ 20641 w 39567"/>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7"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66" name="Freeform: Shape 665">
              <a:extLst>
                <a:ext uri="{FF2B5EF4-FFF2-40B4-BE49-F238E27FC236}">
                  <a16:creationId xmlns:a16="http://schemas.microsoft.com/office/drawing/2014/main" id="{E3CEE8E1-A95D-48BC-B8B5-5905D0405101}"/>
                </a:ext>
              </a:extLst>
            </p:cNvPr>
            <p:cNvSpPr/>
            <p:nvPr/>
          </p:nvSpPr>
          <p:spPr>
            <a:xfrm>
              <a:off x="5924854"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67" name="Freeform: Shape 666">
              <a:extLst>
                <a:ext uri="{FF2B5EF4-FFF2-40B4-BE49-F238E27FC236}">
                  <a16:creationId xmlns:a16="http://schemas.microsoft.com/office/drawing/2014/main" id="{6210A90F-D453-4D0D-AAD4-9B153652F428}"/>
                </a:ext>
              </a:extLst>
            </p:cNvPr>
            <p:cNvSpPr/>
            <p:nvPr/>
          </p:nvSpPr>
          <p:spPr>
            <a:xfrm>
              <a:off x="6080683"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0" y="0"/>
                    <a:pt x="20641" y="0"/>
                  </a:cubicBezTo>
                  <a:close/>
                </a:path>
              </a:pathLst>
            </a:custGeom>
            <a:grpFill/>
            <a:ln w="9525" cap="flat">
              <a:noFill/>
              <a:prstDash val="solid"/>
              <a:miter/>
            </a:ln>
          </p:spPr>
          <p:txBody>
            <a:bodyPr rtlCol="0" anchor="ctr"/>
            <a:lstStyle/>
            <a:p>
              <a:endParaRPr lang="en-US"/>
            </a:p>
          </p:txBody>
        </p:sp>
        <p:sp>
          <p:nvSpPr>
            <p:cNvPr id="668" name="Freeform: Shape 667">
              <a:extLst>
                <a:ext uri="{FF2B5EF4-FFF2-40B4-BE49-F238E27FC236}">
                  <a16:creationId xmlns:a16="http://schemas.microsoft.com/office/drawing/2014/main" id="{23283E15-7AD1-4BA1-A268-D4AB28FB20C1}"/>
                </a:ext>
              </a:extLst>
            </p:cNvPr>
            <p:cNvSpPr/>
            <p:nvPr/>
          </p:nvSpPr>
          <p:spPr>
            <a:xfrm>
              <a:off x="4834051"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69" name="Freeform: Shape 668">
              <a:extLst>
                <a:ext uri="{FF2B5EF4-FFF2-40B4-BE49-F238E27FC236}">
                  <a16:creationId xmlns:a16="http://schemas.microsoft.com/office/drawing/2014/main" id="{AD71C295-7C38-4336-950E-1ACEE4C86FF5}"/>
                </a:ext>
              </a:extLst>
            </p:cNvPr>
            <p:cNvSpPr/>
            <p:nvPr/>
          </p:nvSpPr>
          <p:spPr>
            <a:xfrm>
              <a:off x="4911975"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70" name="Freeform: Shape 669">
              <a:extLst>
                <a:ext uri="{FF2B5EF4-FFF2-40B4-BE49-F238E27FC236}">
                  <a16:creationId xmlns:a16="http://schemas.microsoft.com/office/drawing/2014/main" id="{C0976906-019E-4B05-9C60-3C1806804D63}"/>
                </a:ext>
              </a:extLst>
            </p:cNvPr>
            <p:cNvSpPr/>
            <p:nvPr/>
          </p:nvSpPr>
          <p:spPr>
            <a:xfrm>
              <a:off x="6236522"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71" name="Freeform: Shape 670">
              <a:extLst>
                <a:ext uri="{FF2B5EF4-FFF2-40B4-BE49-F238E27FC236}">
                  <a16:creationId xmlns:a16="http://schemas.microsoft.com/office/drawing/2014/main" id="{553DE262-5747-47BB-8DA3-F162980F3C8B}"/>
                </a:ext>
              </a:extLst>
            </p:cNvPr>
            <p:cNvSpPr/>
            <p:nvPr/>
          </p:nvSpPr>
          <p:spPr>
            <a:xfrm>
              <a:off x="6626094"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89" y="37843"/>
                    <a:pt x="39567" y="29375"/>
                    <a:pt x="39567" y="18917"/>
                  </a:cubicBezTo>
                  <a:cubicBezTo>
                    <a:pt x="39557" y="8477"/>
                    <a:pt x="31089" y="0"/>
                    <a:pt x="20641" y="0"/>
                  </a:cubicBezTo>
                  <a:close/>
                </a:path>
              </a:pathLst>
            </a:custGeom>
            <a:grpFill/>
            <a:ln w="9525" cap="flat">
              <a:noFill/>
              <a:prstDash val="solid"/>
              <a:miter/>
            </a:ln>
          </p:spPr>
          <p:txBody>
            <a:bodyPr rtlCol="0" anchor="ctr"/>
            <a:lstStyle/>
            <a:p>
              <a:endParaRPr lang="en-US"/>
            </a:p>
          </p:txBody>
        </p:sp>
        <p:sp>
          <p:nvSpPr>
            <p:cNvPr id="672" name="Freeform: Shape 671">
              <a:extLst>
                <a:ext uri="{FF2B5EF4-FFF2-40B4-BE49-F238E27FC236}">
                  <a16:creationId xmlns:a16="http://schemas.microsoft.com/office/drawing/2014/main" id="{131A4924-3A03-4A80-9FAB-9DCD2CE2FF7B}"/>
                </a:ext>
              </a:extLst>
            </p:cNvPr>
            <p:cNvSpPr/>
            <p:nvPr/>
          </p:nvSpPr>
          <p:spPr>
            <a:xfrm>
              <a:off x="5301548"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73" name="Freeform: Shape 672">
              <a:extLst>
                <a:ext uri="{FF2B5EF4-FFF2-40B4-BE49-F238E27FC236}">
                  <a16:creationId xmlns:a16="http://schemas.microsoft.com/office/drawing/2014/main" id="{ED377FFA-58BA-4053-9546-4E87C016F3DF}"/>
                </a:ext>
              </a:extLst>
            </p:cNvPr>
            <p:cNvSpPr/>
            <p:nvPr/>
          </p:nvSpPr>
          <p:spPr>
            <a:xfrm>
              <a:off x="6392351"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74" name="Freeform: Shape 673">
              <a:extLst>
                <a:ext uri="{FF2B5EF4-FFF2-40B4-BE49-F238E27FC236}">
                  <a16:creationId xmlns:a16="http://schemas.microsoft.com/office/drawing/2014/main" id="{C981055E-D757-450D-AD63-4E20AE75F19E}"/>
                </a:ext>
              </a:extLst>
            </p:cNvPr>
            <p:cNvSpPr/>
            <p:nvPr/>
          </p:nvSpPr>
          <p:spPr>
            <a:xfrm>
              <a:off x="5067795"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75" name="Freeform: Shape 674">
              <a:extLst>
                <a:ext uri="{FF2B5EF4-FFF2-40B4-BE49-F238E27FC236}">
                  <a16:creationId xmlns:a16="http://schemas.microsoft.com/office/drawing/2014/main" id="{E598D174-D134-424B-9C80-8CAC4D044A7E}"/>
                </a:ext>
              </a:extLst>
            </p:cNvPr>
            <p:cNvSpPr/>
            <p:nvPr/>
          </p:nvSpPr>
          <p:spPr>
            <a:xfrm>
              <a:off x="5145719"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76" name="Freeform: Shape 675">
              <a:extLst>
                <a:ext uri="{FF2B5EF4-FFF2-40B4-BE49-F238E27FC236}">
                  <a16:creationId xmlns:a16="http://schemas.microsoft.com/office/drawing/2014/main" id="{9CBBB756-5EDE-4E5C-874A-BABD42A1EFAF}"/>
                </a:ext>
              </a:extLst>
            </p:cNvPr>
            <p:cNvSpPr/>
            <p:nvPr/>
          </p:nvSpPr>
          <p:spPr>
            <a:xfrm>
              <a:off x="6314427"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77" name="Freeform: Shape 676">
              <a:extLst>
                <a:ext uri="{FF2B5EF4-FFF2-40B4-BE49-F238E27FC236}">
                  <a16:creationId xmlns:a16="http://schemas.microsoft.com/office/drawing/2014/main" id="{F267F5DA-D6F4-4227-BB15-25524D1CD1BB}"/>
                </a:ext>
              </a:extLst>
            </p:cNvPr>
            <p:cNvSpPr/>
            <p:nvPr/>
          </p:nvSpPr>
          <p:spPr>
            <a:xfrm>
              <a:off x="5769035"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grpFill/>
            <a:ln w="9525" cap="flat">
              <a:noFill/>
              <a:prstDash val="solid"/>
              <a:miter/>
            </a:ln>
          </p:spPr>
          <p:txBody>
            <a:bodyPr rtlCol="0" anchor="ctr"/>
            <a:lstStyle/>
            <a:p>
              <a:endParaRPr lang="en-US"/>
            </a:p>
          </p:txBody>
        </p:sp>
        <p:sp>
          <p:nvSpPr>
            <p:cNvPr id="678" name="Freeform: Shape 677">
              <a:extLst>
                <a:ext uri="{FF2B5EF4-FFF2-40B4-BE49-F238E27FC236}">
                  <a16:creationId xmlns:a16="http://schemas.microsoft.com/office/drawing/2014/main" id="{EE64FA45-1E8D-48C7-A89B-CAB4D8A487E5}"/>
                </a:ext>
              </a:extLst>
            </p:cNvPr>
            <p:cNvSpPr/>
            <p:nvPr/>
          </p:nvSpPr>
          <p:spPr>
            <a:xfrm>
              <a:off x="5223624"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79" name="Freeform: Shape 678">
              <a:extLst>
                <a:ext uri="{FF2B5EF4-FFF2-40B4-BE49-F238E27FC236}">
                  <a16:creationId xmlns:a16="http://schemas.microsoft.com/office/drawing/2014/main" id="{3C329868-33AA-4EEB-923D-6F8D895785B1}"/>
                </a:ext>
              </a:extLst>
            </p:cNvPr>
            <p:cNvSpPr/>
            <p:nvPr/>
          </p:nvSpPr>
          <p:spPr>
            <a:xfrm>
              <a:off x="5457367"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grpFill/>
            <a:ln w="9525" cap="flat">
              <a:noFill/>
              <a:prstDash val="solid"/>
              <a:miter/>
            </a:ln>
          </p:spPr>
          <p:txBody>
            <a:bodyPr rtlCol="0" anchor="ctr"/>
            <a:lstStyle/>
            <a:p>
              <a:endParaRPr lang="en-US"/>
            </a:p>
          </p:txBody>
        </p:sp>
        <p:sp>
          <p:nvSpPr>
            <p:cNvPr id="680" name="Freeform: Shape 679">
              <a:extLst>
                <a:ext uri="{FF2B5EF4-FFF2-40B4-BE49-F238E27FC236}">
                  <a16:creationId xmlns:a16="http://schemas.microsoft.com/office/drawing/2014/main" id="{C13E5395-61D7-4A12-B583-419C1E11FBA2}"/>
                </a:ext>
              </a:extLst>
            </p:cNvPr>
            <p:cNvSpPr/>
            <p:nvPr/>
          </p:nvSpPr>
          <p:spPr>
            <a:xfrm>
              <a:off x="6314817" y="3293697"/>
              <a:ext cx="38786" cy="37071"/>
            </a:xfrm>
            <a:custGeom>
              <a:avLst/>
              <a:gdLst>
                <a:gd name="connsiteX0" fmla="*/ 20250 w 38786"/>
                <a:gd name="connsiteY0" fmla="*/ 0 h 37071"/>
                <a:gd name="connsiteX1" fmla="*/ 18536 w 38786"/>
                <a:gd name="connsiteY1" fmla="*/ 0 h 37071"/>
                <a:gd name="connsiteX2" fmla="*/ 0 w 38786"/>
                <a:gd name="connsiteY2" fmla="*/ 18536 h 37071"/>
                <a:gd name="connsiteX3" fmla="*/ 18536 w 38786"/>
                <a:gd name="connsiteY3" fmla="*/ 37071 h 37071"/>
                <a:gd name="connsiteX4" fmla="*/ 20250 w 38786"/>
                <a:gd name="connsiteY4" fmla="*/ 37071 h 37071"/>
                <a:gd name="connsiteX5" fmla="*/ 38786 w 38786"/>
                <a:gd name="connsiteY5" fmla="*/ 18536 h 37071"/>
                <a:gd name="connsiteX6" fmla="*/ 20250 w 38786"/>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6"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grpFill/>
            <a:ln w="9525" cap="flat">
              <a:noFill/>
              <a:prstDash val="solid"/>
              <a:miter/>
            </a:ln>
          </p:spPr>
          <p:txBody>
            <a:bodyPr rtlCol="0" anchor="ctr"/>
            <a:lstStyle/>
            <a:p>
              <a:endParaRPr lang="en-US"/>
            </a:p>
          </p:txBody>
        </p:sp>
        <p:sp>
          <p:nvSpPr>
            <p:cNvPr id="681" name="Freeform: Shape 680">
              <a:extLst>
                <a:ext uri="{FF2B5EF4-FFF2-40B4-BE49-F238E27FC236}">
                  <a16:creationId xmlns:a16="http://schemas.microsoft.com/office/drawing/2014/main" id="{CD33EFA2-9594-4BC4-BC64-D71114FE7B84}"/>
                </a:ext>
              </a:extLst>
            </p:cNvPr>
            <p:cNvSpPr/>
            <p:nvPr/>
          </p:nvSpPr>
          <p:spPr>
            <a:xfrm>
              <a:off x="6392741" y="3293697"/>
              <a:ext cx="38786" cy="37071"/>
            </a:xfrm>
            <a:custGeom>
              <a:avLst/>
              <a:gdLst>
                <a:gd name="connsiteX0" fmla="*/ 20250 w 38786"/>
                <a:gd name="connsiteY0" fmla="*/ 0 h 37071"/>
                <a:gd name="connsiteX1" fmla="*/ 18536 w 38786"/>
                <a:gd name="connsiteY1" fmla="*/ 0 h 37071"/>
                <a:gd name="connsiteX2" fmla="*/ 0 w 38786"/>
                <a:gd name="connsiteY2" fmla="*/ 18536 h 37071"/>
                <a:gd name="connsiteX3" fmla="*/ 18536 w 38786"/>
                <a:gd name="connsiteY3" fmla="*/ 37071 h 37071"/>
                <a:gd name="connsiteX4" fmla="*/ 20250 w 38786"/>
                <a:gd name="connsiteY4" fmla="*/ 37071 h 37071"/>
                <a:gd name="connsiteX5" fmla="*/ 38786 w 38786"/>
                <a:gd name="connsiteY5" fmla="*/ 18536 h 37071"/>
                <a:gd name="connsiteX6" fmla="*/ 20250 w 38786"/>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6"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80" y="0"/>
                    <a:pt x="20250" y="0"/>
                  </a:cubicBezTo>
                  <a:close/>
                </a:path>
              </a:pathLst>
            </a:custGeom>
            <a:grpFill/>
            <a:ln w="9525" cap="flat">
              <a:noFill/>
              <a:prstDash val="solid"/>
              <a:miter/>
            </a:ln>
          </p:spPr>
          <p:txBody>
            <a:bodyPr rtlCol="0" anchor="ctr"/>
            <a:lstStyle/>
            <a:p>
              <a:endParaRPr lang="en-US"/>
            </a:p>
          </p:txBody>
        </p:sp>
        <p:sp>
          <p:nvSpPr>
            <p:cNvPr id="682" name="Freeform: Shape 681">
              <a:extLst>
                <a:ext uri="{FF2B5EF4-FFF2-40B4-BE49-F238E27FC236}">
                  <a16:creationId xmlns:a16="http://schemas.microsoft.com/office/drawing/2014/main" id="{9A27D3C4-AF92-4D70-8FE8-F073FB79FB04}"/>
                </a:ext>
              </a:extLst>
            </p:cNvPr>
            <p:cNvSpPr/>
            <p:nvPr/>
          </p:nvSpPr>
          <p:spPr>
            <a:xfrm>
              <a:off x="6470656" y="3293697"/>
              <a:ext cx="38785" cy="37071"/>
            </a:xfrm>
            <a:custGeom>
              <a:avLst/>
              <a:gdLst>
                <a:gd name="connsiteX0" fmla="*/ 20250 w 38785"/>
                <a:gd name="connsiteY0" fmla="*/ 0 h 37071"/>
                <a:gd name="connsiteX1" fmla="*/ 18535 w 38785"/>
                <a:gd name="connsiteY1" fmla="*/ 0 h 37071"/>
                <a:gd name="connsiteX2" fmla="*/ 0 w 38785"/>
                <a:gd name="connsiteY2" fmla="*/ 18536 h 37071"/>
                <a:gd name="connsiteX3" fmla="*/ 18535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5" y="0"/>
                  </a:lnTo>
                  <a:cubicBezTo>
                    <a:pt x="8296" y="0"/>
                    <a:pt x="0" y="8296"/>
                    <a:pt x="0" y="18536"/>
                  </a:cubicBezTo>
                  <a:cubicBezTo>
                    <a:pt x="0" y="28775"/>
                    <a:pt x="8296" y="37071"/>
                    <a:pt x="18535"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683" name="Freeform: Shape 682">
              <a:extLst>
                <a:ext uri="{FF2B5EF4-FFF2-40B4-BE49-F238E27FC236}">
                  <a16:creationId xmlns:a16="http://schemas.microsoft.com/office/drawing/2014/main" id="{CBB6CC94-F408-4BE6-9DC8-08AA5246855E}"/>
                </a:ext>
              </a:extLst>
            </p:cNvPr>
            <p:cNvSpPr/>
            <p:nvPr/>
          </p:nvSpPr>
          <p:spPr>
            <a:xfrm>
              <a:off x="6548561"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684" name="Freeform: Shape 683">
              <a:extLst>
                <a:ext uri="{FF2B5EF4-FFF2-40B4-BE49-F238E27FC236}">
                  <a16:creationId xmlns:a16="http://schemas.microsoft.com/office/drawing/2014/main" id="{2353006D-FCEA-488C-BA27-A380364E2C34}"/>
                </a:ext>
              </a:extLst>
            </p:cNvPr>
            <p:cNvSpPr/>
            <p:nvPr/>
          </p:nvSpPr>
          <p:spPr>
            <a:xfrm>
              <a:off x="6236912" y="3293697"/>
              <a:ext cx="38785" cy="37071"/>
            </a:xfrm>
            <a:custGeom>
              <a:avLst/>
              <a:gdLst>
                <a:gd name="connsiteX0" fmla="*/ 20250 w 38785"/>
                <a:gd name="connsiteY0" fmla="*/ 0 h 37071"/>
                <a:gd name="connsiteX1" fmla="*/ 18535 w 38785"/>
                <a:gd name="connsiteY1" fmla="*/ 0 h 37071"/>
                <a:gd name="connsiteX2" fmla="*/ 0 w 38785"/>
                <a:gd name="connsiteY2" fmla="*/ 18536 h 37071"/>
                <a:gd name="connsiteX3" fmla="*/ 18535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5" y="0"/>
                  </a:lnTo>
                  <a:cubicBezTo>
                    <a:pt x="8296" y="0"/>
                    <a:pt x="0" y="8296"/>
                    <a:pt x="0" y="18536"/>
                  </a:cubicBezTo>
                  <a:cubicBezTo>
                    <a:pt x="0" y="28775"/>
                    <a:pt x="8296" y="37071"/>
                    <a:pt x="18535"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685" name="Freeform: Shape 684">
              <a:extLst>
                <a:ext uri="{FF2B5EF4-FFF2-40B4-BE49-F238E27FC236}">
                  <a16:creationId xmlns:a16="http://schemas.microsoft.com/office/drawing/2014/main" id="{143C5A07-3DB2-4FBA-B5BA-EC14F9FF206D}"/>
                </a:ext>
              </a:extLst>
            </p:cNvPr>
            <p:cNvSpPr/>
            <p:nvPr/>
          </p:nvSpPr>
          <p:spPr>
            <a:xfrm>
              <a:off x="5224014"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grpFill/>
            <a:ln w="9525" cap="flat">
              <a:noFill/>
              <a:prstDash val="solid"/>
              <a:miter/>
            </a:ln>
          </p:spPr>
          <p:txBody>
            <a:bodyPr rtlCol="0" anchor="ctr"/>
            <a:lstStyle/>
            <a:p>
              <a:endParaRPr lang="en-US"/>
            </a:p>
          </p:txBody>
        </p:sp>
        <p:sp>
          <p:nvSpPr>
            <p:cNvPr id="686" name="Freeform: Shape 685">
              <a:extLst>
                <a:ext uri="{FF2B5EF4-FFF2-40B4-BE49-F238E27FC236}">
                  <a16:creationId xmlns:a16="http://schemas.microsoft.com/office/drawing/2014/main" id="{81FDB01A-A6B0-472C-9E23-678D5C2D516C}"/>
                </a:ext>
              </a:extLst>
            </p:cNvPr>
            <p:cNvSpPr/>
            <p:nvPr/>
          </p:nvSpPr>
          <p:spPr>
            <a:xfrm>
              <a:off x="5379853"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grpFill/>
            <a:ln w="9525" cap="flat">
              <a:noFill/>
              <a:prstDash val="solid"/>
              <a:miter/>
            </a:ln>
          </p:spPr>
          <p:txBody>
            <a:bodyPr rtlCol="0" anchor="ctr"/>
            <a:lstStyle/>
            <a:p>
              <a:endParaRPr lang="en-US"/>
            </a:p>
          </p:txBody>
        </p:sp>
        <p:sp>
          <p:nvSpPr>
            <p:cNvPr id="687" name="Freeform: Shape 686">
              <a:extLst>
                <a:ext uri="{FF2B5EF4-FFF2-40B4-BE49-F238E27FC236}">
                  <a16:creationId xmlns:a16="http://schemas.microsoft.com/office/drawing/2014/main" id="{C735A77E-D6E9-46C0-B729-6D06B309B985}"/>
                </a:ext>
              </a:extLst>
            </p:cNvPr>
            <p:cNvSpPr/>
            <p:nvPr/>
          </p:nvSpPr>
          <p:spPr>
            <a:xfrm>
              <a:off x="5301938"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80" y="0"/>
                    <a:pt x="20250" y="0"/>
                  </a:cubicBezTo>
                  <a:close/>
                </a:path>
              </a:pathLst>
            </a:custGeom>
            <a:grpFill/>
            <a:ln w="9525" cap="flat">
              <a:noFill/>
              <a:prstDash val="solid"/>
              <a:miter/>
            </a:ln>
          </p:spPr>
          <p:txBody>
            <a:bodyPr rtlCol="0" anchor="ctr"/>
            <a:lstStyle/>
            <a:p>
              <a:endParaRPr lang="en-US"/>
            </a:p>
          </p:txBody>
        </p:sp>
        <p:sp>
          <p:nvSpPr>
            <p:cNvPr id="688" name="Freeform: Shape 687">
              <a:extLst>
                <a:ext uri="{FF2B5EF4-FFF2-40B4-BE49-F238E27FC236}">
                  <a16:creationId xmlns:a16="http://schemas.microsoft.com/office/drawing/2014/main" id="{007C4290-4F49-4ABE-9299-5E555AFC49FB}"/>
                </a:ext>
              </a:extLst>
            </p:cNvPr>
            <p:cNvSpPr/>
            <p:nvPr/>
          </p:nvSpPr>
          <p:spPr>
            <a:xfrm>
              <a:off x="4615757" y="3293697"/>
              <a:ext cx="23727" cy="34045"/>
            </a:xfrm>
            <a:custGeom>
              <a:avLst/>
              <a:gdLst>
                <a:gd name="connsiteX0" fmla="*/ 23717 w 23727"/>
                <a:gd name="connsiteY0" fmla="*/ 17678 h 34045"/>
                <a:gd name="connsiteX1" fmla="*/ 4962 w 23727"/>
                <a:gd name="connsiteY1" fmla="*/ 0 h 34045"/>
                <a:gd name="connsiteX2" fmla="*/ 3762 w 23727"/>
                <a:gd name="connsiteY2" fmla="*/ 0 h 34045"/>
                <a:gd name="connsiteX3" fmla="*/ 95 w 23727"/>
                <a:gd name="connsiteY3" fmla="*/ 381 h 34045"/>
                <a:gd name="connsiteX4" fmla="*/ 9 w 23727"/>
                <a:gd name="connsiteY4" fmla="*/ 543 h 34045"/>
                <a:gd name="connsiteX5" fmla="*/ 14411 w 23727"/>
                <a:gd name="connsiteY5" fmla="*/ 33976 h 34045"/>
                <a:gd name="connsiteX6" fmla="*/ 14583 w 23727"/>
                <a:gd name="connsiteY6" fmla="*/ 34033 h 34045"/>
                <a:gd name="connsiteX7" fmla="*/ 23717 w 23727"/>
                <a:gd name="connsiteY7" fmla="*/ 17678 h 34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727" h="34045">
                  <a:moveTo>
                    <a:pt x="23717" y="17678"/>
                  </a:moveTo>
                  <a:cubicBezTo>
                    <a:pt x="23393" y="7734"/>
                    <a:pt x="14907" y="0"/>
                    <a:pt x="4962" y="0"/>
                  </a:cubicBezTo>
                  <a:lnTo>
                    <a:pt x="3762" y="0"/>
                  </a:lnTo>
                  <a:cubicBezTo>
                    <a:pt x="2505" y="0"/>
                    <a:pt x="1276" y="143"/>
                    <a:pt x="95" y="381"/>
                  </a:cubicBezTo>
                  <a:cubicBezTo>
                    <a:pt x="19" y="400"/>
                    <a:pt x="-19" y="476"/>
                    <a:pt x="9" y="543"/>
                  </a:cubicBezTo>
                  <a:cubicBezTo>
                    <a:pt x="4658" y="11773"/>
                    <a:pt x="9420" y="22936"/>
                    <a:pt x="14411" y="33976"/>
                  </a:cubicBezTo>
                  <a:cubicBezTo>
                    <a:pt x="14440" y="34042"/>
                    <a:pt x="14516" y="34061"/>
                    <a:pt x="14583" y="34033"/>
                  </a:cubicBezTo>
                  <a:cubicBezTo>
                    <a:pt x="20183" y="30775"/>
                    <a:pt x="23946" y="24689"/>
                    <a:pt x="23717" y="17678"/>
                  </a:cubicBezTo>
                  <a:close/>
                </a:path>
              </a:pathLst>
            </a:custGeom>
            <a:grpFill/>
            <a:ln w="9525" cap="flat">
              <a:noFill/>
              <a:prstDash val="solid"/>
              <a:miter/>
            </a:ln>
          </p:spPr>
          <p:txBody>
            <a:bodyPr rtlCol="0" anchor="ctr"/>
            <a:lstStyle/>
            <a:p>
              <a:endParaRPr lang="en-US"/>
            </a:p>
          </p:txBody>
        </p:sp>
        <p:sp>
          <p:nvSpPr>
            <p:cNvPr id="689" name="Freeform: Shape 688">
              <a:extLst>
                <a:ext uri="{FF2B5EF4-FFF2-40B4-BE49-F238E27FC236}">
                  <a16:creationId xmlns:a16="http://schemas.microsoft.com/office/drawing/2014/main" id="{A98B821B-52E9-48BB-B58A-31804898F74E}"/>
                </a:ext>
              </a:extLst>
            </p:cNvPr>
            <p:cNvSpPr/>
            <p:nvPr/>
          </p:nvSpPr>
          <p:spPr>
            <a:xfrm>
              <a:off x="5146109"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grpFill/>
            <a:ln w="9525" cap="flat">
              <a:noFill/>
              <a:prstDash val="solid"/>
              <a:miter/>
            </a:ln>
          </p:spPr>
          <p:txBody>
            <a:bodyPr rtlCol="0" anchor="ctr"/>
            <a:lstStyle/>
            <a:p>
              <a:endParaRPr lang="en-US"/>
            </a:p>
          </p:txBody>
        </p:sp>
        <p:sp>
          <p:nvSpPr>
            <p:cNvPr id="690" name="Freeform: Shape 689">
              <a:extLst>
                <a:ext uri="{FF2B5EF4-FFF2-40B4-BE49-F238E27FC236}">
                  <a16:creationId xmlns:a16="http://schemas.microsoft.com/office/drawing/2014/main" id="{D3A4CE49-06C4-41BB-81AD-9DA1D32B09EA}"/>
                </a:ext>
              </a:extLst>
            </p:cNvPr>
            <p:cNvSpPr/>
            <p:nvPr/>
          </p:nvSpPr>
          <p:spPr>
            <a:xfrm>
              <a:off x="5925245"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95" y="8296"/>
                    <a:pt x="30490" y="0"/>
                    <a:pt x="20250" y="0"/>
                  </a:cubicBezTo>
                  <a:close/>
                </a:path>
              </a:pathLst>
            </a:custGeom>
            <a:grpFill/>
            <a:ln w="9525" cap="flat">
              <a:noFill/>
              <a:prstDash val="solid"/>
              <a:miter/>
            </a:ln>
          </p:spPr>
          <p:txBody>
            <a:bodyPr rtlCol="0" anchor="ctr"/>
            <a:lstStyle/>
            <a:p>
              <a:endParaRPr lang="en-US"/>
            </a:p>
          </p:txBody>
        </p:sp>
        <p:sp>
          <p:nvSpPr>
            <p:cNvPr id="691" name="Freeform: Shape 690">
              <a:extLst>
                <a:ext uri="{FF2B5EF4-FFF2-40B4-BE49-F238E27FC236}">
                  <a16:creationId xmlns:a16="http://schemas.microsoft.com/office/drawing/2014/main" id="{01618FFF-E5DD-4074-B06D-569606185FD9}"/>
                </a:ext>
              </a:extLst>
            </p:cNvPr>
            <p:cNvSpPr/>
            <p:nvPr/>
          </p:nvSpPr>
          <p:spPr>
            <a:xfrm>
              <a:off x="6626485"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692" name="Freeform: Shape 691">
              <a:extLst>
                <a:ext uri="{FF2B5EF4-FFF2-40B4-BE49-F238E27FC236}">
                  <a16:creationId xmlns:a16="http://schemas.microsoft.com/office/drawing/2014/main" id="{32C13AC4-4DA8-41AC-ABDF-556E1A050803}"/>
                </a:ext>
              </a:extLst>
            </p:cNvPr>
            <p:cNvSpPr/>
            <p:nvPr/>
          </p:nvSpPr>
          <p:spPr>
            <a:xfrm>
              <a:off x="4678622"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693" name="Freeform: Shape 692">
              <a:extLst>
                <a:ext uri="{FF2B5EF4-FFF2-40B4-BE49-F238E27FC236}">
                  <a16:creationId xmlns:a16="http://schemas.microsoft.com/office/drawing/2014/main" id="{86997C19-985F-4A63-9DBA-FA9F0D27258D}"/>
                </a:ext>
              </a:extLst>
            </p:cNvPr>
            <p:cNvSpPr/>
            <p:nvPr/>
          </p:nvSpPr>
          <p:spPr>
            <a:xfrm>
              <a:off x="4756537"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694" name="Freeform: Shape 693">
              <a:extLst>
                <a:ext uri="{FF2B5EF4-FFF2-40B4-BE49-F238E27FC236}">
                  <a16:creationId xmlns:a16="http://schemas.microsoft.com/office/drawing/2014/main" id="{91FEA540-556E-47AE-95A1-4F30BA2164A9}"/>
                </a:ext>
              </a:extLst>
            </p:cNvPr>
            <p:cNvSpPr/>
            <p:nvPr/>
          </p:nvSpPr>
          <p:spPr>
            <a:xfrm>
              <a:off x="6003169"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grpFill/>
            <a:ln w="9525" cap="flat">
              <a:noFill/>
              <a:prstDash val="solid"/>
              <a:miter/>
            </a:ln>
          </p:spPr>
          <p:txBody>
            <a:bodyPr rtlCol="0" anchor="ctr"/>
            <a:lstStyle/>
            <a:p>
              <a:endParaRPr lang="en-US"/>
            </a:p>
          </p:txBody>
        </p:sp>
        <p:sp>
          <p:nvSpPr>
            <p:cNvPr id="695" name="Freeform: Shape 694">
              <a:extLst>
                <a:ext uri="{FF2B5EF4-FFF2-40B4-BE49-F238E27FC236}">
                  <a16:creationId xmlns:a16="http://schemas.microsoft.com/office/drawing/2014/main" id="{F0456E91-322E-446F-BE8F-F6E7C9708DA6}"/>
                </a:ext>
              </a:extLst>
            </p:cNvPr>
            <p:cNvSpPr/>
            <p:nvPr/>
          </p:nvSpPr>
          <p:spPr>
            <a:xfrm>
              <a:off x="4990280"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696" name="Freeform: Shape 695">
              <a:extLst>
                <a:ext uri="{FF2B5EF4-FFF2-40B4-BE49-F238E27FC236}">
                  <a16:creationId xmlns:a16="http://schemas.microsoft.com/office/drawing/2014/main" id="{DAE2132D-FDC2-40A1-B485-7293EA7ED6D0}"/>
                </a:ext>
              </a:extLst>
            </p:cNvPr>
            <p:cNvSpPr/>
            <p:nvPr/>
          </p:nvSpPr>
          <p:spPr>
            <a:xfrm>
              <a:off x="4912366"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697" name="Freeform: Shape 696">
              <a:extLst>
                <a:ext uri="{FF2B5EF4-FFF2-40B4-BE49-F238E27FC236}">
                  <a16:creationId xmlns:a16="http://schemas.microsoft.com/office/drawing/2014/main" id="{43E3E4BA-14CF-419F-9F2C-B593125BF27C}"/>
                </a:ext>
              </a:extLst>
            </p:cNvPr>
            <p:cNvSpPr/>
            <p:nvPr/>
          </p:nvSpPr>
          <p:spPr>
            <a:xfrm>
              <a:off x="5457758"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grpFill/>
            <a:ln w="9525" cap="flat">
              <a:noFill/>
              <a:prstDash val="solid"/>
              <a:miter/>
            </a:ln>
          </p:spPr>
          <p:txBody>
            <a:bodyPr rtlCol="0" anchor="ctr"/>
            <a:lstStyle/>
            <a:p>
              <a:endParaRPr lang="en-US"/>
            </a:p>
          </p:txBody>
        </p:sp>
        <p:sp>
          <p:nvSpPr>
            <p:cNvPr id="698" name="Freeform: Shape 697">
              <a:extLst>
                <a:ext uri="{FF2B5EF4-FFF2-40B4-BE49-F238E27FC236}">
                  <a16:creationId xmlns:a16="http://schemas.microsoft.com/office/drawing/2014/main" id="{F20DEDC3-29E3-4F77-BA10-30C68E393A2B}"/>
                </a:ext>
              </a:extLst>
            </p:cNvPr>
            <p:cNvSpPr/>
            <p:nvPr/>
          </p:nvSpPr>
          <p:spPr>
            <a:xfrm>
              <a:off x="5068185"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95" y="8296"/>
                    <a:pt x="30490" y="0"/>
                    <a:pt x="20250" y="0"/>
                  </a:cubicBezTo>
                  <a:close/>
                </a:path>
              </a:pathLst>
            </a:custGeom>
            <a:grpFill/>
            <a:ln w="9525" cap="flat">
              <a:noFill/>
              <a:prstDash val="solid"/>
              <a:miter/>
            </a:ln>
          </p:spPr>
          <p:txBody>
            <a:bodyPr rtlCol="0" anchor="ctr"/>
            <a:lstStyle/>
            <a:p>
              <a:endParaRPr lang="en-US"/>
            </a:p>
          </p:txBody>
        </p:sp>
        <p:sp>
          <p:nvSpPr>
            <p:cNvPr id="699" name="Freeform: Shape 698">
              <a:extLst>
                <a:ext uri="{FF2B5EF4-FFF2-40B4-BE49-F238E27FC236}">
                  <a16:creationId xmlns:a16="http://schemas.microsoft.com/office/drawing/2014/main" id="{07ADB45C-98A4-454D-8D1B-FF87EE301D0B}"/>
                </a:ext>
              </a:extLst>
            </p:cNvPr>
            <p:cNvSpPr/>
            <p:nvPr/>
          </p:nvSpPr>
          <p:spPr>
            <a:xfrm>
              <a:off x="6158998"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80" y="0"/>
                    <a:pt x="20250" y="0"/>
                  </a:cubicBezTo>
                  <a:close/>
                </a:path>
              </a:pathLst>
            </a:custGeom>
            <a:grpFill/>
            <a:ln w="9525" cap="flat">
              <a:noFill/>
              <a:prstDash val="solid"/>
              <a:miter/>
            </a:ln>
          </p:spPr>
          <p:txBody>
            <a:bodyPr rtlCol="0" anchor="ctr"/>
            <a:lstStyle/>
            <a:p>
              <a:endParaRPr lang="en-US"/>
            </a:p>
          </p:txBody>
        </p:sp>
        <p:sp>
          <p:nvSpPr>
            <p:cNvPr id="700" name="Freeform: Shape 699">
              <a:extLst>
                <a:ext uri="{FF2B5EF4-FFF2-40B4-BE49-F238E27FC236}">
                  <a16:creationId xmlns:a16="http://schemas.microsoft.com/office/drawing/2014/main" id="{D5DBE0F9-23F5-4C59-8C42-296CF247AAD2}"/>
                </a:ext>
              </a:extLst>
            </p:cNvPr>
            <p:cNvSpPr/>
            <p:nvPr/>
          </p:nvSpPr>
          <p:spPr>
            <a:xfrm>
              <a:off x="5769425"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701" name="Freeform: Shape 700">
              <a:extLst>
                <a:ext uri="{FF2B5EF4-FFF2-40B4-BE49-F238E27FC236}">
                  <a16:creationId xmlns:a16="http://schemas.microsoft.com/office/drawing/2014/main" id="{8E61C8E8-A120-466D-83D8-395DD72D195E}"/>
                </a:ext>
              </a:extLst>
            </p:cNvPr>
            <p:cNvSpPr/>
            <p:nvPr/>
          </p:nvSpPr>
          <p:spPr>
            <a:xfrm>
              <a:off x="5613596"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702" name="Freeform: Shape 701">
              <a:extLst>
                <a:ext uri="{FF2B5EF4-FFF2-40B4-BE49-F238E27FC236}">
                  <a16:creationId xmlns:a16="http://schemas.microsoft.com/office/drawing/2014/main" id="{F505D07F-C40C-402A-BAE5-AA448436A196}"/>
                </a:ext>
              </a:extLst>
            </p:cNvPr>
            <p:cNvSpPr/>
            <p:nvPr/>
          </p:nvSpPr>
          <p:spPr>
            <a:xfrm>
              <a:off x="5691501"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703" name="Freeform: Shape 702">
              <a:extLst>
                <a:ext uri="{FF2B5EF4-FFF2-40B4-BE49-F238E27FC236}">
                  <a16:creationId xmlns:a16="http://schemas.microsoft.com/office/drawing/2014/main" id="{A036AE6A-331F-4F18-AAF9-455CE7AFF16B}"/>
                </a:ext>
              </a:extLst>
            </p:cNvPr>
            <p:cNvSpPr/>
            <p:nvPr/>
          </p:nvSpPr>
          <p:spPr>
            <a:xfrm>
              <a:off x="4834442"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grpFill/>
            <a:ln w="9525" cap="flat">
              <a:noFill/>
              <a:prstDash val="solid"/>
              <a:miter/>
            </a:ln>
          </p:spPr>
          <p:txBody>
            <a:bodyPr rtlCol="0" anchor="ctr"/>
            <a:lstStyle/>
            <a:p>
              <a:endParaRPr lang="en-US"/>
            </a:p>
          </p:txBody>
        </p:sp>
        <p:sp>
          <p:nvSpPr>
            <p:cNvPr id="704" name="Freeform: Shape 703">
              <a:extLst>
                <a:ext uri="{FF2B5EF4-FFF2-40B4-BE49-F238E27FC236}">
                  <a16:creationId xmlns:a16="http://schemas.microsoft.com/office/drawing/2014/main" id="{AFFCD7C0-6238-4F51-B6C6-8A359B6AE7EC}"/>
                </a:ext>
              </a:extLst>
            </p:cNvPr>
            <p:cNvSpPr/>
            <p:nvPr/>
          </p:nvSpPr>
          <p:spPr>
            <a:xfrm>
              <a:off x="6704399" y="3293802"/>
              <a:ext cx="23746" cy="34049"/>
            </a:xfrm>
            <a:custGeom>
              <a:avLst/>
              <a:gdLst>
                <a:gd name="connsiteX0" fmla="*/ 18765 w 23746"/>
                <a:gd name="connsiteY0" fmla="*/ 10 h 34049"/>
                <a:gd name="connsiteX1" fmla="*/ 10 w 23746"/>
                <a:gd name="connsiteY1" fmla="*/ 17688 h 34049"/>
                <a:gd name="connsiteX2" fmla="*/ 9163 w 23746"/>
                <a:gd name="connsiteY2" fmla="*/ 34033 h 34049"/>
                <a:gd name="connsiteX3" fmla="*/ 9335 w 23746"/>
                <a:gd name="connsiteY3" fmla="*/ 33976 h 34049"/>
                <a:gd name="connsiteX4" fmla="*/ 23737 w 23746"/>
                <a:gd name="connsiteY4" fmla="*/ 543 h 34049"/>
                <a:gd name="connsiteX5" fmla="*/ 23651 w 23746"/>
                <a:gd name="connsiteY5" fmla="*/ 381 h 34049"/>
                <a:gd name="connsiteX6" fmla="*/ 19984 w 23746"/>
                <a:gd name="connsiteY6" fmla="*/ 0 h 34049"/>
                <a:gd name="connsiteX7" fmla="*/ 18765 w 23746"/>
                <a:gd name="connsiteY7" fmla="*/ 0 h 34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746" h="34049">
                  <a:moveTo>
                    <a:pt x="18765" y="10"/>
                  </a:moveTo>
                  <a:cubicBezTo>
                    <a:pt x="8820" y="10"/>
                    <a:pt x="324" y="7753"/>
                    <a:pt x="10" y="17688"/>
                  </a:cubicBezTo>
                  <a:cubicBezTo>
                    <a:pt x="-219" y="24698"/>
                    <a:pt x="3553" y="30785"/>
                    <a:pt x="9163" y="34033"/>
                  </a:cubicBezTo>
                  <a:cubicBezTo>
                    <a:pt x="9221" y="34071"/>
                    <a:pt x="9306" y="34042"/>
                    <a:pt x="9335" y="33976"/>
                  </a:cubicBezTo>
                  <a:cubicBezTo>
                    <a:pt x="14326" y="22936"/>
                    <a:pt x="19088" y="11763"/>
                    <a:pt x="23737" y="543"/>
                  </a:cubicBezTo>
                  <a:cubicBezTo>
                    <a:pt x="23765" y="476"/>
                    <a:pt x="23727" y="400"/>
                    <a:pt x="23651" y="381"/>
                  </a:cubicBezTo>
                  <a:cubicBezTo>
                    <a:pt x="22460" y="143"/>
                    <a:pt x="21241" y="0"/>
                    <a:pt x="19984" y="0"/>
                  </a:cubicBezTo>
                  <a:lnTo>
                    <a:pt x="18765" y="0"/>
                  </a:lnTo>
                  <a:close/>
                </a:path>
              </a:pathLst>
            </a:custGeom>
            <a:grpFill/>
            <a:ln w="9525" cap="flat">
              <a:noFill/>
              <a:prstDash val="solid"/>
              <a:miter/>
            </a:ln>
          </p:spPr>
          <p:txBody>
            <a:bodyPr rtlCol="0" anchor="ctr"/>
            <a:lstStyle/>
            <a:p>
              <a:endParaRPr lang="en-US"/>
            </a:p>
          </p:txBody>
        </p:sp>
        <p:sp>
          <p:nvSpPr>
            <p:cNvPr id="705" name="Freeform: Shape 704">
              <a:extLst>
                <a:ext uri="{FF2B5EF4-FFF2-40B4-BE49-F238E27FC236}">
                  <a16:creationId xmlns:a16="http://schemas.microsoft.com/office/drawing/2014/main" id="{99FEF405-48B2-4873-A1B6-59C15FB3700D}"/>
                </a:ext>
              </a:extLst>
            </p:cNvPr>
            <p:cNvSpPr/>
            <p:nvPr/>
          </p:nvSpPr>
          <p:spPr>
            <a:xfrm>
              <a:off x="5847340" y="3293697"/>
              <a:ext cx="38785" cy="37071"/>
            </a:xfrm>
            <a:custGeom>
              <a:avLst/>
              <a:gdLst>
                <a:gd name="connsiteX0" fmla="*/ 18536 w 38785"/>
                <a:gd name="connsiteY0" fmla="*/ 37071 h 37071"/>
                <a:gd name="connsiteX1" fmla="*/ 20250 w 38785"/>
                <a:gd name="connsiteY1" fmla="*/ 37071 h 37071"/>
                <a:gd name="connsiteX2" fmla="*/ 38786 w 38785"/>
                <a:gd name="connsiteY2" fmla="*/ 18536 h 37071"/>
                <a:gd name="connsiteX3" fmla="*/ 20250 w 38785"/>
                <a:gd name="connsiteY3" fmla="*/ 0 h 37071"/>
                <a:gd name="connsiteX4" fmla="*/ 18536 w 38785"/>
                <a:gd name="connsiteY4" fmla="*/ 0 h 37071"/>
                <a:gd name="connsiteX5" fmla="*/ 0 w 38785"/>
                <a:gd name="connsiteY5" fmla="*/ 18536 h 37071"/>
                <a:gd name="connsiteX6" fmla="*/ 18536 w 38785"/>
                <a:gd name="connsiteY6" fmla="*/ 37071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18536" y="37071"/>
                  </a:moveTo>
                  <a:lnTo>
                    <a:pt x="20250" y="37071"/>
                  </a:lnTo>
                  <a:cubicBezTo>
                    <a:pt x="30490" y="37071"/>
                    <a:pt x="38786" y="28775"/>
                    <a:pt x="38786" y="18536"/>
                  </a:cubicBezTo>
                  <a:cubicBezTo>
                    <a:pt x="38786" y="8296"/>
                    <a:pt x="30490" y="0"/>
                    <a:pt x="20250" y="0"/>
                  </a:cubicBezTo>
                  <a:lnTo>
                    <a:pt x="18536" y="0"/>
                  </a:lnTo>
                  <a:cubicBezTo>
                    <a:pt x="8296" y="0"/>
                    <a:pt x="0" y="8296"/>
                    <a:pt x="0" y="18536"/>
                  </a:cubicBezTo>
                  <a:cubicBezTo>
                    <a:pt x="0" y="28775"/>
                    <a:pt x="8296" y="37071"/>
                    <a:pt x="18536" y="37071"/>
                  </a:cubicBezTo>
                  <a:close/>
                </a:path>
              </a:pathLst>
            </a:custGeom>
            <a:grpFill/>
            <a:ln w="9525" cap="flat">
              <a:noFill/>
              <a:prstDash val="solid"/>
              <a:miter/>
            </a:ln>
          </p:spPr>
          <p:txBody>
            <a:bodyPr rtlCol="0" anchor="ctr"/>
            <a:lstStyle/>
            <a:p>
              <a:endParaRPr lang="en-US"/>
            </a:p>
          </p:txBody>
        </p:sp>
        <p:sp>
          <p:nvSpPr>
            <p:cNvPr id="706" name="Freeform: Shape 705">
              <a:extLst>
                <a:ext uri="{FF2B5EF4-FFF2-40B4-BE49-F238E27FC236}">
                  <a16:creationId xmlns:a16="http://schemas.microsoft.com/office/drawing/2014/main" id="{4F6AECD2-D08D-4760-BFDC-C8F270FF7141}"/>
                </a:ext>
              </a:extLst>
            </p:cNvPr>
            <p:cNvSpPr/>
            <p:nvPr/>
          </p:nvSpPr>
          <p:spPr>
            <a:xfrm>
              <a:off x="6081074"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grpFill/>
            <a:ln w="9525" cap="flat">
              <a:noFill/>
              <a:prstDash val="solid"/>
              <a:miter/>
            </a:ln>
          </p:spPr>
          <p:txBody>
            <a:bodyPr rtlCol="0" anchor="ctr"/>
            <a:lstStyle/>
            <a:p>
              <a:endParaRPr lang="en-US"/>
            </a:p>
          </p:txBody>
        </p:sp>
        <p:sp>
          <p:nvSpPr>
            <p:cNvPr id="707" name="Freeform: Shape 706">
              <a:extLst>
                <a:ext uri="{FF2B5EF4-FFF2-40B4-BE49-F238E27FC236}">
                  <a16:creationId xmlns:a16="http://schemas.microsoft.com/office/drawing/2014/main" id="{34E38D84-3F60-4EA0-B7EA-0DDAB9698BFC}"/>
                </a:ext>
              </a:extLst>
            </p:cNvPr>
            <p:cNvSpPr/>
            <p:nvPr/>
          </p:nvSpPr>
          <p:spPr>
            <a:xfrm>
              <a:off x="5535682"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grpFill/>
            <a:ln w="9525" cap="flat">
              <a:noFill/>
              <a:prstDash val="solid"/>
              <a:miter/>
            </a:ln>
          </p:spPr>
          <p:txBody>
            <a:bodyPr rtlCol="0" anchor="ctr"/>
            <a:lstStyle/>
            <a:p>
              <a:endParaRPr lang="en-US"/>
            </a:p>
          </p:txBody>
        </p:sp>
        <p:sp>
          <p:nvSpPr>
            <p:cNvPr id="708" name="Freeform: Shape 707">
              <a:extLst>
                <a:ext uri="{FF2B5EF4-FFF2-40B4-BE49-F238E27FC236}">
                  <a16:creationId xmlns:a16="http://schemas.microsoft.com/office/drawing/2014/main" id="{4344B2ED-8E92-42FB-89C0-947CB9CB3358}"/>
                </a:ext>
              </a:extLst>
            </p:cNvPr>
            <p:cNvSpPr/>
            <p:nvPr/>
          </p:nvSpPr>
          <p:spPr>
            <a:xfrm>
              <a:off x="5536063"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09" name="Freeform: Shape 708">
              <a:extLst>
                <a:ext uri="{FF2B5EF4-FFF2-40B4-BE49-F238E27FC236}">
                  <a16:creationId xmlns:a16="http://schemas.microsoft.com/office/drawing/2014/main" id="{9FF398C5-D1BF-44EA-A0F7-F098A8C196F1}"/>
                </a:ext>
              </a:extLst>
            </p:cNvPr>
            <p:cNvSpPr/>
            <p:nvPr/>
          </p:nvSpPr>
          <p:spPr>
            <a:xfrm>
              <a:off x="5068566"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10" name="Freeform: Shape 709">
              <a:extLst>
                <a:ext uri="{FF2B5EF4-FFF2-40B4-BE49-F238E27FC236}">
                  <a16:creationId xmlns:a16="http://schemas.microsoft.com/office/drawing/2014/main" id="{7BDCB651-9279-4337-846A-728305E27A86}"/>
                </a:ext>
              </a:extLst>
            </p:cNvPr>
            <p:cNvSpPr/>
            <p:nvPr/>
          </p:nvSpPr>
          <p:spPr>
            <a:xfrm>
              <a:off x="5458139"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11" name="Freeform: Shape 710">
              <a:extLst>
                <a:ext uri="{FF2B5EF4-FFF2-40B4-BE49-F238E27FC236}">
                  <a16:creationId xmlns:a16="http://schemas.microsoft.com/office/drawing/2014/main" id="{E69024ED-69F6-429D-9177-377045499F7E}"/>
                </a:ext>
              </a:extLst>
            </p:cNvPr>
            <p:cNvSpPr/>
            <p:nvPr/>
          </p:nvSpPr>
          <p:spPr>
            <a:xfrm>
              <a:off x="6315198"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12" name="Freeform: Shape 711">
              <a:extLst>
                <a:ext uri="{FF2B5EF4-FFF2-40B4-BE49-F238E27FC236}">
                  <a16:creationId xmlns:a16="http://schemas.microsoft.com/office/drawing/2014/main" id="{50ED628E-D72A-4E50-91D9-7A5EB633CB09}"/>
                </a:ext>
              </a:extLst>
            </p:cNvPr>
            <p:cNvSpPr/>
            <p:nvPr/>
          </p:nvSpPr>
          <p:spPr>
            <a:xfrm>
              <a:off x="5847721" y="3354447"/>
              <a:ext cx="38023" cy="36290"/>
            </a:xfrm>
            <a:custGeom>
              <a:avLst/>
              <a:gdLst>
                <a:gd name="connsiteX0" fmla="*/ 18155 w 38023"/>
                <a:gd name="connsiteY0" fmla="*/ 36290 h 36290"/>
                <a:gd name="connsiteX1" fmla="*/ 19869 w 38023"/>
                <a:gd name="connsiteY1" fmla="*/ 36290 h 36290"/>
                <a:gd name="connsiteX2" fmla="*/ 38024 w 38023"/>
                <a:gd name="connsiteY2" fmla="*/ 18145 h 36290"/>
                <a:gd name="connsiteX3" fmla="*/ 19869 w 38023"/>
                <a:gd name="connsiteY3" fmla="*/ 0 h 36290"/>
                <a:gd name="connsiteX4" fmla="*/ 18155 w 38023"/>
                <a:gd name="connsiteY4" fmla="*/ 0 h 36290"/>
                <a:gd name="connsiteX5" fmla="*/ 0 w 38023"/>
                <a:gd name="connsiteY5" fmla="*/ 18145 h 36290"/>
                <a:gd name="connsiteX6" fmla="*/ 18155 w 38023"/>
                <a:gd name="connsiteY6" fmla="*/ 3629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8155" y="36290"/>
                  </a:moveTo>
                  <a:lnTo>
                    <a:pt x="19869" y="36290"/>
                  </a:lnTo>
                  <a:cubicBezTo>
                    <a:pt x="29889" y="36290"/>
                    <a:pt x="38024" y="28165"/>
                    <a:pt x="38024" y="18145"/>
                  </a:cubicBezTo>
                  <a:cubicBezTo>
                    <a:pt x="38024" y="8125"/>
                    <a:pt x="29899" y="0"/>
                    <a:pt x="19869" y="0"/>
                  </a:cubicBezTo>
                  <a:lnTo>
                    <a:pt x="18155" y="0"/>
                  </a:lnTo>
                  <a:cubicBezTo>
                    <a:pt x="8134" y="0"/>
                    <a:pt x="0" y="8125"/>
                    <a:pt x="0" y="18145"/>
                  </a:cubicBezTo>
                  <a:cubicBezTo>
                    <a:pt x="0" y="28165"/>
                    <a:pt x="8125" y="36290"/>
                    <a:pt x="18155" y="36290"/>
                  </a:cubicBezTo>
                  <a:close/>
                </a:path>
              </a:pathLst>
            </a:custGeom>
            <a:grpFill/>
            <a:ln w="9525" cap="flat">
              <a:noFill/>
              <a:prstDash val="solid"/>
              <a:miter/>
            </a:ln>
          </p:spPr>
          <p:txBody>
            <a:bodyPr rtlCol="0" anchor="ctr"/>
            <a:lstStyle/>
            <a:p>
              <a:endParaRPr lang="en-US"/>
            </a:p>
          </p:txBody>
        </p:sp>
        <p:sp>
          <p:nvSpPr>
            <p:cNvPr id="713" name="Freeform: Shape 712">
              <a:extLst>
                <a:ext uri="{FF2B5EF4-FFF2-40B4-BE49-F238E27FC236}">
                  <a16:creationId xmlns:a16="http://schemas.microsoft.com/office/drawing/2014/main" id="{9052AC0F-0FCC-40A5-8ACF-6B8D98721D9A}"/>
                </a:ext>
              </a:extLst>
            </p:cNvPr>
            <p:cNvSpPr/>
            <p:nvPr/>
          </p:nvSpPr>
          <p:spPr>
            <a:xfrm>
              <a:off x="4912747"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14" name="Freeform: Shape 713">
              <a:extLst>
                <a:ext uri="{FF2B5EF4-FFF2-40B4-BE49-F238E27FC236}">
                  <a16:creationId xmlns:a16="http://schemas.microsoft.com/office/drawing/2014/main" id="{EF089FC1-BE4B-4EFD-82CD-0D72444E2CCE}"/>
                </a:ext>
              </a:extLst>
            </p:cNvPr>
            <p:cNvSpPr/>
            <p:nvPr/>
          </p:nvSpPr>
          <p:spPr>
            <a:xfrm>
              <a:off x="4990661"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15" name="Freeform: Shape 714">
              <a:extLst>
                <a:ext uri="{FF2B5EF4-FFF2-40B4-BE49-F238E27FC236}">
                  <a16:creationId xmlns:a16="http://schemas.microsoft.com/office/drawing/2014/main" id="{84D3FC9E-F3A6-40B6-A49A-65844E3229E7}"/>
                </a:ext>
              </a:extLst>
            </p:cNvPr>
            <p:cNvSpPr/>
            <p:nvPr/>
          </p:nvSpPr>
          <p:spPr>
            <a:xfrm>
              <a:off x="5613977"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16" name="Freeform: Shape 715">
              <a:extLst>
                <a:ext uri="{FF2B5EF4-FFF2-40B4-BE49-F238E27FC236}">
                  <a16:creationId xmlns:a16="http://schemas.microsoft.com/office/drawing/2014/main" id="{4DCD2C8F-00B4-492D-B8B3-5DFBE45BC1D0}"/>
                </a:ext>
              </a:extLst>
            </p:cNvPr>
            <p:cNvSpPr/>
            <p:nvPr/>
          </p:nvSpPr>
          <p:spPr>
            <a:xfrm>
              <a:off x="5224395"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17" name="Freeform: Shape 716">
              <a:extLst>
                <a:ext uri="{FF2B5EF4-FFF2-40B4-BE49-F238E27FC236}">
                  <a16:creationId xmlns:a16="http://schemas.microsoft.com/office/drawing/2014/main" id="{B29A9F35-6D3B-4DE0-89C2-4BBB40D042F8}"/>
                </a:ext>
              </a:extLst>
            </p:cNvPr>
            <p:cNvSpPr/>
            <p:nvPr/>
          </p:nvSpPr>
          <p:spPr>
            <a:xfrm>
              <a:off x="6548942"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18" name="Freeform: Shape 717">
              <a:extLst>
                <a:ext uri="{FF2B5EF4-FFF2-40B4-BE49-F238E27FC236}">
                  <a16:creationId xmlns:a16="http://schemas.microsoft.com/office/drawing/2014/main" id="{CB3D172D-7E5F-4907-8A72-44FA3DA28E9E}"/>
                </a:ext>
              </a:extLst>
            </p:cNvPr>
            <p:cNvSpPr/>
            <p:nvPr/>
          </p:nvSpPr>
          <p:spPr>
            <a:xfrm>
              <a:off x="5302319"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19" name="Freeform: Shape 718">
              <a:extLst>
                <a:ext uri="{FF2B5EF4-FFF2-40B4-BE49-F238E27FC236}">
                  <a16:creationId xmlns:a16="http://schemas.microsoft.com/office/drawing/2014/main" id="{E3458403-47D3-42BD-A847-A871A24DB200}"/>
                </a:ext>
              </a:extLst>
            </p:cNvPr>
            <p:cNvSpPr/>
            <p:nvPr/>
          </p:nvSpPr>
          <p:spPr>
            <a:xfrm>
              <a:off x="5769806"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20" name="Freeform: Shape 719">
              <a:extLst>
                <a:ext uri="{FF2B5EF4-FFF2-40B4-BE49-F238E27FC236}">
                  <a16:creationId xmlns:a16="http://schemas.microsoft.com/office/drawing/2014/main" id="{C5D2B2A0-56B6-4B9F-95FE-B6A87F2DD9C1}"/>
                </a:ext>
              </a:extLst>
            </p:cNvPr>
            <p:cNvSpPr/>
            <p:nvPr/>
          </p:nvSpPr>
          <p:spPr>
            <a:xfrm>
              <a:off x="5691882"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21" name="Freeform: Shape 720">
              <a:extLst>
                <a:ext uri="{FF2B5EF4-FFF2-40B4-BE49-F238E27FC236}">
                  <a16:creationId xmlns:a16="http://schemas.microsoft.com/office/drawing/2014/main" id="{3880C0F7-75AD-4800-95A4-5893A6D94F6F}"/>
                </a:ext>
              </a:extLst>
            </p:cNvPr>
            <p:cNvSpPr/>
            <p:nvPr/>
          </p:nvSpPr>
          <p:spPr>
            <a:xfrm>
              <a:off x="6471037"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22" name="Freeform: Shape 721">
              <a:extLst>
                <a:ext uri="{FF2B5EF4-FFF2-40B4-BE49-F238E27FC236}">
                  <a16:creationId xmlns:a16="http://schemas.microsoft.com/office/drawing/2014/main" id="{D64891F2-B7B4-4F46-89A7-0FEEDF6579D4}"/>
                </a:ext>
              </a:extLst>
            </p:cNvPr>
            <p:cNvSpPr/>
            <p:nvPr/>
          </p:nvSpPr>
          <p:spPr>
            <a:xfrm>
              <a:off x="5380234"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23" name="Freeform: Shape 722">
              <a:extLst>
                <a:ext uri="{FF2B5EF4-FFF2-40B4-BE49-F238E27FC236}">
                  <a16:creationId xmlns:a16="http://schemas.microsoft.com/office/drawing/2014/main" id="{49DAE870-8EC5-4A1F-BFCE-C538EE4C140D}"/>
                </a:ext>
              </a:extLst>
            </p:cNvPr>
            <p:cNvSpPr/>
            <p:nvPr/>
          </p:nvSpPr>
          <p:spPr>
            <a:xfrm>
              <a:off x="5146490"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24" name="Freeform: Shape 723">
              <a:extLst>
                <a:ext uri="{FF2B5EF4-FFF2-40B4-BE49-F238E27FC236}">
                  <a16:creationId xmlns:a16="http://schemas.microsoft.com/office/drawing/2014/main" id="{179EBFE7-1338-40E5-9FF6-582AE453A595}"/>
                </a:ext>
              </a:extLst>
            </p:cNvPr>
            <p:cNvSpPr/>
            <p:nvPr/>
          </p:nvSpPr>
          <p:spPr>
            <a:xfrm>
              <a:off x="6393122"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25" name="Freeform: Shape 724">
              <a:extLst>
                <a:ext uri="{FF2B5EF4-FFF2-40B4-BE49-F238E27FC236}">
                  <a16:creationId xmlns:a16="http://schemas.microsoft.com/office/drawing/2014/main" id="{0B3518C2-3875-4E63-98D9-8F7F643A0CF7}"/>
                </a:ext>
              </a:extLst>
            </p:cNvPr>
            <p:cNvSpPr/>
            <p:nvPr/>
          </p:nvSpPr>
          <p:spPr>
            <a:xfrm>
              <a:off x="5925626"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26" name="Freeform: Shape 725">
              <a:extLst>
                <a:ext uri="{FF2B5EF4-FFF2-40B4-BE49-F238E27FC236}">
                  <a16:creationId xmlns:a16="http://schemas.microsoft.com/office/drawing/2014/main" id="{114CE265-3E3B-44B4-AA11-A6F0C956318D}"/>
                </a:ext>
              </a:extLst>
            </p:cNvPr>
            <p:cNvSpPr/>
            <p:nvPr/>
          </p:nvSpPr>
          <p:spPr>
            <a:xfrm>
              <a:off x="6237293"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27" name="Freeform: Shape 726">
              <a:extLst>
                <a:ext uri="{FF2B5EF4-FFF2-40B4-BE49-F238E27FC236}">
                  <a16:creationId xmlns:a16="http://schemas.microsoft.com/office/drawing/2014/main" id="{961D1423-525B-4273-B20D-99C0AA5A5CEC}"/>
                </a:ext>
              </a:extLst>
            </p:cNvPr>
            <p:cNvSpPr/>
            <p:nvPr/>
          </p:nvSpPr>
          <p:spPr>
            <a:xfrm>
              <a:off x="4679003"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28" name="Freeform: Shape 727">
              <a:extLst>
                <a:ext uri="{FF2B5EF4-FFF2-40B4-BE49-F238E27FC236}">
                  <a16:creationId xmlns:a16="http://schemas.microsoft.com/office/drawing/2014/main" id="{A6270435-568A-4C67-B263-0527CF5EBA81}"/>
                </a:ext>
              </a:extLst>
            </p:cNvPr>
            <p:cNvSpPr/>
            <p:nvPr/>
          </p:nvSpPr>
          <p:spPr>
            <a:xfrm>
              <a:off x="6159379"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29" name="Freeform: Shape 728">
              <a:extLst>
                <a:ext uri="{FF2B5EF4-FFF2-40B4-BE49-F238E27FC236}">
                  <a16:creationId xmlns:a16="http://schemas.microsoft.com/office/drawing/2014/main" id="{0F3FEE9A-6469-4B74-AD42-ABB82B675F4B}"/>
                </a:ext>
              </a:extLst>
            </p:cNvPr>
            <p:cNvSpPr/>
            <p:nvPr/>
          </p:nvSpPr>
          <p:spPr>
            <a:xfrm>
              <a:off x="4756918"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30" name="Freeform: Shape 729">
              <a:extLst>
                <a:ext uri="{FF2B5EF4-FFF2-40B4-BE49-F238E27FC236}">
                  <a16:creationId xmlns:a16="http://schemas.microsoft.com/office/drawing/2014/main" id="{4471BF6A-94EB-46BA-953A-14C5BFAE5403}"/>
                </a:ext>
              </a:extLst>
            </p:cNvPr>
            <p:cNvSpPr/>
            <p:nvPr/>
          </p:nvSpPr>
          <p:spPr>
            <a:xfrm>
              <a:off x="4834823"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31" name="Freeform: Shape 730">
              <a:extLst>
                <a:ext uri="{FF2B5EF4-FFF2-40B4-BE49-F238E27FC236}">
                  <a16:creationId xmlns:a16="http://schemas.microsoft.com/office/drawing/2014/main" id="{7786B6FE-3D59-4534-9A40-6A83FE4AEB02}"/>
                </a:ext>
              </a:extLst>
            </p:cNvPr>
            <p:cNvSpPr/>
            <p:nvPr/>
          </p:nvSpPr>
          <p:spPr>
            <a:xfrm>
              <a:off x="6003550"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32" name="Freeform: Shape 731">
              <a:extLst>
                <a:ext uri="{FF2B5EF4-FFF2-40B4-BE49-F238E27FC236}">
                  <a16:creationId xmlns:a16="http://schemas.microsoft.com/office/drawing/2014/main" id="{B3E8930C-E8D2-40F3-90C5-06869E06D9C1}"/>
                </a:ext>
              </a:extLst>
            </p:cNvPr>
            <p:cNvSpPr/>
            <p:nvPr/>
          </p:nvSpPr>
          <p:spPr>
            <a:xfrm>
              <a:off x="6081455"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grpFill/>
            <a:ln w="9525" cap="flat">
              <a:noFill/>
              <a:prstDash val="solid"/>
              <a:miter/>
            </a:ln>
          </p:spPr>
          <p:txBody>
            <a:bodyPr rtlCol="0" anchor="ctr"/>
            <a:lstStyle/>
            <a:p>
              <a:endParaRPr lang="en-US"/>
            </a:p>
          </p:txBody>
        </p:sp>
        <p:sp>
          <p:nvSpPr>
            <p:cNvPr id="733" name="Freeform: Shape 732">
              <a:extLst>
                <a:ext uri="{FF2B5EF4-FFF2-40B4-BE49-F238E27FC236}">
                  <a16:creationId xmlns:a16="http://schemas.microsoft.com/office/drawing/2014/main" id="{DDC3BBAC-B12F-4B29-83FF-24B438099E5B}"/>
                </a:ext>
              </a:extLst>
            </p:cNvPr>
            <p:cNvSpPr/>
            <p:nvPr/>
          </p:nvSpPr>
          <p:spPr>
            <a:xfrm>
              <a:off x="6626866"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grpFill/>
            <a:ln w="9525" cap="flat">
              <a:noFill/>
              <a:prstDash val="solid"/>
              <a:miter/>
            </a:ln>
          </p:spPr>
          <p:txBody>
            <a:bodyPr rtlCol="0" anchor="ctr"/>
            <a:lstStyle/>
            <a:p>
              <a:endParaRPr lang="en-US"/>
            </a:p>
          </p:txBody>
        </p:sp>
        <p:sp>
          <p:nvSpPr>
            <p:cNvPr id="734" name="Freeform: Shape 733">
              <a:extLst>
                <a:ext uri="{FF2B5EF4-FFF2-40B4-BE49-F238E27FC236}">
                  <a16:creationId xmlns:a16="http://schemas.microsoft.com/office/drawing/2014/main" id="{B5A530DC-A262-4123-AD41-35242AC0387A}"/>
                </a:ext>
              </a:extLst>
            </p:cNvPr>
            <p:cNvSpPr/>
            <p:nvPr/>
          </p:nvSpPr>
          <p:spPr>
            <a:xfrm>
              <a:off x="5302710"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35" name="Freeform: Shape 734">
              <a:extLst>
                <a:ext uri="{FF2B5EF4-FFF2-40B4-BE49-F238E27FC236}">
                  <a16:creationId xmlns:a16="http://schemas.microsoft.com/office/drawing/2014/main" id="{B83CE526-DF66-4412-8B03-BE7D37F623C3}"/>
                </a:ext>
              </a:extLst>
            </p:cNvPr>
            <p:cNvSpPr/>
            <p:nvPr/>
          </p:nvSpPr>
          <p:spPr>
            <a:xfrm>
              <a:off x="6159769"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36" name="Freeform: Shape 735">
              <a:extLst>
                <a:ext uri="{FF2B5EF4-FFF2-40B4-BE49-F238E27FC236}">
                  <a16:creationId xmlns:a16="http://schemas.microsoft.com/office/drawing/2014/main" id="{CC6F3CC6-235E-450D-B6B1-E5809B1EBA1A}"/>
                </a:ext>
              </a:extLst>
            </p:cNvPr>
            <p:cNvSpPr/>
            <p:nvPr/>
          </p:nvSpPr>
          <p:spPr>
            <a:xfrm>
              <a:off x="6237684"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37" name="Freeform: Shape 736">
              <a:extLst>
                <a:ext uri="{FF2B5EF4-FFF2-40B4-BE49-F238E27FC236}">
                  <a16:creationId xmlns:a16="http://schemas.microsoft.com/office/drawing/2014/main" id="{C6E046EC-D7CF-482A-A2CE-5DF27B115F4E}"/>
                </a:ext>
              </a:extLst>
            </p:cNvPr>
            <p:cNvSpPr/>
            <p:nvPr/>
          </p:nvSpPr>
          <p:spPr>
            <a:xfrm>
              <a:off x="5146881"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38" name="Freeform: Shape 737">
              <a:extLst>
                <a:ext uri="{FF2B5EF4-FFF2-40B4-BE49-F238E27FC236}">
                  <a16:creationId xmlns:a16="http://schemas.microsoft.com/office/drawing/2014/main" id="{64F71ADB-5750-4F02-AE60-A951EB99F49C}"/>
                </a:ext>
              </a:extLst>
            </p:cNvPr>
            <p:cNvSpPr/>
            <p:nvPr/>
          </p:nvSpPr>
          <p:spPr>
            <a:xfrm>
              <a:off x="6003940"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39" name="Freeform: Shape 738">
              <a:extLst>
                <a:ext uri="{FF2B5EF4-FFF2-40B4-BE49-F238E27FC236}">
                  <a16:creationId xmlns:a16="http://schemas.microsoft.com/office/drawing/2014/main" id="{BCB08727-94A3-436A-B5F0-39093AA16962}"/>
                </a:ext>
              </a:extLst>
            </p:cNvPr>
            <p:cNvSpPr/>
            <p:nvPr/>
          </p:nvSpPr>
          <p:spPr>
            <a:xfrm>
              <a:off x="5224786"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0" name="Freeform: Shape 739">
              <a:extLst>
                <a:ext uri="{FF2B5EF4-FFF2-40B4-BE49-F238E27FC236}">
                  <a16:creationId xmlns:a16="http://schemas.microsoft.com/office/drawing/2014/main" id="{27A9B110-5ED1-44AE-908C-AE0175E76055}"/>
                </a:ext>
              </a:extLst>
            </p:cNvPr>
            <p:cNvSpPr/>
            <p:nvPr/>
          </p:nvSpPr>
          <p:spPr>
            <a:xfrm>
              <a:off x="5536453"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1" name="Freeform: Shape 740">
              <a:extLst>
                <a:ext uri="{FF2B5EF4-FFF2-40B4-BE49-F238E27FC236}">
                  <a16:creationId xmlns:a16="http://schemas.microsoft.com/office/drawing/2014/main" id="{78186709-98AC-4602-80A5-908FBAD15C36}"/>
                </a:ext>
              </a:extLst>
            </p:cNvPr>
            <p:cNvSpPr/>
            <p:nvPr/>
          </p:nvSpPr>
          <p:spPr>
            <a:xfrm>
              <a:off x="5770197"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2" name="Freeform: Shape 741">
              <a:extLst>
                <a:ext uri="{FF2B5EF4-FFF2-40B4-BE49-F238E27FC236}">
                  <a16:creationId xmlns:a16="http://schemas.microsoft.com/office/drawing/2014/main" id="{EC2C11A1-6537-4205-AC52-C278EF84021D}"/>
                </a:ext>
              </a:extLst>
            </p:cNvPr>
            <p:cNvSpPr/>
            <p:nvPr/>
          </p:nvSpPr>
          <p:spPr>
            <a:xfrm>
              <a:off x="5926016"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3" name="Freeform: Shape 742">
              <a:extLst>
                <a:ext uri="{FF2B5EF4-FFF2-40B4-BE49-F238E27FC236}">
                  <a16:creationId xmlns:a16="http://schemas.microsoft.com/office/drawing/2014/main" id="{5FE6268B-00D7-4DD6-A210-69220123D783}"/>
                </a:ext>
              </a:extLst>
            </p:cNvPr>
            <p:cNvSpPr/>
            <p:nvPr/>
          </p:nvSpPr>
          <p:spPr>
            <a:xfrm>
              <a:off x="5614368"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4" name="Freeform: Shape 743">
              <a:extLst>
                <a:ext uri="{FF2B5EF4-FFF2-40B4-BE49-F238E27FC236}">
                  <a16:creationId xmlns:a16="http://schemas.microsoft.com/office/drawing/2014/main" id="{7789C33F-54E9-46FD-8142-64A8205181BD}"/>
                </a:ext>
              </a:extLst>
            </p:cNvPr>
            <p:cNvSpPr/>
            <p:nvPr/>
          </p:nvSpPr>
          <p:spPr>
            <a:xfrm>
              <a:off x="6393513"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4" y="0"/>
                    <a:pt x="0" y="7953"/>
                    <a:pt x="0" y="17764"/>
                  </a:cubicBezTo>
                  <a:cubicBezTo>
                    <a:pt x="0" y="27575"/>
                    <a:pt x="7954"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5" name="Freeform: Shape 744">
              <a:extLst>
                <a:ext uri="{FF2B5EF4-FFF2-40B4-BE49-F238E27FC236}">
                  <a16:creationId xmlns:a16="http://schemas.microsoft.com/office/drawing/2014/main" id="{0E1299D6-E118-4FE9-BA8D-387CB3D30C03}"/>
                </a:ext>
              </a:extLst>
            </p:cNvPr>
            <p:cNvSpPr/>
            <p:nvPr/>
          </p:nvSpPr>
          <p:spPr>
            <a:xfrm>
              <a:off x="5380624"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6" name="Freeform: Shape 745">
              <a:extLst>
                <a:ext uri="{FF2B5EF4-FFF2-40B4-BE49-F238E27FC236}">
                  <a16:creationId xmlns:a16="http://schemas.microsoft.com/office/drawing/2014/main" id="{FAA07D36-B190-4109-9D47-DFAA4A17D777}"/>
                </a:ext>
              </a:extLst>
            </p:cNvPr>
            <p:cNvSpPr/>
            <p:nvPr/>
          </p:nvSpPr>
          <p:spPr>
            <a:xfrm>
              <a:off x="6081845"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7" name="Freeform: Shape 746">
              <a:extLst>
                <a:ext uri="{FF2B5EF4-FFF2-40B4-BE49-F238E27FC236}">
                  <a16:creationId xmlns:a16="http://schemas.microsoft.com/office/drawing/2014/main" id="{153B6F10-3A73-40C3-8CD6-B17BCC16CC03}"/>
                </a:ext>
              </a:extLst>
            </p:cNvPr>
            <p:cNvSpPr/>
            <p:nvPr/>
          </p:nvSpPr>
          <p:spPr>
            <a:xfrm>
              <a:off x="5458529"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48" name="Freeform: Shape 747">
              <a:extLst>
                <a:ext uri="{FF2B5EF4-FFF2-40B4-BE49-F238E27FC236}">
                  <a16:creationId xmlns:a16="http://schemas.microsoft.com/office/drawing/2014/main" id="{4EE47458-B07E-4D93-8026-D2A9AFD5A774}"/>
                </a:ext>
              </a:extLst>
            </p:cNvPr>
            <p:cNvSpPr/>
            <p:nvPr/>
          </p:nvSpPr>
          <p:spPr>
            <a:xfrm>
              <a:off x="6471427" y="3415179"/>
              <a:ext cx="37242" cy="35528"/>
            </a:xfrm>
            <a:custGeom>
              <a:avLst/>
              <a:gdLst>
                <a:gd name="connsiteX0" fmla="*/ 19478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8 w 37242"/>
                <a:gd name="connsiteY4" fmla="*/ 35528 h 35528"/>
                <a:gd name="connsiteX5" fmla="*/ 37243 w 37242"/>
                <a:gd name="connsiteY5" fmla="*/ 17764 h 35528"/>
                <a:gd name="connsiteX6" fmla="*/ 19478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8" y="0"/>
                  </a:moveTo>
                  <a:lnTo>
                    <a:pt x="17764" y="0"/>
                  </a:lnTo>
                  <a:cubicBezTo>
                    <a:pt x="7953" y="0"/>
                    <a:pt x="0" y="7953"/>
                    <a:pt x="0" y="17764"/>
                  </a:cubicBezTo>
                  <a:cubicBezTo>
                    <a:pt x="0" y="27575"/>
                    <a:pt x="7953" y="35528"/>
                    <a:pt x="17764" y="35528"/>
                  </a:cubicBezTo>
                  <a:lnTo>
                    <a:pt x="19478" y="35528"/>
                  </a:lnTo>
                  <a:cubicBezTo>
                    <a:pt x="29289" y="35528"/>
                    <a:pt x="37243" y="27575"/>
                    <a:pt x="37243" y="17764"/>
                  </a:cubicBezTo>
                  <a:cubicBezTo>
                    <a:pt x="37243" y="7953"/>
                    <a:pt x="29289" y="0"/>
                    <a:pt x="19478" y="0"/>
                  </a:cubicBezTo>
                  <a:close/>
                </a:path>
              </a:pathLst>
            </a:custGeom>
            <a:grpFill/>
            <a:ln w="9525" cap="flat">
              <a:noFill/>
              <a:prstDash val="solid"/>
              <a:miter/>
            </a:ln>
          </p:spPr>
          <p:txBody>
            <a:bodyPr rtlCol="0" anchor="ctr"/>
            <a:lstStyle/>
            <a:p>
              <a:endParaRPr lang="en-US"/>
            </a:p>
          </p:txBody>
        </p:sp>
        <p:sp>
          <p:nvSpPr>
            <p:cNvPr id="749" name="Freeform: Shape 748">
              <a:extLst>
                <a:ext uri="{FF2B5EF4-FFF2-40B4-BE49-F238E27FC236}">
                  <a16:creationId xmlns:a16="http://schemas.microsoft.com/office/drawing/2014/main" id="{A6EE5A35-35EB-4D5E-8570-C56C9D234CC1}"/>
                </a:ext>
              </a:extLst>
            </p:cNvPr>
            <p:cNvSpPr/>
            <p:nvPr/>
          </p:nvSpPr>
          <p:spPr>
            <a:xfrm>
              <a:off x="4757308"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50" name="Freeform: Shape 749">
              <a:extLst>
                <a:ext uri="{FF2B5EF4-FFF2-40B4-BE49-F238E27FC236}">
                  <a16:creationId xmlns:a16="http://schemas.microsoft.com/office/drawing/2014/main" id="{F47027D0-4916-4CED-8EBF-3610200806B5}"/>
                </a:ext>
              </a:extLst>
            </p:cNvPr>
            <p:cNvSpPr/>
            <p:nvPr/>
          </p:nvSpPr>
          <p:spPr>
            <a:xfrm>
              <a:off x="4991052"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51" name="Freeform: Shape 750">
              <a:extLst>
                <a:ext uri="{FF2B5EF4-FFF2-40B4-BE49-F238E27FC236}">
                  <a16:creationId xmlns:a16="http://schemas.microsoft.com/office/drawing/2014/main" id="{4824B665-92C7-46F7-954C-0F67031F2CCE}"/>
                </a:ext>
              </a:extLst>
            </p:cNvPr>
            <p:cNvSpPr/>
            <p:nvPr/>
          </p:nvSpPr>
          <p:spPr>
            <a:xfrm>
              <a:off x="4913137"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52" name="Freeform: Shape 751">
              <a:extLst>
                <a:ext uri="{FF2B5EF4-FFF2-40B4-BE49-F238E27FC236}">
                  <a16:creationId xmlns:a16="http://schemas.microsoft.com/office/drawing/2014/main" id="{2AFD3B38-276C-42C7-9A25-92D796BBCD52}"/>
                </a:ext>
              </a:extLst>
            </p:cNvPr>
            <p:cNvSpPr/>
            <p:nvPr/>
          </p:nvSpPr>
          <p:spPr>
            <a:xfrm>
              <a:off x="4835213"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53" name="Freeform: Shape 752">
              <a:extLst>
                <a:ext uri="{FF2B5EF4-FFF2-40B4-BE49-F238E27FC236}">
                  <a16:creationId xmlns:a16="http://schemas.microsoft.com/office/drawing/2014/main" id="{D03842FA-93BA-46D2-96D0-17B3850D8E84}"/>
                </a:ext>
              </a:extLst>
            </p:cNvPr>
            <p:cNvSpPr/>
            <p:nvPr/>
          </p:nvSpPr>
          <p:spPr>
            <a:xfrm>
              <a:off x="6315589"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4" y="0"/>
                    <a:pt x="0" y="7953"/>
                    <a:pt x="0" y="17764"/>
                  </a:cubicBezTo>
                  <a:cubicBezTo>
                    <a:pt x="0" y="27575"/>
                    <a:pt x="7954"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54" name="Freeform: Shape 753">
              <a:extLst>
                <a:ext uri="{FF2B5EF4-FFF2-40B4-BE49-F238E27FC236}">
                  <a16:creationId xmlns:a16="http://schemas.microsoft.com/office/drawing/2014/main" id="{6E49859D-D9B4-4A5F-BDA8-8365C70C7C07}"/>
                </a:ext>
              </a:extLst>
            </p:cNvPr>
            <p:cNvSpPr/>
            <p:nvPr/>
          </p:nvSpPr>
          <p:spPr>
            <a:xfrm>
              <a:off x="5068957"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99" y="0"/>
                    <a:pt x="19479" y="0"/>
                  </a:cubicBezTo>
                  <a:close/>
                </a:path>
              </a:pathLst>
            </a:custGeom>
            <a:grpFill/>
            <a:ln w="9525" cap="flat">
              <a:noFill/>
              <a:prstDash val="solid"/>
              <a:miter/>
            </a:ln>
          </p:spPr>
          <p:txBody>
            <a:bodyPr rtlCol="0" anchor="ctr"/>
            <a:lstStyle/>
            <a:p>
              <a:endParaRPr lang="en-US"/>
            </a:p>
          </p:txBody>
        </p:sp>
        <p:sp>
          <p:nvSpPr>
            <p:cNvPr id="755" name="Freeform: Shape 754">
              <a:extLst>
                <a:ext uri="{FF2B5EF4-FFF2-40B4-BE49-F238E27FC236}">
                  <a16:creationId xmlns:a16="http://schemas.microsoft.com/office/drawing/2014/main" id="{A2B8BFC5-2765-4B8A-AD71-4CF136887A01}"/>
                </a:ext>
              </a:extLst>
            </p:cNvPr>
            <p:cNvSpPr/>
            <p:nvPr/>
          </p:nvSpPr>
          <p:spPr>
            <a:xfrm>
              <a:off x="4680664" y="3415169"/>
              <a:ext cx="35964" cy="35442"/>
            </a:xfrm>
            <a:custGeom>
              <a:avLst/>
              <a:gdLst>
                <a:gd name="connsiteX0" fmla="*/ 18247 w 35964"/>
                <a:gd name="connsiteY0" fmla="*/ 35442 h 35442"/>
                <a:gd name="connsiteX1" fmla="*/ 35944 w 35964"/>
                <a:gd name="connsiteY1" fmla="*/ 16869 h 35442"/>
                <a:gd name="connsiteX2" fmla="*/ 17742 w 35964"/>
                <a:gd name="connsiteY2" fmla="*/ 0 h 35442"/>
                <a:gd name="connsiteX3" fmla="*/ 16532 w 35964"/>
                <a:gd name="connsiteY3" fmla="*/ 0 h 35442"/>
                <a:gd name="connsiteX4" fmla="*/ 6 w 35964"/>
                <a:gd name="connsiteY4" fmla="*/ 11487 h 35442"/>
                <a:gd name="connsiteX5" fmla="*/ 16 w 35964"/>
                <a:gd name="connsiteY5" fmla="*/ 11592 h 35442"/>
                <a:gd name="connsiteX6" fmla="*/ 13941 w 35964"/>
                <a:gd name="connsiteY6" fmla="*/ 35128 h 35442"/>
                <a:gd name="connsiteX7" fmla="*/ 14027 w 35964"/>
                <a:gd name="connsiteY7" fmla="*/ 35185 h 35442"/>
                <a:gd name="connsiteX8" fmla="*/ 16542 w 35964"/>
                <a:gd name="connsiteY8" fmla="*/ 35433 h 35442"/>
                <a:gd name="connsiteX9" fmla="*/ 18247 w 35964"/>
                <a:gd name="connsiteY9" fmla="*/ 35433 h 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64" h="35442">
                  <a:moveTo>
                    <a:pt x="18247" y="35442"/>
                  </a:moveTo>
                  <a:cubicBezTo>
                    <a:pt x="28315" y="35442"/>
                    <a:pt x="36420" y="27041"/>
                    <a:pt x="35944" y="16869"/>
                  </a:cubicBezTo>
                  <a:cubicBezTo>
                    <a:pt x="35496" y="7334"/>
                    <a:pt x="27286" y="0"/>
                    <a:pt x="17742" y="0"/>
                  </a:cubicBezTo>
                  <a:lnTo>
                    <a:pt x="16532" y="0"/>
                  </a:lnTo>
                  <a:cubicBezTo>
                    <a:pt x="8950" y="0"/>
                    <a:pt x="2530" y="4791"/>
                    <a:pt x="6" y="11487"/>
                  </a:cubicBezTo>
                  <a:cubicBezTo>
                    <a:pt x="-3" y="11525"/>
                    <a:pt x="-3" y="11563"/>
                    <a:pt x="16" y="11592"/>
                  </a:cubicBezTo>
                  <a:cubicBezTo>
                    <a:pt x="4569" y="19498"/>
                    <a:pt x="9207" y="27346"/>
                    <a:pt x="13941" y="35128"/>
                  </a:cubicBezTo>
                  <a:cubicBezTo>
                    <a:pt x="13960" y="35157"/>
                    <a:pt x="13989" y="35176"/>
                    <a:pt x="14027" y="35185"/>
                  </a:cubicBezTo>
                  <a:cubicBezTo>
                    <a:pt x="14856" y="35309"/>
                    <a:pt x="15684" y="35433"/>
                    <a:pt x="16542" y="35433"/>
                  </a:cubicBezTo>
                  <a:lnTo>
                    <a:pt x="18247" y="35433"/>
                  </a:lnTo>
                  <a:close/>
                </a:path>
              </a:pathLst>
            </a:custGeom>
            <a:grpFill/>
            <a:ln w="9525" cap="flat">
              <a:noFill/>
              <a:prstDash val="solid"/>
              <a:miter/>
            </a:ln>
          </p:spPr>
          <p:txBody>
            <a:bodyPr rtlCol="0" anchor="ctr"/>
            <a:lstStyle/>
            <a:p>
              <a:endParaRPr lang="en-US"/>
            </a:p>
          </p:txBody>
        </p:sp>
        <p:sp>
          <p:nvSpPr>
            <p:cNvPr id="756" name="Freeform: Shape 755">
              <a:extLst>
                <a:ext uri="{FF2B5EF4-FFF2-40B4-BE49-F238E27FC236}">
                  <a16:creationId xmlns:a16="http://schemas.microsoft.com/office/drawing/2014/main" id="{1E502DEF-9339-43FE-ADA8-01DE02AD956A}"/>
                </a:ext>
              </a:extLst>
            </p:cNvPr>
            <p:cNvSpPr/>
            <p:nvPr/>
          </p:nvSpPr>
          <p:spPr>
            <a:xfrm>
              <a:off x="5848111" y="3415169"/>
              <a:ext cx="37242" cy="35528"/>
            </a:xfrm>
            <a:custGeom>
              <a:avLst/>
              <a:gdLst>
                <a:gd name="connsiteX0" fmla="*/ 17764 w 37242"/>
                <a:gd name="connsiteY0" fmla="*/ 35528 h 35528"/>
                <a:gd name="connsiteX1" fmla="*/ 19479 w 37242"/>
                <a:gd name="connsiteY1" fmla="*/ 35528 h 35528"/>
                <a:gd name="connsiteX2" fmla="*/ 37243 w 37242"/>
                <a:gd name="connsiteY2" fmla="*/ 17764 h 35528"/>
                <a:gd name="connsiteX3" fmla="*/ 19479 w 37242"/>
                <a:gd name="connsiteY3" fmla="*/ 0 h 35528"/>
                <a:gd name="connsiteX4" fmla="*/ 17764 w 37242"/>
                <a:gd name="connsiteY4" fmla="*/ 0 h 35528"/>
                <a:gd name="connsiteX5" fmla="*/ 0 w 37242"/>
                <a:gd name="connsiteY5" fmla="*/ 17764 h 35528"/>
                <a:gd name="connsiteX6" fmla="*/ 17764 w 37242"/>
                <a:gd name="connsiteY6" fmla="*/ 35528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7764" y="35528"/>
                  </a:moveTo>
                  <a:lnTo>
                    <a:pt x="19479" y="35528"/>
                  </a:lnTo>
                  <a:cubicBezTo>
                    <a:pt x="29289" y="35528"/>
                    <a:pt x="37243" y="27575"/>
                    <a:pt x="37243" y="17764"/>
                  </a:cubicBezTo>
                  <a:cubicBezTo>
                    <a:pt x="37243" y="7953"/>
                    <a:pt x="29289" y="0"/>
                    <a:pt x="19479" y="0"/>
                  </a:cubicBezTo>
                  <a:lnTo>
                    <a:pt x="17764" y="0"/>
                  </a:lnTo>
                  <a:cubicBezTo>
                    <a:pt x="7953" y="0"/>
                    <a:pt x="0" y="7953"/>
                    <a:pt x="0" y="17764"/>
                  </a:cubicBezTo>
                  <a:cubicBezTo>
                    <a:pt x="0" y="27575"/>
                    <a:pt x="7953" y="35528"/>
                    <a:pt x="17764" y="35528"/>
                  </a:cubicBezTo>
                  <a:close/>
                </a:path>
              </a:pathLst>
            </a:custGeom>
            <a:grpFill/>
            <a:ln w="9525" cap="flat">
              <a:noFill/>
              <a:prstDash val="solid"/>
              <a:miter/>
            </a:ln>
          </p:spPr>
          <p:txBody>
            <a:bodyPr rtlCol="0" anchor="ctr"/>
            <a:lstStyle/>
            <a:p>
              <a:endParaRPr lang="en-US"/>
            </a:p>
          </p:txBody>
        </p:sp>
        <p:sp>
          <p:nvSpPr>
            <p:cNvPr id="757" name="Freeform: Shape 756">
              <a:extLst>
                <a:ext uri="{FF2B5EF4-FFF2-40B4-BE49-F238E27FC236}">
                  <a16:creationId xmlns:a16="http://schemas.microsoft.com/office/drawing/2014/main" id="{4B65B20B-BBDC-4F5B-ABFC-804423DF3816}"/>
                </a:ext>
              </a:extLst>
            </p:cNvPr>
            <p:cNvSpPr/>
            <p:nvPr/>
          </p:nvSpPr>
          <p:spPr>
            <a:xfrm>
              <a:off x="6549332"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58" name="Freeform: Shape 757">
              <a:extLst>
                <a:ext uri="{FF2B5EF4-FFF2-40B4-BE49-F238E27FC236}">
                  <a16:creationId xmlns:a16="http://schemas.microsoft.com/office/drawing/2014/main" id="{F3C20985-649D-4C5E-AD28-413DDB41EDA0}"/>
                </a:ext>
              </a:extLst>
            </p:cNvPr>
            <p:cNvSpPr/>
            <p:nvPr/>
          </p:nvSpPr>
          <p:spPr>
            <a:xfrm>
              <a:off x="6627256" y="3415264"/>
              <a:ext cx="35973" cy="35442"/>
            </a:xfrm>
            <a:custGeom>
              <a:avLst/>
              <a:gdLst>
                <a:gd name="connsiteX0" fmla="*/ 19432 w 35973"/>
                <a:gd name="connsiteY0" fmla="*/ 0 h 35442"/>
                <a:gd name="connsiteX1" fmla="*/ 18222 w 35973"/>
                <a:gd name="connsiteY1" fmla="*/ 0 h 35442"/>
                <a:gd name="connsiteX2" fmla="*/ 20 w 35973"/>
                <a:gd name="connsiteY2" fmla="*/ 16869 h 35442"/>
                <a:gd name="connsiteX3" fmla="*/ 17717 w 35973"/>
                <a:gd name="connsiteY3" fmla="*/ 35443 h 35442"/>
                <a:gd name="connsiteX4" fmla="*/ 19432 w 35973"/>
                <a:gd name="connsiteY4" fmla="*/ 35443 h 35442"/>
                <a:gd name="connsiteX5" fmla="*/ 21947 w 35973"/>
                <a:gd name="connsiteY5" fmla="*/ 35195 h 35442"/>
                <a:gd name="connsiteX6" fmla="*/ 22032 w 35973"/>
                <a:gd name="connsiteY6" fmla="*/ 35138 h 35442"/>
                <a:gd name="connsiteX7" fmla="*/ 35958 w 35973"/>
                <a:gd name="connsiteY7" fmla="*/ 11601 h 35442"/>
                <a:gd name="connsiteX8" fmla="*/ 35967 w 35973"/>
                <a:gd name="connsiteY8" fmla="*/ 11497 h 35442"/>
                <a:gd name="connsiteX9" fmla="*/ 19432 w 35973"/>
                <a:gd name="connsiteY9" fmla="*/ 0 h 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73" h="35442">
                  <a:moveTo>
                    <a:pt x="19432" y="0"/>
                  </a:moveTo>
                  <a:lnTo>
                    <a:pt x="18222" y="0"/>
                  </a:lnTo>
                  <a:cubicBezTo>
                    <a:pt x="8678" y="0"/>
                    <a:pt x="468" y="7334"/>
                    <a:pt x="20" y="16869"/>
                  </a:cubicBezTo>
                  <a:cubicBezTo>
                    <a:pt x="-456" y="27042"/>
                    <a:pt x="7649" y="35443"/>
                    <a:pt x="17717" y="35443"/>
                  </a:cubicBezTo>
                  <a:lnTo>
                    <a:pt x="19432" y="35443"/>
                  </a:lnTo>
                  <a:cubicBezTo>
                    <a:pt x="20299" y="35443"/>
                    <a:pt x="21118" y="35309"/>
                    <a:pt x="21947" y="35195"/>
                  </a:cubicBezTo>
                  <a:cubicBezTo>
                    <a:pt x="21985" y="35185"/>
                    <a:pt x="22013" y="35166"/>
                    <a:pt x="22032" y="35138"/>
                  </a:cubicBezTo>
                  <a:cubicBezTo>
                    <a:pt x="26766" y="27356"/>
                    <a:pt x="31405" y="19507"/>
                    <a:pt x="35958" y="11601"/>
                  </a:cubicBezTo>
                  <a:cubicBezTo>
                    <a:pt x="35977" y="11573"/>
                    <a:pt x="35977" y="11535"/>
                    <a:pt x="35967" y="11497"/>
                  </a:cubicBezTo>
                  <a:cubicBezTo>
                    <a:pt x="33434" y="4791"/>
                    <a:pt x="27014" y="0"/>
                    <a:pt x="19432" y="0"/>
                  </a:cubicBezTo>
                  <a:close/>
                </a:path>
              </a:pathLst>
            </a:custGeom>
            <a:grpFill/>
            <a:ln w="9525" cap="flat">
              <a:noFill/>
              <a:prstDash val="solid"/>
              <a:miter/>
            </a:ln>
          </p:spPr>
          <p:txBody>
            <a:bodyPr rtlCol="0" anchor="ctr"/>
            <a:lstStyle/>
            <a:p>
              <a:endParaRPr lang="en-US"/>
            </a:p>
          </p:txBody>
        </p:sp>
        <p:sp>
          <p:nvSpPr>
            <p:cNvPr id="759" name="Freeform: Shape 758">
              <a:extLst>
                <a:ext uri="{FF2B5EF4-FFF2-40B4-BE49-F238E27FC236}">
                  <a16:creationId xmlns:a16="http://schemas.microsoft.com/office/drawing/2014/main" id="{8C661C33-C556-4F01-BCAD-C735F90C69D8}"/>
                </a:ext>
              </a:extLst>
            </p:cNvPr>
            <p:cNvSpPr/>
            <p:nvPr/>
          </p:nvSpPr>
          <p:spPr>
            <a:xfrm>
              <a:off x="5692273"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grpFill/>
            <a:ln w="9525" cap="flat">
              <a:noFill/>
              <a:prstDash val="solid"/>
              <a:miter/>
            </a:ln>
          </p:spPr>
          <p:txBody>
            <a:bodyPr rtlCol="0" anchor="ctr"/>
            <a:lstStyle/>
            <a:p>
              <a:endParaRPr lang="en-US"/>
            </a:p>
          </p:txBody>
        </p:sp>
        <p:sp>
          <p:nvSpPr>
            <p:cNvPr id="760" name="Freeform: Shape 759">
              <a:extLst>
                <a:ext uri="{FF2B5EF4-FFF2-40B4-BE49-F238E27FC236}">
                  <a16:creationId xmlns:a16="http://schemas.microsoft.com/office/drawing/2014/main" id="{CDA3D9BC-0758-423D-8E12-FB036F06D9D8}"/>
                </a:ext>
              </a:extLst>
            </p:cNvPr>
            <p:cNvSpPr/>
            <p:nvPr/>
          </p:nvSpPr>
          <p:spPr>
            <a:xfrm>
              <a:off x="5458920"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61" name="Freeform: Shape 760">
              <a:extLst>
                <a:ext uri="{FF2B5EF4-FFF2-40B4-BE49-F238E27FC236}">
                  <a16:creationId xmlns:a16="http://schemas.microsoft.com/office/drawing/2014/main" id="{7A8B5C64-2FA3-4362-933B-339DF81D33B4}"/>
                </a:ext>
              </a:extLst>
            </p:cNvPr>
            <p:cNvSpPr/>
            <p:nvPr/>
          </p:nvSpPr>
          <p:spPr>
            <a:xfrm>
              <a:off x="4991442"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62" name="Freeform: Shape 761">
              <a:extLst>
                <a:ext uri="{FF2B5EF4-FFF2-40B4-BE49-F238E27FC236}">
                  <a16:creationId xmlns:a16="http://schemas.microsoft.com/office/drawing/2014/main" id="{60C5DC31-A0E7-4246-9E28-99BB4B50F611}"/>
                </a:ext>
              </a:extLst>
            </p:cNvPr>
            <p:cNvSpPr/>
            <p:nvPr/>
          </p:nvSpPr>
          <p:spPr>
            <a:xfrm>
              <a:off x="5614758"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63" name="Freeform: Shape 762">
              <a:extLst>
                <a:ext uri="{FF2B5EF4-FFF2-40B4-BE49-F238E27FC236}">
                  <a16:creationId xmlns:a16="http://schemas.microsoft.com/office/drawing/2014/main" id="{99E8ACFA-07A7-427F-B44E-EFB7346B3CF1}"/>
                </a:ext>
              </a:extLst>
            </p:cNvPr>
            <p:cNvSpPr/>
            <p:nvPr/>
          </p:nvSpPr>
          <p:spPr>
            <a:xfrm>
              <a:off x="4835604"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64" name="Freeform: Shape 763">
              <a:extLst>
                <a:ext uri="{FF2B5EF4-FFF2-40B4-BE49-F238E27FC236}">
                  <a16:creationId xmlns:a16="http://schemas.microsoft.com/office/drawing/2014/main" id="{EC610439-A610-4901-B3DC-1B31ACC20008}"/>
                </a:ext>
              </a:extLst>
            </p:cNvPr>
            <p:cNvSpPr/>
            <p:nvPr/>
          </p:nvSpPr>
          <p:spPr>
            <a:xfrm>
              <a:off x="4913528"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65" name="Freeform: Shape 764">
              <a:extLst>
                <a:ext uri="{FF2B5EF4-FFF2-40B4-BE49-F238E27FC236}">
                  <a16:creationId xmlns:a16="http://schemas.microsoft.com/office/drawing/2014/main" id="{ACA2DA54-52E2-4360-BAC2-8AA382CDBCDF}"/>
                </a:ext>
              </a:extLst>
            </p:cNvPr>
            <p:cNvSpPr/>
            <p:nvPr/>
          </p:nvSpPr>
          <p:spPr>
            <a:xfrm>
              <a:off x="6082236"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66" name="Freeform: Shape 765">
              <a:extLst>
                <a:ext uri="{FF2B5EF4-FFF2-40B4-BE49-F238E27FC236}">
                  <a16:creationId xmlns:a16="http://schemas.microsoft.com/office/drawing/2014/main" id="{25452923-8A0E-4308-B463-AF1F910F5961}"/>
                </a:ext>
              </a:extLst>
            </p:cNvPr>
            <p:cNvSpPr/>
            <p:nvPr/>
          </p:nvSpPr>
          <p:spPr>
            <a:xfrm>
              <a:off x="6471818"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67" name="Freeform: Shape 766">
              <a:extLst>
                <a:ext uri="{FF2B5EF4-FFF2-40B4-BE49-F238E27FC236}">
                  <a16:creationId xmlns:a16="http://schemas.microsoft.com/office/drawing/2014/main" id="{365753D6-CCC6-44AC-8726-8CC06CCEAA39}"/>
                </a:ext>
              </a:extLst>
            </p:cNvPr>
            <p:cNvSpPr/>
            <p:nvPr/>
          </p:nvSpPr>
          <p:spPr>
            <a:xfrm>
              <a:off x="5770587"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68" name="Freeform: Shape 767">
              <a:extLst>
                <a:ext uri="{FF2B5EF4-FFF2-40B4-BE49-F238E27FC236}">
                  <a16:creationId xmlns:a16="http://schemas.microsoft.com/office/drawing/2014/main" id="{69355734-658A-4354-928C-0C77CEA0C255}"/>
                </a:ext>
              </a:extLst>
            </p:cNvPr>
            <p:cNvSpPr/>
            <p:nvPr/>
          </p:nvSpPr>
          <p:spPr>
            <a:xfrm>
              <a:off x="5536844"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69" name="Freeform: Shape 768">
              <a:extLst>
                <a:ext uri="{FF2B5EF4-FFF2-40B4-BE49-F238E27FC236}">
                  <a16:creationId xmlns:a16="http://schemas.microsoft.com/office/drawing/2014/main" id="{A6F4B06A-F83E-4314-A754-A1B3E4F341A0}"/>
                </a:ext>
              </a:extLst>
            </p:cNvPr>
            <p:cNvSpPr/>
            <p:nvPr/>
          </p:nvSpPr>
          <p:spPr>
            <a:xfrm>
              <a:off x="5926407"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70" name="Freeform: Shape 769">
              <a:extLst>
                <a:ext uri="{FF2B5EF4-FFF2-40B4-BE49-F238E27FC236}">
                  <a16:creationId xmlns:a16="http://schemas.microsoft.com/office/drawing/2014/main" id="{FD1A1555-701E-48F8-B95B-AA11B88A0806}"/>
                </a:ext>
              </a:extLst>
            </p:cNvPr>
            <p:cNvSpPr/>
            <p:nvPr/>
          </p:nvSpPr>
          <p:spPr>
            <a:xfrm>
              <a:off x="6549723"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71" name="Freeform: Shape 770">
              <a:extLst>
                <a:ext uri="{FF2B5EF4-FFF2-40B4-BE49-F238E27FC236}">
                  <a16:creationId xmlns:a16="http://schemas.microsoft.com/office/drawing/2014/main" id="{964F865F-B551-4EEE-B4EB-13AFE72E5EC2}"/>
                </a:ext>
              </a:extLst>
            </p:cNvPr>
            <p:cNvSpPr/>
            <p:nvPr/>
          </p:nvSpPr>
          <p:spPr>
            <a:xfrm>
              <a:off x="5692663"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72" name="Freeform: Shape 771">
              <a:extLst>
                <a:ext uri="{FF2B5EF4-FFF2-40B4-BE49-F238E27FC236}">
                  <a16:creationId xmlns:a16="http://schemas.microsoft.com/office/drawing/2014/main" id="{D5F8D4B5-96EC-4E24-BC4A-3A325A6422E5}"/>
                </a:ext>
              </a:extLst>
            </p:cNvPr>
            <p:cNvSpPr/>
            <p:nvPr/>
          </p:nvSpPr>
          <p:spPr>
            <a:xfrm>
              <a:off x="4757699"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73" name="Freeform: Shape 772">
              <a:extLst>
                <a:ext uri="{FF2B5EF4-FFF2-40B4-BE49-F238E27FC236}">
                  <a16:creationId xmlns:a16="http://schemas.microsoft.com/office/drawing/2014/main" id="{7ED3E1FB-D3BE-4881-A362-D5F968B1587C}"/>
                </a:ext>
              </a:extLst>
            </p:cNvPr>
            <p:cNvSpPr/>
            <p:nvPr/>
          </p:nvSpPr>
          <p:spPr>
            <a:xfrm>
              <a:off x="6160160"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74" name="Freeform: Shape 773">
              <a:extLst>
                <a:ext uri="{FF2B5EF4-FFF2-40B4-BE49-F238E27FC236}">
                  <a16:creationId xmlns:a16="http://schemas.microsoft.com/office/drawing/2014/main" id="{1D10B8CC-BE2E-4B23-8473-48EECF77577B}"/>
                </a:ext>
              </a:extLst>
            </p:cNvPr>
            <p:cNvSpPr/>
            <p:nvPr/>
          </p:nvSpPr>
          <p:spPr>
            <a:xfrm>
              <a:off x="6004331"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75" name="Freeform: Shape 774">
              <a:extLst>
                <a:ext uri="{FF2B5EF4-FFF2-40B4-BE49-F238E27FC236}">
                  <a16:creationId xmlns:a16="http://schemas.microsoft.com/office/drawing/2014/main" id="{5FF569B4-843C-4B3B-A247-B5966C9DF4DA}"/>
                </a:ext>
              </a:extLst>
            </p:cNvPr>
            <p:cNvSpPr/>
            <p:nvPr/>
          </p:nvSpPr>
          <p:spPr>
            <a:xfrm>
              <a:off x="5303100"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76" name="Freeform: Shape 775">
              <a:extLst>
                <a:ext uri="{FF2B5EF4-FFF2-40B4-BE49-F238E27FC236}">
                  <a16:creationId xmlns:a16="http://schemas.microsoft.com/office/drawing/2014/main" id="{9F418104-F9F4-4BD6-AC39-E6DB64037AB8}"/>
                </a:ext>
              </a:extLst>
            </p:cNvPr>
            <p:cNvSpPr/>
            <p:nvPr/>
          </p:nvSpPr>
          <p:spPr>
            <a:xfrm>
              <a:off x="5147271"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77" name="Freeform: Shape 776">
              <a:extLst>
                <a:ext uri="{FF2B5EF4-FFF2-40B4-BE49-F238E27FC236}">
                  <a16:creationId xmlns:a16="http://schemas.microsoft.com/office/drawing/2014/main" id="{6EC739D0-FE12-47ED-886A-41C4D951D168}"/>
                </a:ext>
              </a:extLst>
            </p:cNvPr>
            <p:cNvSpPr/>
            <p:nvPr/>
          </p:nvSpPr>
          <p:spPr>
            <a:xfrm>
              <a:off x="6393903"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78" name="Freeform: Shape 777">
              <a:extLst>
                <a:ext uri="{FF2B5EF4-FFF2-40B4-BE49-F238E27FC236}">
                  <a16:creationId xmlns:a16="http://schemas.microsoft.com/office/drawing/2014/main" id="{D67FD6E2-3A9D-4658-87FF-E1639FC1C8DA}"/>
                </a:ext>
              </a:extLst>
            </p:cNvPr>
            <p:cNvSpPr/>
            <p:nvPr/>
          </p:nvSpPr>
          <p:spPr>
            <a:xfrm>
              <a:off x="5225176"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79" name="Freeform: Shape 778">
              <a:extLst>
                <a:ext uri="{FF2B5EF4-FFF2-40B4-BE49-F238E27FC236}">
                  <a16:creationId xmlns:a16="http://schemas.microsoft.com/office/drawing/2014/main" id="{B1699C96-FB35-4F73-9D3A-83B1D96C621C}"/>
                </a:ext>
              </a:extLst>
            </p:cNvPr>
            <p:cNvSpPr/>
            <p:nvPr/>
          </p:nvSpPr>
          <p:spPr>
            <a:xfrm>
              <a:off x="5381015"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80" name="Freeform: Shape 779">
              <a:extLst>
                <a:ext uri="{FF2B5EF4-FFF2-40B4-BE49-F238E27FC236}">
                  <a16:creationId xmlns:a16="http://schemas.microsoft.com/office/drawing/2014/main" id="{5A02B31A-69A2-4F4C-9D7D-D6F2F0A336EF}"/>
                </a:ext>
              </a:extLst>
            </p:cNvPr>
            <p:cNvSpPr/>
            <p:nvPr/>
          </p:nvSpPr>
          <p:spPr>
            <a:xfrm>
              <a:off x="6238074"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grpFill/>
            <a:ln w="9525" cap="flat">
              <a:noFill/>
              <a:prstDash val="solid"/>
              <a:miter/>
            </a:ln>
          </p:spPr>
          <p:txBody>
            <a:bodyPr rtlCol="0" anchor="ctr"/>
            <a:lstStyle/>
            <a:p>
              <a:endParaRPr lang="en-US"/>
            </a:p>
          </p:txBody>
        </p:sp>
        <p:sp>
          <p:nvSpPr>
            <p:cNvPr id="781" name="Freeform: Shape 780">
              <a:extLst>
                <a:ext uri="{FF2B5EF4-FFF2-40B4-BE49-F238E27FC236}">
                  <a16:creationId xmlns:a16="http://schemas.microsoft.com/office/drawing/2014/main" id="{05C5ECD8-54B9-417B-826B-4085D1B35355}"/>
                </a:ext>
              </a:extLst>
            </p:cNvPr>
            <p:cNvSpPr/>
            <p:nvPr/>
          </p:nvSpPr>
          <p:spPr>
            <a:xfrm>
              <a:off x="5069347"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82" name="Freeform: Shape 781">
              <a:extLst>
                <a:ext uri="{FF2B5EF4-FFF2-40B4-BE49-F238E27FC236}">
                  <a16:creationId xmlns:a16="http://schemas.microsoft.com/office/drawing/2014/main" id="{86E9CEA8-A086-4159-821B-20E6FECF433C}"/>
                </a:ext>
              </a:extLst>
            </p:cNvPr>
            <p:cNvSpPr/>
            <p:nvPr/>
          </p:nvSpPr>
          <p:spPr>
            <a:xfrm>
              <a:off x="6315979"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grpFill/>
            <a:ln w="9525" cap="flat">
              <a:noFill/>
              <a:prstDash val="solid"/>
              <a:miter/>
            </a:ln>
          </p:spPr>
          <p:txBody>
            <a:bodyPr rtlCol="0" anchor="ctr"/>
            <a:lstStyle/>
            <a:p>
              <a:endParaRPr lang="en-US"/>
            </a:p>
          </p:txBody>
        </p:sp>
        <p:sp>
          <p:nvSpPr>
            <p:cNvPr id="783" name="Freeform: Shape 782">
              <a:extLst>
                <a:ext uri="{FF2B5EF4-FFF2-40B4-BE49-F238E27FC236}">
                  <a16:creationId xmlns:a16="http://schemas.microsoft.com/office/drawing/2014/main" id="{0A34EB7B-856E-40FA-820B-85D6BD1C03C9}"/>
                </a:ext>
              </a:extLst>
            </p:cNvPr>
            <p:cNvSpPr/>
            <p:nvPr/>
          </p:nvSpPr>
          <p:spPr>
            <a:xfrm>
              <a:off x="5848502" y="3475920"/>
              <a:ext cx="36461" cy="34747"/>
            </a:xfrm>
            <a:custGeom>
              <a:avLst/>
              <a:gdLst>
                <a:gd name="connsiteX0" fmla="*/ 17374 w 36461"/>
                <a:gd name="connsiteY0" fmla="*/ 34747 h 34747"/>
                <a:gd name="connsiteX1" fmla="*/ 19088 w 36461"/>
                <a:gd name="connsiteY1" fmla="*/ 34747 h 34747"/>
                <a:gd name="connsiteX2" fmla="*/ 36462 w 36461"/>
                <a:gd name="connsiteY2" fmla="*/ 17374 h 34747"/>
                <a:gd name="connsiteX3" fmla="*/ 19088 w 36461"/>
                <a:gd name="connsiteY3" fmla="*/ 0 h 34747"/>
                <a:gd name="connsiteX4" fmla="*/ 17374 w 36461"/>
                <a:gd name="connsiteY4" fmla="*/ 0 h 34747"/>
                <a:gd name="connsiteX5" fmla="*/ 0 w 36461"/>
                <a:gd name="connsiteY5" fmla="*/ 17374 h 34747"/>
                <a:gd name="connsiteX6" fmla="*/ 17374 w 36461"/>
                <a:gd name="connsiteY6" fmla="*/ 34747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7374" y="34747"/>
                  </a:moveTo>
                  <a:lnTo>
                    <a:pt x="19088" y="34747"/>
                  </a:lnTo>
                  <a:cubicBezTo>
                    <a:pt x="28689" y="34747"/>
                    <a:pt x="36462" y="26965"/>
                    <a:pt x="36462" y="17374"/>
                  </a:cubicBezTo>
                  <a:cubicBezTo>
                    <a:pt x="36462" y="7782"/>
                    <a:pt x="28680" y="0"/>
                    <a:pt x="19088" y="0"/>
                  </a:cubicBezTo>
                  <a:lnTo>
                    <a:pt x="17374" y="0"/>
                  </a:lnTo>
                  <a:cubicBezTo>
                    <a:pt x="7772" y="0"/>
                    <a:pt x="0" y="7782"/>
                    <a:pt x="0" y="17374"/>
                  </a:cubicBezTo>
                  <a:cubicBezTo>
                    <a:pt x="0" y="26965"/>
                    <a:pt x="7772" y="34747"/>
                    <a:pt x="17374" y="34747"/>
                  </a:cubicBezTo>
                  <a:close/>
                </a:path>
              </a:pathLst>
            </a:custGeom>
            <a:grpFill/>
            <a:ln w="9525" cap="flat">
              <a:noFill/>
              <a:prstDash val="solid"/>
              <a:miter/>
            </a:ln>
          </p:spPr>
          <p:txBody>
            <a:bodyPr rtlCol="0" anchor="ctr"/>
            <a:lstStyle/>
            <a:p>
              <a:endParaRPr lang="en-US"/>
            </a:p>
          </p:txBody>
        </p:sp>
        <p:sp>
          <p:nvSpPr>
            <p:cNvPr id="784" name="Freeform: Shape 783">
              <a:extLst>
                <a:ext uri="{FF2B5EF4-FFF2-40B4-BE49-F238E27FC236}">
                  <a16:creationId xmlns:a16="http://schemas.microsoft.com/office/drawing/2014/main" id="{20E906EB-DDB8-4C2D-8603-3C0A7F68DDFB}"/>
                </a:ext>
              </a:extLst>
            </p:cNvPr>
            <p:cNvSpPr/>
            <p:nvPr/>
          </p:nvSpPr>
          <p:spPr>
            <a:xfrm>
              <a:off x="5770968"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785" name="Freeform: Shape 784">
              <a:extLst>
                <a:ext uri="{FF2B5EF4-FFF2-40B4-BE49-F238E27FC236}">
                  <a16:creationId xmlns:a16="http://schemas.microsoft.com/office/drawing/2014/main" id="{5D7575B4-7A63-4305-9C52-BB494F893C01}"/>
                </a:ext>
              </a:extLst>
            </p:cNvPr>
            <p:cNvSpPr/>
            <p:nvPr/>
          </p:nvSpPr>
          <p:spPr>
            <a:xfrm>
              <a:off x="6472199"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1" y="0"/>
                    <a:pt x="0" y="7601"/>
                    <a:pt x="0" y="16993"/>
                  </a:cubicBezTo>
                  <a:cubicBezTo>
                    <a:pt x="0" y="26384"/>
                    <a:pt x="761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786" name="Freeform: Shape 785">
              <a:extLst>
                <a:ext uri="{FF2B5EF4-FFF2-40B4-BE49-F238E27FC236}">
                  <a16:creationId xmlns:a16="http://schemas.microsoft.com/office/drawing/2014/main" id="{4F26B23D-9B4F-4EB1-8B2E-342D208C4909}"/>
                </a:ext>
              </a:extLst>
            </p:cNvPr>
            <p:cNvSpPr/>
            <p:nvPr/>
          </p:nvSpPr>
          <p:spPr>
            <a:xfrm>
              <a:off x="6082617"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99" y="0"/>
                    <a:pt x="18707" y="0"/>
                  </a:cubicBezTo>
                  <a:close/>
                </a:path>
              </a:pathLst>
            </a:custGeom>
            <a:grpFill/>
            <a:ln w="9525" cap="flat">
              <a:noFill/>
              <a:prstDash val="solid"/>
              <a:miter/>
            </a:ln>
          </p:spPr>
          <p:txBody>
            <a:bodyPr rtlCol="0" anchor="ctr"/>
            <a:lstStyle/>
            <a:p>
              <a:endParaRPr lang="en-US"/>
            </a:p>
          </p:txBody>
        </p:sp>
        <p:sp>
          <p:nvSpPr>
            <p:cNvPr id="787" name="Freeform: Shape 786">
              <a:extLst>
                <a:ext uri="{FF2B5EF4-FFF2-40B4-BE49-F238E27FC236}">
                  <a16:creationId xmlns:a16="http://schemas.microsoft.com/office/drawing/2014/main" id="{DA3953BD-DBAC-44ED-B7B2-2E43CA68B1AF}"/>
                </a:ext>
              </a:extLst>
            </p:cNvPr>
            <p:cNvSpPr/>
            <p:nvPr/>
          </p:nvSpPr>
          <p:spPr>
            <a:xfrm>
              <a:off x="5848883" y="3536651"/>
              <a:ext cx="35699" cy="33985"/>
            </a:xfrm>
            <a:custGeom>
              <a:avLst/>
              <a:gdLst>
                <a:gd name="connsiteX0" fmla="*/ 16993 w 35699"/>
                <a:gd name="connsiteY0" fmla="*/ 33985 h 33985"/>
                <a:gd name="connsiteX1" fmla="*/ 18707 w 35699"/>
                <a:gd name="connsiteY1" fmla="*/ 33985 h 33985"/>
                <a:gd name="connsiteX2" fmla="*/ 35700 w 35699"/>
                <a:gd name="connsiteY2" fmla="*/ 16993 h 33985"/>
                <a:gd name="connsiteX3" fmla="*/ 18707 w 35699"/>
                <a:gd name="connsiteY3" fmla="*/ 0 h 33985"/>
                <a:gd name="connsiteX4" fmla="*/ 16993 w 35699"/>
                <a:gd name="connsiteY4" fmla="*/ 0 h 33985"/>
                <a:gd name="connsiteX5" fmla="*/ 0 w 35699"/>
                <a:gd name="connsiteY5" fmla="*/ 16993 h 33985"/>
                <a:gd name="connsiteX6" fmla="*/ 16993 w 35699"/>
                <a:gd name="connsiteY6" fmla="*/ 33985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6993" y="33985"/>
                  </a:moveTo>
                  <a:lnTo>
                    <a:pt x="18707" y="33985"/>
                  </a:lnTo>
                  <a:cubicBezTo>
                    <a:pt x="28089" y="33985"/>
                    <a:pt x="35700" y="26375"/>
                    <a:pt x="35700" y="16993"/>
                  </a:cubicBezTo>
                  <a:cubicBezTo>
                    <a:pt x="35700" y="7610"/>
                    <a:pt x="28089" y="0"/>
                    <a:pt x="18707" y="0"/>
                  </a:cubicBezTo>
                  <a:lnTo>
                    <a:pt x="16993" y="0"/>
                  </a:lnTo>
                  <a:cubicBezTo>
                    <a:pt x="7610" y="0"/>
                    <a:pt x="0" y="7601"/>
                    <a:pt x="0" y="16993"/>
                  </a:cubicBezTo>
                  <a:cubicBezTo>
                    <a:pt x="0" y="26384"/>
                    <a:pt x="7601" y="33985"/>
                    <a:pt x="16993" y="33985"/>
                  </a:cubicBezTo>
                  <a:close/>
                </a:path>
              </a:pathLst>
            </a:custGeom>
            <a:grpFill/>
            <a:ln w="9525" cap="flat">
              <a:noFill/>
              <a:prstDash val="solid"/>
              <a:miter/>
            </a:ln>
          </p:spPr>
          <p:txBody>
            <a:bodyPr rtlCol="0" anchor="ctr"/>
            <a:lstStyle/>
            <a:p>
              <a:endParaRPr lang="en-US"/>
            </a:p>
          </p:txBody>
        </p:sp>
        <p:sp>
          <p:nvSpPr>
            <p:cNvPr id="788" name="Freeform: Shape 787">
              <a:extLst>
                <a:ext uri="{FF2B5EF4-FFF2-40B4-BE49-F238E27FC236}">
                  <a16:creationId xmlns:a16="http://schemas.microsoft.com/office/drawing/2014/main" id="{F30AAB13-04B3-4EB7-9988-D714DC1062D3}"/>
                </a:ext>
              </a:extLst>
            </p:cNvPr>
            <p:cNvSpPr/>
            <p:nvPr/>
          </p:nvSpPr>
          <p:spPr>
            <a:xfrm>
              <a:off x="6550111" y="3536746"/>
              <a:ext cx="33801" cy="33651"/>
            </a:xfrm>
            <a:custGeom>
              <a:avLst/>
              <a:gdLst>
                <a:gd name="connsiteX0" fmla="*/ 18624 w 33801"/>
                <a:gd name="connsiteY0" fmla="*/ 0 h 33651"/>
                <a:gd name="connsiteX1" fmla="*/ 17405 w 33801"/>
                <a:gd name="connsiteY1" fmla="*/ 0 h 33651"/>
                <a:gd name="connsiteX2" fmla="*/ 3 w 33801"/>
                <a:gd name="connsiteY2" fmla="*/ 16621 h 33651"/>
                <a:gd name="connsiteX3" fmla="*/ 15052 w 33801"/>
                <a:gd name="connsiteY3" fmla="*/ 33652 h 33651"/>
                <a:gd name="connsiteX4" fmla="*/ 15157 w 33801"/>
                <a:gd name="connsiteY4" fmla="*/ 33614 h 33651"/>
                <a:gd name="connsiteX5" fmla="*/ 33778 w 33801"/>
                <a:gd name="connsiteY5" fmla="*/ 9687 h 33651"/>
                <a:gd name="connsiteX6" fmla="*/ 33788 w 33801"/>
                <a:gd name="connsiteY6" fmla="*/ 9563 h 33651"/>
                <a:gd name="connsiteX7" fmla="*/ 18624 w 33801"/>
                <a:gd name="connsiteY7" fmla="*/ 0 h 33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01" h="33651">
                  <a:moveTo>
                    <a:pt x="18624" y="0"/>
                  </a:moveTo>
                  <a:lnTo>
                    <a:pt x="17405" y="0"/>
                  </a:lnTo>
                  <a:cubicBezTo>
                    <a:pt x="8099" y="0"/>
                    <a:pt x="164" y="7315"/>
                    <a:pt x="3" y="16621"/>
                  </a:cubicBezTo>
                  <a:cubicBezTo>
                    <a:pt x="-150" y="25460"/>
                    <a:pt x="6499" y="32699"/>
                    <a:pt x="15052" y="33652"/>
                  </a:cubicBezTo>
                  <a:cubicBezTo>
                    <a:pt x="15090" y="33652"/>
                    <a:pt x="15128" y="33642"/>
                    <a:pt x="15157" y="33614"/>
                  </a:cubicBezTo>
                  <a:cubicBezTo>
                    <a:pt x="21462" y="25717"/>
                    <a:pt x="27682" y="17755"/>
                    <a:pt x="33778" y="9687"/>
                  </a:cubicBezTo>
                  <a:cubicBezTo>
                    <a:pt x="33807" y="9649"/>
                    <a:pt x="33807" y="9611"/>
                    <a:pt x="33788" y="9563"/>
                  </a:cubicBezTo>
                  <a:cubicBezTo>
                    <a:pt x="31054" y="3924"/>
                    <a:pt x="25320" y="0"/>
                    <a:pt x="18624" y="0"/>
                  </a:cubicBezTo>
                  <a:close/>
                </a:path>
              </a:pathLst>
            </a:custGeom>
            <a:grpFill/>
            <a:ln w="9525" cap="flat">
              <a:noFill/>
              <a:prstDash val="solid"/>
              <a:miter/>
            </a:ln>
          </p:spPr>
          <p:txBody>
            <a:bodyPr rtlCol="0" anchor="ctr"/>
            <a:lstStyle/>
            <a:p>
              <a:endParaRPr lang="en-US"/>
            </a:p>
          </p:txBody>
        </p:sp>
        <p:sp>
          <p:nvSpPr>
            <p:cNvPr id="789" name="Freeform: Shape 788">
              <a:extLst>
                <a:ext uri="{FF2B5EF4-FFF2-40B4-BE49-F238E27FC236}">
                  <a16:creationId xmlns:a16="http://schemas.microsoft.com/office/drawing/2014/main" id="{F75615BE-8B41-40EA-A124-2B5E9F6210CE}"/>
                </a:ext>
              </a:extLst>
            </p:cNvPr>
            <p:cNvSpPr/>
            <p:nvPr/>
          </p:nvSpPr>
          <p:spPr>
            <a:xfrm>
              <a:off x="6160541"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790" name="Freeform: Shape 789">
              <a:extLst>
                <a:ext uri="{FF2B5EF4-FFF2-40B4-BE49-F238E27FC236}">
                  <a16:creationId xmlns:a16="http://schemas.microsoft.com/office/drawing/2014/main" id="{D533B275-4DFC-4682-9415-4ED082CD73D7}"/>
                </a:ext>
              </a:extLst>
            </p:cNvPr>
            <p:cNvSpPr/>
            <p:nvPr/>
          </p:nvSpPr>
          <p:spPr>
            <a:xfrm>
              <a:off x="5147652"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791" name="Freeform: Shape 790">
              <a:extLst>
                <a:ext uri="{FF2B5EF4-FFF2-40B4-BE49-F238E27FC236}">
                  <a16:creationId xmlns:a16="http://schemas.microsoft.com/office/drawing/2014/main" id="{9ECE4733-E8B9-4370-8773-73F46E3C9259}"/>
                </a:ext>
              </a:extLst>
            </p:cNvPr>
            <p:cNvSpPr/>
            <p:nvPr/>
          </p:nvSpPr>
          <p:spPr>
            <a:xfrm>
              <a:off x="6316360"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99" y="0"/>
                    <a:pt x="18707" y="0"/>
                  </a:cubicBezTo>
                  <a:close/>
                </a:path>
              </a:pathLst>
            </a:custGeom>
            <a:grpFill/>
            <a:ln w="9525" cap="flat">
              <a:noFill/>
              <a:prstDash val="solid"/>
              <a:miter/>
            </a:ln>
          </p:spPr>
          <p:txBody>
            <a:bodyPr rtlCol="0" anchor="ctr"/>
            <a:lstStyle/>
            <a:p>
              <a:endParaRPr lang="en-US"/>
            </a:p>
          </p:txBody>
        </p:sp>
        <p:sp>
          <p:nvSpPr>
            <p:cNvPr id="792" name="Freeform: Shape 791">
              <a:extLst>
                <a:ext uri="{FF2B5EF4-FFF2-40B4-BE49-F238E27FC236}">
                  <a16:creationId xmlns:a16="http://schemas.microsoft.com/office/drawing/2014/main" id="{B253E495-424E-4D73-9199-090344FFD3B2}"/>
                </a:ext>
              </a:extLst>
            </p:cNvPr>
            <p:cNvSpPr/>
            <p:nvPr/>
          </p:nvSpPr>
          <p:spPr>
            <a:xfrm>
              <a:off x="5069728"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99" y="0"/>
                    <a:pt x="18707" y="0"/>
                  </a:cubicBezTo>
                  <a:close/>
                </a:path>
              </a:pathLst>
            </a:custGeom>
            <a:grpFill/>
            <a:ln w="9525" cap="flat">
              <a:noFill/>
              <a:prstDash val="solid"/>
              <a:miter/>
            </a:ln>
          </p:spPr>
          <p:txBody>
            <a:bodyPr rtlCol="0" anchor="ctr"/>
            <a:lstStyle/>
            <a:p>
              <a:endParaRPr lang="en-US"/>
            </a:p>
          </p:txBody>
        </p:sp>
        <p:sp>
          <p:nvSpPr>
            <p:cNvPr id="793" name="Freeform: Shape 792">
              <a:extLst>
                <a:ext uri="{FF2B5EF4-FFF2-40B4-BE49-F238E27FC236}">
                  <a16:creationId xmlns:a16="http://schemas.microsoft.com/office/drawing/2014/main" id="{4F38DEFF-7864-4782-9FC0-300B253B5BCA}"/>
                </a:ext>
              </a:extLst>
            </p:cNvPr>
            <p:cNvSpPr/>
            <p:nvPr/>
          </p:nvSpPr>
          <p:spPr>
            <a:xfrm>
              <a:off x="6238455"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1" y="0"/>
                    <a:pt x="0" y="7601"/>
                    <a:pt x="0" y="16993"/>
                  </a:cubicBezTo>
                  <a:cubicBezTo>
                    <a:pt x="0" y="26384"/>
                    <a:pt x="761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794" name="Freeform: Shape 793">
              <a:extLst>
                <a:ext uri="{FF2B5EF4-FFF2-40B4-BE49-F238E27FC236}">
                  <a16:creationId xmlns:a16="http://schemas.microsoft.com/office/drawing/2014/main" id="{124BB707-CE78-4E51-B58C-35CF4FA52CF8}"/>
                </a:ext>
              </a:extLst>
            </p:cNvPr>
            <p:cNvSpPr/>
            <p:nvPr/>
          </p:nvSpPr>
          <p:spPr>
            <a:xfrm>
              <a:off x="5225557"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99" y="0"/>
                    <a:pt x="18707" y="0"/>
                  </a:cubicBezTo>
                  <a:close/>
                </a:path>
              </a:pathLst>
            </a:custGeom>
            <a:grpFill/>
            <a:ln w="9525" cap="flat">
              <a:noFill/>
              <a:prstDash val="solid"/>
              <a:miter/>
            </a:ln>
          </p:spPr>
          <p:txBody>
            <a:bodyPr rtlCol="0" anchor="ctr"/>
            <a:lstStyle/>
            <a:p>
              <a:endParaRPr lang="en-US"/>
            </a:p>
          </p:txBody>
        </p:sp>
        <p:sp>
          <p:nvSpPr>
            <p:cNvPr id="795" name="Freeform: Shape 794">
              <a:extLst>
                <a:ext uri="{FF2B5EF4-FFF2-40B4-BE49-F238E27FC236}">
                  <a16:creationId xmlns:a16="http://schemas.microsoft.com/office/drawing/2014/main" id="{3A2EF7DE-CA30-4C78-B91B-33E908739013}"/>
                </a:ext>
              </a:extLst>
            </p:cNvPr>
            <p:cNvSpPr/>
            <p:nvPr/>
          </p:nvSpPr>
          <p:spPr>
            <a:xfrm>
              <a:off x="4759955" y="3536651"/>
              <a:ext cx="33817" cy="33644"/>
            </a:xfrm>
            <a:custGeom>
              <a:avLst/>
              <a:gdLst>
                <a:gd name="connsiteX0" fmla="*/ 33815 w 33817"/>
                <a:gd name="connsiteY0" fmla="*/ 16621 h 33644"/>
                <a:gd name="connsiteX1" fmla="*/ 16412 w 33817"/>
                <a:gd name="connsiteY1" fmla="*/ 0 h 33644"/>
                <a:gd name="connsiteX2" fmla="*/ 15184 w 33817"/>
                <a:gd name="connsiteY2" fmla="*/ 0 h 33644"/>
                <a:gd name="connsiteX3" fmla="*/ 10 w 33817"/>
                <a:gd name="connsiteY3" fmla="*/ 9553 h 33644"/>
                <a:gd name="connsiteX4" fmla="*/ 20 w 33817"/>
                <a:gd name="connsiteY4" fmla="*/ 9677 h 33644"/>
                <a:gd name="connsiteX5" fmla="*/ 18651 w 33817"/>
                <a:gd name="connsiteY5" fmla="*/ 33604 h 33644"/>
                <a:gd name="connsiteX6" fmla="*/ 18756 w 33817"/>
                <a:gd name="connsiteY6" fmla="*/ 33642 h 33644"/>
                <a:gd name="connsiteX7" fmla="*/ 33815 w 33817"/>
                <a:gd name="connsiteY7" fmla="*/ 16621 h 33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17" h="33644">
                  <a:moveTo>
                    <a:pt x="33815" y="16621"/>
                  </a:moveTo>
                  <a:cubicBezTo>
                    <a:pt x="33653" y="7315"/>
                    <a:pt x="25718" y="0"/>
                    <a:pt x="16412" y="0"/>
                  </a:cubicBezTo>
                  <a:lnTo>
                    <a:pt x="15184" y="0"/>
                  </a:lnTo>
                  <a:cubicBezTo>
                    <a:pt x="8488" y="0"/>
                    <a:pt x="2754" y="3915"/>
                    <a:pt x="10" y="9553"/>
                  </a:cubicBezTo>
                  <a:cubicBezTo>
                    <a:pt x="-9" y="9592"/>
                    <a:pt x="1" y="9639"/>
                    <a:pt x="20" y="9677"/>
                  </a:cubicBezTo>
                  <a:cubicBezTo>
                    <a:pt x="6116" y="17745"/>
                    <a:pt x="12336" y="25717"/>
                    <a:pt x="18651" y="33604"/>
                  </a:cubicBezTo>
                  <a:cubicBezTo>
                    <a:pt x="18679" y="33633"/>
                    <a:pt x="18717" y="33652"/>
                    <a:pt x="18756" y="33642"/>
                  </a:cubicBezTo>
                  <a:cubicBezTo>
                    <a:pt x="27319" y="32699"/>
                    <a:pt x="33967" y="25460"/>
                    <a:pt x="33815" y="16621"/>
                  </a:cubicBezTo>
                  <a:close/>
                </a:path>
              </a:pathLst>
            </a:custGeom>
            <a:grpFill/>
            <a:ln w="9525" cap="flat">
              <a:noFill/>
              <a:prstDash val="solid"/>
              <a:miter/>
            </a:ln>
          </p:spPr>
          <p:txBody>
            <a:bodyPr rtlCol="0" anchor="ctr"/>
            <a:lstStyle/>
            <a:p>
              <a:endParaRPr lang="en-US"/>
            </a:p>
          </p:txBody>
        </p:sp>
        <p:sp>
          <p:nvSpPr>
            <p:cNvPr id="796" name="Freeform: Shape 795">
              <a:extLst>
                <a:ext uri="{FF2B5EF4-FFF2-40B4-BE49-F238E27FC236}">
                  <a16:creationId xmlns:a16="http://schemas.microsoft.com/office/drawing/2014/main" id="{5F2EB66A-D618-402F-8B18-65F581B53CB0}"/>
                </a:ext>
              </a:extLst>
            </p:cNvPr>
            <p:cNvSpPr/>
            <p:nvPr/>
          </p:nvSpPr>
          <p:spPr>
            <a:xfrm>
              <a:off x="4835985"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1" y="0"/>
                    <a:pt x="0" y="7601"/>
                    <a:pt x="0" y="16993"/>
                  </a:cubicBezTo>
                  <a:cubicBezTo>
                    <a:pt x="0" y="26384"/>
                    <a:pt x="7601" y="33985"/>
                    <a:pt x="16993" y="33985"/>
                  </a:cubicBezTo>
                  <a:lnTo>
                    <a:pt x="18707" y="33985"/>
                  </a:lnTo>
                  <a:cubicBezTo>
                    <a:pt x="28089" y="33985"/>
                    <a:pt x="35700" y="26375"/>
                    <a:pt x="35700" y="16993"/>
                  </a:cubicBezTo>
                  <a:cubicBezTo>
                    <a:pt x="35700" y="7610"/>
                    <a:pt x="28099" y="0"/>
                    <a:pt x="18707" y="0"/>
                  </a:cubicBezTo>
                  <a:close/>
                </a:path>
              </a:pathLst>
            </a:custGeom>
            <a:grpFill/>
            <a:ln w="9525" cap="flat">
              <a:noFill/>
              <a:prstDash val="solid"/>
              <a:miter/>
            </a:ln>
          </p:spPr>
          <p:txBody>
            <a:bodyPr rtlCol="0" anchor="ctr"/>
            <a:lstStyle/>
            <a:p>
              <a:endParaRPr lang="en-US"/>
            </a:p>
          </p:txBody>
        </p:sp>
        <p:sp>
          <p:nvSpPr>
            <p:cNvPr id="797" name="Freeform: Shape 796">
              <a:extLst>
                <a:ext uri="{FF2B5EF4-FFF2-40B4-BE49-F238E27FC236}">
                  <a16:creationId xmlns:a16="http://schemas.microsoft.com/office/drawing/2014/main" id="{DAA76F71-8B78-42CE-8E8C-B416F1A31D09}"/>
                </a:ext>
              </a:extLst>
            </p:cNvPr>
            <p:cNvSpPr/>
            <p:nvPr/>
          </p:nvSpPr>
          <p:spPr>
            <a:xfrm>
              <a:off x="4913909"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798" name="Freeform: Shape 797">
              <a:extLst>
                <a:ext uri="{FF2B5EF4-FFF2-40B4-BE49-F238E27FC236}">
                  <a16:creationId xmlns:a16="http://schemas.microsoft.com/office/drawing/2014/main" id="{8C5CDC9C-6854-461F-B117-568FE1B6BDDD}"/>
                </a:ext>
              </a:extLst>
            </p:cNvPr>
            <p:cNvSpPr/>
            <p:nvPr/>
          </p:nvSpPr>
          <p:spPr>
            <a:xfrm>
              <a:off x="4991823"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1"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799" name="Freeform: Shape 798">
              <a:extLst>
                <a:ext uri="{FF2B5EF4-FFF2-40B4-BE49-F238E27FC236}">
                  <a16:creationId xmlns:a16="http://schemas.microsoft.com/office/drawing/2014/main" id="{250C5ABE-820D-4A6C-93F1-AA525B036888}"/>
                </a:ext>
              </a:extLst>
            </p:cNvPr>
            <p:cNvSpPr/>
            <p:nvPr/>
          </p:nvSpPr>
          <p:spPr>
            <a:xfrm>
              <a:off x="5537225"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800" name="Freeform: Shape 799">
              <a:extLst>
                <a:ext uri="{FF2B5EF4-FFF2-40B4-BE49-F238E27FC236}">
                  <a16:creationId xmlns:a16="http://schemas.microsoft.com/office/drawing/2014/main" id="{9C1ECF74-F15E-47C1-8CA0-113C88EDD9B0}"/>
                </a:ext>
              </a:extLst>
            </p:cNvPr>
            <p:cNvSpPr/>
            <p:nvPr/>
          </p:nvSpPr>
          <p:spPr>
            <a:xfrm>
              <a:off x="5459301"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99" y="0"/>
                    <a:pt x="18707" y="0"/>
                  </a:cubicBezTo>
                  <a:close/>
                </a:path>
              </a:pathLst>
            </a:custGeom>
            <a:grpFill/>
            <a:ln w="9525" cap="flat">
              <a:noFill/>
              <a:prstDash val="solid"/>
              <a:miter/>
            </a:ln>
          </p:spPr>
          <p:txBody>
            <a:bodyPr rtlCol="0" anchor="ctr"/>
            <a:lstStyle/>
            <a:p>
              <a:endParaRPr lang="en-US"/>
            </a:p>
          </p:txBody>
        </p:sp>
        <p:sp>
          <p:nvSpPr>
            <p:cNvPr id="801" name="Freeform: Shape 800">
              <a:extLst>
                <a:ext uri="{FF2B5EF4-FFF2-40B4-BE49-F238E27FC236}">
                  <a16:creationId xmlns:a16="http://schemas.microsoft.com/office/drawing/2014/main" id="{752D1AF9-13B9-4E6E-984C-91745CA6AA23}"/>
                </a:ext>
              </a:extLst>
            </p:cNvPr>
            <p:cNvSpPr/>
            <p:nvPr/>
          </p:nvSpPr>
          <p:spPr>
            <a:xfrm>
              <a:off x="5926788"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99" y="0"/>
                    <a:pt x="18707" y="0"/>
                  </a:cubicBezTo>
                  <a:close/>
                </a:path>
              </a:pathLst>
            </a:custGeom>
            <a:grpFill/>
            <a:ln w="9525" cap="flat">
              <a:noFill/>
              <a:prstDash val="solid"/>
              <a:miter/>
            </a:ln>
          </p:spPr>
          <p:txBody>
            <a:bodyPr rtlCol="0" anchor="ctr"/>
            <a:lstStyle/>
            <a:p>
              <a:endParaRPr lang="en-US"/>
            </a:p>
          </p:txBody>
        </p:sp>
        <p:sp>
          <p:nvSpPr>
            <p:cNvPr id="802" name="Freeform: Shape 801">
              <a:extLst>
                <a:ext uri="{FF2B5EF4-FFF2-40B4-BE49-F238E27FC236}">
                  <a16:creationId xmlns:a16="http://schemas.microsoft.com/office/drawing/2014/main" id="{BB63DE2C-3A79-4315-85D0-25AC96E2A439}"/>
                </a:ext>
              </a:extLst>
            </p:cNvPr>
            <p:cNvSpPr/>
            <p:nvPr/>
          </p:nvSpPr>
          <p:spPr>
            <a:xfrm>
              <a:off x="5693044"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99" y="0"/>
                    <a:pt x="18707" y="0"/>
                  </a:cubicBezTo>
                  <a:close/>
                </a:path>
              </a:pathLst>
            </a:custGeom>
            <a:grpFill/>
            <a:ln w="9525" cap="flat">
              <a:noFill/>
              <a:prstDash val="solid"/>
              <a:miter/>
            </a:ln>
          </p:spPr>
          <p:txBody>
            <a:bodyPr rtlCol="0" anchor="ctr"/>
            <a:lstStyle/>
            <a:p>
              <a:endParaRPr lang="en-US"/>
            </a:p>
          </p:txBody>
        </p:sp>
        <p:sp>
          <p:nvSpPr>
            <p:cNvPr id="803" name="Freeform: Shape 802">
              <a:extLst>
                <a:ext uri="{FF2B5EF4-FFF2-40B4-BE49-F238E27FC236}">
                  <a16:creationId xmlns:a16="http://schemas.microsoft.com/office/drawing/2014/main" id="{4D1B8506-FEA7-4829-BE55-8E7D5946D0A5}"/>
                </a:ext>
              </a:extLst>
            </p:cNvPr>
            <p:cNvSpPr/>
            <p:nvPr/>
          </p:nvSpPr>
          <p:spPr>
            <a:xfrm>
              <a:off x="5615139"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804" name="Freeform: Shape 803">
              <a:extLst>
                <a:ext uri="{FF2B5EF4-FFF2-40B4-BE49-F238E27FC236}">
                  <a16:creationId xmlns:a16="http://schemas.microsoft.com/office/drawing/2014/main" id="{5CF7BAC9-96AD-4AEE-B434-FC59F2B0BF5B}"/>
                </a:ext>
              </a:extLst>
            </p:cNvPr>
            <p:cNvSpPr/>
            <p:nvPr/>
          </p:nvSpPr>
          <p:spPr>
            <a:xfrm>
              <a:off x="6394284"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805" name="Freeform: Shape 804">
              <a:extLst>
                <a:ext uri="{FF2B5EF4-FFF2-40B4-BE49-F238E27FC236}">
                  <a16:creationId xmlns:a16="http://schemas.microsoft.com/office/drawing/2014/main" id="{9B67AB62-2B97-4CD1-B79C-5C647D3BD050}"/>
                </a:ext>
              </a:extLst>
            </p:cNvPr>
            <p:cNvSpPr/>
            <p:nvPr/>
          </p:nvSpPr>
          <p:spPr>
            <a:xfrm>
              <a:off x="5303481"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806" name="Freeform: Shape 805">
              <a:extLst>
                <a:ext uri="{FF2B5EF4-FFF2-40B4-BE49-F238E27FC236}">
                  <a16:creationId xmlns:a16="http://schemas.microsoft.com/office/drawing/2014/main" id="{079E568F-BD29-4C2B-AE62-03333CFD0973}"/>
                </a:ext>
              </a:extLst>
            </p:cNvPr>
            <p:cNvSpPr/>
            <p:nvPr/>
          </p:nvSpPr>
          <p:spPr>
            <a:xfrm>
              <a:off x="5381396"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807" name="Freeform: Shape 806">
              <a:extLst>
                <a:ext uri="{FF2B5EF4-FFF2-40B4-BE49-F238E27FC236}">
                  <a16:creationId xmlns:a16="http://schemas.microsoft.com/office/drawing/2014/main" id="{A1B06409-AF00-4586-83D8-74887CA741F3}"/>
                </a:ext>
              </a:extLst>
            </p:cNvPr>
            <p:cNvSpPr/>
            <p:nvPr/>
          </p:nvSpPr>
          <p:spPr>
            <a:xfrm>
              <a:off x="6004712"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89" y="0"/>
                    <a:pt x="18707" y="0"/>
                  </a:cubicBezTo>
                  <a:close/>
                </a:path>
              </a:pathLst>
            </a:custGeom>
            <a:grpFill/>
            <a:ln w="9525" cap="flat">
              <a:noFill/>
              <a:prstDash val="solid"/>
              <a:miter/>
            </a:ln>
          </p:spPr>
          <p:txBody>
            <a:bodyPr rtlCol="0" anchor="ctr"/>
            <a:lstStyle/>
            <a:p>
              <a:endParaRPr lang="en-US"/>
            </a:p>
          </p:txBody>
        </p:sp>
        <p:sp>
          <p:nvSpPr>
            <p:cNvPr id="808" name="Freeform: Shape 807">
              <a:extLst>
                <a:ext uri="{FF2B5EF4-FFF2-40B4-BE49-F238E27FC236}">
                  <a16:creationId xmlns:a16="http://schemas.microsoft.com/office/drawing/2014/main" id="{B9BEE5DA-50D0-4741-97DF-44BD82C977C1}"/>
                </a:ext>
              </a:extLst>
            </p:cNvPr>
            <p:cNvSpPr/>
            <p:nvPr/>
          </p:nvSpPr>
          <p:spPr>
            <a:xfrm>
              <a:off x="6238846"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9" y="0"/>
                    <a:pt x="18317" y="0"/>
                  </a:cubicBezTo>
                  <a:close/>
                </a:path>
              </a:pathLst>
            </a:custGeom>
            <a:grpFill/>
            <a:ln w="9525" cap="flat">
              <a:noFill/>
              <a:prstDash val="solid"/>
              <a:miter/>
            </a:ln>
          </p:spPr>
          <p:txBody>
            <a:bodyPr rtlCol="0" anchor="ctr"/>
            <a:lstStyle/>
            <a:p>
              <a:endParaRPr lang="en-US"/>
            </a:p>
          </p:txBody>
        </p:sp>
        <p:sp>
          <p:nvSpPr>
            <p:cNvPr id="809" name="Freeform: Shape 808">
              <a:extLst>
                <a:ext uri="{FF2B5EF4-FFF2-40B4-BE49-F238E27FC236}">
                  <a16:creationId xmlns:a16="http://schemas.microsoft.com/office/drawing/2014/main" id="{2BCA211D-7EC0-4E8C-901C-21F47D28EEEF}"/>
                </a:ext>
              </a:extLst>
            </p:cNvPr>
            <p:cNvSpPr/>
            <p:nvPr/>
          </p:nvSpPr>
          <p:spPr>
            <a:xfrm>
              <a:off x="6472589"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9" y="0"/>
                    <a:pt x="18317" y="0"/>
                  </a:cubicBezTo>
                  <a:close/>
                </a:path>
              </a:pathLst>
            </a:custGeom>
            <a:grpFill/>
            <a:ln w="9525" cap="flat">
              <a:noFill/>
              <a:prstDash val="solid"/>
              <a:miter/>
            </a:ln>
          </p:spPr>
          <p:txBody>
            <a:bodyPr rtlCol="0" anchor="ctr"/>
            <a:lstStyle/>
            <a:p>
              <a:endParaRPr lang="en-US"/>
            </a:p>
          </p:txBody>
        </p:sp>
        <p:sp>
          <p:nvSpPr>
            <p:cNvPr id="810" name="Freeform: Shape 809">
              <a:extLst>
                <a:ext uri="{FF2B5EF4-FFF2-40B4-BE49-F238E27FC236}">
                  <a16:creationId xmlns:a16="http://schemas.microsoft.com/office/drawing/2014/main" id="{9F30ECAD-6469-4402-81C3-3EB5FA4CE907}"/>
                </a:ext>
              </a:extLst>
            </p:cNvPr>
            <p:cNvSpPr/>
            <p:nvPr/>
          </p:nvSpPr>
          <p:spPr>
            <a:xfrm>
              <a:off x="6005102"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9" y="0"/>
                    <a:pt x="18317" y="0"/>
                  </a:cubicBezTo>
                  <a:close/>
                </a:path>
              </a:pathLst>
            </a:custGeom>
            <a:grpFill/>
            <a:ln w="9525" cap="flat">
              <a:noFill/>
              <a:prstDash val="solid"/>
              <a:miter/>
            </a:ln>
          </p:spPr>
          <p:txBody>
            <a:bodyPr rtlCol="0" anchor="ctr"/>
            <a:lstStyle/>
            <a:p>
              <a:endParaRPr lang="en-US"/>
            </a:p>
          </p:txBody>
        </p:sp>
        <p:sp>
          <p:nvSpPr>
            <p:cNvPr id="811" name="Freeform: Shape 810">
              <a:extLst>
                <a:ext uri="{FF2B5EF4-FFF2-40B4-BE49-F238E27FC236}">
                  <a16:creationId xmlns:a16="http://schemas.microsoft.com/office/drawing/2014/main" id="{57B28541-CAE0-4D20-9FB4-0ECCE6521A16}"/>
                </a:ext>
              </a:extLst>
            </p:cNvPr>
            <p:cNvSpPr/>
            <p:nvPr/>
          </p:nvSpPr>
          <p:spPr>
            <a:xfrm>
              <a:off x="5927178"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28" y="7430"/>
                    <a:pt x="27489" y="0"/>
                    <a:pt x="18317" y="0"/>
                  </a:cubicBezTo>
                  <a:close/>
                </a:path>
              </a:pathLst>
            </a:custGeom>
            <a:grpFill/>
            <a:ln w="9525" cap="flat">
              <a:noFill/>
              <a:prstDash val="solid"/>
              <a:miter/>
            </a:ln>
          </p:spPr>
          <p:txBody>
            <a:bodyPr rtlCol="0" anchor="ctr"/>
            <a:lstStyle/>
            <a:p>
              <a:endParaRPr lang="en-US"/>
            </a:p>
          </p:txBody>
        </p:sp>
        <p:sp>
          <p:nvSpPr>
            <p:cNvPr id="812" name="Freeform: Shape 811">
              <a:extLst>
                <a:ext uri="{FF2B5EF4-FFF2-40B4-BE49-F238E27FC236}">
                  <a16:creationId xmlns:a16="http://schemas.microsoft.com/office/drawing/2014/main" id="{4B784358-B4B7-4CB7-8D68-71265AFC38B5}"/>
                </a:ext>
              </a:extLst>
            </p:cNvPr>
            <p:cNvSpPr/>
            <p:nvPr/>
          </p:nvSpPr>
          <p:spPr>
            <a:xfrm>
              <a:off x="5303872"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19" y="7430"/>
                    <a:pt x="27480" y="0"/>
                    <a:pt x="18316" y="0"/>
                  </a:cubicBezTo>
                  <a:close/>
                </a:path>
              </a:pathLst>
            </a:custGeom>
            <a:grpFill/>
            <a:ln w="9525" cap="flat">
              <a:noFill/>
              <a:prstDash val="solid"/>
              <a:miter/>
            </a:ln>
          </p:spPr>
          <p:txBody>
            <a:bodyPr rtlCol="0" anchor="ctr"/>
            <a:lstStyle/>
            <a:p>
              <a:endParaRPr lang="en-US"/>
            </a:p>
          </p:txBody>
        </p:sp>
        <p:sp>
          <p:nvSpPr>
            <p:cNvPr id="813" name="Freeform: Shape 812">
              <a:extLst>
                <a:ext uri="{FF2B5EF4-FFF2-40B4-BE49-F238E27FC236}">
                  <a16:creationId xmlns:a16="http://schemas.microsoft.com/office/drawing/2014/main" id="{C8D24F4D-C6B1-43D4-B60D-33F8F63465E0}"/>
                </a:ext>
              </a:extLst>
            </p:cNvPr>
            <p:cNvSpPr/>
            <p:nvPr/>
          </p:nvSpPr>
          <p:spPr>
            <a:xfrm>
              <a:off x="4836375"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30" y="0"/>
                    <a:pt x="0" y="7430"/>
                    <a:pt x="0" y="16602"/>
                  </a:cubicBezTo>
                  <a:cubicBezTo>
                    <a:pt x="0" y="25775"/>
                    <a:pt x="7430" y="33204"/>
                    <a:pt x="16602" y="33204"/>
                  </a:cubicBezTo>
                  <a:lnTo>
                    <a:pt x="18317" y="33204"/>
                  </a:lnTo>
                  <a:cubicBezTo>
                    <a:pt x="27489" y="33204"/>
                    <a:pt x="34919" y="25775"/>
                    <a:pt x="34919" y="16602"/>
                  </a:cubicBezTo>
                  <a:cubicBezTo>
                    <a:pt x="34928" y="7430"/>
                    <a:pt x="27489" y="0"/>
                    <a:pt x="18317" y="0"/>
                  </a:cubicBezTo>
                  <a:close/>
                </a:path>
              </a:pathLst>
            </a:custGeom>
            <a:grpFill/>
            <a:ln w="9525" cap="flat">
              <a:noFill/>
              <a:prstDash val="solid"/>
              <a:miter/>
            </a:ln>
          </p:spPr>
          <p:txBody>
            <a:bodyPr rtlCol="0" anchor="ctr"/>
            <a:lstStyle/>
            <a:p>
              <a:endParaRPr lang="en-US"/>
            </a:p>
          </p:txBody>
        </p:sp>
        <p:sp>
          <p:nvSpPr>
            <p:cNvPr id="814" name="Freeform: Shape 813">
              <a:extLst>
                <a:ext uri="{FF2B5EF4-FFF2-40B4-BE49-F238E27FC236}">
                  <a16:creationId xmlns:a16="http://schemas.microsoft.com/office/drawing/2014/main" id="{F10004D4-916D-407F-B537-DD3AEF5C2EF5}"/>
                </a:ext>
              </a:extLst>
            </p:cNvPr>
            <p:cNvSpPr/>
            <p:nvPr/>
          </p:nvSpPr>
          <p:spPr>
            <a:xfrm>
              <a:off x="5849273" y="3597392"/>
              <a:ext cx="34918" cy="33204"/>
            </a:xfrm>
            <a:custGeom>
              <a:avLst/>
              <a:gdLst>
                <a:gd name="connsiteX0" fmla="*/ 16602 w 34918"/>
                <a:gd name="connsiteY0" fmla="*/ 33204 h 33204"/>
                <a:gd name="connsiteX1" fmla="*/ 18317 w 34918"/>
                <a:gd name="connsiteY1" fmla="*/ 33204 h 33204"/>
                <a:gd name="connsiteX2" fmla="*/ 34919 w 34918"/>
                <a:gd name="connsiteY2" fmla="*/ 16602 h 33204"/>
                <a:gd name="connsiteX3" fmla="*/ 18317 w 34918"/>
                <a:gd name="connsiteY3" fmla="*/ 0 h 33204"/>
                <a:gd name="connsiteX4" fmla="*/ 16602 w 34918"/>
                <a:gd name="connsiteY4" fmla="*/ 0 h 33204"/>
                <a:gd name="connsiteX5" fmla="*/ 0 w 34918"/>
                <a:gd name="connsiteY5" fmla="*/ 16602 h 33204"/>
                <a:gd name="connsiteX6" fmla="*/ 16602 w 34918"/>
                <a:gd name="connsiteY6" fmla="*/ 33204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6602" y="33204"/>
                  </a:moveTo>
                  <a:lnTo>
                    <a:pt x="18317" y="33204"/>
                  </a:lnTo>
                  <a:cubicBezTo>
                    <a:pt x="27489" y="33204"/>
                    <a:pt x="34919" y="25775"/>
                    <a:pt x="34919" y="16602"/>
                  </a:cubicBezTo>
                  <a:cubicBezTo>
                    <a:pt x="34919" y="7430"/>
                    <a:pt x="27480" y="0"/>
                    <a:pt x="18317" y="0"/>
                  </a:cubicBezTo>
                  <a:lnTo>
                    <a:pt x="16602" y="0"/>
                  </a:lnTo>
                  <a:cubicBezTo>
                    <a:pt x="7429" y="0"/>
                    <a:pt x="0" y="7430"/>
                    <a:pt x="0" y="16602"/>
                  </a:cubicBezTo>
                  <a:cubicBezTo>
                    <a:pt x="-10" y="25775"/>
                    <a:pt x="7429" y="33204"/>
                    <a:pt x="16602" y="33204"/>
                  </a:cubicBezTo>
                  <a:close/>
                </a:path>
              </a:pathLst>
            </a:custGeom>
            <a:grpFill/>
            <a:ln w="9525" cap="flat">
              <a:noFill/>
              <a:prstDash val="solid"/>
              <a:miter/>
            </a:ln>
          </p:spPr>
          <p:txBody>
            <a:bodyPr rtlCol="0" anchor="ctr"/>
            <a:lstStyle/>
            <a:p>
              <a:endParaRPr lang="en-US"/>
            </a:p>
          </p:txBody>
        </p:sp>
        <p:sp>
          <p:nvSpPr>
            <p:cNvPr id="815" name="Freeform: Shape 814">
              <a:extLst>
                <a:ext uri="{FF2B5EF4-FFF2-40B4-BE49-F238E27FC236}">
                  <a16:creationId xmlns:a16="http://schemas.microsoft.com/office/drawing/2014/main" id="{BA83B61B-9A32-4D5E-A241-5C9ED00E870E}"/>
                </a:ext>
              </a:extLst>
            </p:cNvPr>
            <p:cNvSpPr/>
            <p:nvPr/>
          </p:nvSpPr>
          <p:spPr>
            <a:xfrm>
              <a:off x="5771359"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19" y="7430"/>
                    <a:pt x="27480" y="0"/>
                    <a:pt x="18316" y="0"/>
                  </a:cubicBezTo>
                  <a:close/>
                </a:path>
              </a:pathLst>
            </a:custGeom>
            <a:grpFill/>
            <a:ln w="9525" cap="flat">
              <a:noFill/>
              <a:prstDash val="solid"/>
              <a:miter/>
            </a:ln>
          </p:spPr>
          <p:txBody>
            <a:bodyPr rtlCol="0" anchor="ctr"/>
            <a:lstStyle/>
            <a:p>
              <a:endParaRPr lang="en-US"/>
            </a:p>
          </p:txBody>
        </p:sp>
        <p:sp>
          <p:nvSpPr>
            <p:cNvPr id="816" name="Freeform: Shape 815">
              <a:extLst>
                <a:ext uri="{FF2B5EF4-FFF2-40B4-BE49-F238E27FC236}">
                  <a16:creationId xmlns:a16="http://schemas.microsoft.com/office/drawing/2014/main" id="{9BA02A6C-7295-4317-9697-E5AF48BAC4B8}"/>
                </a:ext>
              </a:extLst>
            </p:cNvPr>
            <p:cNvSpPr/>
            <p:nvPr/>
          </p:nvSpPr>
          <p:spPr>
            <a:xfrm>
              <a:off x="6083007"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28" y="7430"/>
                    <a:pt x="27489" y="0"/>
                    <a:pt x="18317" y="0"/>
                  </a:cubicBezTo>
                  <a:close/>
                </a:path>
              </a:pathLst>
            </a:custGeom>
            <a:grpFill/>
            <a:ln w="9525" cap="flat">
              <a:noFill/>
              <a:prstDash val="solid"/>
              <a:miter/>
            </a:ln>
          </p:spPr>
          <p:txBody>
            <a:bodyPr rtlCol="0" anchor="ctr"/>
            <a:lstStyle/>
            <a:p>
              <a:endParaRPr lang="en-US"/>
            </a:p>
          </p:txBody>
        </p:sp>
        <p:sp>
          <p:nvSpPr>
            <p:cNvPr id="817" name="Freeform: Shape 816">
              <a:extLst>
                <a:ext uri="{FF2B5EF4-FFF2-40B4-BE49-F238E27FC236}">
                  <a16:creationId xmlns:a16="http://schemas.microsoft.com/office/drawing/2014/main" id="{122ABC54-1D3A-4ECF-AA69-1BF91BED0BF6}"/>
                </a:ext>
              </a:extLst>
            </p:cNvPr>
            <p:cNvSpPr/>
            <p:nvPr/>
          </p:nvSpPr>
          <p:spPr>
            <a:xfrm>
              <a:off x="5070119"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28" y="7430"/>
                    <a:pt x="27489" y="0"/>
                    <a:pt x="18316" y="0"/>
                  </a:cubicBezTo>
                  <a:close/>
                </a:path>
              </a:pathLst>
            </a:custGeom>
            <a:grpFill/>
            <a:ln w="9525" cap="flat">
              <a:noFill/>
              <a:prstDash val="solid"/>
              <a:miter/>
            </a:ln>
          </p:spPr>
          <p:txBody>
            <a:bodyPr rtlCol="0" anchor="ctr"/>
            <a:lstStyle/>
            <a:p>
              <a:endParaRPr lang="en-US"/>
            </a:p>
          </p:txBody>
        </p:sp>
        <p:sp>
          <p:nvSpPr>
            <p:cNvPr id="818" name="Freeform: Shape 817">
              <a:extLst>
                <a:ext uri="{FF2B5EF4-FFF2-40B4-BE49-F238E27FC236}">
                  <a16:creationId xmlns:a16="http://schemas.microsoft.com/office/drawing/2014/main" id="{6B630D2A-E571-4C0F-9C54-CEA9553530A1}"/>
                </a:ext>
              </a:extLst>
            </p:cNvPr>
            <p:cNvSpPr/>
            <p:nvPr/>
          </p:nvSpPr>
          <p:spPr>
            <a:xfrm>
              <a:off x="5693435"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30" y="0"/>
                    <a:pt x="0" y="7430"/>
                    <a:pt x="0" y="16602"/>
                  </a:cubicBezTo>
                  <a:cubicBezTo>
                    <a:pt x="0" y="25775"/>
                    <a:pt x="7430" y="33204"/>
                    <a:pt x="16602" y="33204"/>
                  </a:cubicBezTo>
                  <a:lnTo>
                    <a:pt x="18317" y="33204"/>
                  </a:lnTo>
                  <a:cubicBezTo>
                    <a:pt x="27489" y="33204"/>
                    <a:pt x="34919" y="25775"/>
                    <a:pt x="34919" y="16602"/>
                  </a:cubicBezTo>
                  <a:cubicBezTo>
                    <a:pt x="34928" y="7430"/>
                    <a:pt x="27489" y="0"/>
                    <a:pt x="18317" y="0"/>
                  </a:cubicBezTo>
                  <a:close/>
                </a:path>
              </a:pathLst>
            </a:custGeom>
            <a:grpFill/>
            <a:ln w="9525" cap="flat">
              <a:noFill/>
              <a:prstDash val="solid"/>
              <a:miter/>
            </a:ln>
          </p:spPr>
          <p:txBody>
            <a:bodyPr rtlCol="0" anchor="ctr"/>
            <a:lstStyle/>
            <a:p>
              <a:endParaRPr lang="en-US"/>
            </a:p>
          </p:txBody>
        </p:sp>
        <p:sp>
          <p:nvSpPr>
            <p:cNvPr id="819" name="Freeform: Shape 818">
              <a:extLst>
                <a:ext uri="{FF2B5EF4-FFF2-40B4-BE49-F238E27FC236}">
                  <a16:creationId xmlns:a16="http://schemas.microsoft.com/office/drawing/2014/main" id="{559057DA-188B-4A20-8E95-E44750784F3B}"/>
                </a:ext>
              </a:extLst>
            </p:cNvPr>
            <p:cNvSpPr/>
            <p:nvPr/>
          </p:nvSpPr>
          <p:spPr>
            <a:xfrm>
              <a:off x="5537615"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0" y="0"/>
                    <a:pt x="18317" y="0"/>
                  </a:cubicBezTo>
                  <a:close/>
                </a:path>
              </a:pathLst>
            </a:custGeom>
            <a:grpFill/>
            <a:ln w="9525" cap="flat">
              <a:noFill/>
              <a:prstDash val="solid"/>
              <a:miter/>
            </a:ln>
          </p:spPr>
          <p:txBody>
            <a:bodyPr rtlCol="0" anchor="ctr"/>
            <a:lstStyle/>
            <a:p>
              <a:endParaRPr lang="en-US"/>
            </a:p>
          </p:txBody>
        </p:sp>
        <p:sp>
          <p:nvSpPr>
            <p:cNvPr id="820" name="Freeform: Shape 819">
              <a:extLst>
                <a:ext uri="{FF2B5EF4-FFF2-40B4-BE49-F238E27FC236}">
                  <a16:creationId xmlns:a16="http://schemas.microsoft.com/office/drawing/2014/main" id="{B61B737B-6525-4FB8-B47C-44B572075C4B}"/>
                </a:ext>
              </a:extLst>
            </p:cNvPr>
            <p:cNvSpPr/>
            <p:nvPr/>
          </p:nvSpPr>
          <p:spPr>
            <a:xfrm>
              <a:off x="5615530"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19" y="7430"/>
                    <a:pt x="27489" y="0"/>
                    <a:pt x="18316" y="0"/>
                  </a:cubicBezTo>
                  <a:close/>
                </a:path>
              </a:pathLst>
            </a:custGeom>
            <a:grpFill/>
            <a:ln w="9525" cap="flat">
              <a:noFill/>
              <a:prstDash val="solid"/>
              <a:miter/>
            </a:ln>
          </p:spPr>
          <p:txBody>
            <a:bodyPr rtlCol="0" anchor="ctr"/>
            <a:lstStyle/>
            <a:p>
              <a:endParaRPr lang="en-US"/>
            </a:p>
          </p:txBody>
        </p:sp>
        <p:sp>
          <p:nvSpPr>
            <p:cNvPr id="821" name="Freeform: Shape 820">
              <a:extLst>
                <a:ext uri="{FF2B5EF4-FFF2-40B4-BE49-F238E27FC236}">
                  <a16:creationId xmlns:a16="http://schemas.microsoft.com/office/drawing/2014/main" id="{C4F912AE-2075-4428-A0B1-583806C1564E}"/>
                </a:ext>
              </a:extLst>
            </p:cNvPr>
            <p:cNvSpPr/>
            <p:nvPr/>
          </p:nvSpPr>
          <p:spPr>
            <a:xfrm>
              <a:off x="5225948"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28" y="7430"/>
                    <a:pt x="27489" y="0"/>
                    <a:pt x="18316" y="0"/>
                  </a:cubicBezTo>
                  <a:close/>
                </a:path>
              </a:pathLst>
            </a:custGeom>
            <a:grpFill/>
            <a:ln w="9525" cap="flat">
              <a:noFill/>
              <a:prstDash val="solid"/>
              <a:miter/>
            </a:ln>
          </p:spPr>
          <p:txBody>
            <a:bodyPr rtlCol="0" anchor="ctr"/>
            <a:lstStyle/>
            <a:p>
              <a:endParaRPr lang="en-US"/>
            </a:p>
          </p:txBody>
        </p:sp>
        <p:sp>
          <p:nvSpPr>
            <p:cNvPr id="822" name="Freeform: Shape 821">
              <a:extLst>
                <a:ext uri="{FF2B5EF4-FFF2-40B4-BE49-F238E27FC236}">
                  <a16:creationId xmlns:a16="http://schemas.microsoft.com/office/drawing/2014/main" id="{38D9B838-47EA-4AC5-95CE-3F02646C5AD0}"/>
                </a:ext>
              </a:extLst>
            </p:cNvPr>
            <p:cNvSpPr/>
            <p:nvPr/>
          </p:nvSpPr>
          <p:spPr>
            <a:xfrm>
              <a:off x="4992214"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30" y="0"/>
                    <a:pt x="0" y="7430"/>
                    <a:pt x="0" y="16602"/>
                  </a:cubicBezTo>
                  <a:cubicBezTo>
                    <a:pt x="0" y="25775"/>
                    <a:pt x="7430" y="33204"/>
                    <a:pt x="16602" y="33204"/>
                  </a:cubicBezTo>
                  <a:lnTo>
                    <a:pt x="18317" y="33204"/>
                  </a:lnTo>
                  <a:cubicBezTo>
                    <a:pt x="27489" y="33204"/>
                    <a:pt x="34919" y="25775"/>
                    <a:pt x="34919" y="16602"/>
                  </a:cubicBezTo>
                  <a:cubicBezTo>
                    <a:pt x="34919" y="7430"/>
                    <a:pt x="27489" y="0"/>
                    <a:pt x="18317" y="0"/>
                  </a:cubicBezTo>
                  <a:close/>
                </a:path>
              </a:pathLst>
            </a:custGeom>
            <a:grpFill/>
            <a:ln w="9525" cap="flat">
              <a:noFill/>
              <a:prstDash val="solid"/>
              <a:miter/>
            </a:ln>
          </p:spPr>
          <p:txBody>
            <a:bodyPr rtlCol="0" anchor="ctr"/>
            <a:lstStyle/>
            <a:p>
              <a:endParaRPr lang="en-US"/>
            </a:p>
          </p:txBody>
        </p:sp>
        <p:sp>
          <p:nvSpPr>
            <p:cNvPr id="823" name="Freeform: Shape 822">
              <a:extLst>
                <a:ext uri="{FF2B5EF4-FFF2-40B4-BE49-F238E27FC236}">
                  <a16:creationId xmlns:a16="http://schemas.microsoft.com/office/drawing/2014/main" id="{F6236DAF-F5F0-4266-A550-BBF51295F59C}"/>
                </a:ext>
              </a:extLst>
            </p:cNvPr>
            <p:cNvSpPr/>
            <p:nvPr/>
          </p:nvSpPr>
          <p:spPr>
            <a:xfrm>
              <a:off x="4914299"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30" y="0"/>
                    <a:pt x="0" y="7430"/>
                    <a:pt x="0" y="16602"/>
                  </a:cubicBezTo>
                  <a:cubicBezTo>
                    <a:pt x="0" y="25775"/>
                    <a:pt x="7430" y="33204"/>
                    <a:pt x="16602" y="33204"/>
                  </a:cubicBezTo>
                  <a:lnTo>
                    <a:pt x="18317" y="33204"/>
                  </a:lnTo>
                  <a:cubicBezTo>
                    <a:pt x="27489" y="33204"/>
                    <a:pt x="34919" y="25775"/>
                    <a:pt x="34919" y="16602"/>
                  </a:cubicBezTo>
                  <a:cubicBezTo>
                    <a:pt x="34919" y="7430"/>
                    <a:pt x="27489" y="0"/>
                    <a:pt x="18317" y="0"/>
                  </a:cubicBezTo>
                  <a:close/>
                </a:path>
              </a:pathLst>
            </a:custGeom>
            <a:grpFill/>
            <a:ln w="9525" cap="flat">
              <a:noFill/>
              <a:prstDash val="solid"/>
              <a:miter/>
            </a:ln>
          </p:spPr>
          <p:txBody>
            <a:bodyPr rtlCol="0" anchor="ctr"/>
            <a:lstStyle/>
            <a:p>
              <a:endParaRPr lang="en-US"/>
            </a:p>
          </p:txBody>
        </p:sp>
        <p:sp>
          <p:nvSpPr>
            <p:cNvPr id="824" name="Freeform: Shape 823">
              <a:extLst>
                <a:ext uri="{FF2B5EF4-FFF2-40B4-BE49-F238E27FC236}">
                  <a16:creationId xmlns:a16="http://schemas.microsoft.com/office/drawing/2014/main" id="{C17D605A-3235-451C-8932-27D41593B311}"/>
                </a:ext>
              </a:extLst>
            </p:cNvPr>
            <p:cNvSpPr/>
            <p:nvPr/>
          </p:nvSpPr>
          <p:spPr>
            <a:xfrm>
              <a:off x="6394675"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0" y="0"/>
                    <a:pt x="18317" y="0"/>
                  </a:cubicBezTo>
                  <a:close/>
                </a:path>
              </a:pathLst>
            </a:custGeom>
            <a:grpFill/>
            <a:ln w="9525" cap="flat">
              <a:noFill/>
              <a:prstDash val="solid"/>
              <a:miter/>
            </a:ln>
          </p:spPr>
          <p:txBody>
            <a:bodyPr rtlCol="0" anchor="ctr"/>
            <a:lstStyle/>
            <a:p>
              <a:endParaRPr lang="en-US"/>
            </a:p>
          </p:txBody>
        </p:sp>
        <p:sp>
          <p:nvSpPr>
            <p:cNvPr id="825" name="Freeform: Shape 824">
              <a:extLst>
                <a:ext uri="{FF2B5EF4-FFF2-40B4-BE49-F238E27FC236}">
                  <a16:creationId xmlns:a16="http://schemas.microsoft.com/office/drawing/2014/main" id="{6D38C41C-85EF-4DCA-896E-0F6FF52760F3}"/>
                </a:ext>
              </a:extLst>
            </p:cNvPr>
            <p:cNvSpPr/>
            <p:nvPr/>
          </p:nvSpPr>
          <p:spPr>
            <a:xfrm>
              <a:off x="5381786"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9" y="0"/>
                    <a:pt x="18317" y="0"/>
                  </a:cubicBezTo>
                  <a:close/>
                </a:path>
              </a:pathLst>
            </a:custGeom>
            <a:grpFill/>
            <a:ln w="9525" cap="flat">
              <a:noFill/>
              <a:prstDash val="solid"/>
              <a:miter/>
            </a:ln>
          </p:spPr>
          <p:txBody>
            <a:bodyPr rtlCol="0" anchor="ctr"/>
            <a:lstStyle/>
            <a:p>
              <a:endParaRPr lang="en-US"/>
            </a:p>
          </p:txBody>
        </p:sp>
        <p:sp>
          <p:nvSpPr>
            <p:cNvPr id="826" name="Freeform: Shape 825">
              <a:extLst>
                <a:ext uri="{FF2B5EF4-FFF2-40B4-BE49-F238E27FC236}">
                  <a16:creationId xmlns:a16="http://schemas.microsoft.com/office/drawing/2014/main" id="{A752A6AF-77CC-4036-BBDF-6EC61504A7BD}"/>
                </a:ext>
              </a:extLst>
            </p:cNvPr>
            <p:cNvSpPr/>
            <p:nvPr/>
          </p:nvSpPr>
          <p:spPr>
            <a:xfrm>
              <a:off x="5148043"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19" y="7430"/>
                    <a:pt x="27489" y="0"/>
                    <a:pt x="18316" y="0"/>
                  </a:cubicBezTo>
                  <a:close/>
                </a:path>
              </a:pathLst>
            </a:custGeom>
            <a:grpFill/>
            <a:ln w="9525" cap="flat">
              <a:noFill/>
              <a:prstDash val="solid"/>
              <a:miter/>
            </a:ln>
          </p:spPr>
          <p:txBody>
            <a:bodyPr rtlCol="0" anchor="ctr"/>
            <a:lstStyle/>
            <a:p>
              <a:endParaRPr lang="en-US"/>
            </a:p>
          </p:txBody>
        </p:sp>
        <p:sp>
          <p:nvSpPr>
            <p:cNvPr id="827" name="Freeform: Shape 826">
              <a:extLst>
                <a:ext uri="{FF2B5EF4-FFF2-40B4-BE49-F238E27FC236}">
                  <a16:creationId xmlns:a16="http://schemas.microsoft.com/office/drawing/2014/main" id="{9AB4328C-4E9B-45B6-AD86-9C2087F7DEBE}"/>
                </a:ext>
              </a:extLst>
            </p:cNvPr>
            <p:cNvSpPr/>
            <p:nvPr/>
          </p:nvSpPr>
          <p:spPr>
            <a:xfrm>
              <a:off x="6160931"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0" y="0"/>
                    <a:pt x="18317" y="0"/>
                  </a:cubicBezTo>
                  <a:close/>
                </a:path>
              </a:pathLst>
            </a:custGeom>
            <a:grpFill/>
            <a:ln w="9525" cap="flat">
              <a:noFill/>
              <a:prstDash val="solid"/>
              <a:miter/>
            </a:ln>
          </p:spPr>
          <p:txBody>
            <a:bodyPr rtlCol="0" anchor="ctr"/>
            <a:lstStyle/>
            <a:p>
              <a:endParaRPr lang="en-US"/>
            </a:p>
          </p:txBody>
        </p:sp>
        <p:sp>
          <p:nvSpPr>
            <p:cNvPr id="828" name="Freeform: Shape 827">
              <a:extLst>
                <a:ext uri="{FF2B5EF4-FFF2-40B4-BE49-F238E27FC236}">
                  <a16:creationId xmlns:a16="http://schemas.microsoft.com/office/drawing/2014/main" id="{3DF3B6C8-AF58-4EAE-98D4-06E29550F6D8}"/>
                </a:ext>
              </a:extLst>
            </p:cNvPr>
            <p:cNvSpPr/>
            <p:nvPr/>
          </p:nvSpPr>
          <p:spPr>
            <a:xfrm>
              <a:off x="6316751"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28" y="7430"/>
                    <a:pt x="27489" y="0"/>
                    <a:pt x="18317" y="0"/>
                  </a:cubicBezTo>
                  <a:close/>
                </a:path>
              </a:pathLst>
            </a:custGeom>
            <a:grpFill/>
            <a:ln w="9525" cap="flat">
              <a:noFill/>
              <a:prstDash val="solid"/>
              <a:miter/>
            </a:ln>
          </p:spPr>
          <p:txBody>
            <a:bodyPr rtlCol="0" anchor="ctr"/>
            <a:lstStyle/>
            <a:p>
              <a:endParaRPr lang="en-US"/>
            </a:p>
          </p:txBody>
        </p:sp>
        <p:sp>
          <p:nvSpPr>
            <p:cNvPr id="829" name="Freeform: Shape 828">
              <a:extLst>
                <a:ext uri="{FF2B5EF4-FFF2-40B4-BE49-F238E27FC236}">
                  <a16:creationId xmlns:a16="http://schemas.microsoft.com/office/drawing/2014/main" id="{5492AE6C-8644-4C2A-A41C-8E59432F9BA3}"/>
                </a:ext>
              </a:extLst>
            </p:cNvPr>
            <p:cNvSpPr/>
            <p:nvPr/>
          </p:nvSpPr>
          <p:spPr>
            <a:xfrm>
              <a:off x="5459691"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28" y="7430"/>
                    <a:pt x="27489" y="0"/>
                    <a:pt x="18317" y="0"/>
                  </a:cubicBezTo>
                  <a:close/>
                </a:path>
              </a:pathLst>
            </a:custGeom>
            <a:grpFill/>
            <a:ln w="9525" cap="flat">
              <a:noFill/>
              <a:prstDash val="solid"/>
              <a:miter/>
            </a:ln>
          </p:spPr>
          <p:txBody>
            <a:bodyPr rtlCol="0" anchor="ctr"/>
            <a:lstStyle/>
            <a:p>
              <a:endParaRPr lang="en-US"/>
            </a:p>
          </p:txBody>
        </p:sp>
        <p:sp>
          <p:nvSpPr>
            <p:cNvPr id="830" name="Freeform: Shape 829">
              <a:extLst>
                <a:ext uri="{FF2B5EF4-FFF2-40B4-BE49-F238E27FC236}">
                  <a16:creationId xmlns:a16="http://schemas.microsoft.com/office/drawing/2014/main" id="{2AA55833-2F31-479E-A8D9-ADD62D313D13}"/>
                </a:ext>
              </a:extLst>
            </p:cNvPr>
            <p:cNvSpPr/>
            <p:nvPr/>
          </p:nvSpPr>
          <p:spPr>
            <a:xfrm>
              <a:off x="6317132"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grpFill/>
            <a:ln w="9525" cap="flat">
              <a:noFill/>
              <a:prstDash val="solid"/>
              <a:miter/>
            </a:ln>
          </p:spPr>
          <p:txBody>
            <a:bodyPr rtlCol="0" anchor="ctr"/>
            <a:lstStyle/>
            <a:p>
              <a:endParaRPr lang="en-US"/>
            </a:p>
          </p:txBody>
        </p:sp>
        <p:sp>
          <p:nvSpPr>
            <p:cNvPr id="831" name="Freeform: Shape 830">
              <a:extLst>
                <a:ext uri="{FF2B5EF4-FFF2-40B4-BE49-F238E27FC236}">
                  <a16:creationId xmlns:a16="http://schemas.microsoft.com/office/drawing/2014/main" id="{11C47A37-C9E2-4625-96FF-608B804EF794}"/>
                </a:ext>
              </a:extLst>
            </p:cNvPr>
            <p:cNvSpPr/>
            <p:nvPr/>
          </p:nvSpPr>
          <p:spPr>
            <a:xfrm>
              <a:off x="4914680"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32" name="Freeform: Shape 831">
              <a:extLst>
                <a:ext uri="{FF2B5EF4-FFF2-40B4-BE49-F238E27FC236}">
                  <a16:creationId xmlns:a16="http://schemas.microsoft.com/office/drawing/2014/main" id="{2628415C-0149-419A-A202-E614F84BAA0F}"/>
                </a:ext>
              </a:extLst>
            </p:cNvPr>
            <p:cNvSpPr/>
            <p:nvPr/>
          </p:nvSpPr>
          <p:spPr>
            <a:xfrm>
              <a:off x="5226329"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grpFill/>
            <a:ln w="9525" cap="flat">
              <a:noFill/>
              <a:prstDash val="solid"/>
              <a:miter/>
            </a:ln>
          </p:spPr>
          <p:txBody>
            <a:bodyPr rtlCol="0" anchor="ctr"/>
            <a:lstStyle/>
            <a:p>
              <a:endParaRPr lang="en-US"/>
            </a:p>
          </p:txBody>
        </p:sp>
        <p:sp>
          <p:nvSpPr>
            <p:cNvPr id="833" name="Freeform: Shape 832">
              <a:extLst>
                <a:ext uri="{FF2B5EF4-FFF2-40B4-BE49-F238E27FC236}">
                  <a16:creationId xmlns:a16="http://schemas.microsoft.com/office/drawing/2014/main" id="{3F9B250B-4A9D-435E-87EA-68E6E64E1988}"/>
                </a:ext>
              </a:extLst>
            </p:cNvPr>
            <p:cNvSpPr/>
            <p:nvPr/>
          </p:nvSpPr>
          <p:spPr>
            <a:xfrm>
              <a:off x="5849654" y="3658123"/>
              <a:ext cx="34156" cy="32442"/>
            </a:xfrm>
            <a:custGeom>
              <a:avLst/>
              <a:gdLst>
                <a:gd name="connsiteX0" fmla="*/ 16221 w 34156"/>
                <a:gd name="connsiteY0" fmla="*/ 32442 h 32442"/>
                <a:gd name="connsiteX1" fmla="*/ 17936 w 34156"/>
                <a:gd name="connsiteY1" fmla="*/ 32442 h 32442"/>
                <a:gd name="connsiteX2" fmla="*/ 34157 w 34156"/>
                <a:gd name="connsiteY2" fmla="*/ 16221 h 32442"/>
                <a:gd name="connsiteX3" fmla="*/ 17936 w 34156"/>
                <a:gd name="connsiteY3" fmla="*/ 0 h 32442"/>
                <a:gd name="connsiteX4" fmla="*/ 16221 w 34156"/>
                <a:gd name="connsiteY4" fmla="*/ 0 h 32442"/>
                <a:gd name="connsiteX5" fmla="*/ 0 w 34156"/>
                <a:gd name="connsiteY5" fmla="*/ 16221 h 32442"/>
                <a:gd name="connsiteX6" fmla="*/ 16221 w 34156"/>
                <a:gd name="connsiteY6" fmla="*/ 32442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6221" y="32442"/>
                  </a:moveTo>
                  <a:lnTo>
                    <a:pt x="17936" y="32442"/>
                  </a:lnTo>
                  <a:cubicBezTo>
                    <a:pt x="26899" y="32442"/>
                    <a:pt x="34157" y="25184"/>
                    <a:pt x="34157" y="16221"/>
                  </a:cubicBezTo>
                  <a:cubicBezTo>
                    <a:pt x="34157" y="7258"/>
                    <a:pt x="26899" y="0"/>
                    <a:pt x="17936" y="0"/>
                  </a:cubicBezTo>
                  <a:lnTo>
                    <a:pt x="16221" y="0"/>
                  </a:lnTo>
                  <a:cubicBezTo>
                    <a:pt x="7268" y="0"/>
                    <a:pt x="0" y="7258"/>
                    <a:pt x="0" y="16221"/>
                  </a:cubicBezTo>
                  <a:cubicBezTo>
                    <a:pt x="0" y="25184"/>
                    <a:pt x="7258" y="32442"/>
                    <a:pt x="16221" y="32442"/>
                  </a:cubicBezTo>
                  <a:close/>
                </a:path>
              </a:pathLst>
            </a:custGeom>
            <a:grpFill/>
            <a:ln w="9525" cap="flat">
              <a:noFill/>
              <a:prstDash val="solid"/>
              <a:miter/>
            </a:ln>
          </p:spPr>
          <p:txBody>
            <a:bodyPr rtlCol="0" anchor="ctr"/>
            <a:lstStyle/>
            <a:p>
              <a:endParaRPr lang="en-US"/>
            </a:p>
          </p:txBody>
        </p:sp>
        <p:sp>
          <p:nvSpPr>
            <p:cNvPr id="834" name="Freeform: Shape 833">
              <a:extLst>
                <a:ext uri="{FF2B5EF4-FFF2-40B4-BE49-F238E27FC236}">
                  <a16:creationId xmlns:a16="http://schemas.microsoft.com/office/drawing/2014/main" id="{6136C1D6-27DE-4371-9722-990D153EC38C}"/>
                </a:ext>
              </a:extLst>
            </p:cNvPr>
            <p:cNvSpPr/>
            <p:nvPr/>
          </p:nvSpPr>
          <p:spPr>
            <a:xfrm>
              <a:off x="5382167"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35" name="Freeform: Shape 834">
              <a:extLst>
                <a:ext uri="{FF2B5EF4-FFF2-40B4-BE49-F238E27FC236}">
                  <a16:creationId xmlns:a16="http://schemas.microsoft.com/office/drawing/2014/main" id="{589E2A04-5088-4ACF-BB60-85DEB4DDF65F}"/>
                </a:ext>
              </a:extLst>
            </p:cNvPr>
            <p:cNvSpPr/>
            <p:nvPr/>
          </p:nvSpPr>
          <p:spPr>
            <a:xfrm>
              <a:off x="5304253"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36" name="Freeform: Shape 835">
              <a:extLst>
                <a:ext uri="{FF2B5EF4-FFF2-40B4-BE49-F238E27FC236}">
                  <a16:creationId xmlns:a16="http://schemas.microsoft.com/office/drawing/2014/main" id="{D8327457-47D3-4C08-BF9F-6707FF4AA0C6}"/>
                </a:ext>
              </a:extLst>
            </p:cNvPr>
            <p:cNvSpPr/>
            <p:nvPr/>
          </p:nvSpPr>
          <p:spPr>
            <a:xfrm>
              <a:off x="5070500"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grpFill/>
            <a:ln w="9525" cap="flat">
              <a:noFill/>
              <a:prstDash val="solid"/>
              <a:miter/>
            </a:ln>
          </p:spPr>
          <p:txBody>
            <a:bodyPr rtlCol="0" anchor="ctr"/>
            <a:lstStyle/>
            <a:p>
              <a:endParaRPr lang="en-US"/>
            </a:p>
          </p:txBody>
        </p:sp>
        <p:sp>
          <p:nvSpPr>
            <p:cNvPr id="837" name="Freeform: Shape 836">
              <a:extLst>
                <a:ext uri="{FF2B5EF4-FFF2-40B4-BE49-F238E27FC236}">
                  <a16:creationId xmlns:a16="http://schemas.microsoft.com/office/drawing/2014/main" id="{7E7559D6-3A58-4840-B498-19E28DB836E9}"/>
                </a:ext>
              </a:extLst>
            </p:cNvPr>
            <p:cNvSpPr/>
            <p:nvPr/>
          </p:nvSpPr>
          <p:spPr>
            <a:xfrm>
              <a:off x="5693816"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grpFill/>
            <a:ln w="9525" cap="flat">
              <a:noFill/>
              <a:prstDash val="solid"/>
              <a:miter/>
            </a:ln>
          </p:spPr>
          <p:txBody>
            <a:bodyPr rtlCol="0" anchor="ctr"/>
            <a:lstStyle/>
            <a:p>
              <a:endParaRPr lang="en-US"/>
            </a:p>
          </p:txBody>
        </p:sp>
        <p:sp>
          <p:nvSpPr>
            <p:cNvPr id="838" name="Freeform: Shape 837">
              <a:extLst>
                <a:ext uri="{FF2B5EF4-FFF2-40B4-BE49-F238E27FC236}">
                  <a16:creationId xmlns:a16="http://schemas.microsoft.com/office/drawing/2014/main" id="{1CFB64BA-2EFC-40B8-B887-883A5B01BE8D}"/>
                </a:ext>
              </a:extLst>
            </p:cNvPr>
            <p:cNvSpPr/>
            <p:nvPr/>
          </p:nvSpPr>
          <p:spPr>
            <a:xfrm>
              <a:off x="6395056"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39" name="Freeform: Shape 838">
              <a:extLst>
                <a:ext uri="{FF2B5EF4-FFF2-40B4-BE49-F238E27FC236}">
                  <a16:creationId xmlns:a16="http://schemas.microsoft.com/office/drawing/2014/main" id="{618EED2A-A217-48B2-BA0C-3395777F3211}"/>
                </a:ext>
              </a:extLst>
            </p:cNvPr>
            <p:cNvSpPr/>
            <p:nvPr/>
          </p:nvSpPr>
          <p:spPr>
            <a:xfrm>
              <a:off x="6083388"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grpFill/>
            <a:ln w="9525" cap="flat">
              <a:noFill/>
              <a:prstDash val="solid"/>
              <a:miter/>
            </a:ln>
          </p:spPr>
          <p:txBody>
            <a:bodyPr rtlCol="0" anchor="ctr"/>
            <a:lstStyle/>
            <a:p>
              <a:endParaRPr lang="en-US"/>
            </a:p>
          </p:txBody>
        </p:sp>
        <p:sp>
          <p:nvSpPr>
            <p:cNvPr id="840" name="Freeform: Shape 839">
              <a:extLst>
                <a:ext uri="{FF2B5EF4-FFF2-40B4-BE49-F238E27FC236}">
                  <a16:creationId xmlns:a16="http://schemas.microsoft.com/office/drawing/2014/main" id="{5996FA3E-2261-4C9E-B144-6FC9C71AB0E9}"/>
                </a:ext>
              </a:extLst>
            </p:cNvPr>
            <p:cNvSpPr/>
            <p:nvPr/>
          </p:nvSpPr>
          <p:spPr>
            <a:xfrm>
              <a:off x="4992595"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41" name="Freeform: Shape 840">
              <a:extLst>
                <a:ext uri="{FF2B5EF4-FFF2-40B4-BE49-F238E27FC236}">
                  <a16:creationId xmlns:a16="http://schemas.microsoft.com/office/drawing/2014/main" id="{45F40225-2CF4-4854-B6A1-D1C66853C3E8}"/>
                </a:ext>
              </a:extLst>
            </p:cNvPr>
            <p:cNvSpPr/>
            <p:nvPr/>
          </p:nvSpPr>
          <p:spPr>
            <a:xfrm>
              <a:off x="5615911"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89" y="0"/>
                    <a:pt x="17936" y="0"/>
                  </a:cubicBezTo>
                  <a:close/>
                </a:path>
              </a:pathLst>
            </a:custGeom>
            <a:grpFill/>
            <a:ln w="9525" cap="flat">
              <a:noFill/>
              <a:prstDash val="solid"/>
              <a:miter/>
            </a:ln>
          </p:spPr>
          <p:txBody>
            <a:bodyPr rtlCol="0" anchor="ctr"/>
            <a:lstStyle/>
            <a:p>
              <a:endParaRPr lang="en-US"/>
            </a:p>
          </p:txBody>
        </p:sp>
        <p:sp>
          <p:nvSpPr>
            <p:cNvPr id="842" name="Freeform: Shape 841">
              <a:extLst>
                <a:ext uri="{FF2B5EF4-FFF2-40B4-BE49-F238E27FC236}">
                  <a16:creationId xmlns:a16="http://schemas.microsoft.com/office/drawing/2014/main" id="{EACB6BDC-C1A4-4218-BB67-88D44A8349E2}"/>
                </a:ext>
              </a:extLst>
            </p:cNvPr>
            <p:cNvSpPr/>
            <p:nvPr/>
          </p:nvSpPr>
          <p:spPr>
            <a:xfrm>
              <a:off x="5771740"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43" name="Freeform: Shape 842">
              <a:extLst>
                <a:ext uri="{FF2B5EF4-FFF2-40B4-BE49-F238E27FC236}">
                  <a16:creationId xmlns:a16="http://schemas.microsoft.com/office/drawing/2014/main" id="{81544C61-DDCE-4E36-AAAE-735B5DF03688}"/>
                </a:ext>
              </a:extLst>
            </p:cNvPr>
            <p:cNvSpPr/>
            <p:nvPr/>
          </p:nvSpPr>
          <p:spPr>
            <a:xfrm>
              <a:off x="5927559"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grpFill/>
            <a:ln w="9525" cap="flat">
              <a:noFill/>
              <a:prstDash val="solid"/>
              <a:miter/>
            </a:ln>
          </p:spPr>
          <p:txBody>
            <a:bodyPr rtlCol="0" anchor="ctr"/>
            <a:lstStyle/>
            <a:p>
              <a:endParaRPr lang="en-US"/>
            </a:p>
          </p:txBody>
        </p:sp>
        <p:sp>
          <p:nvSpPr>
            <p:cNvPr id="844" name="Freeform: Shape 843">
              <a:extLst>
                <a:ext uri="{FF2B5EF4-FFF2-40B4-BE49-F238E27FC236}">
                  <a16:creationId xmlns:a16="http://schemas.microsoft.com/office/drawing/2014/main" id="{CE19CE68-20F9-4BE9-9BD5-6D81622C28F5}"/>
                </a:ext>
              </a:extLst>
            </p:cNvPr>
            <p:cNvSpPr/>
            <p:nvPr/>
          </p:nvSpPr>
          <p:spPr>
            <a:xfrm>
              <a:off x="5460072"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grpFill/>
            <a:ln w="9525" cap="flat">
              <a:noFill/>
              <a:prstDash val="solid"/>
              <a:miter/>
            </a:ln>
          </p:spPr>
          <p:txBody>
            <a:bodyPr rtlCol="0" anchor="ctr"/>
            <a:lstStyle/>
            <a:p>
              <a:endParaRPr lang="en-US"/>
            </a:p>
          </p:txBody>
        </p:sp>
        <p:sp>
          <p:nvSpPr>
            <p:cNvPr id="845" name="Freeform: Shape 844">
              <a:extLst>
                <a:ext uri="{FF2B5EF4-FFF2-40B4-BE49-F238E27FC236}">
                  <a16:creationId xmlns:a16="http://schemas.microsoft.com/office/drawing/2014/main" id="{BF78F6DE-BD91-46A2-AA54-7EFD3CBD59EE}"/>
                </a:ext>
              </a:extLst>
            </p:cNvPr>
            <p:cNvSpPr/>
            <p:nvPr/>
          </p:nvSpPr>
          <p:spPr>
            <a:xfrm>
              <a:off x="6161312"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46" name="Freeform: Shape 845">
              <a:extLst>
                <a:ext uri="{FF2B5EF4-FFF2-40B4-BE49-F238E27FC236}">
                  <a16:creationId xmlns:a16="http://schemas.microsoft.com/office/drawing/2014/main" id="{1D8EDE91-C00D-4413-B1DC-948F385D1872}"/>
                </a:ext>
              </a:extLst>
            </p:cNvPr>
            <p:cNvSpPr/>
            <p:nvPr/>
          </p:nvSpPr>
          <p:spPr>
            <a:xfrm>
              <a:off x="5148424"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47" name="Freeform: Shape 846">
              <a:extLst>
                <a:ext uri="{FF2B5EF4-FFF2-40B4-BE49-F238E27FC236}">
                  <a16:creationId xmlns:a16="http://schemas.microsoft.com/office/drawing/2014/main" id="{67917BEC-E49B-4A7C-8CC3-86A39A3901F6}"/>
                </a:ext>
              </a:extLst>
            </p:cNvPr>
            <p:cNvSpPr/>
            <p:nvPr/>
          </p:nvSpPr>
          <p:spPr>
            <a:xfrm>
              <a:off x="6005483"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89" y="0"/>
                    <a:pt x="17936" y="0"/>
                  </a:cubicBezTo>
                  <a:close/>
                </a:path>
              </a:pathLst>
            </a:custGeom>
            <a:grpFill/>
            <a:ln w="9525" cap="flat">
              <a:noFill/>
              <a:prstDash val="solid"/>
              <a:miter/>
            </a:ln>
          </p:spPr>
          <p:txBody>
            <a:bodyPr rtlCol="0" anchor="ctr"/>
            <a:lstStyle/>
            <a:p>
              <a:endParaRPr lang="en-US"/>
            </a:p>
          </p:txBody>
        </p:sp>
        <p:sp>
          <p:nvSpPr>
            <p:cNvPr id="848" name="Freeform: Shape 847">
              <a:extLst>
                <a:ext uri="{FF2B5EF4-FFF2-40B4-BE49-F238E27FC236}">
                  <a16:creationId xmlns:a16="http://schemas.microsoft.com/office/drawing/2014/main" id="{28873282-E152-4489-B80C-C109552C70B2}"/>
                </a:ext>
              </a:extLst>
            </p:cNvPr>
            <p:cNvSpPr/>
            <p:nvPr/>
          </p:nvSpPr>
          <p:spPr>
            <a:xfrm>
              <a:off x="6239227"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6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6" y="25184"/>
                    <a:pt x="34156" y="16221"/>
                  </a:cubicBezTo>
                  <a:cubicBezTo>
                    <a:pt x="34156" y="7258"/>
                    <a:pt x="26889" y="0"/>
                    <a:pt x="17936" y="0"/>
                  </a:cubicBezTo>
                  <a:close/>
                </a:path>
              </a:pathLst>
            </a:custGeom>
            <a:grpFill/>
            <a:ln w="9525" cap="flat">
              <a:noFill/>
              <a:prstDash val="solid"/>
              <a:miter/>
            </a:ln>
          </p:spPr>
          <p:txBody>
            <a:bodyPr rtlCol="0" anchor="ctr"/>
            <a:lstStyle/>
            <a:p>
              <a:endParaRPr lang="en-US"/>
            </a:p>
          </p:txBody>
        </p:sp>
        <p:sp>
          <p:nvSpPr>
            <p:cNvPr id="849" name="Freeform: Shape 848">
              <a:extLst>
                <a:ext uri="{FF2B5EF4-FFF2-40B4-BE49-F238E27FC236}">
                  <a16:creationId xmlns:a16="http://schemas.microsoft.com/office/drawing/2014/main" id="{5957AF90-4A01-48EC-9CD0-8EF56965904B}"/>
                </a:ext>
              </a:extLst>
            </p:cNvPr>
            <p:cNvSpPr/>
            <p:nvPr/>
          </p:nvSpPr>
          <p:spPr>
            <a:xfrm>
              <a:off x="5537996"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7"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grpFill/>
            <a:ln w="9525" cap="flat">
              <a:noFill/>
              <a:prstDash val="solid"/>
              <a:miter/>
            </a:ln>
          </p:spPr>
          <p:txBody>
            <a:bodyPr rtlCol="0" anchor="ctr"/>
            <a:lstStyle/>
            <a:p>
              <a:endParaRPr lang="en-US"/>
            </a:p>
          </p:txBody>
        </p:sp>
        <p:sp>
          <p:nvSpPr>
            <p:cNvPr id="850" name="Freeform: Shape 849">
              <a:extLst>
                <a:ext uri="{FF2B5EF4-FFF2-40B4-BE49-F238E27FC236}">
                  <a16:creationId xmlns:a16="http://schemas.microsoft.com/office/drawing/2014/main" id="{83BCC5FC-5B7E-4769-AA85-E7A11011F349}"/>
                </a:ext>
              </a:extLst>
            </p:cNvPr>
            <p:cNvSpPr/>
            <p:nvPr/>
          </p:nvSpPr>
          <p:spPr>
            <a:xfrm>
              <a:off x="5148814"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51" name="Freeform: Shape 850">
              <a:extLst>
                <a:ext uri="{FF2B5EF4-FFF2-40B4-BE49-F238E27FC236}">
                  <a16:creationId xmlns:a16="http://schemas.microsoft.com/office/drawing/2014/main" id="{0ED81211-C900-41B6-8CF6-3A22B52D92AC}"/>
                </a:ext>
              </a:extLst>
            </p:cNvPr>
            <p:cNvSpPr/>
            <p:nvPr/>
          </p:nvSpPr>
          <p:spPr>
            <a:xfrm>
              <a:off x="5304643"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52" name="Freeform: Shape 851">
              <a:extLst>
                <a:ext uri="{FF2B5EF4-FFF2-40B4-BE49-F238E27FC236}">
                  <a16:creationId xmlns:a16="http://schemas.microsoft.com/office/drawing/2014/main" id="{96227859-F316-42BF-8F84-B408B3A80FBE}"/>
                </a:ext>
              </a:extLst>
            </p:cNvPr>
            <p:cNvSpPr/>
            <p:nvPr/>
          </p:nvSpPr>
          <p:spPr>
            <a:xfrm>
              <a:off x="5382558" y="3718864"/>
              <a:ext cx="33375" cy="31661"/>
            </a:xfrm>
            <a:custGeom>
              <a:avLst/>
              <a:gdLst>
                <a:gd name="connsiteX0" fmla="*/ 17545 w 33375"/>
                <a:gd name="connsiteY0" fmla="*/ 0 h 31661"/>
                <a:gd name="connsiteX1" fmla="*/ 15830 w 33375"/>
                <a:gd name="connsiteY1" fmla="*/ 0 h 31661"/>
                <a:gd name="connsiteX2" fmla="*/ 0 w 33375"/>
                <a:gd name="connsiteY2" fmla="*/ 15830 h 31661"/>
                <a:gd name="connsiteX3" fmla="*/ 15830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0" y="0"/>
                  </a:lnTo>
                  <a:cubicBezTo>
                    <a:pt x="7086" y="0"/>
                    <a:pt x="0" y="7086"/>
                    <a:pt x="0" y="15830"/>
                  </a:cubicBezTo>
                  <a:cubicBezTo>
                    <a:pt x="0" y="24574"/>
                    <a:pt x="7086" y="31661"/>
                    <a:pt x="15830"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53" name="Freeform: Shape 852">
              <a:extLst>
                <a:ext uri="{FF2B5EF4-FFF2-40B4-BE49-F238E27FC236}">
                  <a16:creationId xmlns:a16="http://schemas.microsoft.com/office/drawing/2014/main" id="{4E7BCEF3-A5FC-48FD-969F-962447B4795E}"/>
                </a:ext>
              </a:extLst>
            </p:cNvPr>
            <p:cNvSpPr/>
            <p:nvPr/>
          </p:nvSpPr>
          <p:spPr>
            <a:xfrm>
              <a:off x="5226719"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grpFill/>
            <a:ln w="9525" cap="flat">
              <a:noFill/>
              <a:prstDash val="solid"/>
              <a:miter/>
            </a:ln>
          </p:spPr>
          <p:txBody>
            <a:bodyPr rtlCol="0" anchor="ctr"/>
            <a:lstStyle/>
            <a:p>
              <a:endParaRPr lang="en-US"/>
            </a:p>
          </p:txBody>
        </p:sp>
        <p:sp>
          <p:nvSpPr>
            <p:cNvPr id="854" name="Freeform: Shape 853">
              <a:extLst>
                <a:ext uri="{FF2B5EF4-FFF2-40B4-BE49-F238E27FC236}">
                  <a16:creationId xmlns:a16="http://schemas.microsoft.com/office/drawing/2014/main" id="{07768C89-94C2-4A79-9179-11835F43FE47}"/>
                </a:ext>
              </a:extLst>
            </p:cNvPr>
            <p:cNvSpPr/>
            <p:nvPr/>
          </p:nvSpPr>
          <p:spPr>
            <a:xfrm>
              <a:off x="5460463"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grpFill/>
            <a:ln w="9525" cap="flat">
              <a:noFill/>
              <a:prstDash val="solid"/>
              <a:miter/>
            </a:ln>
          </p:spPr>
          <p:txBody>
            <a:bodyPr rtlCol="0" anchor="ctr"/>
            <a:lstStyle/>
            <a:p>
              <a:endParaRPr lang="en-US"/>
            </a:p>
          </p:txBody>
        </p:sp>
        <p:sp>
          <p:nvSpPr>
            <p:cNvPr id="855" name="Freeform: Shape 854">
              <a:extLst>
                <a:ext uri="{FF2B5EF4-FFF2-40B4-BE49-F238E27FC236}">
                  <a16:creationId xmlns:a16="http://schemas.microsoft.com/office/drawing/2014/main" id="{27582735-E6F1-4ADD-A4DB-E13B8281A4C5}"/>
                </a:ext>
              </a:extLst>
            </p:cNvPr>
            <p:cNvSpPr/>
            <p:nvPr/>
          </p:nvSpPr>
          <p:spPr>
            <a:xfrm>
              <a:off x="5538387"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56" name="Freeform: Shape 855">
              <a:extLst>
                <a:ext uri="{FF2B5EF4-FFF2-40B4-BE49-F238E27FC236}">
                  <a16:creationId xmlns:a16="http://schemas.microsoft.com/office/drawing/2014/main" id="{770E2E14-E7BA-4D4E-A7F2-250E7FCBBDF1}"/>
                </a:ext>
              </a:extLst>
            </p:cNvPr>
            <p:cNvSpPr/>
            <p:nvPr/>
          </p:nvSpPr>
          <p:spPr>
            <a:xfrm>
              <a:off x="6161703"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57" name="Freeform: Shape 856">
              <a:extLst>
                <a:ext uri="{FF2B5EF4-FFF2-40B4-BE49-F238E27FC236}">
                  <a16:creationId xmlns:a16="http://schemas.microsoft.com/office/drawing/2014/main" id="{538ABD6F-A7A5-42A8-93E9-633275F07EB7}"/>
                </a:ext>
              </a:extLst>
            </p:cNvPr>
            <p:cNvSpPr/>
            <p:nvPr/>
          </p:nvSpPr>
          <p:spPr>
            <a:xfrm>
              <a:off x="6395433" y="3718864"/>
              <a:ext cx="24661" cy="21714"/>
            </a:xfrm>
            <a:custGeom>
              <a:avLst/>
              <a:gdLst>
                <a:gd name="connsiteX0" fmla="*/ 15911 w 24661"/>
                <a:gd name="connsiteY0" fmla="*/ 0 h 21714"/>
                <a:gd name="connsiteX1" fmla="*/ 280 w 24661"/>
                <a:gd name="connsiteY1" fmla="*/ 12554 h 21714"/>
                <a:gd name="connsiteX2" fmla="*/ 1328 w 24661"/>
                <a:gd name="connsiteY2" fmla="*/ 21641 h 21714"/>
                <a:gd name="connsiteX3" fmla="*/ 1519 w 24661"/>
                <a:gd name="connsiteY3" fmla="*/ 21689 h 21714"/>
                <a:gd name="connsiteX4" fmla="*/ 24617 w 24661"/>
                <a:gd name="connsiteY4" fmla="*/ 2210 h 21714"/>
                <a:gd name="connsiteX5" fmla="*/ 24598 w 24661"/>
                <a:gd name="connsiteY5" fmla="*/ 2010 h 21714"/>
                <a:gd name="connsiteX6" fmla="*/ 17121 w 24661"/>
                <a:gd name="connsiteY6" fmla="*/ 0 h 21714"/>
                <a:gd name="connsiteX7" fmla="*/ 15911 w 24661"/>
                <a:gd name="connsiteY7" fmla="*/ 0 h 21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661" h="21714">
                  <a:moveTo>
                    <a:pt x="15911" y="0"/>
                  </a:moveTo>
                  <a:cubicBezTo>
                    <a:pt x="8405" y="0"/>
                    <a:pt x="1699" y="5182"/>
                    <a:pt x="280" y="12554"/>
                  </a:cubicBezTo>
                  <a:cubicBezTo>
                    <a:pt x="-358" y="15840"/>
                    <a:pt x="137" y="18936"/>
                    <a:pt x="1328" y="21641"/>
                  </a:cubicBezTo>
                  <a:cubicBezTo>
                    <a:pt x="1357" y="21717"/>
                    <a:pt x="1461" y="21736"/>
                    <a:pt x="1519" y="21689"/>
                  </a:cubicBezTo>
                  <a:cubicBezTo>
                    <a:pt x="9300" y="15297"/>
                    <a:pt x="17006" y="8811"/>
                    <a:pt x="24617" y="2210"/>
                  </a:cubicBezTo>
                  <a:cubicBezTo>
                    <a:pt x="24683" y="2152"/>
                    <a:pt x="24674" y="2048"/>
                    <a:pt x="24598" y="2010"/>
                  </a:cubicBezTo>
                  <a:cubicBezTo>
                    <a:pt x="22378" y="762"/>
                    <a:pt x="19844" y="0"/>
                    <a:pt x="17121" y="0"/>
                  </a:cubicBezTo>
                  <a:lnTo>
                    <a:pt x="15911" y="0"/>
                  </a:lnTo>
                  <a:close/>
                </a:path>
              </a:pathLst>
            </a:custGeom>
            <a:grpFill/>
            <a:ln w="9525" cap="flat">
              <a:noFill/>
              <a:prstDash val="solid"/>
              <a:miter/>
            </a:ln>
          </p:spPr>
          <p:txBody>
            <a:bodyPr rtlCol="0" anchor="ctr"/>
            <a:lstStyle/>
            <a:p>
              <a:endParaRPr lang="en-US"/>
            </a:p>
          </p:txBody>
        </p:sp>
        <p:sp>
          <p:nvSpPr>
            <p:cNvPr id="858" name="Freeform: Shape 857">
              <a:extLst>
                <a:ext uri="{FF2B5EF4-FFF2-40B4-BE49-F238E27FC236}">
                  <a16:creationId xmlns:a16="http://schemas.microsoft.com/office/drawing/2014/main" id="{AFD5D4C6-97F5-484D-8B62-C5ACB3869B30}"/>
                </a:ext>
              </a:extLst>
            </p:cNvPr>
            <p:cNvSpPr/>
            <p:nvPr/>
          </p:nvSpPr>
          <p:spPr>
            <a:xfrm>
              <a:off x="5927950"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grpFill/>
            <a:ln w="9525" cap="flat">
              <a:noFill/>
              <a:prstDash val="solid"/>
              <a:miter/>
            </a:ln>
          </p:spPr>
          <p:txBody>
            <a:bodyPr rtlCol="0" anchor="ctr"/>
            <a:lstStyle/>
            <a:p>
              <a:endParaRPr lang="en-US"/>
            </a:p>
          </p:txBody>
        </p:sp>
        <p:sp>
          <p:nvSpPr>
            <p:cNvPr id="859" name="Freeform: Shape 858">
              <a:extLst>
                <a:ext uri="{FF2B5EF4-FFF2-40B4-BE49-F238E27FC236}">
                  <a16:creationId xmlns:a16="http://schemas.microsoft.com/office/drawing/2014/main" id="{72922E9D-F039-48DE-9983-A6BBB5CA8A95}"/>
                </a:ext>
              </a:extLst>
            </p:cNvPr>
            <p:cNvSpPr/>
            <p:nvPr/>
          </p:nvSpPr>
          <p:spPr>
            <a:xfrm>
              <a:off x="5772130"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60" name="Freeform: Shape 859">
              <a:extLst>
                <a:ext uri="{FF2B5EF4-FFF2-40B4-BE49-F238E27FC236}">
                  <a16:creationId xmlns:a16="http://schemas.microsoft.com/office/drawing/2014/main" id="{74F435D6-22C5-42A3-985D-D6C2344C8283}"/>
                </a:ext>
              </a:extLst>
            </p:cNvPr>
            <p:cNvSpPr/>
            <p:nvPr/>
          </p:nvSpPr>
          <p:spPr>
            <a:xfrm>
              <a:off x="4923789" y="3718864"/>
              <a:ext cx="24662" cy="21714"/>
            </a:xfrm>
            <a:custGeom>
              <a:avLst/>
              <a:gdLst>
                <a:gd name="connsiteX0" fmla="*/ 8779 w 24662"/>
                <a:gd name="connsiteY0" fmla="*/ 0 h 21714"/>
                <a:gd name="connsiteX1" fmla="*/ 7541 w 24662"/>
                <a:gd name="connsiteY1" fmla="*/ 0 h 21714"/>
                <a:gd name="connsiteX2" fmla="*/ 64 w 24662"/>
                <a:gd name="connsiteY2" fmla="*/ 2010 h 21714"/>
                <a:gd name="connsiteX3" fmla="*/ 45 w 24662"/>
                <a:gd name="connsiteY3" fmla="*/ 2210 h 21714"/>
                <a:gd name="connsiteX4" fmla="*/ 23143 w 24662"/>
                <a:gd name="connsiteY4" fmla="*/ 21689 h 21714"/>
                <a:gd name="connsiteX5" fmla="*/ 23333 w 24662"/>
                <a:gd name="connsiteY5" fmla="*/ 21641 h 21714"/>
                <a:gd name="connsiteX6" fmla="*/ 24381 w 24662"/>
                <a:gd name="connsiteY6" fmla="*/ 12535 h 21714"/>
                <a:gd name="connsiteX7" fmla="*/ 8779 w 24662"/>
                <a:gd name="connsiteY7" fmla="*/ 0 h 21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662" h="21714">
                  <a:moveTo>
                    <a:pt x="8779" y="0"/>
                  </a:moveTo>
                  <a:lnTo>
                    <a:pt x="7541" y="0"/>
                  </a:lnTo>
                  <a:cubicBezTo>
                    <a:pt x="4817" y="0"/>
                    <a:pt x="2283" y="762"/>
                    <a:pt x="64" y="2010"/>
                  </a:cubicBezTo>
                  <a:cubicBezTo>
                    <a:pt x="-13" y="2048"/>
                    <a:pt x="-22" y="2152"/>
                    <a:pt x="45" y="2210"/>
                  </a:cubicBezTo>
                  <a:cubicBezTo>
                    <a:pt x="7655" y="8811"/>
                    <a:pt x="15351" y="15297"/>
                    <a:pt x="23143" y="21689"/>
                  </a:cubicBezTo>
                  <a:cubicBezTo>
                    <a:pt x="23209" y="21736"/>
                    <a:pt x="23305" y="21717"/>
                    <a:pt x="23333" y="21641"/>
                  </a:cubicBezTo>
                  <a:cubicBezTo>
                    <a:pt x="24533" y="18926"/>
                    <a:pt x="25019" y="15830"/>
                    <a:pt x="24381" y="12535"/>
                  </a:cubicBezTo>
                  <a:cubicBezTo>
                    <a:pt x="22952" y="5182"/>
                    <a:pt x="16275" y="0"/>
                    <a:pt x="8779" y="0"/>
                  </a:cubicBezTo>
                  <a:close/>
                </a:path>
              </a:pathLst>
            </a:custGeom>
            <a:grpFill/>
            <a:ln w="9525" cap="flat">
              <a:noFill/>
              <a:prstDash val="solid"/>
              <a:miter/>
            </a:ln>
          </p:spPr>
          <p:txBody>
            <a:bodyPr rtlCol="0" anchor="ctr"/>
            <a:lstStyle/>
            <a:p>
              <a:endParaRPr lang="en-US"/>
            </a:p>
          </p:txBody>
        </p:sp>
        <p:sp>
          <p:nvSpPr>
            <p:cNvPr id="861" name="Freeform: Shape 860">
              <a:extLst>
                <a:ext uri="{FF2B5EF4-FFF2-40B4-BE49-F238E27FC236}">
                  <a16:creationId xmlns:a16="http://schemas.microsoft.com/office/drawing/2014/main" id="{BAC5C83A-4E93-40EB-8269-A245FC616FAA}"/>
                </a:ext>
              </a:extLst>
            </p:cNvPr>
            <p:cNvSpPr/>
            <p:nvPr/>
          </p:nvSpPr>
          <p:spPr>
            <a:xfrm>
              <a:off x="6005874"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62" name="Freeform: Shape 861">
              <a:extLst>
                <a:ext uri="{FF2B5EF4-FFF2-40B4-BE49-F238E27FC236}">
                  <a16:creationId xmlns:a16="http://schemas.microsoft.com/office/drawing/2014/main" id="{C5679C36-127C-4710-9ACC-D7B9C305F283}"/>
                </a:ext>
              </a:extLst>
            </p:cNvPr>
            <p:cNvSpPr/>
            <p:nvPr/>
          </p:nvSpPr>
          <p:spPr>
            <a:xfrm>
              <a:off x="6083779"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grpFill/>
            <a:ln w="9525" cap="flat">
              <a:noFill/>
              <a:prstDash val="solid"/>
              <a:miter/>
            </a:ln>
          </p:spPr>
          <p:txBody>
            <a:bodyPr rtlCol="0" anchor="ctr"/>
            <a:lstStyle/>
            <a:p>
              <a:endParaRPr lang="en-US"/>
            </a:p>
          </p:txBody>
        </p:sp>
        <p:sp>
          <p:nvSpPr>
            <p:cNvPr id="863" name="Freeform: Shape 862">
              <a:extLst>
                <a:ext uri="{FF2B5EF4-FFF2-40B4-BE49-F238E27FC236}">
                  <a16:creationId xmlns:a16="http://schemas.microsoft.com/office/drawing/2014/main" id="{D9A66A69-1960-4C71-8F90-C65BFD064E1B}"/>
                </a:ext>
              </a:extLst>
            </p:cNvPr>
            <p:cNvSpPr/>
            <p:nvPr/>
          </p:nvSpPr>
          <p:spPr>
            <a:xfrm>
              <a:off x="5850045" y="3718874"/>
              <a:ext cx="33375" cy="31660"/>
            </a:xfrm>
            <a:custGeom>
              <a:avLst/>
              <a:gdLst>
                <a:gd name="connsiteX0" fmla="*/ 15831 w 33375"/>
                <a:gd name="connsiteY0" fmla="*/ 31661 h 31660"/>
                <a:gd name="connsiteX1" fmla="*/ 17545 w 33375"/>
                <a:gd name="connsiteY1" fmla="*/ 31661 h 31660"/>
                <a:gd name="connsiteX2" fmla="*/ 33376 w 33375"/>
                <a:gd name="connsiteY2" fmla="*/ 15830 h 31660"/>
                <a:gd name="connsiteX3" fmla="*/ 17545 w 33375"/>
                <a:gd name="connsiteY3" fmla="*/ 0 h 31660"/>
                <a:gd name="connsiteX4" fmla="*/ 15831 w 33375"/>
                <a:gd name="connsiteY4" fmla="*/ 0 h 31660"/>
                <a:gd name="connsiteX5" fmla="*/ 0 w 33375"/>
                <a:gd name="connsiteY5" fmla="*/ 15830 h 31660"/>
                <a:gd name="connsiteX6" fmla="*/ 15831 w 33375"/>
                <a:gd name="connsiteY6" fmla="*/ 31661 h 3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0">
                  <a:moveTo>
                    <a:pt x="15831" y="31661"/>
                  </a:moveTo>
                  <a:lnTo>
                    <a:pt x="17545" y="31661"/>
                  </a:lnTo>
                  <a:cubicBezTo>
                    <a:pt x="26289" y="31661"/>
                    <a:pt x="33376" y="24574"/>
                    <a:pt x="33376" y="15830"/>
                  </a:cubicBezTo>
                  <a:cubicBezTo>
                    <a:pt x="33376" y="7086"/>
                    <a:pt x="26289" y="0"/>
                    <a:pt x="17545" y="0"/>
                  </a:cubicBezTo>
                  <a:lnTo>
                    <a:pt x="15831" y="0"/>
                  </a:lnTo>
                  <a:cubicBezTo>
                    <a:pt x="7087" y="0"/>
                    <a:pt x="0" y="7086"/>
                    <a:pt x="0" y="15830"/>
                  </a:cubicBezTo>
                  <a:cubicBezTo>
                    <a:pt x="0" y="24574"/>
                    <a:pt x="7077" y="31661"/>
                    <a:pt x="15831" y="31661"/>
                  </a:cubicBezTo>
                  <a:close/>
                </a:path>
              </a:pathLst>
            </a:custGeom>
            <a:grpFill/>
            <a:ln w="9525" cap="flat">
              <a:noFill/>
              <a:prstDash val="solid"/>
              <a:miter/>
            </a:ln>
          </p:spPr>
          <p:txBody>
            <a:bodyPr rtlCol="0" anchor="ctr"/>
            <a:lstStyle/>
            <a:p>
              <a:endParaRPr lang="en-US"/>
            </a:p>
          </p:txBody>
        </p:sp>
        <p:sp>
          <p:nvSpPr>
            <p:cNvPr id="864" name="Freeform: Shape 863">
              <a:extLst>
                <a:ext uri="{FF2B5EF4-FFF2-40B4-BE49-F238E27FC236}">
                  <a16:creationId xmlns:a16="http://schemas.microsoft.com/office/drawing/2014/main" id="{EE729863-AAD0-4779-93EA-349ECD58D993}"/>
                </a:ext>
              </a:extLst>
            </p:cNvPr>
            <p:cNvSpPr/>
            <p:nvPr/>
          </p:nvSpPr>
          <p:spPr>
            <a:xfrm>
              <a:off x="6239617" y="3718864"/>
              <a:ext cx="33375" cy="31661"/>
            </a:xfrm>
            <a:custGeom>
              <a:avLst/>
              <a:gdLst>
                <a:gd name="connsiteX0" fmla="*/ 17545 w 33375"/>
                <a:gd name="connsiteY0" fmla="*/ 0 h 31661"/>
                <a:gd name="connsiteX1" fmla="*/ 15830 w 33375"/>
                <a:gd name="connsiteY1" fmla="*/ 0 h 31661"/>
                <a:gd name="connsiteX2" fmla="*/ 0 w 33375"/>
                <a:gd name="connsiteY2" fmla="*/ 15830 h 31661"/>
                <a:gd name="connsiteX3" fmla="*/ 15830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0" y="0"/>
                  </a:lnTo>
                  <a:cubicBezTo>
                    <a:pt x="7087" y="0"/>
                    <a:pt x="0" y="7086"/>
                    <a:pt x="0" y="15830"/>
                  </a:cubicBezTo>
                  <a:cubicBezTo>
                    <a:pt x="0" y="24574"/>
                    <a:pt x="7087" y="31661"/>
                    <a:pt x="15830"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65" name="Freeform: Shape 864">
              <a:extLst>
                <a:ext uri="{FF2B5EF4-FFF2-40B4-BE49-F238E27FC236}">
                  <a16:creationId xmlns:a16="http://schemas.microsoft.com/office/drawing/2014/main" id="{F4B17C97-74E5-4AF6-B977-E002C9C2D94A}"/>
                </a:ext>
              </a:extLst>
            </p:cNvPr>
            <p:cNvSpPr/>
            <p:nvPr/>
          </p:nvSpPr>
          <p:spPr>
            <a:xfrm>
              <a:off x="5694206"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grpFill/>
            <a:ln w="9525" cap="flat">
              <a:noFill/>
              <a:prstDash val="solid"/>
              <a:miter/>
            </a:ln>
          </p:spPr>
          <p:txBody>
            <a:bodyPr rtlCol="0" anchor="ctr"/>
            <a:lstStyle/>
            <a:p>
              <a:endParaRPr lang="en-US"/>
            </a:p>
          </p:txBody>
        </p:sp>
        <p:sp>
          <p:nvSpPr>
            <p:cNvPr id="866" name="Freeform: Shape 865">
              <a:extLst>
                <a:ext uri="{FF2B5EF4-FFF2-40B4-BE49-F238E27FC236}">
                  <a16:creationId xmlns:a16="http://schemas.microsoft.com/office/drawing/2014/main" id="{DB5769A1-3CA5-49BF-AD97-F26DA710F82F}"/>
                </a:ext>
              </a:extLst>
            </p:cNvPr>
            <p:cNvSpPr/>
            <p:nvPr/>
          </p:nvSpPr>
          <p:spPr>
            <a:xfrm>
              <a:off x="4992985"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67" name="Freeform: Shape 866">
              <a:extLst>
                <a:ext uri="{FF2B5EF4-FFF2-40B4-BE49-F238E27FC236}">
                  <a16:creationId xmlns:a16="http://schemas.microsoft.com/office/drawing/2014/main" id="{EF23F6EC-2567-4F1E-9AF7-B9621D8FA208}"/>
                </a:ext>
              </a:extLst>
            </p:cNvPr>
            <p:cNvSpPr/>
            <p:nvPr/>
          </p:nvSpPr>
          <p:spPr>
            <a:xfrm>
              <a:off x="5616301"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grpFill/>
            <a:ln w="9525" cap="flat">
              <a:noFill/>
              <a:prstDash val="solid"/>
              <a:miter/>
            </a:ln>
          </p:spPr>
          <p:txBody>
            <a:bodyPr rtlCol="0" anchor="ctr"/>
            <a:lstStyle/>
            <a:p>
              <a:endParaRPr lang="en-US"/>
            </a:p>
          </p:txBody>
        </p:sp>
        <p:sp>
          <p:nvSpPr>
            <p:cNvPr id="868" name="Freeform: Shape 867">
              <a:extLst>
                <a:ext uri="{FF2B5EF4-FFF2-40B4-BE49-F238E27FC236}">
                  <a16:creationId xmlns:a16="http://schemas.microsoft.com/office/drawing/2014/main" id="{DF0C37F6-A93C-4BDE-8E76-7992289D448E}"/>
                </a:ext>
              </a:extLst>
            </p:cNvPr>
            <p:cNvSpPr/>
            <p:nvPr/>
          </p:nvSpPr>
          <p:spPr>
            <a:xfrm>
              <a:off x="5070890"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grpFill/>
            <a:ln w="9525" cap="flat">
              <a:noFill/>
              <a:prstDash val="solid"/>
              <a:miter/>
            </a:ln>
          </p:spPr>
          <p:txBody>
            <a:bodyPr rtlCol="0" anchor="ctr"/>
            <a:lstStyle/>
            <a:p>
              <a:endParaRPr lang="en-US"/>
            </a:p>
          </p:txBody>
        </p:sp>
        <p:sp>
          <p:nvSpPr>
            <p:cNvPr id="869" name="Freeform: Shape 868">
              <a:extLst>
                <a:ext uri="{FF2B5EF4-FFF2-40B4-BE49-F238E27FC236}">
                  <a16:creationId xmlns:a16="http://schemas.microsoft.com/office/drawing/2014/main" id="{B489B547-D219-40F9-8C01-95F5F0A83A22}"/>
                </a:ext>
              </a:extLst>
            </p:cNvPr>
            <p:cNvSpPr/>
            <p:nvPr/>
          </p:nvSpPr>
          <p:spPr>
            <a:xfrm>
              <a:off x="6317522"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grpFill/>
            <a:ln w="9525" cap="flat">
              <a:noFill/>
              <a:prstDash val="solid"/>
              <a:miter/>
            </a:ln>
          </p:spPr>
          <p:txBody>
            <a:bodyPr rtlCol="0" anchor="ctr"/>
            <a:lstStyle/>
            <a:p>
              <a:endParaRPr lang="en-US"/>
            </a:p>
          </p:txBody>
        </p:sp>
        <p:sp>
          <p:nvSpPr>
            <p:cNvPr id="870" name="Freeform: Shape 869">
              <a:extLst>
                <a:ext uri="{FF2B5EF4-FFF2-40B4-BE49-F238E27FC236}">
                  <a16:creationId xmlns:a16="http://schemas.microsoft.com/office/drawing/2014/main" id="{A2A1DB60-A7CA-40A9-A543-9272CB8A094B}"/>
                </a:ext>
              </a:extLst>
            </p:cNvPr>
            <p:cNvSpPr/>
            <p:nvPr/>
          </p:nvSpPr>
          <p:spPr>
            <a:xfrm>
              <a:off x="6317913" y="3779605"/>
              <a:ext cx="25062" cy="19728"/>
            </a:xfrm>
            <a:custGeom>
              <a:avLst/>
              <a:gdLst>
                <a:gd name="connsiteX0" fmla="*/ 15059 w 25062"/>
                <a:gd name="connsiteY0" fmla="*/ 0 h 19728"/>
                <a:gd name="connsiteX1" fmla="*/ 0 w 25062"/>
                <a:gd name="connsiteY1" fmla="*/ 15059 h 19728"/>
                <a:gd name="connsiteX2" fmla="*/ 781 w 25062"/>
                <a:gd name="connsiteY2" fmla="*/ 19641 h 19728"/>
                <a:gd name="connsiteX3" fmla="*/ 971 w 25062"/>
                <a:gd name="connsiteY3" fmla="*/ 19707 h 19728"/>
                <a:gd name="connsiteX4" fmla="*/ 25013 w 25062"/>
                <a:gd name="connsiteY4" fmla="*/ 2686 h 19728"/>
                <a:gd name="connsiteX5" fmla="*/ 25013 w 25062"/>
                <a:gd name="connsiteY5" fmla="*/ 2477 h 19728"/>
                <a:gd name="connsiteX6" fmla="*/ 16726 w 25062"/>
                <a:gd name="connsiteY6" fmla="*/ 0 h 19728"/>
                <a:gd name="connsiteX7" fmla="*/ 15059 w 25062"/>
                <a:gd name="connsiteY7" fmla="*/ 0 h 1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62" h="19728">
                  <a:moveTo>
                    <a:pt x="15059" y="0"/>
                  </a:moveTo>
                  <a:cubicBezTo>
                    <a:pt x="6744" y="0"/>
                    <a:pt x="0" y="6744"/>
                    <a:pt x="0" y="15059"/>
                  </a:cubicBezTo>
                  <a:cubicBezTo>
                    <a:pt x="0" y="16669"/>
                    <a:pt x="314" y="18193"/>
                    <a:pt x="781" y="19641"/>
                  </a:cubicBezTo>
                  <a:cubicBezTo>
                    <a:pt x="810" y="19717"/>
                    <a:pt x="905" y="19755"/>
                    <a:pt x="971" y="19707"/>
                  </a:cubicBezTo>
                  <a:cubicBezTo>
                    <a:pt x="9068" y="14135"/>
                    <a:pt x="17078" y="8468"/>
                    <a:pt x="25013" y="2686"/>
                  </a:cubicBezTo>
                  <a:cubicBezTo>
                    <a:pt x="25079" y="2639"/>
                    <a:pt x="25079" y="2524"/>
                    <a:pt x="25013" y="2477"/>
                  </a:cubicBezTo>
                  <a:cubicBezTo>
                    <a:pt x="22641" y="905"/>
                    <a:pt x="19793" y="0"/>
                    <a:pt x="16726" y="0"/>
                  </a:cubicBezTo>
                  <a:lnTo>
                    <a:pt x="15059" y="0"/>
                  </a:lnTo>
                  <a:close/>
                </a:path>
              </a:pathLst>
            </a:custGeom>
            <a:grpFill/>
            <a:ln w="9525" cap="flat">
              <a:noFill/>
              <a:prstDash val="solid"/>
              <a:miter/>
            </a:ln>
          </p:spPr>
          <p:txBody>
            <a:bodyPr rtlCol="0" anchor="ctr"/>
            <a:lstStyle/>
            <a:p>
              <a:endParaRPr lang="en-US"/>
            </a:p>
          </p:txBody>
        </p:sp>
        <p:sp>
          <p:nvSpPr>
            <p:cNvPr id="871" name="Freeform: Shape 870">
              <a:extLst>
                <a:ext uri="{FF2B5EF4-FFF2-40B4-BE49-F238E27FC236}">
                  <a16:creationId xmlns:a16="http://schemas.microsoft.com/office/drawing/2014/main" id="{CEEAA5E9-08D1-4881-897C-00C7C61E08AC}"/>
                </a:ext>
              </a:extLst>
            </p:cNvPr>
            <p:cNvSpPr/>
            <p:nvPr/>
          </p:nvSpPr>
          <p:spPr>
            <a:xfrm>
              <a:off x="5460844"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98" y="0"/>
                    <a:pt x="17164" y="0"/>
                  </a:cubicBezTo>
                  <a:close/>
                </a:path>
              </a:pathLst>
            </a:custGeom>
            <a:grpFill/>
            <a:ln w="9525" cap="flat">
              <a:noFill/>
              <a:prstDash val="solid"/>
              <a:miter/>
            </a:ln>
          </p:spPr>
          <p:txBody>
            <a:bodyPr rtlCol="0" anchor="ctr"/>
            <a:lstStyle/>
            <a:p>
              <a:endParaRPr lang="en-US"/>
            </a:p>
          </p:txBody>
        </p:sp>
        <p:sp>
          <p:nvSpPr>
            <p:cNvPr id="872" name="Freeform: Shape 871">
              <a:extLst>
                <a:ext uri="{FF2B5EF4-FFF2-40B4-BE49-F238E27FC236}">
                  <a16:creationId xmlns:a16="http://schemas.microsoft.com/office/drawing/2014/main" id="{93611AF9-307A-4417-9E5A-28D3360A2F56}"/>
                </a:ext>
              </a:extLst>
            </p:cNvPr>
            <p:cNvSpPr/>
            <p:nvPr/>
          </p:nvSpPr>
          <p:spPr>
            <a:xfrm>
              <a:off x="5850426" y="3779596"/>
              <a:ext cx="32613" cy="30898"/>
            </a:xfrm>
            <a:custGeom>
              <a:avLst/>
              <a:gdLst>
                <a:gd name="connsiteX0" fmla="*/ 15449 w 32613"/>
                <a:gd name="connsiteY0" fmla="*/ 30899 h 30898"/>
                <a:gd name="connsiteX1" fmla="*/ 17164 w 32613"/>
                <a:gd name="connsiteY1" fmla="*/ 30899 h 30898"/>
                <a:gd name="connsiteX2" fmla="*/ 32614 w 32613"/>
                <a:gd name="connsiteY2" fmla="*/ 15449 h 30898"/>
                <a:gd name="connsiteX3" fmla="*/ 17164 w 32613"/>
                <a:gd name="connsiteY3" fmla="*/ 0 h 30898"/>
                <a:gd name="connsiteX4" fmla="*/ 15449 w 32613"/>
                <a:gd name="connsiteY4" fmla="*/ 0 h 30898"/>
                <a:gd name="connsiteX5" fmla="*/ 0 w 32613"/>
                <a:gd name="connsiteY5" fmla="*/ 15449 h 30898"/>
                <a:gd name="connsiteX6" fmla="*/ 15449 w 32613"/>
                <a:gd name="connsiteY6" fmla="*/ 30899 h 3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8">
                  <a:moveTo>
                    <a:pt x="15449" y="30899"/>
                  </a:moveTo>
                  <a:lnTo>
                    <a:pt x="17164" y="30899"/>
                  </a:lnTo>
                  <a:cubicBezTo>
                    <a:pt x="25698" y="30899"/>
                    <a:pt x="32614" y="23984"/>
                    <a:pt x="32614" y="15449"/>
                  </a:cubicBezTo>
                  <a:cubicBezTo>
                    <a:pt x="32614" y="6915"/>
                    <a:pt x="25698" y="0"/>
                    <a:pt x="17164" y="0"/>
                  </a:cubicBezTo>
                  <a:lnTo>
                    <a:pt x="15449" y="0"/>
                  </a:lnTo>
                  <a:cubicBezTo>
                    <a:pt x="6915" y="0"/>
                    <a:pt x="0" y="6915"/>
                    <a:pt x="0" y="15449"/>
                  </a:cubicBezTo>
                  <a:cubicBezTo>
                    <a:pt x="0" y="23984"/>
                    <a:pt x="6915" y="30899"/>
                    <a:pt x="15449" y="30899"/>
                  </a:cubicBezTo>
                  <a:close/>
                </a:path>
              </a:pathLst>
            </a:custGeom>
            <a:grpFill/>
            <a:ln w="9525" cap="flat">
              <a:noFill/>
              <a:prstDash val="solid"/>
              <a:miter/>
            </a:ln>
          </p:spPr>
          <p:txBody>
            <a:bodyPr rtlCol="0" anchor="ctr"/>
            <a:lstStyle/>
            <a:p>
              <a:endParaRPr lang="en-US"/>
            </a:p>
          </p:txBody>
        </p:sp>
        <p:sp>
          <p:nvSpPr>
            <p:cNvPr id="873" name="Freeform: Shape 872">
              <a:extLst>
                <a:ext uri="{FF2B5EF4-FFF2-40B4-BE49-F238E27FC236}">
                  <a16:creationId xmlns:a16="http://schemas.microsoft.com/office/drawing/2014/main" id="{702654C9-C95B-4F54-AC97-AE51B196FF00}"/>
                </a:ext>
              </a:extLst>
            </p:cNvPr>
            <p:cNvSpPr/>
            <p:nvPr/>
          </p:nvSpPr>
          <p:spPr>
            <a:xfrm>
              <a:off x="5616682"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9"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74" name="Freeform: Shape 873">
              <a:extLst>
                <a:ext uri="{FF2B5EF4-FFF2-40B4-BE49-F238E27FC236}">
                  <a16:creationId xmlns:a16="http://schemas.microsoft.com/office/drawing/2014/main" id="{27E1AC1A-8F7B-4F46-AE68-A022F40BD1EA}"/>
                </a:ext>
              </a:extLst>
            </p:cNvPr>
            <p:cNvSpPr/>
            <p:nvPr/>
          </p:nvSpPr>
          <p:spPr>
            <a:xfrm>
              <a:off x="5538768"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75" name="Freeform: Shape 874">
              <a:extLst>
                <a:ext uri="{FF2B5EF4-FFF2-40B4-BE49-F238E27FC236}">
                  <a16:creationId xmlns:a16="http://schemas.microsoft.com/office/drawing/2014/main" id="{734D53EC-3729-491F-965B-C777387631C3}"/>
                </a:ext>
              </a:extLst>
            </p:cNvPr>
            <p:cNvSpPr/>
            <p:nvPr/>
          </p:nvSpPr>
          <p:spPr>
            <a:xfrm>
              <a:off x="5694587"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8" y="30899"/>
                    <a:pt x="32614" y="23984"/>
                    <a:pt x="32614" y="15450"/>
                  </a:cubicBezTo>
                  <a:cubicBezTo>
                    <a:pt x="32614" y="6915"/>
                    <a:pt x="25698" y="0"/>
                    <a:pt x="17164" y="0"/>
                  </a:cubicBezTo>
                  <a:close/>
                </a:path>
              </a:pathLst>
            </a:custGeom>
            <a:grpFill/>
            <a:ln w="9525" cap="flat">
              <a:noFill/>
              <a:prstDash val="solid"/>
              <a:miter/>
            </a:ln>
          </p:spPr>
          <p:txBody>
            <a:bodyPr rtlCol="0" anchor="ctr"/>
            <a:lstStyle/>
            <a:p>
              <a:endParaRPr lang="en-US"/>
            </a:p>
          </p:txBody>
        </p:sp>
        <p:sp>
          <p:nvSpPr>
            <p:cNvPr id="876" name="Freeform: Shape 875">
              <a:extLst>
                <a:ext uri="{FF2B5EF4-FFF2-40B4-BE49-F238E27FC236}">
                  <a16:creationId xmlns:a16="http://schemas.microsoft.com/office/drawing/2014/main" id="{B8A7550C-A6C1-4C82-899B-274241310A72}"/>
                </a:ext>
              </a:extLst>
            </p:cNvPr>
            <p:cNvSpPr/>
            <p:nvPr/>
          </p:nvSpPr>
          <p:spPr>
            <a:xfrm>
              <a:off x="5772511"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8"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77" name="Freeform: Shape 876">
              <a:extLst>
                <a:ext uri="{FF2B5EF4-FFF2-40B4-BE49-F238E27FC236}">
                  <a16:creationId xmlns:a16="http://schemas.microsoft.com/office/drawing/2014/main" id="{EE5AF716-DCD0-4D03-BE66-EE93B12C5C35}"/>
                </a:ext>
              </a:extLst>
            </p:cNvPr>
            <p:cNvSpPr/>
            <p:nvPr/>
          </p:nvSpPr>
          <p:spPr>
            <a:xfrm>
              <a:off x="6006255"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78" name="Freeform: Shape 877">
              <a:extLst>
                <a:ext uri="{FF2B5EF4-FFF2-40B4-BE49-F238E27FC236}">
                  <a16:creationId xmlns:a16="http://schemas.microsoft.com/office/drawing/2014/main" id="{FDECE585-4A49-4A41-BA30-5E4322451119}"/>
                </a:ext>
              </a:extLst>
            </p:cNvPr>
            <p:cNvSpPr/>
            <p:nvPr/>
          </p:nvSpPr>
          <p:spPr>
            <a:xfrm>
              <a:off x="5071271"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98" y="0"/>
                    <a:pt x="17164" y="0"/>
                  </a:cubicBezTo>
                  <a:close/>
                </a:path>
              </a:pathLst>
            </a:custGeom>
            <a:grpFill/>
            <a:ln w="9525" cap="flat">
              <a:noFill/>
              <a:prstDash val="solid"/>
              <a:miter/>
            </a:ln>
          </p:spPr>
          <p:txBody>
            <a:bodyPr rtlCol="0" anchor="ctr"/>
            <a:lstStyle/>
            <a:p>
              <a:endParaRPr lang="en-US"/>
            </a:p>
          </p:txBody>
        </p:sp>
        <p:sp>
          <p:nvSpPr>
            <p:cNvPr id="879" name="Freeform: Shape 878">
              <a:extLst>
                <a:ext uri="{FF2B5EF4-FFF2-40B4-BE49-F238E27FC236}">
                  <a16:creationId xmlns:a16="http://schemas.microsoft.com/office/drawing/2014/main" id="{D6A9819E-C73B-4F26-AFD9-9B64152CF7A8}"/>
                </a:ext>
              </a:extLst>
            </p:cNvPr>
            <p:cNvSpPr/>
            <p:nvPr/>
          </p:nvSpPr>
          <p:spPr>
            <a:xfrm>
              <a:off x="6084160"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98" y="0"/>
                    <a:pt x="17164" y="0"/>
                  </a:cubicBezTo>
                  <a:close/>
                </a:path>
              </a:pathLst>
            </a:custGeom>
            <a:grpFill/>
            <a:ln w="9525" cap="flat">
              <a:noFill/>
              <a:prstDash val="solid"/>
              <a:miter/>
            </a:ln>
          </p:spPr>
          <p:txBody>
            <a:bodyPr rtlCol="0" anchor="ctr"/>
            <a:lstStyle/>
            <a:p>
              <a:endParaRPr lang="en-US"/>
            </a:p>
          </p:txBody>
        </p:sp>
        <p:sp>
          <p:nvSpPr>
            <p:cNvPr id="880" name="Freeform: Shape 879">
              <a:extLst>
                <a:ext uri="{FF2B5EF4-FFF2-40B4-BE49-F238E27FC236}">
                  <a16:creationId xmlns:a16="http://schemas.microsoft.com/office/drawing/2014/main" id="{A4EA88BF-63A3-4DCD-8DDC-5ADD9A893A00}"/>
                </a:ext>
              </a:extLst>
            </p:cNvPr>
            <p:cNvSpPr/>
            <p:nvPr/>
          </p:nvSpPr>
          <p:spPr>
            <a:xfrm>
              <a:off x="5227100"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9" y="30899"/>
                    <a:pt x="32614" y="23984"/>
                    <a:pt x="32614" y="15450"/>
                  </a:cubicBezTo>
                  <a:cubicBezTo>
                    <a:pt x="32614" y="6915"/>
                    <a:pt x="25699" y="0"/>
                    <a:pt x="17164" y="0"/>
                  </a:cubicBezTo>
                  <a:close/>
                </a:path>
              </a:pathLst>
            </a:custGeom>
            <a:grpFill/>
            <a:ln w="9525" cap="flat">
              <a:noFill/>
              <a:prstDash val="solid"/>
              <a:miter/>
            </a:ln>
          </p:spPr>
          <p:txBody>
            <a:bodyPr rtlCol="0" anchor="ctr"/>
            <a:lstStyle/>
            <a:p>
              <a:endParaRPr lang="en-US"/>
            </a:p>
          </p:txBody>
        </p:sp>
        <p:sp>
          <p:nvSpPr>
            <p:cNvPr id="881" name="Freeform: Shape 880">
              <a:extLst>
                <a:ext uri="{FF2B5EF4-FFF2-40B4-BE49-F238E27FC236}">
                  <a16:creationId xmlns:a16="http://schemas.microsoft.com/office/drawing/2014/main" id="{48AB5EC3-0E16-4EFB-8B89-A01997C205F9}"/>
                </a:ext>
              </a:extLst>
            </p:cNvPr>
            <p:cNvSpPr/>
            <p:nvPr/>
          </p:nvSpPr>
          <p:spPr>
            <a:xfrm>
              <a:off x="5928331"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98" y="0"/>
                    <a:pt x="17164" y="0"/>
                  </a:cubicBezTo>
                  <a:close/>
                </a:path>
              </a:pathLst>
            </a:custGeom>
            <a:grpFill/>
            <a:ln w="9525" cap="flat">
              <a:noFill/>
              <a:prstDash val="solid"/>
              <a:miter/>
            </a:ln>
          </p:spPr>
          <p:txBody>
            <a:bodyPr rtlCol="0" anchor="ctr"/>
            <a:lstStyle/>
            <a:p>
              <a:endParaRPr lang="en-US"/>
            </a:p>
          </p:txBody>
        </p:sp>
        <p:sp>
          <p:nvSpPr>
            <p:cNvPr id="882" name="Freeform: Shape 881">
              <a:extLst>
                <a:ext uri="{FF2B5EF4-FFF2-40B4-BE49-F238E27FC236}">
                  <a16:creationId xmlns:a16="http://schemas.microsoft.com/office/drawing/2014/main" id="{8B7EB75B-6E29-4D31-AEC4-197DFD8814AE}"/>
                </a:ext>
              </a:extLst>
            </p:cNvPr>
            <p:cNvSpPr/>
            <p:nvPr/>
          </p:nvSpPr>
          <p:spPr>
            <a:xfrm>
              <a:off x="5000901" y="3779605"/>
              <a:ext cx="25069" cy="19730"/>
            </a:xfrm>
            <a:custGeom>
              <a:avLst/>
              <a:gdLst>
                <a:gd name="connsiteX0" fmla="*/ 10011 w 25069"/>
                <a:gd name="connsiteY0" fmla="*/ 0 h 19730"/>
                <a:gd name="connsiteX1" fmla="*/ 8334 w 25069"/>
                <a:gd name="connsiteY1" fmla="*/ 0 h 19730"/>
                <a:gd name="connsiteX2" fmla="*/ 57 w 25069"/>
                <a:gd name="connsiteY2" fmla="*/ 2477 h 19730"/>
                <a:gd name="connsiteX3" fmla="*/ 57 w 25069"/>
                <a:gd name="connsiteY3" fmla="*/ 2686 h 19730"/>
                <a:gd name="connsiteX4" fmla="*/ 24098 w 25069"/>
                <a:gd name="connsiteY4" fmla="*/ 19707 h 19730"/>
                <a:gd name="connsiteX5" fmla="*/ 24289 w 25069"/>
                <a:gd name="connsiteY5" fmla="*/ 19641 h 19730"/>
                <a:gd name="connsiteX6" fmla="*/ 25070 w 25069"/>
                <a:gd name="connsiteY6" fmla="*/ 15059 h 19730"/>
                <a:gd name="connsiteX7" fmla="*/ 10011 w 25069"/>
                <a:gd name="connsiteY7" fmla="*/ 0 h 1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69" h="19730">
                  <a:moveTo>
                    <a:pt x="10011" y="0"/>
                  </a:moveTo>
                  <a:lnTo>
                    <a:pt x="8334" y="0"/>
                  </a:lnTo>
                  <a:cubicBezTo>
                    <a:pt x="5277" y="0"/>
                    <a:pt x="2429" y="914"/>
                    <a:pt x="57" y="2477"/>
                  </a:cubicBezTo>
                  <a:cubicBezTo>
                    <a:pt x="-19" y="2524"/>
                    <a:pt x="-19" y="2629"/>
                    <a:pt x="57" y="2686"/>
                  </a:cubicBezTo>
                  <a:cubicBezTo>
                    <a:pt x="7991" y="8458"/>
                    <a:pt x="16002" y="14135"/>
                    <a:pt x="24098" y="19707"/>
                  </a:cubicBezTo>
                  <a:cubicBezTo>
                    <a:pt x="24165" y="19755"/>
                    <a:pt x="24260" y="19726"/>
                    <a:pt x="24289" y="19641"/>
                  </a:cubicBezTo>
                  <a:cubicBezTo>
                    <a:pt x="24755" y="18193"/>
                    <a:pt x="25070" y="16669"/>
                    <a:pt x="25070" y="15059"/>
                  </a:cubicBezTo>
                  <a:cubicBezTo>
                    <a:pt x="25070" y="6744"/>
                    <a:pt x="18336" y="0"/>
                    <a:pt x="10011" y="0"/>
                  </a:cubicBezTo>
                  <a:close/>
                </a:path>
              </a:pathLst>
            </a:custGeom>
            <a:grpFill/>
            <a:ln w="9525" cap="flat">
              <a:noFill/>
              <a:prstDash val="solid"/>
              <a:miter/>
            </a:ln>
          </p:spPr>
          <p:txBody>
            <a:bodyPr rtlCol="0" anchor="ctr"/>
            <a:lstStyle/>
            <a:p>
              <a:endParaRPr lang="en-US"/>
            </a:p>
          </p:txBody>
        </p:sp>
        <p:sp>
          <p:nvSpPr>
            <p:cNvPr id="883" name="Freeform: Shape 882">
              <a:extLst>
                <a:ext uri="{FF2B5EF4-FFF2-40B4-BE49-F238E27FC236}">
                  <a16:creationId xmlns:a16="http://schemas.microsoft.com/office/drawing/2014/main" id="{5256945D-C65A-45B3-BE99-69819533B12F}"/>
                </a:ext>
              </a:extLst>
            </p:cNvPr>
            <p:cNvSpPr/>
            <p:nvPr/>
          </p:nvSpPr>
          <p:spPr>
            <a:xfrm>
              <a:off x="5305024"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9"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84" name="Freeform: Shape 883">
              <a:extLst>
                <a:ext uri="{FF2B5EF4-FFF2-40B4-BE49-F238E27FC236}">
                  <a16:creationId xmlns:a16="http://schemas.microsoft.com/office/drawing/2014/main" id="{66314D21-61F4-460C-9FD7-C7EDFFE3829B}"/>
                </a:ext>
              </a:extLst>
            </p:cNvPr>
            <p:cNvSpPr/>
            <p:nvPr/>
          </p:nvSpPr>
          <p:spPr>
            <a:xfrm>
              <a:off x="5382939"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85" name="Freeform: Shape 884">
              <a:extLst>
                <a:ext uri="{FF2B5EF4-FFF2-40B4-BE49-F238E27FC236}">
                  <a16:creationId xmlns:a16="http://schemas.microsoft.com/office/drawing/2014/main" id="{9417641D-CE08-4C15-B927-9493CAEB13EB}"/>
                </a:ext>
              </a:extLst>
            </p:cNvPr>
            <p:cNvSpPr/>
            <p:nvPr/>
          </p:nvSpPr>
          <p:spPr>
            <a:xfrm>
              <a:off x="5149196"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86" name="Freeform: Shape 885">
              <a:extLst>
                <a:ext uri="{FF2B5EF4-FFF2-40B4-BE49-F238E27FC236}">
                  <a16:creationId xmlns:a16="http://schemas.microsoft.com/office/drawing/2014/main" id="{118B95D5-16E5-4A79-AFB5-1A94F6062A02}"/>
                </a:ext>
              </a:extLst>
            </p:cNvPr>
            <p:cNvSpPr/>
            <p:nvPr/>
          </p:nvSpPr>
          <p:spPr>
            <a:xfrm>
              <a:off x="6162084"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87" name="Freeform: Shape 886">
              <a:extLst>
                <a:ext uri="{FF2B5EF4-FFF2-40B4-BE49-F238E27FC236}">
                  <a16:creationId xmlns:a16="http://schemas.microsoft.com/office/drawing/2014/main" id="{CD13CDE7-129B-4A98-8908-BA334F31E380}"/>
                </a:ext>
              </a:extLst>
            </p:cNvPr>
            <p:cNvSpPr/>
            <p:nvPr/>
          </p:nvSpPr>
          <p:spPr>
            <a:xfrm>
              <a:off x="6239998"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9" y="30899"/>
                    <a:pt x="32614" y="23984"/>
                    <a:pt x="32614" y="15450"/>
                  </a:cubicBezTo>
                  <a:cubicBezTo>
                    <a:pt x="32614" y="6915"/>
                    <a:pt x="25689" y="0"/>
                    <a:pt x="17164" y="0"/>
                  </a:cubicBezTo>
                  <a:close/>
                </a:path>
              </a:pathLst>
            </a:custGeom>
            <a:grpFill/>
            <a:ln w="9525" cap="flat">
              <a:noFill/>
              <a:prstDash val="solid"/>
              <a:miter/>
            </a:ln>
          </p:spPr>
          <p:txBody>
            <a:bodyPr rtlCol="0" anchor="ctr"/>
            <a:lstStyle/>
            <a:p>
              <a:endParaRPr lang="en-US"/>
            </a:p>
          </p:txBody>
        </p:sp>
        <p:sp>
          <p:nvSpPr>
            <p:cNvPr id="888" name="Freeform: Shape 887">
              <a:extLst>
                <a:ext uri="{FF2B5EF4-FFF2-40B4-BE49-F238E27FC236}">
                  <a16:creationId xmlns:a16="http://schemas.microsoft.com/office/drawing/2014/main" id="{A69EB261-BA32-4E25-99CA-FA99218FA5B4}"/>
                </a:ext>
              </a:extLst>
            </p:cNvPr>
            <p:cNvSpPr/>
            <p:nvPr/>
          </p:nvSpPr>
          <p:spPr>
            <a:xfrm>
              <a:off x="5772902"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grpFill/>
            <a:ln w="9525" cap="flat">
              <a:noFill/>
              <a:prstDash val="solid"/>
              <a:miter/>
            </a:ln>
          </p:spPr>
          <p:txBody>
            <a:bodyPr rtlCol="0" anchor="ctr"/>
            <a:lstStyle/>
            <a:p>
              <a:endParaRPr lang="en-US"/>
            </a:p>
          </p:txBody>
        </p:sp>
        <p:sp>
          <p:nvSpPr>
            <p:cNvPr id="889" name="Freeform: Shape 888">
              <a:extLst>
                <a:ext uri="{FF2B5EF4-FFF2-40B4-BE49-F238E27FC236}">
                  <a16:creationId xmlns:a16="http://schemas.microsoft.com/office/drawing/2014/main" id="{4EC9838A-8736-40D7-8C71-8CDC56B313B8}"/>
                </a:ext>
              </a:extLst>
            </p:cNvPr>
            <p:cNvSpPr/>
            <p:nvPr/>
          </p:nvSpPr>
          <p:spPr>
            <a:xfrm>
              <a:off x="5149586" y="3840346"/>
              <a:ext cx="31832" cy="30117"/>
            </a:xfrm>
            <a:custGeom>
              <a:avLst/>
              <a:gdLst>
                <a:gd name="connsiteX0" fmla="*/ 16773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3 w 31832"/>
                <a:gd name="connsiteY4" fmla="*/ 30118 h 30117"/>
                <a:gd name="connsiteX5" fmla="*/ 31833 w 31832"/>
                <a:gd name="connsiteY5" fmla="*/ 15059 h 30117"/>
                <a:gd name="connsiteX6" fmla="*/ 16773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3" y="0"/>
                  </a:moveTo>
                  <a:lnTo>
                    <a:pt x="15059" y="0"/>
                  </a:lnTo>
                  <a:cubicBezTo>
                    <a:pt x="6744" y="0"/>
                    <a:pt x="0" y="6744"/>
                    <a:pt x="0" y="15059"/>
                  </a:cubicBezTo>
                  <a:cubicBezTo>
                    <a:pt x="0" y="23374"/>
                    <a:pt x="6744" y="30118"/>
                    <a:pt x="15059" y="30118"/>
                  </a:cubicBezTo>
                  <a:lnTo>
                    <a:pt x="16773" y="30118"/>
                  </a:lnTo>
                  <a:cubicBezTo>
                    <a:pt x="25089" y="30118"/>
                    <a:pt x="31833" y="23374"/>
                    <a:pt x="31833" y="15059"/>
                  </a:cubicBezTo>
                  <a:cubicBezTo>
                    <a:pt x="31833" y="6734"/>
                    <a:pt x="25089" y="0"/>
                    <a:pt x="16773" y="0"/>
                  </a:cubicBezTo>
                  <a:close/>
                </a:path>
              </a:pathLst>
            </a:custGeom>
            <a:grpFill/>
            <a:ln w="9525" cap="flat">
              <a:noFill/>
              <a:prstDash val="solid"/>
              <a:miter/>
            </a:ln>
          </p:spPr>
          <p:txBody>
            <a:bodyPr rtlCol="0" anchor="ctr"/>
            <a:lstStyle/>
            <a:p>
              <a:endParaRPr lang="en-US"/>
            </a:p>
          </p:txBody>
        </p:sp>
        <p:sp>
          <p:nvSpPr>
            <p:cNvPr id="890" name="Freeform: Shape 889">
              <a:extLst>
                <a:ext uri="{FF2B5EF4-FFF2-40B4-BE49-F238E27FC236}">
                  <a16:creationId xmlns:a16="http://schemas.microsoft.com/office/drawing/2014/main" id="{061FBEC1-C869-40C6-BA9C-51CF1D4A386E}"/>
                </a:ext>
              </a:extLst>
            </p:cNvPr>
            <p:cNvSpPr/>
            <p:nvPr/>
          </p:nvSpPr>
          <p:spPr>
            <a:xfrm>
              <a:off x="6006646"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grpFill/>
            <a:ln w="9525" cap="flat">
              <a:noFill/>
              <a:prstDash val="solid"/>
              <a:miter/>
            </a:ln>
          </p:spPr>
          <p:txBody>
            <a:bodyPr rtlCol="0" anchor="ctr"/>
            <a:lstStyle/>
            <a:p>
              <a:endParaRPr lang="en-US"/>
            </a:p>
          </p:txBody>
        </p:sp>
        <p:sp>
          <p:nvSpPr>
            <p:cNvPr id="891" name="Freeform: Shape 890">
              <a:extLst>
                <a:ext uri="{FF2B5EF4-FFF2-40B4-BE49-F238E27FC236}">
                  <a16:creationId xmlns:a16="http://schemas.microsoft.com/office/drawing/2014/main" id="{81439041-9ED8-44C9-A6C7-9A9901A784B3}"/>
                </a:ext>
              </a:extLst>
            </p:cNvPr>
            <p:cNvSpPr/>
            <p:nvPr/>
          </p:nvSpPr>
          <p:spPr>
            <a:xfrm>
              <a:off x="6162475"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grpFill/>
            <a:ln w="9525" cap="flat">
              <a:noFill/>
              <a:prstDash val="solid"/>
              <a:miter/>
            </a:ln>
          </p:spPr>
          <p:txBody>
            <a:bodyPr rtlCol="0" anchor="ctr"/>
            <a:lstStyle/>
            <a:p>
              <a:endParaRPr lang="en-US"/>
            </a:p>
          </p:txBody>
        </p:sp>
        <p:sp>
          <p:nvSpPr>
            <p:cNvPr id="892" name="Freeform: Shape 891">
              <a:extLst>
                <a:ext uri="{FF2B5EF4-FFF2-40B4-BE49-F238E27FC236}">
                  <a16:creationId xmlns:a16="http://schemas.microsoft.com/office/drawing/2014/main" id="{D3E53E67-278E-481B-B2BC-BFFA25F18779}"/>
                </a:ext>
              </a:extLst>
            </p:cNvPr>
            <p:cNvSpPr/>
            <p:nvPr/>
          </p:nvSpPr>
          <p:spPr>
            <a:xfrm>
              <a:off x="5694978"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98" y="0"/>
                    <a:pt x="16774" y="0"/>
                  </a:cubicBezTo>
                  <a:close/>
                </a:path>
              </a:pathLst>
            </a:custGeom>
            <a:grpFill/>
            <a:ln w="9525" cap="flat">
              <a:noFill/>
              <a:prstDash val="solid"/>
              <a:miter/>
            </a:ln>
          </p:spPr>
          <p:txBody>
            <a:bodyPr rtlCol="0" anchor="ctr"/>
            <a:lstStyle/>
            <a:p>
              <a:endParaRPr lang="en-US"/>
            </a:p>
          </p:txBody>
        </p:sp>
        <p:sp>
          <p:nvSpPr>
            <p:cNvPr id="893" name="Freeform: Shape 892">
              <a:extLst>
                <a:ext uri="{FF2B5EF4-FFF2-40B4-BE49-F238E27FC236}">
                  <a16:creationId xmlns:a16="http://schemas.microsoft.com/office/drawing/2014/main" id="{F34BC191-D72D-4C80-9F19-017BCA3E3674}"/>
                </a:ext>
              </a:extLst>
            </p:cNvPr>
            <p:cNvSpPr/>
            <p:nvPr/>
          </p:nvSpPr>
          <p:spPr>
            <a:xfrm>
              <a:off x="5850817" y="3840346"/>
              <a:ext cx="31832" cy="30117"/>
            </a:xfrm>
            <a:custGeom>
              <a:avLst/>
              <a:gdLst>
                <a:gd name="connsiteX0" fmla="*/ 15059 w 31832"/>
                <a:gd name="connsiteY0" fmla="*/ 30118 h 30117"/>
                <a:gd name="connsiteX1" fmla="*/ 16774 w 31832"/>
                <a:gd name="connsiteY1" fmla="*/ 30118 h 30117"/>
                <a:gd name="connsiteX2" fmla="*/ 31833 w 31832"/>
                <a:gd name="connsiteY2" fmla="*/ 15059 h 30117"/>
                <a:gd name="connsiteX3" fmla="*/ 16774 w 31832"/>
                <a:gd name="connsiteY3" fmla="*/ 0 h 30117"/>
                <a:gd name="connsiteX4" fmla="*/ 15059 w 31832"/>
                <a:gd name="connsiteY4" fmla="*/ 0 h 30117"/>
                <a:gd name="connsiteX5" fmla="*/ 0 w 31832"/>
                <a:gd name="connsiteY5" fmla="*/ 15059 h 30117"/>
                <a:gd name="connsiteX6" fmla="*/ 15059 w 31832"/>
                <a:gd name="connsiteY6" fmla="*/ 30118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5059" y="30118"/>
                  </a:moveTo>
                  <a:lnTo>
                    <a:pt x="16774" y="30118"/>
                  </a:lnTo>
                  <a:cubicBezTo>
                    <a:pt x="25089" y="30118"/>
                    <a:pt x="31833" y="23374"/>
                    <a:pt x="31833" y="15059"/>
                  </a:cubicBezTo>
                  <a:cubicBezTo>
                    <a:pt x="31833" y="6744"/>
                    <a:pt x="25089" y="0"/>
                    <a:pt x="16774" y="0"/>
                  </a:cubicBezTo>
                  <a:lnTo>
                    <a:pt x="15059" y="0"/>
                  </a:lnTo>
                  <a:cubicBezTo>
                    <a:pt x="6744" y="0"/>
                    <a:pt x="0" y="6744"/>
                    <a:pt x="0" y="15059"/>
                  </a:cubicBezTo>
                  <a:cubicBezTo>
                    <a:pt x="0" y="23374"/>
                    <a:pt x="6734" y="30118"/>
                    <a:pt x="15059" y="30118"/>
                  </a:cubicBezTo>
                  <a:close/>
                </a:path>
              </a:pathLst>
            </a:custGeom>
            <a:grpFill/>
            <a:ln w="9525" cap="flat">
              <a:noFill/>
              <a:prstDash val="solid"/>
              <a:miter/>
            </a:ln>
          </p:spPr>
          <p:txBody>
            <a:bodyPr rtlCol="0" anchor="ctr"/>
            <a:lstStyle/>
            <a:p>
              <a:endParaRPr lang="en-US"/>
            </a:p>
          </p:txBody>
        </p:sp>
        <p:sp>
          <p:nvSpPr>
            <p:cNvPr id="894" name="Freeform: Shape 893">
              <a:extLst>
                <a:ext uri="{FF2B5EF4-FFF2-40B4-BE49-F238E27FC236}">
                  <a16:creationId xmlns:a16="http://schemas.microsoft.com/office/drawing/2014/main" id="{3D79144B-AF50-4C46-A9A3-946C249386FB}"/>
                </a:ext>
              </a:extLst>
            </p:cNvPr>
            <p:cNvSpPr/>
            <p:nvPr/>
          </p:nvSpPr>
          <p:spPr>
            <a:xfrm>
              <a:off x="6084550"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98" y="0"/>
                    <a:pt x="16774" y="0"/>
                  </a:cubicBezTo>
                  <a:close/>
                </a:path>
              </a:pathLst>
            </a:custGeom>
            <a:grpFill/>
            <a:ln w="9525" cap="flat">
              <a:noFill/>
              <a:prstDash val="solid"/>
              <a:miter/>
            </a:ln>
          </p:spPr>
          <p:txBody>
            <a:bodyPr rtlCol="0" anchor="ctr"/>
            <a:lstStyle/>
            <a:p>
              <a:endParaRPr lang="en-US"/>
            </a:p>
          </p:txBody>
        </p:sp>
        <p:sp>
          <p:nvSpPr>
            <p:cNvPr id="895" name="Freeform: Shape 894">
              <a:extLst>
                <a:ext uri="{FF2B5EF4-FFF2-40B4-BE49-F238E27FC236}">
                  <a16:creationId xmlns:a16="http://schemas.microsoft.com/office/drawing/2014/main" id="{D9612431-4B87-4590-BD53-F1864BD0FE7E}"/>
                </a:ext>
              </a:extLst>
            </p:cNvPr>
            <p:cNvSpPr/>
            <p:nvPr/>
          </p:nvSpPr>
          <p:spPr>
            <a:xfrm>
              <a:off x="5928721"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42" y="6734"/>
                    <a:pt x="25098" y="0"/>
                    <a:pt x="16774" y="0"/>
                  </a:cubicBezTo>
                  <a:close/>
                </a:path>
              </a:pathLst>
            </a:custGeom>
            <a:grpFill/>
            <a:ln w="9525" cap="flat">
              <a:noFill/>
              <a:prstDash val="solid"/>
              <a:miter/>
            </a:ln>
          </p:spPr>
          <p:txBody>
            <a:bodyPr rtlCol="0" anchor="ctr"/>
            <a:lstStyle/>
            <a:p>
              <a:endParaRPr lang="en-US"/>
            </a:p>
          </p:txBody>
        </p:sp>
        <p:sp>
          <p:nvSpPr>
            <p:cNvPr id="896" name="Freeform: Shape 895">
              <a:extLst>
                <a:ext uri="{FF2B5EF4-FFF2-40B4-BE49-F238E27FC236}">
                  <a16:creationId xmlns:a16="http://schemas.microsoft.com/office/drawing/2014/main" id="{5AC7C02E-263D-47F3-B4CE-5BB3BB0B1CEF}"/>
                </a:ext>
              </a:extLst>
            </p:cNvPr>
            <p:cNvSpPr/>
            <p:nvPr/>
          </p:nvSpPr>
          <p:spPr>
            <a:xfrm>
              <a:off x="5617073"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grpFill/>
            <a:ln w="9525" cap="flat">
              <a:noFill/>
              <a:prstDash val="solid"/>
              <a:miter/>
            </a:ln>
          </p:spPr>
          <p:txBody>
            <a:bodyPr rtlCol="0" anchor="ctr"/>
            <a:lstStyle/>
            <a:p>
              <a:endParaRPr lang="en-US"/>
            </a:p>
          </p:txBody>
        </p:sp>
        <p:sp>
          <p:nvSpPr>
            <p:cNvPr id="897" name="Freeform: Shape 896">
              <a:extLst>
                <a:ext uri="{FF2B5EF4-FFF2-40B4-BE49-F238E27FC236}">
                  <a16:creationId xmlns:a16="http://schemas.microsoft.com/office/drawing/2014/main" id="{C1BB7D81-B21C-46A9-BC3A-B7355E483006}"/>
                </a:ext>
              </a:extLst>
            </p:cNvPr>
            <p:cNvSpPr/>
            <p:nvPr/>
          </p:nvSpPr>
          <p:spPr>
            <a:xfrm>
              <a:off x="5227491"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98" y="0"/>
                    <a:pt x="16774" y="0"/>
                  </a:cubicBezTo>
                  <a:close/>
                </a:path>
              </a:pathLst>
            </a:custGeom>
            <a:grpFill/>
            <a:ln w="9525" cap="flat">
              <a:noFill/>
              <a:prstDash val="solid"/>
              <a:miter/>
            </a:ln>
          </p:spPr>
          <p:txBody>
            <a:bodyPr rtlCol="0" anchor="ctr"/>
            <a:lstStyle/>
            <a:p>
              <a:endParaRPr lang="en-US"/>
            </a:p>
          </p:txBody>
        </p:sp>
        <p:sp>
          <p:nvSpPr>
            <p:cNvPr id="898" name="Freeform: Shape 897">
              <a:extLst>
                <a:ext uri="{FF2B5EF4-FFF2-40B4-BE49-F238E27FC236}">
                  <a16:creationId xmlns:a16="http://schemas.microsoft.com/office/drawing/2014/main" id="{957C75D4-93F2-480C-83DA-78BAA5434D17}"/>
                </a:ext>
              </a:extLst>
            </p:cNvPr>
            <p:cNvSpPr/>
            <p:nvPr/>
          </p:nvSpPr>
          <p:spPr>
            <a:xfrm>
              <a:off x="5539158"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grpFill/>
            <a:ln w="9525" cap="flat">
              <a:noFill/>
              <a:prstDash val="solid"/>
              <a:miter/>
            </a:ln>
          </p:spPr>
          <p:txBody>
            <a:bodyPr rtlCol="0" anchor="ctr"/>
            <a:lstStyle/>
            <a:p>
              <a:endParaRPr lang="en-US"/>
            </a:p>
          </p:txBody>
        </p:sp>
        <p:sp>
          <p:nvSpPr>
            <p:cNvPr id="899" name="Freeform: Shape 898">
              <a:extLst>
                <a:ext uri="{FF2B5EF4-FFF2-40B4-BE49-F238E27FC236}">
                  <a16:creationId xmlns:a16="http://schemas.microsoft.com/office/drawing/2014/main" id="{94DE7C4F-CF82-418F-B973-6D86A39AD52B}"/>
                </a:ext>
              </a:extLst>
            </p:cNvPr>
            <p:cNvSpPr/>
            <p:nvPr/>
          </p:nvSpPr>
          <p:spPr>
            <a:xfrm>
              <a:off x="5305415"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grpFill/>
            <a:ln w="9525" cap="flat">
              <a:noFill/>
              <a:prstDash val="solid"/>
              <a:miter/>
            </a:ln>
          </p:spPr>
          <p:txBody>
            <a:bodyPr rtlCol="0" anchor="ctr"/>
            <a:lstStyle/>
            <a:p>
              <a:endParaRPr lang="en-US"/>
            </a:p>
          </p:txBody>
        </p:sp>
        <p:sp>
          <p:nvSpPr>
            <p:cNvPr id="900" name="Freeform: Shape 899">
              <a:extLst>
                <a:ext uri="{FF2B5EF4-FFF2-40B4-BE49-F238E27FC236}">
                  <a16:creationId xmlns:a16="http://schemas.microsoft.com/office/drawing/2014/main" id="{1C5706CD-98FB-48F9-85C2-2DCB365EC2D0}"/>
                </a:ext>
              </a:extLst>
            </p:cNvPr>
            <p:cNvSpPr/>
            <p:nvPr/>
          </p:nvSpPr>
          <p:spPr>
            <a:xfrm>
              <a:off x="5461234"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98" y="0"/>
                    <a:pt x="16774" y="0"/>
                  </a:cubicBezTo>
                  <a:close/>
                </a:path>
              </a:pathLst>
            </a:custGeom>
            <a:grpFill/>
            <a:ln w="9525" cap="flat">
              <a:noFill/>
              <a:prstDash val="solid"/>
              <a:miter/>
            </a:ln>
          </p:spPr>
          <p:txBody>
            <a:bodyPr rtlCol="0" anchor="ctr"/>
            <a:lstStyle/>
            <a:p>
              <a:endParaRPr lang="en-US"/>
            </a:p>
          </p:txBody>
        </p:sp>
        <p:sp>
          <p:nvSpPr>
            <p:cNvPr id="901" name="Freeform: Shape 900">
              <a:extLst>
                <a:ext uri="{FF2B5EF4-FFF2-40B4-BE49-F238E27FC236}">
                  <a16:creationId xmlns:a16="http://schemas.microsoft.com/office/drawing/2014/main" id="{DD27B5E9-DD61-4BE6-AC73-F05DDF673BD7}"/>
                </a:ext>
              </a:extLst>
            </p:cNvPr>
            <p:cNvSpPr/>
            <p:nvPr/>
          </p:nvSpPr>
          <p:spPr>
            <a:xfrm>
              <a:off x="5383329"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grpFill/>
            <a:ln w="9525" cap="flat">
              <a:noFill/>
              <a:prstDash val="solid"/>
              <a:miter/>
            </a:ln>
          </p:spPr>
          <p:txBody>
            <a:bodyPr rtlCol="0" anchor="ctr"/>
            <a:lstStyle/>
            <a:p>
              <a:endParaRPr lang="en-US"/>
            </a:p>
          </p:txBody>
        </p:sp>
        <p:sp>
          <p:nvSpPr>
            <p:cNvPr id="902" name="Freeform: Shape 901">
              <a:extLst>
                <a:ext uri="{FF2B5EF4-FFF2-40B4-BE49-F238E27FC236}">
                  <a16:creationId xmlns:a16="http://schemas.microsoft.com/office/drawing/2014/main" id="{ECB89226-D663-4A79-B659-E07B4F4B8EA3}"/>
                </a:ext>
              </a:extLst>
            </p:cNvPr>
            <p:cNvSpPr/>
            <p:nvPr/>
          </p:nvSpPr>
          <p:spPr>
            <a:xfrm>
              <a:off x="6084942" y="3901078"/>
              <a:ext cx="30075" cy="21571"/>
            </a:xfrm>
            <a:custGeom>
              <a:avLst/>
              <a:gdLst>
                <a:gd name="connsiteX0" fmla="*/ 16277 w 30075"/>
                <a:gd name="connsiteY0" fmla="*/ 0 h 21571"/>
                <a:gd name="connsiteX1" fmla="*/ 15077 w 30075"/>
                <a:gd name="connsiteY1" fmla="*/ 0 h 21571"/>
                <a:gd name="connsiteX2" fmla="*/ 551 w 30075"/>
                <a:gd name="connsiteY2" fmla="*/ 10687 h 21571"/>
                <a:gd name="connsiteX3" fmla="*/ 1837 w 30075"/>
                <a:gd name="connsiteY3" fmla="*/ 21517 h 21571"/>
                <a:gd name="connsiteX4" fmla="*/ 1961 w 30075"/>
                <a:gd name="connsiteY4" fmla="*/ 21564 h 21571"/>
                <a:gd name="connsiteX5" fmla="*/ 30012 w 30075"/>
                <a:gd name="connsiteY5" fmla="*/ 10220 h 21571"/>
                <a:gd name="connsiteX6" fmla="*/ 30069 w 30075"/>
                <a:gd name="connsiteY6" fmla="*/ 10096 h 21571"/>
                <a:gd name="connsiteX7" fmla="*/ 16277 w 30075"/>
                <a:gd name="connsiteY7" fmla="*/ 0 h 21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075" h="21571">
                  <a:moveTo>
                    <a:pt x="16277" y="0"/>
                  </a:moveTo>
                  <a:lnTo>
                    <a:pt x="15077" y="0"/>
                  </a:lnTo>
                  <a:cubicBezTo>
                    <a:pt x="8419" y="0"/>
                    <a:pt x="2361" y="4276"/>
                    <a:pt x="551" y="10687"/>
                  </a:cubicBezTo>
                  <a:cubicBezTo>
                    <a:pt x="-592" y="14716"/>
                    <a:pt x="142" y="18421"/>
                    <a:pt x="1837" y="21517"/>
                  </a:cubicBezTo>
                  <a:cubicBezTo>
                    <a:pt x="1866" y="21564"/>
                    <a:pt x="1913" y="21584"/>
                    <a:pt x="1961" y="21564"/>
                  </a:cubicBezTo>
                  <a:cubicBezTo>
                    <a:pt x="11372" y="17897"/>
                    <a:pt x="20735" y="14135"/>
                    <a:pt x="30012" y="10220"/>
                  </a:cubicBezTo>
                  <a:cubicBezTo>
                    <a:pt x="30060" y="10201"/>
                    <a:pt x="30088" y="10144"/>
                    <a:pt x="30069" y="10096"/>
                  </a:cubicBezTo>
                  <a:cubicBezTo>
                    <a:pt x="28174" y="4258"/>
                    <a:pt x="22754" y="0"/>
                    <a:pt x="16277" y="0"/>
                  </a:cubicBezTo>
                  <a:close/>
                </a:path>
              </a:pathLst>
            </a:custGeom>
            <a:grpFill/>
            <a:ln w="9525" cap="flat">
              <a:noFill/>
              <a:prstDash val="solid"/>
              <a:miter/>
            </a:ln>
          </p:spPr>
          <p:txBody>
            <a:bodyPr rtlCol="0" anchor="ctr"/>
            <a:lstStyle/>
            <a:p>
              <a:endParaRPr lang="en-US"/>
            </a:p>
          </p:txBody>
        </p:sp>
        <p:sp>
          <p:nvSpPr>
            <p:cNvPr id="903" name="Freeform: Shape 902">
              <a:extLst>
                <a:ext uri="{FF2B5EF4-FFF2-40B4-BE49-F238E27FC236}">
                  <a16:creationId xmlns:a16="http://schemas.microsoft.com/office/drawing/2014/main" id="{DD7F43DD-4D2F-4C4D-AC09-DF22F65EA559}"/>
                </a:ext>
              </a:extLst>
            </p:cNvPr>
            <p:cNvSpPr/>
            <p:nvPr/>
          </p:nvSpPr>
          <p:spPr>
            <a:xfrm>
              <a:off x="5929102"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71" y="6572"/>
                    <a:pt x="24508" y="0"/>
                    <a:pt x="16393" y="0"/>
                  </a:cubicBezTo>
                  <a:close/>
                </a:path>
              </a:pathLst>
            </a:custGeom>
            <a:grpFill/>
            <a:ln w="9525" cap="flat">
              <a:noFill/>
              <a:prstDash val="solid"/>
              <a:miter/>
            </a:ln>
          </p:spPr>
          <p:txBody>
            <a:bodyPr rtlCol="0" anchor="ctr"/>
            <a:lstStyle/>
            <a:p>
              <a:endParaRPr lang="en-US"/>
            </a:p>
          </p:txBody>
        </p:sp>
        <p:sp>
          <p:nvSpPr>
            <p:cNvPr id="904" name="Freeform: Shape 903">
              <a:extLst>
                <a:ext uri="{FF2B5EF4-FFF2-40B4-BE49-F238E27FC236}">
                  <a16:creationId xmlns:a16="http://schemas.microsoft.com/office/drawing/2014/main" id="{9F618D1D-389A-4D0A-880B-1D2CFEC052FC}"/>
                </a:ext>
              </a:extLst>
            </p:cNvPr>
            <p:cNvSpPr/>
            <p:nvPr/>
          </p:nvSpPr>
          <p:spPr>
            <a:xfrm>
              <a:off x="5851197" y="3901078"/>
              <a:ext cx="31070" cy="29356"/>
            </a:xfrm>
            <a:custGeom>
              <a:avLst/>
              <a:gdLst>
                <a:gd name="connsiteX0" fmla="*/ 14678 w 31070"/>
                <a:gd name="connsiteY0" fmla="*/ 29356 h 29356"/>
                <a:gd name="connsiteX1" fmla="*/ 16393 w 31070"/>
                <a:gd name="connsiteY1" fmla="*/ 29356 h 29356"/>
                <a:gd name="connsiteX2" fmla="*/ 31071 w 31070"/>
                <a:gd name="connsiteY2" fmla="*/ 14678 h 29356"/>
                <a:gd name="connsiteX3" fmla="*/ 16393 w 31070"/>
                <a:gd name="connsiteY3" fmla="*/ 0 h 29356"/>
                <a:gd name="connsiteX4" fmla="*/ 14678 w 31070"/>
                <a:gd name="connsiteY4" fmla="*/ 0 h 29356"/>
                <a:gd name="connsiteX5" fmla="*/ 0 w 31070"/>
                <a:gd name="connsiteY5" fmla="*/ 14678 h 29356"/>
                <a:gd name="connsiteX6" fmla="*/ 14678 w 31070"/>
                <a:gd name="connsiteY6" fmla="*/ 29356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4678" y="29356"/>
                  </a:moveTo>
                  <a:lnTo>
                    <a:pt x="16393" y="29356"/>
                  </a:lnTo>
                  <a:cubicBezTo>
                    <a:pt x="24498" y="29356"/>
                    <a:pt x="31071" y="22784"/>
                    <a:pt x="31071" y="14678"/>
                  </a:cubicBezTo>
                  <a:cubicBezTo>
                    <a:pt x="31071" y="6572"/>
                    <a:pt x="24508" y="0"/>
                    <a:pt x="16393" y="0"/>
                  </a:cubicBezTo>
                  <a:lnTo>
                    <a:pt x="14678" y="0"/>
                  </a:lnTo>
                  <a:cubicBezTo>
                    <a:pt x="6572" y="0"/>
                    <a:pt x="0" y="6572"/>
                    <a:pt x="0" y="14678"/>
                  </a:cubicBezTo>
                  <a:cubicBezTo>
                    <a:pt x="0" y="22784"/>
                    <a:pt x="6572" y="29356"/>
                    <a:pt x="14678" y="29356"/>
                  </a:cubicBezTo>
                  <a:close/>
                </a:path>
              </a:pathLst>
            </a:custGeom>
            <a:grpFill/>
            <a:ln w="9525" cap="flat">
              <a:noFill/>
              <a:prstDash val="solid"/>
              <a:miter/>
            </a:ln>
          </p:spPr>
          <p:txBody>
            <a:bodyPr rtlCol="0" anchor="ctr"/>
            <a:lstStyle/>
            <a:p>
              <a:endParaRPr lang="en-US"/>
            </a:p>
          </p:txBody>
        </p:sp>
        <p:sp>
          <p:nvSpPr>
            <p:cNvPr id="905" name="Freeform: Shape 904">
              <a:extLst>
                <a:ext uri="{FF2B5EF4-FFF2-40B4-BE49-F238E27FC236}">
                  <a16:creationId xmlns:a16="http://schemas.microsoft.com/office/drawing/2014/main" id="{F1F482C5-3D62-4F25-ABA9-CD9B8C543EC0}"/>
                </a:ext>
              </a:extLst>
            </p:cNvPr>
            <p:cNvSpPr/>
            <p:nvPr/>
          </p:nvSpPr>
          <p:spPr>
            <a:xfrm>
              <a:off x="5461615"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71" y="6572"/>
                    <a:pt x="24498" y="0"/>
                    <a:pt x="16393" y="0"/>
                  </a:cubicBezTo>
                  <a:close/>
                </a:path>
              </a:pathLst>
            </a:custGeom>
            <a:grpFill/>
            <a:ln w="9525" cap="flat">
              <a:noFill/>
              <a:prstDash val="solid"/>
              <a:miter/>
            </a:ln>
          </p:spPr>
          <p:txBody>
            <a:bodyPr rtlCol="0" anchor="ctr"/>
            <a:lstStyle/>
            <a:p>
              <a:endParaRPr lang="en-US"/>
            </a:p>
          </p:txBody>
        </p:sp>
        <p:sp>
          <p:nvSpPr>
            <p:cNvPr id="906" name="Freeform: Shape 905">
              <a:extLst>
                <a:ext uri="{FF2B5EF4-FFF2-40B4-BE49-F238E27FC236}">
                  <a16:creationId xmlns:a16="http://schemas.microsoft.com/office/drawing/2014/main" id="{4320E2CB-757A-43B7-A82C-250260438CAA}"/>
                </a:ext>
              </a:extLst>
            </p:cNvPr>
            <p:cNvSpPr/>
            <p:nvPr/>
          </p:nvSpPr>
          <p:spPr>
            <a:xfrm>
              <a:off x="5539539"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61" y="6572"/>
                    <a:pt x="24498" y="0"/>
                    <a:pt x="16393" y="0"/>
                  </a:cubicBezTo>
                  <a:close/>
                </a:path>
              </a:pathLst>
            </a:custGeom>
            <a:grpFill/>
            <a:ln w="9525" cap="flat">
              <a:noFill/>
              <a:prstDash val="solid"/>
              <a:miter/>
            </a:ln>
          </p:spPr>
          <p:txBody>
            <a:bodyPr rtlCol="0" anchor="ctr"/>
            <a:lstStyle/>
            <a:p>
              <a:endParaRPr lang="en-US"/>
            </a:p>
          </p:txBody>
        </p:sp>
        <p:sp>
          <p:nvSpPr>
            <p:cNvPr id="907" name="Freeform: Shape 906">
              <a:extLst>
                <a:ext uri="{FF2B5EF4-FFF2-40B4-BE49-F238E27FC236}">
                  <a16:creationId xmlns:a16="http://schemas.microsoft.com/office/drawing/2014/main" id="{8B5B1B2C-1079-4490-B12E-5A73B17B4614}"/>
                </a:ext>
              </a:extLst>
            </p:cNvPr>
            <p:cNvSpPr/>
            <p:nvPr/>
          </p:nvSpPr>
          <p:spPr>
            <a:xfrm>
              <a:off x="5305796" y="3901078"/>
              <a:ext cx="31070" cy="29356"/>
            </a:xfrm>
            <a:custGeom>
              <a:avLst/>
              <a:gdLst>
                <a:gd name="connsiteX0" fmla="*/ 16392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2 w 31070"/>
                <a:gd name="connsiteY4" fmla="*/ 29356 h 29356"/>
                <a:gd name="connsiteX5" fmla="*/ 31070 w 31070"/>
                <a:gd name="connsiteY5" fmla="*/ 14678 h 29356"/>
                <a:gd name="connsiteX6" fmla="*/ 16392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2" y="0"/>
                  </a:moveTo>
                  <a:lnTo>
                    <a:pt x="14678" y="0"/>
                  </a:lnTo>
                  <a:cubicBezTo>
                    <a:pt x="6572" y="0"/>
                    <a:pt x="0" y="6572"/>
                    <a:pt x="0" y="14678"/>
                  </a:cubicBezTo>
                  <a:cubicBezTo>
                    <a:pt x="0" y="22784"/>
                    <a:pt x="6572" y="29356"/>
                    <a:pt x="14678" y="29356"/>
                  </a:cubicBezTo>
                  <a:lnTo>
                    <a:pt x="16392" y="29356"/>
                  </a:lnTo>
                  <a:cubicBezTo>
                    <a:pt x="24498" y="29356"/>
                    <a:pt x="31070" y="22784"/>
                    <a:pt x="31070" y="14678"/>
                  </a:cubicBezTo>
                  <a:cubicBezTo>
                    <a:pt x="31061" y="6572"/>
                    <a:pt x="24498" y="0"/>
                    <a:pt x="16392" y="0"/>
                  </a:cubicBezTo>
                  <a:close/>
                </a:path>
              </a:pathLst>
            </a:custGeom>
            <a:grpFill/>
            <a:ln w="9525" cap="flat">
              <a:noFill/>
              <a:prstDash val="solid"/>
              <a:miter/>
            </a:ln>
          </p:spPr>
          <p:txBody>
            <a:bodyPr rtlCol="0" anchor="ctr"/>
            <a:lstStyle/>
            <a:p>
              <a:endParaRPr lang="en-US"/>
            </a:p>
          </p:txBody>
        </p:sp>
        <p:sp>
          <p:nvSpPr>
            <p:cNvPr id="908" name="Freeform: Shape 907">
              <a:extLst>
                <a:ext uri="{FF2B5EF4-FFF2-40B4-BE49-F238E27FC236}">
                  <a16:creationId xmlns:a16="http://schemas.microsoft.com/office/drawing/2014/main" id="{DB0263A2-3C78-4849-8DE6-74286096F7C2}"/>
                </a:ext>
              </a:extLst>
            </p:cNvPr>
            <p:cNvSpPr/>
            <p:nvPr/>
          </p:nvSpPr>
          <p:spPr>
            <a:xfrm>
              <a:off x="5383710"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61" y="6572"/>
                    <a:pt x="24498" y="0"/>
                    <a:pt x="16393" y="0"/>
                  </a:cubicBezTo>
                  <a:close/>
                </a:path>
              </a:pathLst>
            </a:custGeom>
            <a:grpFill/>
            <a:ln w="9525" cap="flat">
              <a:noFill/>
              <a:prstDash val="solid"/>
              <a:miter/>
            </a:ln>
          </p:spPr>
          <p:txBody>
            <a:bodyPr rtlCol="0" anchor="ctr"/>
            <a:lstStyle/>
            <a:p>
              <a:endParaRPr lang="en-US"/>
            </a:p>
          </p:txBody>
        </p:sp>
        <p:sp>
          <p:nvSpPr>
            <p:cNvPr id="909" name="Freeform: Shape 908">
              <a:extLst>
                <a:ext uri="{FF2B5EF4-FFF2-40B4-BE49-F238E27FC236}">
                  <a16:creationId xmlns:a16="http://schemas.microsoft.com/office/drawing/2014/main" id="{D9F44479-C0D6-47EC-A37F-9E26E28DAB19}"/>
                </a:ext>
              </a:extLst>
            </p:cNvPr>
            <p:cNvSpPr/>
            <p:nvPr/>
          </p:nvSpPr>
          <p:spPr>
            <a:xfrm>
              <a:off x="5617454" y="3901078"/>
              <a:ext cx="31070" cy="29356"/>
            </a:xfrm>
            <a:custGeom>
              <a:avLst/>
              <a:gdLst>
                <a:gd name="connsiteX0" fmla="*/ 16392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2 w 31070"/>
                <a:gd name="connsiteY4" fmla="*/ 29356 h 29356"/>
                <a:gd name="connsiteX5" fmla="*/ 31070 w 31070"/>
                <a:gd name="connsiteY5" fmla="*/ 14678 h 29356"/>
                <a:gd name="connsiteX6" fmla="*/ 16392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2" y="0"/>
                  </a:moveTo>
                  <a:lnTo>
                    <a:pt x="14678" y="0"/>
                  </a:lnTo>
                  <a:cubicBezTo>
                    <a:pt x="6572" y="0"/>
                    <a:pt x="0" y="6572"/>
                    <a:pt x="0" y="14678"/>
                  </a:cubicBezTo>
                  <a:cubicBezTo>
                    <a:pt x="0" y="22784"/>
                    <a:pt x="6572" y="29356"/>
                    <a:pt x="14678" y="29356"/>
                  </a:cubicBezTo>
                  <a:lnTo>
                    <a:pt x="16392" y="29356"/>
                  </a:lnTo>
                  <a:cubicBezTo>
                    <a:pt x="24498" y="29356"/>
                    <a:pt x="31070" y="22784"/>
                    <a:pt x="31070" y="14678"/>
                  </a:cubicBezTo>
                  <a:cubicBezTo>
                    <a:pt x="31061" y="6572"/>
                    <a:pt x="24498" y="0"/>
                    <a:pt x="16392" y="0"/>
                  </a:cubicBezTo>
                  <a:close/>
                </a:path>
              </a:pathLst>
            </a:custGeom>
            <a:grpFill/>
            <a:ln w="9525" cap="flat">
              <a:noFill/>
              <a:prstDash val="solid"/>
              <a:miter/>
            </a:ln>
          </p:spPr>
          <p:txBody>
            <a:bodyPr rtlCol="0" anchor="ctr"/>
            <a:lstStyle/>
            <a:p>
              <a:endParaRPr lang="en-US"/>
            </a:p>
          </p:txBody>
        </p:sp>
        <p:sp>
          <p:nvSpPr>
            <p:cNvPr id="910" name="Freeform: Shape 909">
              <a:extLst>
                <a:ext uri="{FF2B5EF4-FFF2-40B4-BE49-F238E27FC236}">
                  <a16:creationId xmlns:a16="http://schemas.microsoft.com/office/drawing/2014/main" id="{1330FDBD-EE6B-4C22-9234-996ECB0D96FB}"/>
                </a:ext>
              </a:extLst>
            </p:cNvPr>
            <p:cNvSpPr/>
            <p:nvPr/>
          </p:nvSpPr>
          <p:spPr>
            <a:xfrm>
              <a:off x="5773283" y="3901078"/>
              <a:ext cx="31070" cy="29356"/>
            </a:xfrm>
            <a:custGeom>
              <a:avLst/>
              <a:gdLst>
                <a:gd name="connsiteX0" fmla="*/ 16392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2 w 31070"/>
                <a:gd name="connsiteY4" fmla="*/ 29356 h 29356"/>
                <a:gd name="connsiteX5" fmla="*/ 31070 w 31070"/>
                <a:gd name="connsiteY5" fmla="*/ 14678 h 29356"/>
                <a:gd name="connsiteX6" fmla="*/ 16392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2" y="0"/>
                  </a:moveTo>
                  <a:lnTo>
                    <a:pt x="14678" y="0"/>
                  </a:lnTo>
                  <a:cubicBezTo>
                    <a:pt x="6572" y="0"/>
                    <a:pt x="0" y="6572"/>
                    <a:pt x="0" y="14678"/>
                  </a:cubicBezTo>
                  <a:cubicBezTo>
                    <a:pt x="0" y="22784"/>
                    <a:pt x="6572" y="29356"/>
                    <a:pt x="14678" y="29356"/>
                  </a:cubicBezTo>
                  <a:lnTo>
                    <a:pt x="16392" y="29356"/>
                  </a:lnTo>
                  <a:cubicBezTo>
                    <a:pt x="24498" y="29356"/>
                    <a:pt x="31070" y="22784"/>
                    <a:pt x="31070" y="14678"/>
                  </a:cubicBezTo>
                  <a:cubicBezTo>
                    <a:pt x="31061" y="6572"/>
                    <a:pt x="24498" y="0"/>
                    <a:pt x="16392" y="0"/>
                  </a:cubicBezTo>
                  <a:close/>
                </a:path>
              </a:pathLst>
            </a:custGeom>
            <a:grpFill/>
            <a:ln w="9525" cap="flat">
              <a:noFill/>
              <a:prstDash val="solid"/>
              <a:miter/>
            </a:ln>
          </p:spPr>
          <p:txBody>
            <a:bodyPr rtlCol="0" anchor="ctr"/>
            <a:lstStyle/>
            <a:p>
              <a:endParaRPr lang="en-US"/>
            </a:p>
          </p:txBody>
        </p:sp>
        <p:sp>
          <p:nvSpPr>
            <p:cNvPr id="911" name="Freeform: Shape 910">
              <a:extLst>
                <a:ext uri="{FF2B5EF4-FFF2-40B4-BE49-F238E27FC236}">
                  <a16:creationId xmlns:a16="http://schemas.microsoft.com/office/drawing/2014/main" id="{5EAB17B5-AE20-48DF-84D2-E6D29D072748}"/>
                </a:ext>
              </a:extLst>
            </p:cNvPr>
            <p:cNvSpPr/>
            <p:nvPr/>
          </p:nvSpPr>
          <p:spPr>
            <a:xfrm>
              <a:off x="5228866" y="3901078"/>
              <a:ext cx="30068" cy="21562"/>
            </a:xfrm>
            <a:custGeom>
              <a:avLst/>
              <a:gdLst>
                <a:gd name="connsiteX0" fmla="*/ 15027 w 30068"/>
                <a:gd name="connsiteY0" fmla="*/ 0 h 21562"/>
                <a:gd name="connsiteX1" fmla="*/ 13798 w 30068"/>
                <a:gd name="connsiteY1" fmla="*/ 0 h 21562"/>
                <a:gd name="connsiteX2" fmla="*/ 6 w 30068"/>
                <a:gd name="connsiteY2" fmla="*/ 10087 h 21562"/>
                <a:gd name="connsiteX3" fmla="*/ 63 w 30068"/>
                <a:gd name="connsiteY3" fmla="*/ 10211 h 21562"/>
                <a:gd name="connsiteX4" fmla="*/ 28114 w 30068"/>
                <a:gd name="connsiteY4" fmla="*/ 21555 h 21562"/>
                <a:gd name="connsiteX5" fmla="*/ 28238 w 30068"/>
                <a:gd name="connsiteY5" fmla="*/ 21507 h 21562"/>
                <a:gd name="connsiteX6" fmla="*/ 29514 w 30068"/>
                <a:gd name="connsiteY6" fmla="*/ 10678 h 21562"/>
                <a:gd name="connsiteX7" fmla="*/ 15027 w 30068"/>
                <a:gd name="connsiteY7" fmla="*/ 0 h 21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068" h="21562">
                  <a:moveTo>
                    <a:pt x="15027" y="0"/>
                  </a:moveTo>
                  <a:lnTo>
                    <a:pt x="13798" y="0"/>
                  </a:lnTo>
                  <a:cubicBezTo>
                    <a:pt x="7321" y="0"/>
                    <a:pt x="1901" y="4248"/>
                    <a:pt x="6" y="10087"/>
                  </a:cubicBezTo>
                  <a:cubicBezTo>
                    <a:pt x="-13" y="10135"/>
                    <a:pt x="16" y="10192"/>
                    <a:pt x="63" y="10211"/>
                  </a:cubicBezTo>
                  <a:cubicBezTo>
                    <a:pt x="9350" y="14116"/>
                    <a:pt x="18713" y="17888"/>
                    <a:pt x="28114" y="21555"/>
                  </a:cubicBezTo>
                  <a:cubicBezTo>
                    <a:pt x="28162" y="21574"/>
                    <a:pt x="28219" y="21555"/>
                    <a:pt x="28238" y="21507"/>
                  </a:cubicBezTo>
                  <a:cubicBezTo>
                    <a:pt x="29933" y="18412"/>
                    <a:pt x="30657" y="14697"/>
                    <a:pt x="29514" y="10678"/>
                  </a:cubicBezTo>
                  <a:cubicBezTo>
                    <a:pt x="27724" y="4286"/>
                    <a:pt x="21675" y="0"/>
                    <a:pt x="15027" y="0"/>
                  </a:cubicBezTo>
                  <a:close/>
                </a:path>
              </a:pathLst>
            </a:custGeom>
            <a:grpFill/>
            <a:ln w="9525" cap="flat">
              <a:noFill/>
              <a:prstDash val="solid"/>
              <a:miter/>
            </a:ln>
          </p:spPr>
          <p:txBody>
            <a:bodyPr rtlCol="0" anchor="ctr"/>
            <a:lstStyle/>
            <a:p>
              <a:endParaRPr lang="en-US"/>
            </a:p>
          </p:txBody>
        </p:sp>
        <p:sp>
          <p:nvSpPr>
            <p:cNvPr id="912" name="Freeform: Shape 911">
              <a:extLst>
                <a:ext uri="{FF2B5EF4-FFF2-40B4-BE49-F238E27FC236}">
                  <a16:creationId xmlns:a16="http://schemas.microsoft.com/office/drawing/2014/main" id="{1B5753EE-457D-47FE-8EB2-44B815AE8DC5}"/>
                </a:ext>
              </a:extLst>
            </p:cNvPr>
            <p:cNvSpPr/>
            <p:nvPr/>
          </p:nvSpPr>
          <p:spPr>
            <a:xfrm>
              <a:off x="5695359" y="3901078"/>
              <a:ext cx="31070" cy="29356"/>
            </a:xfrm>
            <a:custGeom>
              <a:avLst/>
              <a:gdLst>
                <a:gd name="connsiteX0" fmla="*/ 16392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2 w 31070"/>
                <a:gd name="connsiteY4" fmla="*/ 29356 h 29356"/>
                <a:gd name="connsiteX5" fmla="*/ 31070 w 31070"/>
                <a:gd name="connsiteY5" fmla="*/ 14678 h 29356"/>
                <a:gd name="connsiteX6" fmla="*/ 16392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2" y="0"/>
                  </a:moveTo>
                  <a:lnTo>
                    <a:pt x="14678" y="0"/>
                  </a:lnTo>
                  <a:cubicBezTo>
                    <a:pt x="6572" y="0"/>
                    <a:pt x="0" y="6572"/>
                    <a:pt x="0" y="14678"/>
                  </a:cubicBezTo>
                  <a:cubicBezTo>
                    <a:pt x="0" y="22784"/>
                    <a:pt x="6572" y="29356"/>
                    <a:pt x="14678" y="29356"/>
                  </a:cubicBezTo>
                  <a:lnTo>
                    <a:pt x="16392" y="29356"/>
                  </a:lnTo>
                  <a:cubicBezTo>
                    <a:pt x="24498" y="29356"/>
                    <a:pt x="31070" y="22784"/>
                    <a:pt x="31070" y="14678"/>
                  </a:cubicBezTo>
                  <a:cubicBezTo>
                    <a:pt x="31070" y="6572"/>
                    <a:pt x="24498" y="0"/>
                    <a:pt x="16392" y="0"/>
                  </a:cubicBezTo>
                  <a:close/>
                </a:path>
              </a:pathLst>
            </a:custGeom>
            <a:grpFill/>
            <a:ln w="9525" cap="flat">
              <a:noFill/>
              <a:prstDash val="solid"/>
              <a:miter/>
            </a:ln>
          </p:spPr>
          <p:txBody>
            <a:bodyPr rtlCol="0" anchor="ctr"/>
            <a:lstStyle/>
            <a:p>
              <a:endParaRPr lang="en-US"/>
            </a:p>
          </p:txBody>
        </p:sp>
        <p:sp>
          <p:nvSpPr>
            <p:cNvPr id="913" name="Freeform: Shape 912">
              <a:extLst>
                <a:ext uri="{FF2B5EF4-FFF2-40B4-BE49-F238E27FC236}">
                  <a16:creationId xmlns:a16="http://schemas.microsoft.com/office/drawing/2014/main" id="{17AC2302-7C83-4EF7-B69A-11249457FD80}"/>
                </a:ext>
              </a:extLst>
            </p:cNvPr>
            <p:cNvSpPr/>
            <p:nvPr/>
          </p:nvSpPr>
          <p:spPr>
            <a:xfrm>
              <a:off x="6007026"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61" y="6572"/>
                    <a:pt x="24498" y="0"/>
                    <a:pt x="16393" y="0"/>
                  </a:cubicBezTo>
                  <a:close/>
                </a:path>
              </a:pathLst>
            </a:custGeom>
            <a:grpFill/>
            <a:ln w="9525" cap="flat">
              <a:noFill/>
              <a:prstDash val="solid"/>
              <a:miter/>
            </a:ln>
          </p:spPr>
          <p:txBody>
            <a:bodyPr rtlCol="0" anchor="ctr"/>
            <a:lstStyle/>
            <a:p>
              <a:endParaRPr lang="en-US"/>
            </a:p>
          </p:txBody>
        </p:sp>
        <p:sp>
          <p:nvSpPr>
            <p:cNvPr id="914" name="Freeform: Shape 913">
              <a:extLst>
                <a:ext uri="{FF2B5EF4-FFF2-40B4-BE49-F238E27FC236}">
                  <a16:creationId xmlns:a16="http://schemas.microsoft.com/office/drawing/2014/main" id="{3078F840-5268-41D9-B633-C9F9339C5DD7}"/>
                </a:ext>
              </a:extLst>
            </p:cNvPr>
            <p:cNvSpPr/>
            <p:nvPr/>
          </p:nvSpPr>
          <p:spPr>
            <a:xfrm>
              <a:off x="5617845" y="3961818"/>
              <a:ext cx="30289" cy="28575"/>
            </a:xfrm>
            <a:custGeom>
              <a:avLst/>
              <a:gdLst>
                <a:gd name="connsiteX0" fmla="*/ 16002 w 30289"/>
                <a:gd name="connsiteY0" fmla="*/ 0 h 28575"/>
                <a:gd name="connsiteX1" fmla="*/ 14288 w 30289"/>
                <a:gd name="connsiteY1" fmla="*/ 0 h 28575"/>
                <a:gd name="connsiteX2" fmla="*/ 0 w 30289"/>
                <a:gd name="connsiteY2" fmla="*/ 14288 h 28575"/>
                <a:gd name="connsiteX3" fmla="*/ 14288 w 30289"/>
                <a:gd name="connsiteY3" fmla="*/ 28575 h 28575"/>
                <a:gd name="connsiteX4" fmla="*/ 16002 w 30289"/>
                <a:gd name="connsiteY4" fmla="*/ 28575 h 28575"/>
                <a:gd name="connsiteX5" fmla="*/ 30289 w 30289"/>
                <a:gd name="connsiteY5" fmla="*/ 14288 h 28575"/>
                <a:gd name="connsiteX6" fmla="*/ 16002 w 30289"/>
                <a:gd name="connsiteY6" fmla="*/ 0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8575">
                  <a:moveTo>
                    <a:pt x="16002" y="0"/>
                  </a:moveTo>
                  <a:lnTo>
                    <a:pt x="14288" y="0"/>
                  </a:lnTo>
                  <a:cubicBezTo>
                    <a:pt x="6391" y="0"/>
                    <a:pt x="0" y="6391"/>
                    <a:pt x="0" y="14288"/>
                  </a:cubicBezTo>
                  <a:cubicBezTo>
                    <a:pt x="0" y="22184"/>
                    <a:pt x="6391" y="28575"/>
                    <a:pt x="14288" y="28575"/>
                  </a:cubicBezTo>
                  <a:lnTo>
                    <a:pt x="16002" y="28575"/>
                  </a:lnTo>
                  <a:cubicBezTo>
                    <a:pt x="23898" y="28575"/>
                    <a:pt x="30289" y="22184"/>
                    <a:pt x="30289" y="14288"/>
                  </a:cubicBezTo>
                  <a:cubicBezTo>
                    <a:pt x="30289" y="6391"/>
                    <a:pt x="23889" y="0"/>
                    <a:pt x="16002" y="0"/>
                  </a:cubicBezTo>
                  <a:close/>
                </a:path>
              </a:pathLst>
            </a:custGeom>
            <a:grpFill/>
            <a:ln w="9525" cap="flat">
              <a:noFill/>
              <a:prstDash val="solid"/>
              <a:miter/>
            </a:ln>
          </p:spPr>
          <p:txBody>
            <a:bodyPr rtlCol="0" anchor="ctr"/>
            <a:lstStyle/>
            <a:p>
              <a:endParaRPr lang="en-US"/>
            </a:p>
          </p:txBody>
        </p:sp>
        <p:sp>
          <p:nvSpPr>
            <p:cNvPr id="915" name="Freeform: Shape 914">
              <a:extLst>
                <a:ext uri="{FF2B5EF4-FFF2-40B4-BE49-F238E27FC236}">
                  <a16:creationId xmlns:a16="http://schemas.microsoft.com/office/drawing/2014/main" id="{5A8F5007-04D4-4EF4-8EAB-14B6D9442046}"/>
                </a:ext>
              </a:extLst>
            </p:cNvPr>
            <p:cNvSpPr/>
            <p:nvPr/>
          </p:nvSpPr>
          <p:spPr>
            <a:xfrm>
              <a:off x="5851579" y="3961818"/>
              <a:ext cx="30289" cy="23955"/>
            </a:xfrm>
            <a:custGeom>
              <a:avLst/>
              <a:gdLst>
                <a:gd name="connsiteX0" fmla="*/ 16002 w 30289"/>
                <a:gd name="connsiteY0" fmla="*/ 0 h 23955"/>
                <a:gd name="connsiteX1" fmla="*/ 14288 w 30289"/>
                <a:gd name="connsiteY1" fmla="*/ 0 h 23955"/>
                <a:gd name="connsiteX2" fmla="*/ 0 w 30289"/>
                <a:gd name="connsiteY2" fmla="*/ 14288 h 23955"/>
                <a:gd name="connsiteX3" fmla="*/ 3820 w 30289"/>
                <a:gd name="connsiteY3" fmla="*/ 23956 h 23955"/>
                <a:gd name="connsiteX4" fmla="*/ 29251 w 30289"/>
                <a:gd name="connsiteY4" fmla="*/ 19574 h 23955"/>
                <a:gd name="connsiteX5" fmla="*/ 30289 w 30289"/>
                <a:gd name="connsiteY5" fmla="*/ 14288 h 23955"/>
                <a:gd name="connsiteX6" fmla="*/ 16002 w 30289"/>
                <a:gd name="connsiteY6" fmla="*/ 0 h 23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3955">
                  <a:moveTo>
                    <a:pt x="16002" y="0"/>
                  </a:moveTo>
                  <a:lnTo>
                    <a:pt x="14288" y="0"/>
                  </a:lnTo>
                  <a:cubicBezTo>
                    <a:pt x="6391" y="0"/>
                    <a:pt x="0" y="6391"/>
                    <a:pt x="0" y="14288"/>
                  </a:cubicBezTo>
                  <a:cubicBezTo>
                    <a:pt x="0" y="18031"/>
                    <a:pt x="1467" y="21403"/>
                    <a:pt x="3820" y="23956"/>
                  </a:cubicBezTo>
                  <a:cubicBezTo>
                    <a:pt x="12325" y="22584"/>
                    <a:pt x="20803" y="21136"/>
                    <a:pt x="29251" y="19574"/>
                  </a:cubicBezTo>
                  <a:cubicBezTo>
                    <a:pt x="29899" y="17936"/>
                    <a:pt x="30289" y="16164"/>
                    <a:pt x="30289" y="14288"/>
                  </a:cubicBezTo>
                  <a:cubicBezTo>
                    <a:pt x="30289" y="6401"/>
                    <a:pt x="23898" y="0"/>
                    <a:pt x="16002" y="0"/>
                  </a:cubicBezTo>
                  <a:close/>
                </a:path>
              </a:pathLst>
            </a:custGeom>
            <a:grpFill/>
            <a:ln w="9525" cap="flat">
              <a:noFill/>
              <a:prstDash val="solid"/>
              <a:miter/>
            </a:ln>
          </p:spPr>
          <p:txBody>
            <a:bodyPr rtlCol="0" anchor="ctr"/>
            <a:lstStyle/>
            <a:p>
              <a:endParaRPr lang="en-US"/>
            </a:p>
          </p:txBody>
        </p:sp>
        <p:sp>
          <p:nvSpPr>
            <p:cNvPr id="916" name="Freeform: Shape 915">
              <a:extLst>
                <a:ext uri="{FF2B5EF4-FFF2-40B4-BE49-F238E27FC236}">
                  <a16:creationId xmlns:a16="http://schemas.microsoft.com/office/drawing/2014/main" id="{F4B74664-00EC-4E10-B2B5-F8DDD52354E2}"/>
                </a:ext>
              </a:extLst>
            </p:cNvPr>
            <p:cNvSpPr/>
            <p:nvPr/>
          </p:nvSpPr>
          <p:spPr>
            <a:xfrm>
              <a:off x="5390358" y="3961818"/>
              <a:ext cx="22496" cy="8689"/>
            </a:xfrm>
            <a:custGeom>
              <a:avLst/>
              <a:gdLst>
                <a:gd name="connsiteX0" fmla="*/ 10060 w 22496"/>
                <a:gd name="connsiteY0" fmla="*/ 0 h 8689"/>
                <a:gd name="connsiteX1" fmla="*/ 8450 w 22496"/>
                <a:gd name="connsiteY1" fmla="*/ 0 h 8689"/>
                <a:gd name="connsiteX2" fmla="*/ 40 w 22496"/>
                <a:gd name="connsiteY2" fmla="*/ 3048 h 8689"/>
                <a:gd name="connsiteX3" fmla="*/ 87 w 22496"/>
                <a:gd name="connsiteY3" fmla="*/ 3248 h 8689"/>
                <a:gd name="connsiteX4" fmla="*/ 22357 w 22496"/>
                <a:gd name="connsiteY4" fmla="*/ 8687 h 8689"/>
                <a:gd name="connsiteX5" fmla="*/ 22490 w 22496"/>
                <a:gd name="connsiteY5" fmla="*/ 8534 h 8689"/>
                <a:gd name="connsiteX6" fmla="*/ 10060 w 22496"/>
                <a:gd name="connsiteY6" fmla="*/ 0 h 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96" h="8689">
                  <a:moveTo>
                    <a:pt x="10060" y="0"/>
                  </a:moveTo>
                  <a:lnTo>
                    <a:pt x="8450" y="0"/>
                  </a:lnTo>
                  <a:cubicBezTo>
                    <a:pt x="5240" y="0"/>
                    <a:pt x="2344" y="1172"/>
                    <a:pt x="40" y="3048"/>
                  </a:cubicBezTo>
                  <a:cubicBezTo>
                    <a:pt x="-27" y="3105"/>
                    <a:pt x="-8" y="3220"/>
                    <a:pt x="87" y="3248"/>
                  </a:cubicBezTo>
                  <a:cubicBezTo>
                    <a:pt x="7478" y="5124"/>
                    <a:pt x="14898" y="6953"/>
                    <a:pt x="22357" y="8687"/>
                  </a:cubicBezTo>
                  <a:cubicBezTo>
                    <a:pt x="22442" y="8706"/>
                    <a:pt x="22519" y="8620"/>
                    <a:pt x="22490" y="8534"/>
                  </a:cubicBezTo>
                  <a:cubicBezTo>
                    <a:pt x="20537" y="3553"/>
                    <a:pt x="15737" y="0"/>
                    <a:pt x="10060" y="0"/>
                  </a:cubicBezTo>
                  <a:close/>
                </a:path>
              </a:pathLst>
            </a:custGeom>
            <a:grpFill/>
            <a:ln w="9525" cap="flat">
              <a:noFill/>
              <a:prstDash val="solid"/>
              <a:miter/>
            </a:ln>
          </p:spPr>
          <p:txBody>
            <a:bodyPr rtlCol="0" anchor="ctr"/>
            <a:lstStyle/>
            <a:p>
              <a:endParaRPr lang="en-US"/>
            </a:p>
          </p:txBody>
        </p:sp>
        <p:sp>
          <p:nvSpPr>
            <p:cNvPr id="917" name="Freeform: Shape 916">
              <a:extLst>
                <a:ext uri="{FF2B5EF4-FFF2-40B4-BE49-F238E27FC236}">
                  <a16:creationId xmlns:a16="http://schemas.microsoft.com/office/drawing/2014/main" id="{3372811D-B292-4B7F-A82C-EE2BECE44736}"/>
                </a:ext>
              </a:extLst>
            </p:cNvPr>
            <p:cNvSpPr/>
            <p:nvPr/>
          </p:nvSpPr>
          <p:spPr>
            <a:xfrm>
              <a:off x="5931030" y="3961818"/>
              <a:ext cx="22493" cy="8689"/>
            </a:xfrm>
            <a:custGeom>
              <a:avLst/>
              <a:gdLst>
                <a:gd name="connsiteX0" fmla="*/ 12436 w 22493"/>
                <a:gd name="connsiteY0" fmla="*/ 0 h 8689"/>
                <a:gd name="connsiteX1" fmla="*/ 6 w 22493"/>
                <a:gd name="connsiteY1" fmla="*/ 8534 h 8689"/>
                <a:gd name="connsiteX2" fmla="*/ 140 w 22493"/>
                <a:gd name="connsiteY2" fmla="*/ 8687 h 8689"/>
                <a:gd name="connsiteX3" fmla="*/ 22409 w 22493"/>
                <a:gd name="connsiteY3" fmla="*/ 3248 h 8689"/>
                <a:gd name="connsiteX4" fmla="*/ 22457 w 22493"/>
                <a:gd name="connsiteY4" fmla="*/ 3048 h 8689"/>
                <a:gd name="connsiteX5" fmla="*/ 14046 w 22493"/>
                <a:gd name="connsiteY5" fmla="*/ 0 h 8689"/>
                <a:gd name="connsiteX6" fmla="*/ 12436 w 22493"/>
                <a:gd name="connsiteY6" fmla="*/ 0 h 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93" h="8689">
                  <a:moveTo>
                    <a:pt x="12436" y="0"/>
                  </a:moveTo>
                  <a:cubicBezTo>
                    <a:pt x="6759" y="0"/>
                    <a:pt x="1959" y="3543"/>
                    <a:pt x="6" y="8534"/>
                  </a:cubicBezTo>
                  <a:cubicBezTo>
                    <a:pt x="-23" y="8620"/>
                    <a:pt x="54" y="8706"/>
                    <a:pt x="140" y="8687"/>
                  </a:cubicBezTo>
                  <a:cubicBezTo>
                    <a:pt x="7598" y="6963"/>
                    <a:pt x="15018" y="5134"/>
                    <a:pt x="22409" y="3248"/>
                  </a:cubicBezTo>
                  <a:cubicBezTo>
                    <a:pt x="22495" y="3229"/>
                    <a:pt x="22523" y="3105"/>
                    <a:pt x="22457" y="3048"/>
                  </a:cubicBezTo>
                  <a:cubicBezTo>
                    <a:pt x="20152" y="1172"/>
                    <a:pt x="17246" y="0"/>
                    <a:pt x="14046" y="0"/>
                  </a:cubicBezTo>
                  <a:lnTo>
                    <a:pt x="12436" y="0"/>
                  </a:lnTo>
                  <a:close/>
                </a:path>
              </a:pathLst>
            </a:custGeom>
            <a:grpFill/>
            <a:ln w="9525" cap="flat">
              <a:noFill/>
              <a:prstDash val="solid"/>
              <a:miter/>
            </a:ln>
          </p:spPr>
          <p:txBody>
            <a:bodyPr rtlCol="0" anchor="ctr"/>
            <a:lstStyle/>
            <a:p>
              <a:endParaRPr lang="en-US"/>
            </a:p>
          </p:txBody>
        </p:sp>
        <p:sp>
          <p:nvSpPr>
            <p:cNvPr id="918" name="Freeform: Shape 917">
              <a:extLst>
                <a:ext uri="{FF2B5EF4-FFF2-40B4-BE49-F238E27FC236}">
                  <a16:creationId xmlns:a16="http://schemas.microsoft.com/office/drawing/2014/main" id="{FE8DF087-8548-45C5-A230-FAC6B9EDD21A}"/>
                </a:ext>
              </a:extLst>
            </p:cNvPr>
            <p:cNvSpPr/>
            <p:nvPr/>
          </p:nvSpPr>
          <p:spPr>
            <a:xfrm>
              <a:off x="5695750" y="3961818"/>
              <a:ext cx="30289" cy="28575"/>
            </a:xfrm>
            <a:custGeom>
              <a:avLst/>
              <a:gdLst>
                <a:gd name="connsiteX0" fmla="*/ 16002 w 30289"/>
                <a:gd name="connsiteY0" fmla="*/ 0 h 28575"/>
                <a:gd name="connsiteX1" fmla="*/ 14288 w 30289"/>
                <a:gd name="connsiteY1" fmla="*/ 0 h 28575"/>
                <a:gd name="connsiteX2" fmla="*/ 0 w 30289"/>
                <a:gd name="connsiteY2" fmla="*/ 14288 h 28575"/>
                <a:gd name="connsiteX3" fmla="*/ 14288 w 30289"/>
                <a:gd name="connsiteY3" fmla="*/ 28575 h 28575"/>
                <a:gd name="connsiteX4" fmla="*/ 16002 w 30289"/>
                <a:gd name="connsiteY4" fmla="*/ 28575 h 28575"/>
                <a:gd name="connsiteX5" fmla="*/ 30289 w 30289"/>
                <a:gd name="connsiteY5" fmla="*/ 14288 h 28575"/>
                <a:gd name="connsiteX6" fmla="*/ 16002 w 30289"/>
                <a:gd name="connsiteY6" fmla="*/ 0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8575">
                  <a:moveTo>
                    <a:pt x="16002" y="0"/>
                  </a:moveTo>
                  <a:lnTo>
                    <a:pt x="14288" y="0"/>
                  </a:lnTo>
                  <a:cubicBezTo>
                    <a:pt x="6391" y="0"/>
                    <a:pt x="0" y="6391"/>
                    <a:pt x="0" y="14288"/>
                  </a:cubicBezTo>
                  <a:cubicBezTo>
                    <a:pt x="0" y="22184"/>
                    <a:pt x="6391" y="28575"/>
                    <a:pt x="14288" y="28575"/>
                  </a:cubicBezTo>
                  <a:lnTo>
                    <a:pt x="16002" y="28575"/>
                  </a:lnTo>
                  <a:cubicBezTo>
                    <a:pt x="23898" y="28575"/>
                    <a:pt x="30289" y="22184"/>
                    <a:pt x="30289" y="14288"/>
                  </a:cubicBezTo>
                  <a:cubicBezTo>
                    <a:pt x="30289" y="6391"/>
                    <a:pt x="23898" y="0"/>
                    <a:pt x="16002" y="0"/>
                  </a:cubicBezTo>
                  <a:close/>
                </a:path>
              </a:pathLst>
            </a:custGeom>
            <a:grpFill/>
            <a:ln w="9525" cap="flat">
              <a:noFill/>
              <a:prstDash val="solid"/>
              <a:miter/>
            </a:ln>
          </p:spPr>
          <p:txBody>
            <a:bodyPr rtlCol="0" anchor="ctr"/>
            <a:lstStyle/>
            <a:p>
              <a:endParaRPr lang="en-US"/>
            </a:p>
          </p:txBody>
        </p:sp>
        <p:sp>
          <p:nvSpPr>
            <p:cNvPr id="919" name="Freeform: Shape 918">
              <a:extLst>
                <a:ext uri="{FF2B5EF4-FFF2-40B4-BE49-F238E27FC236}">
                  <a16:creationId xmlns:a16="http://schemas.microsoft.com/office/drawing/2014/main" id="{07F55512-A187-4559-B041-7AC9A2A9EB01}"/>
                </a:ext>
              </a:extLst>
            </p:cNvPr>
            <p:cNvSpPr/>
            <p:nvPr/>
          </p:nvSpPr>
          <p:spPr>
            <a:xfrm>
              <a:off x="5773674" y="3961818"/>
              <a:ext cx="30289" cy="28575"/>
            </a:xfrm>
            <a:custGeom>
              <a:avLst/>
              <a:gdLst>
                <a:gd name="connsiteX0" fmla="*/ 16002 w 30289"/>
                <a:gd name="connsiteY0" fmla="*/ 0 h 28575"/>
                <a:gd name="connsiteX1" fmla="*/ 14288 w 30289"/>
                <a:gd name="connsiteY1" fmla="*/ 0 h 28575"/>
                <a:gd name="connsiteX2" fmla="*/ 0 w 30289"/>
                <a:gd name="connsiteY2" fmla="*/ 14288 h 28575"/>
                <a:gd name="connsiteX3" fmla="*/ 14288 w 30289"/>
                <a:gd name="connsiteY3" fmla="*/ 28575 h 28575"/>
                <a:gd name="connsiteX4" fmla="*/ 16002 w 30289"/>
                <a:gd name="connsiteY4" fmla="*/ 28575 h 28575"/>
                <a:gd name="connsiteX5" fmla="*/ 30289 w 30289"/>
                <a:gd name="connsiteY5" fmla="*/ 14288 h 28575"/>
                <a:gd name="connsiteX6" fmla="*/ 16002 w 30289"/>
                <a:gd name="connsiteY6" fmla="*/ 0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8575">
                  <a:moveTo>
                    <a:pt x="16002" y="0"/>
                  </a:moveTo>
                  <a:lnTo>
                    <a:pt x="14288" y="0"/>
                  </a:lnTo>
                  <a:cubicBezTo>
                    <a:pt x="6391" y="0"/>
                    <a:pt x="0" y="6391"/>
                    <a:pt x="0" y="14288"/>
                  </a:cubicBezTo>
                  <a:cubicBezTo>
                    <a:pt x="0" y="22184"/>
                    <a:pt x="6391" y="28575"/>
                    <a:pt x="14288" y="28575"/>
                  </a:cubicBezTo>
                  <a:lnTo>
                    <a:pt x="16002" y="28575"/>
                  </a:lnTo>
                  <a:cubicBezTo>
                    <a:pt x="23898" y="28575"/>
                    <a:pt x="30289" y="22184"/>
                    <a:pt x="30289" y="14288"/>
                  </a:cubicBezTo>
                  <a:cubicBezTo>
                    <a:pt x="30289" y="6391"/>
                    <a:pt x="23889" y="0"/>
                    <a:pt x="16002" y="0"/>
                  </a:cubicBezTo>
                  <a:close/>
                </a:path>
              </a:pathLst>
            </a:custGeom>
            <a:grpFill/>
            <a:ln w="9525" cap="flat">
              <a:noFill/>
              <a:prstDash val="solid"/>
              <a:miter/>
            </a:ln>
          </p:spPr>
          <p:txBody>
            <a:bodyPr rtlCol="0" anchor="ctr"/>
            <a:lstStyle/>
            <a:p>
              <a:endParaRPr lang="en-US"/>
            </a:p>
          </p:txBody>
        </p:sp>
        <p:sp>
          <p:nvSpPr>
            <p:cNvPr id="920" name="Freeform: Shape 919">
              <a:extLst>
                <a:ext uri="{FF2B5EF4-FFF2-40B4-BE49-F238E27FC236}">
                  <a16:creationId xmlns:a16="http://schemas.microsoft.com/office/drawing/2014/main" id="{F3376D6F-DD46-40AA-9DEF-77A141DC2044}"/>
                </a:ext>
              </a:extLst>
            </p:cNvPr>
            <p:cNvSpPr/>
            <p:nvPr/>
          </p:nvSpPr>
          <p:spPr>
            <a:xfrm>
              <a:off x="5539930" y="3961818"/>
              <a:ext cx="30289" cy="28575"/>
            </a:xfrm>
            <a:custGeom>
              <a:avLst/>
              <a:gdLst>
                <a:gd name="connsiteX0" fmla="*/ 16002 w 30289"/>
                <a:gd name="connsiteY0" fmla="*/ 0 h 28575"/>
                <a:gd name="connsiteX1" fmla="*/ 14288 w 30289"/>
                <a:gd name="connsiteY1" fmla="*/ 0 h 28575"/>
                <a:gd name="connsiteX2" fmla="*/ 0 w 30289"/>
                <a:gd name="connsiteY2" fmla="*/ 14288 h 28575"/>
                <a:gd name="connsiteX3" fmla="*/ 14288 w 30289"/>
                <a:gd name="connsiteY3" fmla="*/ 28575 h 28575"/>
                <a:gd name="connsiteX4" fmla="*/ 16002 w 30289"/>
                <a:gd name="connsiteY4" fmla="*/ 28575 h 28575"/>
                <a:gd name="connsiteX5" fmla="*/ 30290 w 30289"/>
                <a:gd name="connsiteY5" fmla="*/ 14288 h 28575"/>
                <a:gd name="connsiteX6" fmla="*/ 16002 w 30289"/>
                <a:gd name="connsiteY6" fmla="*/ 0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8575">
                  <a:moveTo>
                    <a:pt x="16002" y="0"/>
                  </a:moveTo>
                  <a:lnTo>
                    <a:pt x="14288" y="0"/>
                  </a:lnTo>
                  <a:cubicBezTo>
                    <a:pt x="6391" y="0"/>
                    <a:pt x="0" y="6391"/>
                    <a:pt x="0" y="14288"/>
                  </a:cubicBezTo>
                  <a:cubicBezTo>
                    <a:pt x="0" y="22184"/>
                    <a:pt x="6391" y="28575"/>
                    <a:pt x="14288" y="28575"/>
                  </a:cubicBezTo>
                  <a:lnTo>
                    <a:pt x="16002" y="28575"/>
                  </a:lnTo>
                  <a:cubicBezTo>
                    <a:pt x="23898" y="28575"/>
                    <a:pt x="30290" y="22184"/>
                    <a:pt x="30290" y="14288"/>
                  </a:cubicBezTo>
                  <a:cubicBezTo>
                    <a:pt x="30290" y="6391"/>
                    <a:pt x="23889" y="0"/>
                    <a:pt x="16002" y="0"/>
                  </a:cubicBezTo>
                  <a:close/>
                </a:path>
              </a:pathLst>
            </a:custGeom>
            <a:grpFill/>
            <a:ln w="9525" cap="flat">
              <a:noFill/>
              <a:prstDash val="solid"/>
              <a:miter/>
            </a:ln>
          </p:spPr>
          <p:txBody>
            <a:bodyPr rtlCol="0" anchor="ctr"/>
            <a:lstStyle/>
            <a:p>
              <a:endParaRPr lang="en-US"/>
            </a:p>
          </p:txBody>
        </p:sp>
        <p:sp>
          <p:nvSpPr>
            <p:cNvPr id="921" name="Freeform: Shape 920">
              <a:extLst>
                <a:ext uri="{FF2B5EF4-FFF2-40B4-BE49-F238E27FC236}">
                  <a16:creationId xmlns:a16="http://schemas.microsoft.com/office/drawing/2014/main" id="{2182EB86-6A63-4F31-B616-50A8B22C28CF}"/>
                </a:ext>
              </a:extLst>
            </p:cNvPr>
            <p:cNvSpPr/>
            <p:nvPr/>
          </p:nvSpPr>
          <p:spPr>
            <a:xfrm>
              <a:off x="5462006" y="3961818"/>
              <a:ext cx="30289" cy="23945"/>
            </a:xfrm>
            <a:custGeom>
              <a:avLst/>
              <a:gdLst>
                <a:gd name="connsiteX0" fmla="*/ 16002 w 30289"/>
                <a:gd name="connsiteY0" fmla="*/ 0 h 23945"/>
                <a:gd name="connsiteX1" fmla="*/ 14288 w 30289"/>
                <a:gd name="connsiteY1" fmla="*/ 0 h 23945"/>
                <a:gd name="connsiteX2" fmla="*/ 0 w 30289"/>
                <a:gd name="connsiteY2" fmla="*/ 14288 h 23945"/>
                <a:gd name="connsiteX3" fmla="*/ 1038 w 30289"/>
                <a:gd name="connsiteY3" fmla="*/ 19565 h 23945"/>
                <a:gd name="connsiteX4" fmla="*/ 26470 w 30289"/>
                <a:gd name="connsiteY4" fmla="*/ 23946 h 23945"/>
                <a:gd name="connsiteX5" fmla="*/ 30290 w 30289"/>
                <a:gd name="connsiteY5" fmla="*/ 14278 h 23945"/>
                <a:gd name="connsiteX6" fmla="*/ 16002 w 30289"/>
                <a:gd name="connsiteY6" fmla="*/ 0 h 23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3945">
                  <a:moveTo>
                    <a:pt x="16002" y="0"/>
                  </a:moveTo>
                  <a:lnTo>
                    <a:pt x="14288" y="0"/>
                  </a:lnTo>
                  <a:cubicBezTo>
                    <a:pt x="6391" y="0"/>
                    <a:pt x="0" y="6391"/>
                    <a:pt x="0" y="14288"/>
                  </a:cubicBezTo>
                  <a:cubicBezTo>
                    <a:pt x="0" y="16155"/>
                    <a:pt x="381" y="17936"/>
                    <a:pt x="1038" y="19565"/>
                  </a:cubicBezTo>
                  <a:cubicBezTo>
                    <a:pt x="9477" y="21127"/>
                    <a:pt x="17964" y="22574"/>
                    <a:pt x="26470" y="23946"/>
                  </a:cubicBezTo>
                  <a:cubicBezTo>
                    <a:pt x="28823" y="21403"/>
                    <a:pt x="30290" y="18021"/>
                    <a:pt x="30290" y="14278"/>
                  </a:cubicBezTo>
                  <a:cubicBezTo>
                    <a:pt x="30290" y="6401"/>
                    <a:pt x="23898" y="0"/>
                    <a:pt x="16002" y="0"/>
                  </a:cubicBezTo>
                  <a:close/>
                </a:path>
              </a:pathLst>
            </a:custGeom>
            <a:grpFill/>
            <a:ln w="9525" cap="flat">
              <a:noFill/>
              <a:prstDash val="solid"/>
              <a:miter/>
            </a:ln>
          </p:spPr>
          <p:txBody>
            <a:bodyPr rtlCol="0" anchor="ctr"/>
            <a:lstStyle/>
            <a:p>
              <a:endParaRPr lang="en-US"/>
            </a:p>
          </p:txBody>
        </p:sp>
      </p:grpSp>
      <p:sp>
        <p:nvSpPr>
          <p:cNvPr id="14" name="Rectangle: Rounded Corners 13">
            <a:extLst>
              <a:ext uri="{FF2B5EF4-FFF2-40B4-BE49-F238E27FC236}">
                <a16:creationId xmlns:a16="http://schemas.microsoft.com/office/drawing/2014/main" id="{AB9D977D-63F5-4E03-9AC0-268FE1F5C3EE}"/>
              </a:ext>
            </a:extLst>
          </p:cNvPr>
          <p:cNvSpPr/>
          <p:nvPr userDrawn="1"/>
        </p:nvSpPr>
        <p:spPr>
          <a:xfrm>
            <a:off x="1331685" y="771671"/>
            <a:ext cx="9557658" cy="5314657"/>
          </a:xfrm>
          <a:prstGeom prst="roundRect">
            <a:avLst>
              <a:gd name="adj" fmla="val 1908"/>
            </a:avLst>
          </a:prstGeom>
          <a:solidFill>
            <a:schemeClr val="bg1"/>
          </a:solidFill>
          <a:ln w="25400">
            <a:noFill/>
          </a:ln>
          <a:effectLst>
            <a:outerShdw blurRad="241300" dist="50800" dir="5400000" algn="ctr" rotWithShape="0">
              <a:schemeClr val="tx1">
                <a:alpha val="1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17">
            <a:extLst>
              <a:ext uri="{FF2B5EF4-FFF2-40B4-BE49-F238E27FC236}">
                <a16:creationId xmlns:a16="http://schemas.microsoft.com/office/drawing/2014/main" id="{1552AECA-DFE9-4C79-A556-E8913F21D740}"/>
              </a:ext>
            </a:extLst>
          </p:cNvPr>
          <p:cNvSpPr>
            <a:spLocks noGrp="1"/>
          </p:cNvSpPr>
          <p:nvPr>
            <p:ph type="pic" sz="quarter" idx="10"/>
          </p:nvPr>
        </p:nvSpPr>
        <p:spPr>
          <a:xfrm>
            <a:off x="1317171" y="771672"/>
            <a:ext cx="4024086" cy="5314657"/>
          </a:xfrm>
          <a:custGeom>
            <a:avLst/>
            <a:gdLst>
              <a:gd name="connsiteX0" fmla="*/ 92594 w 4024086"/>
              <a:gd name="connsiteY0" fmla="*/ 0 h 5314657"/>
              <a:gd name="connsiteX1" fmla="*/ 3746626 w 4024086"/>
              <a:gd name="connsiteY1" fmla="*/ 0 h 5314657"/>
              <a:gd name="connsiteX2" fmla="*/ 4024086 w 4024086"/>
              <a:gd name="connsiteY2" fmla="*/ 0 h 5314657"/>
              <a:gd name="connsiteX3" fmla="*/ 4024086 w 4024086"/>
              <a:gd name="connsiteY3" fmla="*/ 5314657 h 5314657"/>
              <a:gd name="connsiteX4" fmla="*/ 3746626 w 4024086"/>
              <a:gd name="connsiteY4" fmla="*/ 5314657 h 5314657"/>
              <a:gd name="connsiteX5" fmla="*/ 92594 w 4024086"/>
              <a:gd name="connsiteY5" fmla="*/ 5314657 h 5314657"/>
              <a:gd name="connsiteX6" fmla="*/ 0 w 4024086"/>
              <a:gd name="connsiteY6" fmla="*/ 5222063 h 5314657"/>
              <a:gd name="connsiteX7" fmla="*/ 0 w 4024086"/>
              <a:gd name="connsiteY7" fmla="*/ 92594 h 5314657"/>
              <a:gd name="connsiteX8" fmla="*/ 92594 w 4024086"/>
              <a:gd name="connsiteY8" fmla="*/ 0 h 5314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24086" h="5314657">
                <a:moveTo>
                  <a:pt x="92594" y="0"/>
                </a:moveTo>
                <a:lnTo>
                  <a:pt x="3746626" y="0"/>
                </a:lnTo>
                <a:lnTo>
                  <a:pt x="4024086" y="0"/>
                </a:lnTo>
                <a:lnTo>
                  <a:pt x="4024086" y="5314657"/>
                </a:lnTo>
                <a:lnTo>
                  <a:pt x="3746626" y="5314657"/>
                </a:lnTo>
                <a:lnTo>
                  <a:pt x="92594" y="5314657"/>
                </a:lnTo>
                <a:cubicBezTo>
                  <a:pt x="41456" y="5314657"/>
                  <a:pt x="0" y="5273201"/>
                  <a:pt x="0" y="5222063"/>
                </a:cubicBezTo>
                <a:lnTo>
                  <a:pt x="0" y="92594"/>
                </a:lnTo>
                <a:cubicBezTo>
                  <a:pt x="0" y="41456"/>
                  <a:pt x="41456" y="0"/>
                  <a:pt x="92594" y="0"/>
                </a:cubicBezTo>
                <a:close/>
              </a:path>
            </a:pathLst>
          </a:cu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438483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6DD89FC-9530-44B1-99CB-DDA608B5467E}"/>
              </a:ext>
            </a:extLst>
          </p:cNvPr>
          <p:cNvSpPr>
            <a:spLocks noGrp="1"/>
          </p:cNvSpPr>
          <p:nvPr>
            <p:ph type="pic" sz="quarter" idx="10"/>
          </p:nvPr>
        </p:nvSpPr>
        <p:spPr>
          <a:xfrm>
            <a:off x="0" y="0"/>
            <a:ext cx="12192000" cy="6858000"/>
          </a:xfrm>
          <a:pattFill prst="pct5">
            <a:fgClr>
              <a:srgbClr val="3D355D"/>
            </a:fgClr>
            <a:bgClr>
              <a:schemeClr val="bg1"/>
            </a:bgClr>
          </a:pattFill>
        </p:spPr>
        <p:txBody>
          <a:bodyPr>
            <a:normAutofit/>
          </a:bodyPr>
          <a:lstStyle>
            <a:lvl1pPr>
              <a:defRPr sz="1600">
                <a:latin typeface="Arial" panose="020B0604020202020204"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1938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9" name="Oval 58">
            <a:extLst>
              <a:ext uri="{FF2B5EF4-FFF2-40B4-BE49-F238E27FC236}">
                <a16:creationId xmlns:a16="http://schemas.microsoft.com/office/drawing/2014/main" id="{EC0744F8-B960-44AB-B285-B7C5CE044421}"/>
              </a:ext>
            </a:extLst>
          </p:cNvPr>
          <p:cNvSpPr/>
          <p:nvPr userDrawn="1"/>
        </p:nvSpPr>
        <p:spPr>
          <a:xfrm>
            <a:off x="8139123" y="1361196"/>
            <a:ext cx="388404" cy="388404"/>
          </a:xfrm>
          <a:prstGeom prst="ellipse">
            <a:avLst/>
          </a:prstGeom>
          <a:noFill/>
          <a:ln w="53975">
            <a:solidFill>
              <a:srgbClr val="ED8A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EF9D7588-249E-4868-908A-305367D95C81}"/>
              </a:ext>
            </a:extLst>
          </p:cNvPr>
          <p:cNvGrpSpPr/>
          <p:nvPr userDrawn="1"/>
        </p:nvGrpSpPr>
        <p:grpSpPr>
          <a:xfrm>
            <a:off x="7522744" y="2046443"/>
            <a:ext cx="695891" cy="1082775"/>
            <a:chOff x="1589649" y="1659304"/>
            <a:chExt cx="655320" cy="1019648"/>
          </a:xfrm>
          <a:solidFill>
            <a:schemeClr val="tx1">
              <a:lumMod val="50000"/>
              <a:lumOff val="50000"/>
              <a:alpha val="20000"/>
            </a:schemeClr>
          </a:solidFill>
        </p:grpSpPr>
        <p:sp>
          <p:nvSpPr>
            <p:cNvPr id="15" name="Oval 14">
              <a:extLst>
                <a:ext uri="{FF2B5EF4-FFF2-40B4-BE49-F238E27FC236}">
                  <a16:creationId xmlns:a16="http://schemas.microsoft.com/office/drawing/2014/main" id="{6D7DA5E5-CC70-4E17-BB7B-028E67213FDF}"/>
                </a:ext>
              </a:extLst>
            </p:cNvPr>
            <p:cNvSpPr/>
            <p:nvPr/>
          </p:nvSpPr>
          <p:spPr>
            <a:xfrm>
              <a:off x="15896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8CD698DF-14E4-402A-8D59-345CE1AD0DEE}"/>
                </a:ext>
              </a:extLst>
            </p:cNvPr>
            <p:cNvSpPr/>
            <p:nvPr/>
          </p:nvSpPr>
          <p:spPr>
            <a:xfrm>
              <a:off x="17420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44D66944-B9C0-44A8-AD56-063A8043BFC1}"/>
                </a:ext>
              </a:extLst>
            </p:cNvPr>
            <p:cNvSpPr/>
            <p:nvPr/>
          </p:nvSpPr>
          <p:spPr>
            <a:xfrm>
              <a:off x="18944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75B66EB0-8716-4DE9-A0A9-F6E06D190790}"/>
                </a:ext>
              </a:extLst>
            </p:cNvPr>
            <p:cNvSpPr/>
            <p:nvPr/>
          </p:nvSpPr>
          <p:spPr>
            <a:xfrm>
              <a:off x="20468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28C95E72-31A1-4FEC-AA35-44360F2852FE}"/>
                </a:ext>
              </a:extLst>
            </p:cNvPr>
            <p:cNvSpPr/>
            <p:nvPr/>
          </p:nvSpPr>
          <p:spPr>
            <a:xfrm>
              <a:off x="15896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1431A76C-AD09-44AF-8AC1-01D958D12204}"/>
                </a:ext>
              </a:extLst>
            </p:cNvPr>
            <p:cNvSpPr/>
            <p:nvPr/>
          </p:nvSpPr>
          <p:spPr>
            <a:xfrm>
              <a:off x="17420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1D2B8F88-0AC5-46F4-ABF6-E8D34539D984}"/>
                </a:ext>
              </a:extLst>
            </p:cNvPr>
            <p:cNvSpPr/>
            <p:nvPr/>
          </p:nvSpPr>
          <p:spPr>
            <a:xfrm>
              <a:off x="18944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554A8DFC-72CB-4B2E-A25C-2A245A910699}"/>
                </a:ext>
              </a:extLst>
            </p:cNvPr>
            <p:cNvSpPr/>
            <p:nvPr/>
          </p:nvSpPr>
          <p:spPr>
            <a:xfrm>
              <a:off x="20468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1C4000A-91A3-4428-BF76-C17352E7180F}"/>
                </a:ext>
              </a:extLst>
            </p:cNvPr>
            <p:cNvSpPr/>
            <p:nvPr/>
          </p:nvSpPr>
          <p:spPr>
            <a:xfrm>
              <a:off x="15896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A64BEF0-97D0-43C6-B56B-F335F0E8C417}"/>
                </a:ext>
              </a:extLst>
            </p:cNvPr>
            <p:cNvSpPr/>
            <p:nvPr/>
          </p:nvSpPr>
          <p:spPr>
            <a:xfrm>
              <a:off x="17420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11CF122D-20DA-4AF0-874B-3FC8E6933ED1}"/>
                </a:ext>
              </a:extLst>
            </p:cNvPr>
            <p:cNvSpPr/>
            <p:nvPr/>
          </p:nvSpPr>
          <p:spPr>
            <a:xfrm>
              <a:off x="18944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7AE35860-E882-4C50-A563-2DD6CA3F5C99}"/>
                </a:ext>
              </a:extLst>
            </p:cNvPr>
            <p:cNvSpPr/>
            <p:nvPr/>
          </p:nvSpPr>
          <p:spPr>
            <a:xfrm>
              <a:off x="20468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5F5A7F0-DFED-4C2D-B191-F5B25F95B03E}"/>
                </a:ext>
              </a:extLst>
            </p:cNvPr>
            <p:cNvSpPr/>
            <p:nvPr/>
          </p:nvSpPr>
          <p:spPr>
            <a:xfrm>
              <a:off x="15896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D3D5123-5276-49B0-A84C-74FC71680115}"/>
                </a:ext>
              </a:extLst>
            </p:cNvPr>
            <p:cNvSpPr/>
            <p:nvPr/>
          </p:nvSpPr>
          <p:spPr>
            <a:xfrm>
              <a:off x="17420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A5403051-952C-42C3-94EE-37F28F687E72}"/>
                </a:ext>
              </a:extLst>
            </p:cNvPr>
            <p:cNvSpPr/>
            <p:nvPr/>
          </p:nvSpPr>
          <p:spPr>
            <a:xfrm>
              <a:off x="18944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51F8EB26-30DC-4C9A-A1D8-1AF20B19529A}"/>
                </a:ext>
              </a:extLst>
            </p:cNvPr>
            <p:cNvSpPr/>
            <p:nvPr/>
          </p:nvSpPr>
          <p:spPr>
            <a:xfrm>
              <a:off x="20468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E42330B9-B646-4936-AAC7-ACFBD645F822}"/>
                </a:ext>
              </a:extLst>
            </p:cNvPr>
            <p:cNvSpPr/>
            <p:nvPr/>
          </p:nvSpPr>
          <p:spPr>
            <a:xfrm>
              <a:off x="15896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7BA016A6-8E24-4B41-ACA4-6DB7F9AF764D}"/>
                </a:ext>
              </a:extLst>
            </p:cNvPr>
            <p:cNvSpPr/>
            <p:nvPr/>
          </p:nvSpPr>
          <p:spPr>
            <a:xfrm>
              <a:off x="17420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B2A88B53-2E62-4227-8D78-3D89A8208D55}"/>
                </a:ext>
              </a:extLst>
            </p:cNvPr>
            <p:cNvSpPr/>
            <p:nvPr/>
          </p:nvSpPr>
          <p:spPr>
            <a:xfrm>
              <a:off x="18944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C3C243AA-6EA2-4D20-8434-9090CC99CFFE}"/>
                </a:ext>
              </a:extLst>
            </p:cNvPr>
            <p:cNvSpPr/>
            <p:nvPr/>
          </p:nvSpPr>
          <p:spPr>
            <a:xfrm>
              <a:off x="20468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E31E2864-2C04-4647-996D-2CCA6912B1F7}"/>
                </a:ext>
              </a:extLst>
            </p:cNvPr>
            <p:cNvSpPr/>
            <p:nvPr/>
          </p:nvSpPr>
          <p:spPr>
            <a:xfrm>
              <a:off x="15896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3D9729AA-7779-498E-BEEE-0D498137EE88}"/>
                </a:ext>
              </a:extLst>
            </p:cNvPr>
            <p:cNvSpPr/>
            <p:nvPr/>
          </p:nvSpPr>
          <p:spPr>
            <a:xfrm>
              <a:off x="17420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9475837-2D03-4F39-8420-72FC084FDA5F}"/>
                </a:ext>
              </a:extLst>
            </p:cNvPr>
            <p:cNvSpPr/>
            <p:nvPr/>
          </p:nvSpPr>
          <p:spPr>
            <a:xfrm>
              <a:off x="18944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37B6DE99-569F-4190-BDDF-8B3CEC37EB87}"/>
                </a:ext>
              </a:extLst>
            </p:cNvPr>
            <p:cNvSpPr/>
            <p:nvPr/>
          </p:nvSpPr>
          <p:spPr>
            <a:xfrm>
              <a:off x="20468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43D1496D-C001-4AE5-89E3-FB1975C6CB56}"/>
                </a:ext>
              </a:extLst>
            </p:cNvPr>
            <p:cNvSpPr/>
            <p:nvPr/>
          </p:nvSpPr>
          <p:spPr>
            <a:xfrm>
              <a:off x="15896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6306ED0C-7D29-49A7-AA77-C61DFAACBBDB}"/>
                </a:ext>
              </a:extLst>
            </p:cNvPr>
            <p:cNvSpPr/>
            <p:nvPr/>
          </p:nvSpPr>
          <p:spPr>
            <a:xfrm>
              <a:off x="17420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DCA553FF-ED6E-4ED0-8F7D-B9A93BDF38A1}"/>
                </a:ext>
              </a:extLst>
            </p:cNvPr>
            <p:cNvSpPr/>
            <p:nvPr/>
          </p:nvSpPr>
          <p:spPr>
            <a:xfrm>
              <a:off x="18944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288BEEF-AAB7-45F2-8D64-13147E164DFF}"/>
                </a:ext>
              </a:extLst>
            </p:cNvPr>
            <p:cNvSpPr/>
            <p:nvPr/>
          </p:nvSpPr>
          <p:spPr>
            <a:xfrm>
              <a:off x="20468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63A02B77-6850-4D0E-A454-F4F0363B8A6A}"/>
                </a:ext>
              </a:extLst>
            </p:cNvPr>
            <p:cNvSpPr/>
            <p:nvPr/>
          </p:nvSpPr>
          <p:spPr>
            <a:xfrm>
              <a:off x="15896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A0B28EBA-AEFE-42E6-B47D-15FE721B5A66}"/>
                </a:ext>
              </a:extLst>
            </p:cNvPr>
            <p:cNvSpPr/>
            <p:nvPr/>
          </p:nvSpPr>
          <p:spPr>
            <a:xfrm>
              <a:off x="17420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9D61E2FA-04E9-4BF8-B95C-34DA32E7E209}"/>
                </a:ext>
              </a:extLst>
            </p:cNvPr>
            <p:cNvSpPr/>
            <p:nvPr/>
          </p:nvSpPr>
          <p:spPr>
            <a:xfrm>
              <a:off x="18944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C5218B1C-5F0A-4D88-81AA-4CC32F1249DA}"/>
                </a:ext>
              </a:extLst>
            </p:cNvPr>
            <p:cNvSpPr/>
            <p:nvPr/>
          </p:nvSpPr>
          <p:spPr>
            <a:xfrm>
              <a:off x="20468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4778A183-F2BB-420A-9A6A-05426B69FCC1}"/>
                </a:ext>
              </a:extLst>
            </p:cNvPr>
            <p:cNvSpPr/>
            <p:nvPr/>
          </p:nvSpPr>
          <p:spPr>
            <a:xfrm>
              <a:off x="21992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E75E891A-58AB-4E57-85E0-AB980AE82723}"/>
                </a:ext>
              </a:extLst>
            </p:cNvPr>
            <p:cNvSpPr/>
            <p:nvPr/>
          </p:nvSpPr>
          <p:spPr>
            <a:xfrm>
              <a:off x="21992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D9DA30BE-3C86-4B7E-BC01-15E533DC28D7}"/>
                </a:ext>
              </a:extLst>
            </p:cNvPr>
            <p:cNvSpPr/>
            <p:nvPr/>
          </p:nvSpPr>
          <p:spPr>
            <a:xfrm>
              <a:off x="21992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00F370BE-3DAA-4909-A039-DA6B2B16726D}"/>
                </a:ext>
              </a:extLst>
            </p:cNvPr>
            <p:cNvSpPr/>
            <p:nvPr/>
          </p:nvSpPr>
          <p:spPr>
            <a:xfrm>
              <a:off x="21992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BDE51D5E-5867-42FE-9A6A-2AF4C26D37C6}"/>
                </a:ext>
              </a:extLst>
            </p:cNvPr>
            <p:cNvSpPr/>
            <p:nvPr/>
          </p:nvSpPr>
          <p:spPr>
            <a:xfrm>
              <a:off x="21992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C94BB2A2-FFA9-404C-8224-1985DBDDE866}"/>
                </a:ext>
              </a:extLst>
            </p:cNvPr>
            <p:cNvSpPr/>
            <p:nvPr/>
          </p:nvSpPr>
          <p:spPr>
            <a:xfrm>
              <a:off x="21992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82A9B802-F071-40A7-95B0-F9A8AA61D4FD}"/>
                </a:ext>
              </a:extLst>
            </p:cNvPr>
            <p:cNvSpPr/>
            <p:nvPr/>
          </p:nvSpPr>
          <p:spPr>
            <a:xfrm>
              <a:off x="21992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5133640C-9B3F-451F-98DD-4FCD45B0484D}"/>
                </a:ext>
              </a:extLst>
            </p:cNvPr>
            <p:cNvSpPr/>
            <p:nvPr/>
          </p:nvSpPr>
          <p:spPr>
            <a:xfrm>
              <a:off x="21992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Freeform: Shape 54">
            <a:extLst>
              <a:ext uri="{FF2B5EF4-FFF2-40B4-BE49-F238E27FC236}">
                <a16:creationId xmlns:a16="http://schemas.microsoft.com/office/drawing/2014/main" id="{958D30BD-2030-4FF1-98FE-79162E6EF3CA}"/>
              </a:ext>
            </a:extLst>
          </p:cNvPr>
          <p:cNvSpPr/>
          <p:nvPr userDrawn="1"/>
        </p:nvSpPr>
        <p:spPr>
          <a:xfrm>
            <a:off x="8171769" y="2208851"/>
            <a:ext cx="3211205" cy="3205929"/>
          </a:xfrm>
          <a:custGeom>
            <a:avLst/>
            <a:gdLst>
              <a:gd name="connsiteX0" fmla="*/ 2504172 w 3023991"/>
              <a:gd name="connsiteY0" fmla="*/ 0 h 3019023"/>
              <a:gd name="connsiteX1" fmla="*/ 2506348 w 3023991"/>
              <a:gd name="connsiteY1" fmla="*/ 1978 h 3019023"/>
              <a:gd name="connsiteX2" fmla="*/ 3023991 w 3023991"/>
              <a:gd name="connsiteY2" fmla="*/ 1251679 h 3019023"/>
              <a:gd name="connsiteX3" fmla="*/ 1256647 w 3023991"/>
              <a:gd name="connsiteY3" fmla="*/ 3019023 h 3019023"/>
              <a:gd name="connsiteX4" fmla="*/ 6946 w 3023991"/>
              <a:gd name="connsiteY4" fmla="*/ 2501380 h 3019023"/>
              <a:gd name="connsiteX5" fmla="*/ 0 w 3023991"/>
              <a:gd name="connsiteY5" fmla="*/ 2493738 h 3019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23991" h="3019023">
                <a:moveTo>
                  <a:pt x="2504172" y="0"/>
                </a:moveTo>
                <a:lnTo>
                  <a:pt x="2506348" y="1978"/>
                </a:lnTo>
                <a:cubicBezTo>
                  <a:pt x="2826174" y="321805"/>
                  <a:pt x="3023991" y="763641"/>
                  <a:pt x="3023991" y="1251679"/>
                </a:cubicBezTo>
                <a:cubicBezTo>
                  <a:pt x="3023991" y="2227756"/>
                  <a:pt x="2232724" y="3019023"/>
                  <a:pt x="1256647" y="3019023"/>
                </a:cubicBezTo>
                <a:cubicBezTo>
                  <a:pt x="768609" y="3019023"/>
                  <a:pt x="326773" y="2821207"/>
                  <a:pt x="6946" y="2501380"/>
                </a:cubicBezTo>
                <a:lnTo>
                  <a:pt x="0" y="2493738"/>
                </a:lnTo>
                <a:close/>
              </a:path>
            </a:pathLst>
          </a:custGeom>
          <a:noFill/>
          <a:ln w="19050">
            <a:solidFill>
              <a:srgbClr val="FEAD54"/>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Oval 55">
            <a:extLst>
              <a:ext uri="{FF2B5EF4-FFF2-40B4-BE49-F238E27FC236}">
                <a16:creationId xmlns:a16="http://schemas.microsoft.com/office/drawing/2014/main" id="{D691C4A1-4798-4EF8-9100-35466BF6F7A4}"/>
              </a:ext>
            </a:extLst>
          </p:cNvPr>
          <p:cNvSpPr/>
          <p:nvPr userDrawn="1"/>
        </p:nvSpPr>
        <p:spPr>
          <a:xfrm>
            <a:off x="7767539" y="1780493"/>
            <a:ext cx="3471961" cy="3471961"/>
          </a:xfrm>
          <a:prstGeom prst="ellipse">
            <a:avLst/>
          </a:prstGeom>
          <a:solidFill>
            <a:srgbClr val="FEA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BBEB14E0-08F4-4BF8-9D10-149507C56A9E}"/>
              </a:ext>
            </a:extLst>
          </p:cNvPr>
          <p:cNvSpPr/>
          <p:nvPr userDrawn="1"/>
        </p:nvSpPr>
        <p:spPr>
          <a:xfrm>
            <a:off x="10635186" y="5206174"/>
            <a:ext cx="291303" cy="291303"/>
          </a:xfrm>
          <a:prstGeom prst="ellipse">
            <a:avLst/>
          </a:prstGeom>
          <a:noFill/>
          <a:ln w="53975">
            <a:solidFill>
              <a:srgbClr val="625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11">
            <a:extLst>
              <a:ext uri="{FF2B5EF4-FFF2-40B4-BE49-F238E27FC236}">
                <a16:creationId xmlns:a16="http://schemas.microsoft.com/office/drawing/2014/main" id="{C1117C22-F71D-46D5-A7FA-5C4ACFC3A6CD}"/>
              </a:ext>
            </a:extLst>
          </p:cNvPr>
          <p:cNvSpPr>
            <a:spLocks noGrp="1"/>
          </p:cNvSpPr>
          <p:nvPr>
            <p:ph type="pic" sz="quarter" idx="10"/>
          </p:nvPr>
        </p:nvSpPr>
        <p:spPr>
          <a:xfrm>
            <a:off x="7767540" y="736871"/>
            <a:ext cx="3471960" cy="4519685"/>
          </a:xfrm>
          <a:custGeom>
            <a:avLst/>
            <a:gdLst>
              <a:gd name="connsiteX0" fmla="*/ 500 w 3017520"/>
              <a:gd name="connsiteY0" fmla="*/ 0 h 3928110"/>
              <a:gd name="connsiteX1" fmla="*/ 3016750 w 3017520"/>
              <a:gd name="connsiteY1" fmla="*/ 0 h 3928110"/>
              <a:gd name="connsiteX2" fmla="*/ 3016750 w 3017520"/>
              <a:gd name="connsiteY2" fmla="*/ 2404101 h 3928110"/>
              <a:gd name="connsiteX3" fmla="*/ 3017520 w 3017520"/>
              <a:gd name="connsiteY3" fmla="*/ 2419350 h 3928110"/>
              <a:gd name="connsiteX4" fmla="*/ 1508760 w 3017520"/>
              <a:gd name="connsiteY4" fmla="*/ 3928110 h 3928110"/>
              <a:gd name="connsiteX5" fmla="*/ 0 w 3017520"/>
              <a:gd name="connsiteY5" fmla="*/ 2419350 h 3928110"/>
              <a:gd name="connsiteX6" fmla="*/ 500 w 3017520"/>
              <a:gd name="connsiteY6" fmla="*/ 2409448 h 3928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17520" h="3928110">
                <a:moveTo>
                  <a:pt x="500" y="0"/>
                </a:moveTo>
                <a:lnTo>
                  <a:pt x="3016750" y="0"/>
                </a:lnTo>
                <a:lnTo>
                  <a:pt x="3016750" y="2404101"/>
                </a:lnTo>
                <a:lnTo>
                  <a:pt x="3017520" y="2419350"/>
                </a:lnTo>
                <a:cubicBezTo>
                  <a:pt x="3017520" y="3252615"/>
                  <a:pt x="2342025" y="3928110"/>
                  <a:pt x="1508760" y="3928110"/>
                </a:cubicBezTo>
                <a:cubicBezTo>
                  <a:pt x="675495" y="3928110"/>
                  <a:pt x="0" y="3252615"/>
                  <a:pt x="0" y="2419350"/>
                </a:cubicBezTo>
                <a:lnTo>
                  <a:pt x="500" y="2409448"/>
                </a:lnTo>
                <a:close/>
              </a:path>
            </a:pathLst>
          </a:custGeom>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60" name="Freeform: Shape 59">
            <a:extLst>
              <a:ext uri="{FF2B5EF4-FFF2-40B4-BE49-F238E27FC236}">
                <a16:creationId xmlns:a16="http://schemas.microsoft.com/office/drawing/2014/main" id="{69CF935B-7E6C-44E9-914A-7E1E5AD65ADA}"/>
              </a:ext>
            </a:extLst>
          </p:cNvPr>
          <p:cNvSpPr/>
          <p:nvPr userDrawn="1"/>
        </p:nvSpPr>
        <p:spPr>
          <a:xfrm>
            <a:off x="2" y="5252454"/>
            <a:ext cx="1398710" cy="1605546"/>
          </a:xfrm>
          <a:custGeom>
            <a:avLst/>
            <a:gdLst>
              <a:gd name="connsiteX0" fmla="*/ 0 w 1821831"/>
              <a:gd name="connsiteY0" fmla="*/ 0 h 2091236"/>
              <a:gd name="connsiteX1" fmla="*/ 101837 w 1821831"/>
              <a:gd name="connsiteY1" fmla="*/ 37273 h 2091236"/>
              <a:gd name="connsiteX2" fmla="*/ 1765519 w 1821831"/>
              <a:gd name="connsiteY2" fmla="*/ 1872231 h 2091236"/>
              <a:gd name="connsiteX3" fmla="*/ 1821831 w 1821831"/>
              <a:gd name="connsiteY3" fmla="*/ 2091236 h 2091236"/>
              <a:gd name="connsiteX4" fmla="*/ 1027498 w 1821831"/>
              <a:gd name="connsiteY4" fmla="*/ 2091236 h 2091236"/>
              <a:gd name="connsiteX5" fmla="*/ 958026 w 1821831"/>
              <a:gd name="connsiteY5" fmla="*/ 1901425 h 2091236"/>
              <a:gd name="connsiteX6" fmla="*/ 171326 w 1821831"/>
              <a:gd name="connsiteY6" fmla="*/ 946085 h 2091236"/>
              <a:gd name="connsiteX7" fmla="*/ 0 w 1821831"/>
              <a:gd name="connsiteY7" fmla="*/ 842002 h 209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1831" h="2091236">
                <a:moveTo>
                  <a:pt x="0" y="0"/>
                </a:moveTo>
                <a:lnTo>
                  <a:pt x="101837" y="37273"/>
                </a:lnTo>
                <a:cubicBezTo>
                  <a:pt x="893358" y="372058"/>
                  <a:pt x="1507779" y="1043571"/>
                  <a:pt x="1765519" y="1872231"/>
                </a:cubicBezTo>
                <a:lnTo>
                  <a:pt x="1821831" y="2091236"/>
                </a:lnTo>
                <a:lnTo>
                  <a:pt x="1027498" y="2091236"/>
                </a:lnTo>
                <a:lnTo>
                  <a:pt x="958026" y="1901425"/>
                </a:lnTo>
                <a:cubicBezTo>
                  <a:pt x="793210" y="1511756"/>
                  <a:pt x="517879" y="1180212"/>
                  <a:pt x="171326" y="946085"/>
                </a:cubicBezTo>
                <a:lnTo>
                  <a:pt x="0" y="842002"/>
                </a:lnTo>
                <a:close/>
              </a:path>
            </a:pathLst>
          </a:custGeom>
          <a:solidFill>
            <a:srgbClr val="6255A5">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14790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F1C2E80C-AC10-43D6-991F-03B7525E6C6F}"/>
              </a:ext>
            </a:extLst>
          </p:cNvPr>
          <p:cNvGrpSpPr/>
          <p:nvPr userDrawn="1"/>
        </p:nvGrpSpPr>
        <p:grpSpPr>
          <a:xfrm>
            <a:off x="7290448" y="775584"/>
            <a:ext cx="695891" cy="1082775"/>
            <a:chOff x="1589649" y="1659304"/>
            <a:chExt cx="655320" cy="1019648"/>
          </a:xfrm>
          <a:solidFill>
            <a:schemeClr val="tx1">
              <a:lumMod val="50000"/>
              <a:lumOff val="50000"/>
              <a:alpha val="20000"/>
            </a:schemeClr>
          </a:solidFill>
        </p:grpSpPr>
        <p:sp>
          <p:nvSpPr>
            <p:cNvPr id="7" name="Oval 6">
              <a:extLst>
                <a:ext uri="{FF2B5EF4-FFF2-40B4-BE49-F238E27FC236}">
                  <a16:creationId xmlns:a16="http://schemas.microsoft.com/office/drawing/2014/main" id="{42A6C88B-67F9-48C0-A1A5-27BF84E6768E}"/>
                </a:ext>
              </a:extLst>
            </p:cNvPr>
            <p:cNvSpPr/>
            <p:nvPr/>
          </p:nvSpPr>
          <p:spPr>
            <a:xfrm>
              <a:off x="15896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BD8397BE-B982-4FE9-918D-7C97FAF13DF6}"/>
                </a:ext>
              </a:extLst>
            </p:cNvPr>
            <p:cNvSpPr/>
            <p:nvPr/>
          </p:nvSpPr>
          <p:spPr>
            <a:xfrm>
              <a:off x="17420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EEA8D74F-9CDC-44FD-8558-3E6F1D68A0B3}"/>
                </a:ext>
              </a:extLst>
            </p:cNvPr>
            <p:cNvSpPr/>
            <p:nvPr/>
          </p:nvSpPr>
          <p:spPr>
            <a:xfrm>
              <a:off x="18944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E3DA8609-0966-435C-B096-A6B2349B8572}"/>
                </a:ext>
              </a:extLst>
            </p:cNvPr>
            <p:cNvSpPr/>
            <p:nvPr/>
          </p:nvSpPr>
          <p:spPr>
            <a:xfrm>
              <a:off x="20468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1517D988-3EB3-47B6-BC79-FD3ED36C13DC}"/>
                </a:ext>
              </a:extLst>
            </p:cNvPr>
            <p:cNvSpPr/>
            <p:nvPr/>
          </p:nvSpPr>
          <p:spPr>
            <a:xfrm>
              <a:off x="15896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558B7D12-8D64-473E-9BD9-F94E104C1DDC}"/>
                </a:ext>
              </a:extLst>
            </p:cNvPr>
            <p:cNvSpPr/>
            <p:nvPr/>
          </p:nvSpPr>
          <p:spPr>
            <a:xfrm>
              <a:off x="17420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C463CB5-66FC-4A13-B16B-CFB9088AAFDE}"/>
                </a:ext>
              </a:extLst>
            </p:cNvPr>
            <p:cNvSpPr/>
            <p:nvPr/>
          </p:nvSpPr>
          <p:spPr>
            <a:xfrm>
              <a:off x="18944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A6E786C4-86A2-4588-A33E-24D843C6F961}"/>
                </a:ext>
              </a:extLst>
            </p:cNvPr>
            <p:cNvSpPr/>
            <p:nvPr/>
          </p:nvSpPr>
          <p:spPr>
            <a:xfrm>
              <a:off x="20468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BBD683D-8390-47BB-9C35-9F907E66D852}"/>
                </a:ext>
              </a:extLst>
            </p:cNvPr>
            <p:cNvSpPr/>
            <p:nvPr/>
          </p:nvSpPr>
          <p:spPr>
            <a:xfrm>
              <a:off x="15896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6E23D61E-8869-4B9E-B083-8DBF16A0C725}"/>
                </a:ext>
              </a:extLst>
            </p:cNvPr>
            <p:cNvSpPr/>
            <p:nvPr/>
          </p:nvSpPr>
          <p:spPr>
            <a:xfrm>
              <a:off x="17420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0DE84729-734D-487E-B241-3DF3FB15CAC1}"/>
                </a:ext>
              </a:extLst>
            </p:cNvPr>
            <p:cNvSpPr/>
            <p:nvPr/>
          </p:nvSpPr>
          <p:spPr>
            <a:xfrm>
              <a:off x="18944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D4C8E178-4CF4-4A53-9859-7F55F3193D6A}"/>
                </a:ext>
              </a:extLst>
            </p:cNvPr>
            <p:cNvSpPr/>
            <p:nvPr/>
          </p:nvSpPr>
          <p:spPr>
            <a:xfrm>
              <a:off x="20468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49A3027C-7939-4C86-8585-FB88F50FA4AC}"/>
                </a:ext>
              </a:extLst>
            </p:cNvPr>
            <p:cNvSpPr/>
            <p:nvPr/>
          </p:nvSpPr>
          <p:spPr>
            <a:xfrm>
              <a:off x="15896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84C6BF72-5AE6-4E6C-99C3-3FDADED76E0F}"/>
                </a:ext>
              </a:extLst>
            </p:cNvPr>
            <p:cNvSpPr/>
            <p:nvPr/>
          </p:nvSpPr>
          <p:spPr>
            <a:xfrm>
              <a:off x="17420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C2822FD0-7677-43F2-A813-A62135B25738}"/>
                </a:ext>
              </a:extLst>
            </p:cNvPr>
            <p:cNvSpPr/>
            <p:nvPr/>
          </p:nvSpPr>
          <p:spPr>
            <a:xfrm>
              <a:off x="18944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BC10C45-BB2F-4162-A0D1-E291D684185A}"/>
                </a:ext>
              </a:extLst>
            </p:cNvPr>
            <p:cNvSpPr/>
            <p:nvPr/>
          </p:nvSpPr>
          <p:spPr>
            <a:xfrm>
              <a:off x="20468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2435DB5B-770D-4AA6-9ABE-40D613B8DD90}"/>
                </a:ext>
              </a:extLst>
            </p:cNvPr>
            <p:cNvSpPr/>
            <p:nvPr/>
          </p:nvSpPr>
          <p:spPr>
            <a:xfrm>
              <a:off x="15896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49550D7D-D6B5-4EE1-9947-EC0CC7A800B3}"/>
                </a:ext>
              </a:extLst>
            </p:cNvPr>
            <p:cNvSpPr/>
            <p:nvPr/>
          </p:nvSpPr>
          <p:spPr>
            <a:xfrm>
              <a:off x="17420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AE71F096-26F4-490E-B4E3-E16D013D3FBD}"/>
                </a:ext>
              </a:extLst>
            </p:cNvPr>
            <p:cNvSpPr/>
            <p:nvPr/>
          </p:nvSpPr>
          <p:spPr>
            <a:xfrm>
              <a:off x="18944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2FFAD362-3C52-447D-A335-B54F02C7A70D}"/>
                </a:ext>
              </a:extLst>
            </p:cNvPr>
            <p:cNvSpPr/>
            <p:nvPr/>
          </p:nvSpPr>
          <p:spPr>
            <a:xfrm>
              <a:off x="20468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E67C115F-E7A2-469C-A1E5-2EB3835C7AF0}"/>
                </a:ext>
              </a:extLst>
            </p:cNvPr>
            <p:cNvSpPr/>
            <p:nvPr/>
          </p:nvSpPr>
          <p:spPr>
            <a:xfrm>
              <a:off x="15896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851DD2E5-19D4-4524-8A0F-6B4E8E4A593F}"/>
                </a:ext>
              </a:extLst>
            </p:cNvPr>
            <p:cNvSpPr/>
            <p:nvPr/>
          </p:nvSpPr>
          <p:spPr>
            <a:xfrm>
              <a:off x="17420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E54041BA-E503-431A-AB40-95FCC3A7A937}"/>
                </a:ext>
              </a:extLst>
            </p:cNvPr>
            <p:cNvSpPr/>
            <p:nvPr/>
          </p:nvSpPr>
          <p:spPr>
            <a:xfrm>
              <a:off x="18944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1BCE23EC-8C95-4371-AE2C-607C0E4C9CE0}"/>
                </a:ext>
              </a:extLst>
            </p:cNvPr>
            <p:cNvSpPr/>
            <p:nvPr/>
          </p:nvSpPr>
          <p:spPr>
            <a:xfrm>
              <a:off x="20468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CC2EF898-8EB1-4F0D-8EE2-0E797B3393B0}"/>
                </a:ext>
              </a:extLst>
            </p:cNvPr>
            <p:cNvSpPr/>
            <p:nvPr/>
          </p:nvSpPr>
          <p:spPr>
            <a:xfrm>
              <a:off x="15896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E603B41B-00AC-4A2B-A6B8-9E594075A395}"/>
                </a:ext>
              </a:extLst>
            </p:cNvPr>
            <p:cNvSpPr/>
            <p:nvPr/>
          </p:nvSpPr>
          <p:spPr>
            <a:xfrm>
              <a:off x="17420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77B59555-0BC2-4D53-B6E6-92634169E465}"/>
                </a:ext>
              </a:extLst>
            </p:cNvPr>
            <p:cNvSpPr/>
            <p:nvPr/>
          </p:nvSpPr>
          <p:spPr>
            <a:xfrm>
              <a:off x="18944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A75F55A6-CE7F-451E-B452-FDB42CB425CE}"/>
                </a:ext>
              </a:extLst>
            </p:cNvPr>
            <p:cNvSpPr/>
            <p:nvPr/>
          </p:nvSpPr>
          <p:spPr>
            <a:xfrm>
              <a:off x="20468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5F62813-7F8E-4001-B26D-E8DF16DC1323}"/>
                </a:ext>
              </a:extLst>
            </p:cNvPr>
            <p:cNvSpPr/>
            <p:nvPr/>
          </p:nvSpPr>
          <p:spPr>
            <a:xfrm>
              <a:off x="15896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1AACF054-8AE0-44DB-8DE6-7BD31D0229D9}"/>
                </a:ext>
              </a:extLst>
            </p:cNvPr>
            <p:cNvSpPr/>
            <p:nvPr/>
          </p:nvSpPr>
          <p:spPr>
            <a:xfrm>
              <a:off x="17420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62B2ABFC-309E-41FA-97F9-788F166BB213}"/>
                </a:ext>
              </a:extLst>
            </p:cNvPr>
            <p:cNvSpPr/>
            <p:nvPr/>
          </p:nvSpPr>
          <p:spPr>
            <a:xfrm>
              <a:off x="18944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ED7D629-60A3-4C15-820E-1A8E502EF2D1}"/>
                </a:ext>
              </a:extLst>
            </p:cNvPr>
            <p:cNvSpPr/>
            <p:nvPr/>
          </p:nvSpPr>
          <p:spPr>
            <a:xfrm>
              <a:off x="20468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4031C0-1F2B-4690-B5AB-AA04E1103D42}"/>
                </a:ext>
              </a:extLst>
            </p:cNvPr>
            <p:cNvSpPr/>
            <p:nvPr/>
          </p:nvSpPr>
          <p:spPr>
            <a:xfrm>
              <a:off x="21992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4EFAE634-7238-4060-ADD8-42AD75F741B0}"/>
                </a:ext>
              </a:extLst>
            </p:cNvPr>
            <p:cNvSpPr/>
            <p:nvPr/>
          </p:nvSpPr>
          <p:spPr>
            <a:xfrm>
              <a:off x="21992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148FA53C-4A4A-4103-B01A-E0E0E2C37078}"/>
                </a:ext>
              </a:extLst>
            </p:cNvPr>
            <p:cNvSpPr/>
            <p:nvPr/>
          </p:nvSpPr>
          <p:spPr>
            <a:xfrm>
              <a:off x="21992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3DF2487F-BD02-4FEB-964B-02533A2DACE6}"/>
                </a:ext>
              </a:extLst>
            </p:cNvPr>
            <p:cNvSpPr/>
            <p:nvPr/>
          </p:nvSpPr>
          <p:spPr>
            <a:xfrm>
              <a:off x="21992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EC142A0E-4763-41A6-90A9-93591FAE240E}"/>
                </a:ext>
              </a:extLst>
            </p:cNvPr>
            <p:cNvSpPr/>
            <p:nvPr/>
          </p:nvSpPr>
          <p:spPr>
            <a:xfrm>
              <a:off x="21992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7DB76E-B369-4E2B-80DB-27C0631EF5C0}"/>
                </a:ext>
              </a:extLst>
            </p:cNvPr>
            <p:cNvSpPr/>
            <p:nvPr/>
          </p:nvSpPr>
          <p:spPr>
            <a:xfrm>
              <a:off x="21992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AB387789-5301-4823-9F65-2FAF55B32733}"/>
                </a:ext>
              </a:extLst>
            </p:cNvPr>
            <p:cNvSpPr/>
            <p:nvPr/>
          </p:nvSpPr>
          <p:spPr>
            <a:xfrm>
              <a:off x="21992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911580BC-1AC3-4081-9A7E-A8CDD34A2CDD}"/>
                </a:ext>
              </a:extLst>
            </p:cNvPr>
            <p:cNvSpPr/>
            <p:nvPr/>
          </p:nvSpPr>
          <p:spPr>
            <a:xfrm>
              <a:off x="21992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Rectangle: Rounded Corners 46">
            <a:extLst>
              <a:ext uri="{FF2B5EF4-FFF2-40B4-BE49-F238E27FC236}">
                <a16:creationId xmlns:a16="http://schemas.microsoft.com/office/drawing/2014/main" id="{C9271065-729F-43CD-BC65-58DE0BB2060E}"/>
              </a:ext>
            </a:extLst>
          </p:cNvPr>
          <p:cNvSpPr/>
          <p:nvPr userDrawn="1"/>
        </p:nvSpPr>
        <p:spPr>
          <a:xfrm rot="405034">
            <a:off x="7763612" y="1033338"/>
            <a:ext cx="3260585" cy="4791324"/>
          </a:xfrm>
          <a:prstGeom prst="roundRect">
            <a:avLst>
              <a:gd name="adj" fmla="val 7607"/>
            </a:avLst>
          </a:prstGeom>
          <a:solidFill>
            <a:srgbClr val="6255A5">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101CE193-5BB9-499E-887C-51F50D78AD01}"/>
              </a:ext>
            </a:extLst>
          </p:cNvPr>
          <p:cNvSpPr/>
          <p:nvPr userDrawn="1"/>
        </p:nvSpPr>
        <p:spPr>
          <a:xfrm>
            <a:off x="11176397" y="5160948"/>
            <a:ext cx="388404" cy="388404"/>
          </a:xfrm>
          <a:prstGeom prst="ellipse">
            <a:avLst/>
          </a:prstGeom>
          <a:noFill/>
          <a:ln w="53975">
            <a:solidFill>
              <a:srgbClr val="93D1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8E44C66D-2AAD-452F-B5B6-8634048B8B6A}"/>
              </a:ext>
            </a:extLst>
          </p:cNvPr>
          <p:cNvSpPr/>
          <p:nvPr userDrawn="1"/>
        </p:nvSpPr>
        <p:spPr>
          <a:xfrm>
            <a:off x="10959184" y="712658"/>
            <a:ext cx="274320" cy="274320"/>
          </a:xfrm>
          <a:prstGeom prst="ellipse">
            <a:avLst/>
          </a:prstGeom>
          <a:noFill/>
          <a:ln w="44450">
            <a:solidFill>
              <a:srgbClr val="ED8A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17">
            <a:extLst>
              <a:ext uri="{FF2B5EF4-FFF2-40B4-BE49-F238E27FC236}">
                <a16:creationId xmlns:a16="http://schemas.microsoft.com/office/drawing/2014/main" id="{1A35EC5E-182E-460F-88BA-E5E2F72B5E84}"/>
              </a:ext>
            </a:extLst>
          </p:cNvPr>
          <p:cNvSpPr>
            <a:spLocks noGrp="1"/>
          </p:cNvSpPr>
          <p:nvPr>
            <p:ph type="pic" sz="quarter" idx="10"/>
          </p:nvPr>
        </p:nvSpPr>
        <p:spPr>
          <a:xfrm>
            <a:off x="7763612" y="1033338"/>
            <a:ext cx="3246902" cy="4791324"/>
          </a:xfrm>
          <a:prstGeom prst="roundRect">
            <a:avLst>
              <a:gd name="adj" fmla="val 7727"/>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50" name="Freeform: Shape 49">
            <a:extLst>
              <a:ext uri="{FF2B5EF4-FFF2-40B4-BE49-F238E27FC236}">
                <a16:creationId xmlns:a16="http://schemas.microsoft.com/office/drawing/2014/main" id="{5CBE9F78-9D7D-451A-AB02-5FA3E96E0FBD}"/>
              </a:ext>
            </a:extLst>
          </p:cNvPr>
          <p:cNvSpPr/>
          <p:nvPr userDrawn="1"/>
        </p:nvSpPr>
        <p:spPr>
          <a:xfrm>
            <a:off x="0" y="0"/>
            <a:ext cx="3331231" cy="2127663"/>
          </a:xfrm>
          <a:custGeom>
            <a:avLst/>
            <a:gdLst>
              <a:gd name="connsiteX0" fmla="*/ 2525454 w 3331231"/>
              <a:gd name="connsiteY0" fmla="*/ 0 h 2127663"/>
              <a:gd name="connsiteX1" fmla="*/ 3331231 w 3331231"/>
              <a:gd name="connsiteY1" fmla="*/ 0 h 2127663"/>
              <a:gd name="connsiteX2" fmla="*/ 3312486 w 3331231"/>
              <a:gd name="connsiteY2" fmla="*/ 72904 h 2127663"/>
              <a:gd name="connsiteX3" fmla="*/ 519581 w 3331231"/>
              <a:gd name="connsiteY3" fmla="*/ 2127663 h 2127663"/>
              <a:gd name="connsiteX4" fmla="*/ 220580 w 3331231"/>
              <a:gd name="connsiteY4" fmla="*/ 2112565 h 2127663"/>
              <a:gd name="connsiteX5" fmla="*/ 0 w 3331231"/>
              <a:gd name="connsiteY5" fmla="*/ 2078900 h 2127663"/>
              <a:gd name="connsiteX6" fmla="*/ 0 w 3331231"/>
              <a:gd name="connsiteY6" fmla="*/ 1297243 h 2127663"/>
              <a:gd name="connsiteX7" fmla="*/ 84360 w 3331231"/>
              <a:gd name="connsiteY7" fmla="*/ 1318934 h 2127663"/>
              <a:gd name="connsiteX8" fmla="*/ 519579 w 3331231"/>
              <a:gd name="connsiteY8" fmla="*/ 1362808 h 2127663"/>
              <a:gd name="connsiteX9" fmla="*/ 2509399 w 3331231"/>
              <a:gd name="connsiteY9" fmla="*/ 43867 h 212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31231" h="2127663">
                <a:moveTo>
                  <a:pt x="2525454" y="0"/>
                </a:moveTo>
                <a:lnTo>
                  <a:pt x="3331231" y="0"/>
                </a:lnTo>
                <a:lnTo>
                  <a:pt x="3312486" y="72904"/>
                </a:lnTo>
                <a:cubicBezTo>
                  <a:pt x="2942226" y="1263327"/>
                  <a:pt x="1831841" y="2127663"/>
                  <a:pt x="519581" y="2127663"/>
                </a:cubicBezTo>
                <a:cubicBezTo>
                  <a:pt x="418638" y="2127663"/>
                  <a:pt x="318889" y="2122549"/>
                  <a:pt x="220580" y="2112565"/>
                </a:cubicBezTo>
                <a:lnTo>
                  <a:pt x="0" y="2078900"/>
                </a:lnTo>
                <a:lnTo>
                  <a:pt x="0" y="1297243"/>
                </a:lnTo>
                <a:lnTo>
                  <a:pt x="84360" y="1318934"/>
                </a:lnTo>
                <a:cubicBezTo>
                  <a:pt x="224940" y="1347701"/>
                  <a:pt x="370495" y="1362808"/>
                  <a:pt x="519579" y="1362808"/>
                </a:cubicBezTo>
                <a:cubicBezTo>
                  <a:pt x="1414084" y="1362808"/>
                  <a:pt x="2181565" y="818953"/>
                  <a:pt x="2509399" y="43867"/>
                </a:cubicBezTo>
                <a:close/>
              </a:path>
            </a:pathLst>
          </a:custGeom>
          <a:solidFill>
            <a:srgbClr val="6255A5">
              <a:alpha val="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39966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6533EF85-E9ED-4ACD-8A48-CEE3B826609E}"/>
              </a:ext>
            </a:extLst>
          </p:cNvPr>
          <p:cNvSpPr/>
          <p:nvPr userDrawn="1"/>
        </p:nvSpPr>
        <p:spPr>
          <a:xfrm>
            <a:off x="0" y="2860312"/>
            <a:ext cx="3129669" cy="3997688"/>
          </a:xfrm>
          <a:custGeom>
            <a:avLst/>
            <a:gdLst>
              <a:gd name="connsiteX0" fmla="*/ 525352 w 3129669"/>
              <a:gd name="connsiteY0" fmla="*/ 0 h 3997688"/>
              <a:gd name="connsiteX1" fmla="*/ 3129669 w 3129669"/>
              <a:gd name="connsiteY1" fmla="*/ 2604317 h 3997688"/>
              <a:gd name="connsiteX2" fmla="*/ 2815342 w 3129669"/>
              <a:gd name="connsiteY2" fmla="*/ 3845690 h 3997688"/>
              <a:gd name="connsiteX3" fmla="*/ 2723001 w 3129669"/>
              <a:gd name="connsiteY3" fmla="*/ 3997688 h 3997688"/>
              <a:gd name="connsiteX4" fmla="*/ 0 w 3129669"/>
              <a:gd name="connsiteY4" fmla="*/ 3997688 h 3997688"/>
              <a:gd name="connsiteX5" fmla="*/ 0 w 3129669"/>
              <a:gd name="connsiteY5" fmla="*/ 53037 h 3997688"/>
              <a:gd name="connsiteX6" fmla="*/ 491 w 3129669"/>
              <a:gd name="connsiteY6" fmla="*/ 52911 h 3997688"/>
              <a:gd name="connsiteX7" fmla="*/ 525352 w 3129669"/>
              <a:gd name="connsiteY7" fmla="*/ 0 h 3997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29669" h="3997688">
                <a:moveTo>
                  <a:pt x="525352" y="0"/>
                </a:moveTo>
                <a:cubicBezTo>
                  <a:pt x="1963677" y="0"/>
                  <a:pt x="3129669" y="1165992"/>
                  <a:pt x="3129669" y="2604317"/>
                </a:cubicBezTo>
                <a:cubicBezTo>
                  <a:pt x="3129669" y="3053794"/>
                  <a:pt x="3015803" y="3476675"/>
                  <a:pt x="2815342" y="3845690"/>
                </a:cubicBezTo>
                <a:lnTo>
                  <a:pt x="2723001" y="3997688"/>
                </a:lnTo>
                <a:lnTo>
                  <a:pt x="0" y="3997688"/>
                </a:lnTo>
                <a:lnTo>
                  <a:pt x="0" y="53037"/>
                </a:lnTo>
                <a:lnTo>
                  <a:pt x="491" y="52911"/>
                </a:lnTo>
                <a:cubicBezTo>
                  <a:pt x="170026" y="18219"/>
                  <a:pt x="345562" y="0"/>
                  <a:pt x="525352" y="0"/>
                </a:cubicBezTo>
                <a:close/>
              </a:path>
            </a:pathLst>
          </a:custGeom>
          <a:solidFill>
            <a:srgbClr val="6255A5">
              <a:alpha val="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Oval 7">
            <a:extLst>
              <a:ext uri="{FF2B5EF4-FFF2-40B4-BE49-F238E27FC236}">
                <a16:creationId xmlns:a16="http://schemas.microsoft.com/office/drawing/2014/main" id="{2CFB29F9-E787-410F-9702-1B780A2977B7}"/>
              </a:ext>
            </a:extLst>
          </p:cNvPr>
          <p:cNvSpPr/>
          <p:nvPr userDrawn="1"/>
        </p:nvSpPr>
        <p:spPr>
          <a:xfrm>
            <a:off x="798250" y="1666496"/>
            <a:ext cx="3931920" cy="3931920"/>
          </a:xfrm>
          <a:prstGeom prst="ellipse">
            <a:avLst/>
          </a:prstGeom>
          <a:noFill/>
          <a:ln w="22225">
            <a:solidFill>
              <a:srgbClr val="FEAD54"/>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17">
            <a:extLst>
              <a:ext uri="{FF2B5EF4-FFF2-40B4-BE49-F238E27FC236}">
                <a16:creationId xmlns:a16="http://schemas.microsoft.com/office/drawing/2014/main" id="{A3DF2D41-EE0C-4F23-9FCC-C7D04D75510D}"/>
              </a:ext>
            </a:extLst>
          </p:cNvPr>
          <p:cNvSpPr>
            <a:spLocks noGrp="1"/>
          </p:cNvSpPr>
          <p:nvPr>
            <p:ph type="pic" sz="quarter" idx="10"/>
          </p:nvPr>
        </p:nvSpPr>
        <p:spPr>
          <a:xfrm>
            <a:off x="958364" y="1807029"/>
            <a:ext cx="3657600" cy="3657600"/>
          </a:xfrm>
          <a:prstGeom prst="ellipse">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7" name="Picture Placeholder 17">
            <a:extLst>
              <a:ext uri="{FF2B5EF4-FFF2-40B4-BE49-F238E27FC236}">
                <a16:creationId xmlns:a16="http://schemas.microsoft.com/office/drawing/2014/main" id="{7812D2BB-8415-46C4-BD6E-E4C8289D4188}"/>
              </a:ext>
            </a:extLst>
          </p:cNvPr>
          <p:cNvSpPr>
            <a:spLocks noGrp="1"/>
          </p:cNvSpPr>
          <p:nvPr>
            <p:ph type="pic" sz="quarter" idx="11"/>
          </p:nvPr>
        </p:nvSpPr>
        <p:spPr>
          <a:xfrm>
            <a:off x="3604500" y="1109436"/>
            <a:ext cx="1729500" cy="1729500"/>
          </a:xfrm>
          <a:prstGeom prst="ellipse">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9" name="Freeform: Shape 8">
            <a:extLst>
              <a:ext uri="{FF2B5EF4-FFF2-40B4-BE49-F238E27FC236}">
                <a16:creationId xmlns:a16="http://schemas.microsoft.com/office/drawing/2014/main" id="{C6831072-9593-415C-9C13-39C82BF2C5FA}"/>
              </a:ext>
            </a:extLst>
          </p:cNvPr>
          <p:cNvSpPr/>
          <p:nvPr userDrawn="1"/>
        </p:nvSpPr>
        <p:spPr>
          <a:xfrm flipH="1">
            <a:off x="9254777" y="0"/>
            <a:ext cx="2937223" cy="2127663"/>
          </a:xfrm>
          <a:custGeom>
            <a:avLst/>
            <a:gdLst>
              <a:gd name="connsiteX0" fmla="*/ 2937223 w 2937223"/>
              <a:gd name="connsiteY0" fmla="*/ 0 h 2127663"/>
              <a:gd name="connsiteX1" fmla="*/ 2131446 w 2937223"/>
              <a:gd name="connsiteY1" fmla="*/ 0 h 2127663"/>
              <a:gd name="connsiteX2" fmla="*/ 2115391 w 2937223"/>
              <a:gd name="connsiteY2" fmla="*/ 43867 h 2127663"/>
              <a:gd name="connsiteX3" fmla="*/ 125571 w 2937223"/>
              <a:gd name="connsiteY3" fmla="*/ 1362808 h 2127663"/>
              <a:gd name="connsiteX4" fmla="*/ 0 w 2937223"/>
              <a:gd name="connsiteY4" fmla="*/ 1356467 h 2127663"/>
              <a:gd name="connsiteX5" fmla="*/ 0 w 2937223"/>
              <a:gd name="connsiteY5" fmla="*/ 2124488 h 2127663"/>
              <a:gd name="connsiteX6" fmla="*/ 125573 w 2937223"/>
              <a:gd name="connsiteY6" fmla="*/ 2127663 h 2127663"/>
              <a:gd name="connsiteX7" fmla="*/ 2918478 w 2937223"/>
              <a:gd name="connsiteY7" fmla="*/ 72904 h 212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37223" h="2127663">
                <a:moveTo>
                  <a:pt x="2937223" y="0"/>
                </a:moveTo>
                <a:lnTo>
                  <a:pt x="2131446" y="0"/>
                </a:lnTo>
                <a:lnTo>
                  <a:pt x="2115391" y="43867"/>
                </a:lnTo>
                <a:cubicBezTo>
                  <a:pt x="1787557" y="818953"/>
                  <a:pt x="1020076" y="1362808"/>
                  <a:pt x="125571" y="1362808"/>
                </a:cubicBezTo>
                <a:lnTo>
                  <a:pt x="0" y="1356467"/>
                </a:lnTo>
                <a:lnTo>
                  <a:pt x="0" y="2124488"/>
                </a:lnTo>
                <a:lnTo>
                  <a:pt x="125573" y="2127663"/>
                </a:lnTo>
                <a:cubicBezTo>
                  <a:pt x="1437833" y="2127663"/>
                  <a:pt x="2548218" y="1263327"/>
                  <a:pt x="2918478" y="72904"/>
                </a:cubicBezTo>
                <a:close/>
              </a:path>
            </a:pathLst>
          </a:custGeom>
          <a:solidFill>
            <a:srgbClr val="6255A5">
              <a:alpha val="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12988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063C09D9-8E7B-44A1-A58B-BD95C361100C}"/>
              </a:ext>
            </a:extLst>
          </p:cNvPr>
          <p:cNvSpPr/>
          <p:nvPr userDrawn="1"/>
        </p:nvSpPr>
        <p:spPr>
          <a:xfrm rot="20230217">
            <a:off x="7316373" y="-1321979"/>
            <a:ext cx="5478736" cy="6615464"/>
          </a:xfrm>
          <a:custGeom>
            <a:avLst/>
            <a:gdLst>
              <a:gd name="connsiteX0" fmla="*/ 0 w 5478736"/>
              <a:gd name="connsiteY0" fmla="*/ 0 h 6615464"/>
              <a:gd name="connsiteX1" fmla="*/ 5478736 w 5478736"/>
              <a:gd name="connsiteY1" fmla="*/ 2306393 h 6615464"/>
              <a:gd name="connsiteX2" fmla="*/ 3664739 w 5478736"/>
              <a:gd name="connsiteY2" fmla="*/ 6615464 h 6615464"/>
              <a:gd name="connsiteX3" fmla="*/ 919809 w 5478736"/>
              <a:gd name="connsiteY3" fmla="*/ 6615464 h 6615464"/>
              <a:gd name="connsiteX4" fmla="*/ 0 w 5478736"/>
              <a:gd name="connsiteY4" fmla="*/ 5695655 h 6615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8736" h="6615464">
                <a:moveTo>
                  <a:pt x="0" y="0"/>
                </a:moveTo>
                <a:lnTo>
                  <a:pt x="5478736" y="2306393"/>
                </a:lnTo>
                <a:lnTo>
                  <a:pt x="3664739" y="6615464"/>
                </a:lnTo>
                <a:lnTo>
                  <a:pt x="919809" y="6615464"/>
                </a:lnTo>
                <a:cubicBezTo>
                  <a:pt x="411813" y="6615464"/>
                  <a:pt x="0" y="6203651"/>
                  <a:pt x="0" y="5695655"/>
                </a:cubicBezTo>
                <a:close/>
              </a:path>
            </a:pathLst>
          </a:custGeom>
          <a:solidFill>
            <a:srgbClr val="6255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Picture Placeholder 17">
            <a:extLst>
              <a:ext uri="{FF2B5EF4-FFF2-40B4-BE49-F238E27FC236}">
                <a16:creationId xmlns:a16="http://schemas.microsoft.com/office/drawing/2014/main" id="{FE769BBE-CF57-4B97-81C8-6EF2C43BFD11}"/>
              </a:ext>
            </a:extLst>
          </p:cNvPr>
          <p:cNvSpPr>
            <a:spLocks noGrp="1"/>
          </p:cNvSpPr>
          <p:nvPr>
            <p:ph type="pic" sz="quarter" idx="10"/>
          </p:nvPr>
        </p:nvSpPr>
        <p:spPr>
          <a:xfrm>
            <a:off x="5994973" y="1633667"/>
            <a:ext cx="2499729" cy="4382723"/>
          </a:xfrm>
          <a:prstGeom prst="roundRect">
            <a:avLst>
              <a:gd name="adj" fmla="val 9266"/>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14" name="Picture Placeholder 17">
            <a:extLst>
              <a:ext uri="{FF2B5EF4-FFF2-40B4-BE49-F238E27FC236}">
                <a16:creationId xmlns:a16="http://schemas.microsoft.com/office/drawing/2014/main" id="{692279A4-EB46-4EC1-B673-7CF600D57187}"/>
              </a:ext>
            </a:extLst>
          </p:cNvPr>
          <p:cNvSpPr>
            <a:spLocks noGrp="1"/>
          </p:cNvSpPr>
          <p:nvPr>
            <p:ph type="pic" sz="quarter" idx="11"/>
          </p:nvPr>
        </p:nvSpPr>
        <p:spPr>
          <a:xfrm>
            <a:off x="8679568" y="689211"/>
            <a:ext cx="2499729" cy="4382723"/>
          </a:xfrm>
          <a:prstGeom prst="roundRect">
            <a:avLst>
              <a:gd name="adj" fmla="val 11171"/>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
        <p:nvSpPr>
          <p:cNvPr id="15" name="Freeform: Shape 14">
            <a:extLst>
              <a:ext uri="{FF2B5EF4-FFF2-40B4-BE49-F238E27FC236}">
                <a16:creationId xmlns:a16="http://schemas.microsoft.com/office/drawing/2014/main" id="{74E07EBA-094A-471C-96C9-66B62E70AEAB}"/>
              </a:ext>
            </a:extLst>
          </p:cNvPr>
          <p:cNvSpPr/>
          <p:nvPr userDrawn="1"/>
        </p:nvSpPr>
        <p:spPr>
          <a:xfrm>
            <a:off x="0" y="4346876"/>
            <a:ext cx="2016948" cy="2511125"/>
          </a:xfrm>
          <a:custGeom>
            <a:avLst/>
            <a:gdLst>
              <a:gd name="connsiteX0" fmla="*/ 0 w 2016948"/>
              <a:gd name="connsiteY0" fmla="*/ 0 h 2511125"/>
              <a:gd name="connsiteX1" fmla="*/ 103696 w 2016948"/>
              <a:gd name="connsiteY1" fmla="*/ 37953 h 2511125"/>
              <a:gd name="connsiteX2" fmla="*/ 1990607 w 2016948"/>
              <a:gd name="connsiteY2" fmla="*/ 2338531 h 2511125"/>
              <a:gd name="connsiteX3" fmla="*/ 2016948 w 2016948"/>
              <a:gd name="connsiteY3" fmla="*/ 2511125 h 2511125"/>
              <a:gd name="connsiteX4" fmla="*/ 1172383 w 2016948"/>
              <a:gd name="connsiteY4" fmla="*/ 2511125 h 2511125"/>
              <a:gd name="connsiteX5" fmla="*/ 1171750 w 2016948"/>
              <a:gd name="connsiteY5" fmla="*/ 2506980 h 2511125"/>
              <a:gd name="connsiteX6" fmla="*/ 179219 w 2016948"/>
              <a:gd name="connsiteY6" fmla="*/ 1025689 h 2511125"/>
              <a:gd name="connsiteX7" fmla="*/ 0 w 2016948"/>
              <a:gd name="connsiteY7" fmla="*/ 916811 h 2511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948" h="2511125">
                <a:moveTo>
                  <a:pt x="0" y="0"/>
                </a:moveTo>
                <a:lnTo>
                  <a:pt x="103696" y="37953"/>
                </a:lnTo>
                <a:cubicBezTo>
                  <a:pt x="1059540" y="442241"/>
                  <a:pt x="1777754" y="1298344"/>
                  <a:pt x="1990607" y="2338531"/>
                </a:cubicBezTo>
                <a:lnTo>
                  <a:pt x="2016948" y="2511125"/>
                </a:lnTo>
                <a:lnTo>
                  <a:pt x="1172383" y="2511125"/>
                </a:lnTo>
                <a:lnTo>
                  <a:pt x="1171750" y="2506980"/>
                </a:lnTo>
                <a:cubicBezTo>
                  <a:pt x="1046004" y="1892474"/>
                  <a:pt x="681418" y="1364968"/>
                  <a:pt x="179219" y="1025689"/>
                </a:cubicBezTo>
                <a:lnTo>
                  <a:pt x="0" y="916811"/>
                </a:lnTo>
                <a:close/>
              </a:path>
            </a:pathLst>
          </a:custGeom>
          <a:solidFill>
            <a:srgbClr val="6255A5">
              <a:alpha val="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 name="Group 5">
            <a:extLst>
              <a:ext uri="{FF2B5EF4-FFF2-40B4-BE49-F238E27FC236}">
                <a16:creationId xmlns:a16="http://schemas.microsoft.com/office/drawing/2014/main" id="{9ED64D9B-3849-4770-9ABA-B4FD82211B27}"/>
              </a:ext>
            </a:extLst>
          </p:cNvPr>
          <p:cNvGrpSpPr/>
          <p:nvPr userDrawn="1"/>
        </p:nvGrpSpPr>
        <p:grpSpPr>
          <a:xfrm rot="16200000">
            <a:off x="7762708" y="960357"/>
            <a:ext cx="695891" cy="1082775"/>
            <a:chOff x="1589649" y="1659304"/>
            <a:chExt cx="655320" cy="1019648"/>
          </a:xfrm>
          <a:solidFill>
            <a:schemeClr val="bg1">
              <a:alpha val="24000"/>
            </a:schemeClr>
          </a:solidFill>
        </p:grpSpPr>
        <p:sp>
          <p:nvSpPr>
            <p:cNvPr id="7" name="Oval 6">
              <a:extLst>
                <a:ext uri="{FF2B5EF4-FFF2-40B4-BE49-F238E27FC236}">
                  <a16:creationId xmlns:a16="http://schemas.microsoft.com/office/drawing/2014/main" id="{C588E050-D9E6-47C5-9C08-2A7409CDA6FC}"/>
                </a:ext>
              </a:extLst>
            </p:cNvPr>
            <p:cNvSpPr/>
            <p:nvPr/>
          </p:nvSpPr>
          <p:spPr>
            <a:xfrm>
              <a:off x="15896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94EA3C91-FAEC-41CC-B55E-C3E0045338B7}"/>
                </a:ext>
              </a:extLst>
            </p:cNvPr>
            <p:cNvSpPr/>
            <p:nvPr/>
          </p:nvSpPr>
          <p:spPr>
            <a:xfrm>
              <a:off x="17420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A5F9EED-5FB2-46B9-924D-EF3F894750CA}"/>
                </a:ext>
              </a:extLst>
            </p:cNvPr>
            <p:cNvSpPr/>
            <p:nvPr/>
          </p:nvSpPr>
          <p:spPr>
            <a:xfrm>
              <a:off x="18944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552A7382-AA52-4960-9729-4470D697F9B9}"/>
                </a:ext>
              </a:extLst>
            </p:cNvPr>
            <p:cNvSpPr/>
            <p:nvPr/>
          </p:nvSpPr>
          <p:spPr>
            <a:xfrm>
              <a:off x="20468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E964B2A-6EE5-4A64-A812-7048D6B0DE45}"/>
                </a:ext>
              </a:extLst>
            </p:cNvPr>
            <p:cNvSpPr/>
            <p:nvPr/>
          </p:nvSpPr>
          <p:spPr>
            <a:xfrm>
              <a:off x="15896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FB67BF7-5291-4D48-A183-0D74540D6605}"/>
                </a:ext>
              </a:extLst>
            </p:cNvPr>
            <p:cNvSpPr/>
            <p:nvPr/>
          </p:nvSpPr>
          <p:spPr>
            <a:xfrm>
              <a:off x="17420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8C3D7106-5057-4CC7-A678-8DA6F181C67D}"/>
                </a:ext>
              </a:extLst>
            </p:cNvPr>
            <p:cNvSpPr/>
            <p:nvPr/>
          </p:nvSpPr>
          <p:spPr>
            <a:xfrm>
              <a:off x="18944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B8A7EBD0-8580-43DD-A182-2403BF67A40B}"/>
                </a:ext>
              </a:extLst>
            </p:cNvPr>
            <p:cNvSpPr/>
            <p:nvPr/>
          </p:nvSpPr>
          <p:spPr>
            <a:xfrm>
              <a:off x="20468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1750B0A2-D150-46ED-B3EF-072110D129FD}"/>
                </a:ext>
              </a:extLst>
            </p:cNvPr>
            <p:cNvSpPr/>
            <p:nvPr/>
          </p:nvSpPr>
          <p:spPr>
            <a:xfrm>
              <a:off x="15896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903999EE-F782-4580-9639-8EAA1CDC5E3F}"/>
                </a:ext>
              </a:extLst>
            </p:cNvPr>
            <p:cNvSpPr/>
            <p:nvPr/>
          </p:nvSpPr>
          <p:spPr>
            <a:xfrm>
              <a:off x="17420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13CAC4DE-7323-46AB-AF35-8767489456BC}"/>
                </a:ext>
              </a:extLst>
            </p:cNvPr>
            <p:cNvSpPr/>
            <p:nvPr/>
          </p:nvSpPr>
          <p:spPr>
            <a:xfrm>
              <a:off x="18944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5D9E95C6-E56D-4DF9-800F-04937B81EDDD}"/>
                </a:ext>
              </a:extLst>
            </p:cNvPr>
            <p:cNvSpPr/>
            <p:nvPr/>
          </p:nvSpPr>
          <p:spPr>
            <a:xfrm>
              <a:off x="20468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F867887-8D09-4FC0-8DBB-990575B76829}"/>
                </a:ext>
              </a:extLst>
            </p:cNvPr>
            <p:cNvSpPr/>
            <p:nvPr/>
          </p:nvSpPr>
          <p:spPr>
            <a:xfrm>
              <a:off x="15896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E0613F53-1707-459B-8919-C750DB05958A}"/>
                </a:ext>
              </a:extLst>
            </p:cNvPr>
            <p:cNvSpPr/>
            <p:nvPr/>
          </p:nvSpPr>
          <p:spPr>
            <a:xfrm>
              <a:off x="17420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9AAE4B39-7282-4FB7-94B7-4D7044C59F83}"/>
                </a:ext>
              </a:extLst>
            </p:cNvPr>
            <p:cNvSpPr/>
            <p:nvPr/>
          </p:nvSpPr>
          <p:spPr>
            <a:xfrm>
              <a:off x="18944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86BD68C3-83CB-4F6A-A44B-A8914BB08F18}"/>
                </a:ext>
              </a:extLst>
            </p:cNvPr>
            <p:cNvSpPr/>
            <p:nvPr/>
          </p:nvSpPr>
          <p:spPr>
            <a:xfrm>
              <a:off x="20468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0CEEFB8-9C31-480C-AC4A-BEB30EB73805}"/>
                </a:ext>
              </a:extLst>
            </p:cNvPr>
            <p:cNvSpPr/>
            <p:nvPr/>
          </p:nvSpPr>
          <p:spPr>
            <a:xfrm>
              <a:off x="15896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E9890714-4186-47D4-A0C2-25380DF2981E}"/>
                </a:ext>
              </a:extLst>
            </p:cNvPr>
            <p:cNvSpPr/>
            <p:nvPr/>
          </p:nvSpPr>
          <p:spPr>
            <a:xfrm>
              <a:off x="17420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021C54C8-D492-4DE3-9AFD-4533FD06E33F}"/>
                </a:ext>
              </a:extLst>
            </p:cNvPr>
            <p:cNvSpPr/>
            <p:nvPr/>
          </p:nvSpPr>
          <p:spPr>
            <a:xfrm>
              <a:off x="18944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FD1C041B-A491-4F3E-A965-BA22567D70BD}"/>
                </a:ext>
              </a:extLst>
            </p:cNvPr>
            <p:cNvSpPr/>
            <p:nvPr/>
          </p:nvSpPr>
          <p:spPr>
            <a:xfrm>
              <a:off x="20468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4F30C5E2-A0FC-4EF5-877F-8028DD0E0A14}"/>
                </a:ext>
              </a:extLst>
            </p:cNvPr>
            <p:cNvSpPr/>
            <p:nvPr/>
          </p:nvSpPr>
          <p:spPr>
            <a:xfrm>
              <a:off x="15896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221C2456-7A7C-4D5A-9626-E3792F3EC16A}"/>
                </a:ext>
              </a:extLst>
            </p:cNvPr>
            <p:cNvSpPr/>
            <p:nvPr/>
          </p:nvSpPr>
          <p:spPr>
            <a:xfrm>
              <a:off x="17420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57BBA97-B88E-47A0-97AC-C26C7CBCD4A6}"/>
                </a:ext>
              </a:extLst>
            </p:cNvPr>
            <p:cNvSpPr/>
            <p:nvPr/>
          </p:nvSpPr>
          <p:spPr>
            <a:xfrm>
              <a:off x="18944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5E5DF279-DF36-4645-9B98-DC3F65E4F0AF}"/>
                </a:ext>
              </a:extLst>
            </p:cNvPr>
            <p:cNvSpPr/>
            <p:nvPr/>
          </p:nvSpPr>
          <p:spPr>
            <a:xfrm>
              <a:off x="20468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625BA271-5432-408C-8BCF-9CE064E5480F}"/>
                </a:ext>
              </a:extLst>
            </p:cNvPr>
            <p:cNvSpPr/>
            <p:nvPr/>
          </p:nvSpPr>
          <p:spPr>
            <a:xfrm>
              <a:off x="15896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9FB1854-E24D-4793-8AC5-5F1C6F5E9525}"/>
                </a:ext>
              </a:extLst>
            </p:cNvPr>
            <p:cNvSpPr/>
            <p:nvPr/>
          </p:nvSpPr>
          <p:spPr>
            <a:xfrm>
              <a:off x="17420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A0960D3B-DC00-4298-83BF-C7F31341BAC6}"/>
                </a:ext>
              </a:extLst>
            </p:cNvPr>
            <p:cNvSpPr/>
            <p:nvPr/>
          </p:nvSpPr>
          <p:spPr>
            <a:xfrm>
              <a:off x="18944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AF0F0DA-D761-4DEC-933C-CEC8E59A0A3D}"/>
                </a:ext>
              </a:extLst>
            </p:cNvPr>
            <p:cNvSpPr/>
            <p:nvPr/>
          </p:nvSpPr>
          <p:spPr>
            <a:xfrm>
              <a:off x="20468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37C1EF9A-E71A-4D13-8A99-BB0EAAD4F920}"/>
                </a:ext>
              </a:extLst>
            </p:cNvPr>
            <p:cNvSpPr/>
            <p:nvPr/>
          </p:nvSpPr>
          <p:spPr>
            <a:xfrm>
              <a:off x="15896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3E404A54-FFD2-42F7-A98E-9BE9C546C653}"/>
                </a:ext>
              </a:extLst>
            </p:cNvPr>
            <p:cNvSpPr/>
            <p:nvPr/>
          </p:nvSpPr>
          <p:spPr>
            <a:xfrm>
              <a:off x="17420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4A74E5DB-8D5C-49FA-BBE8-CD14B7B1DD89}"/>
                </a:ext>
              </a:extLst>
            </p:cNvPr>
            <p:cNvSpPr/>
            <p:nvPr/>
          </p:nvSpPr>
          <p:spPr>
            <a:xfrm>
              <a:off x="18944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57FF6B70-4E2B-423B-8FFC-3E0A32C701EC}"/>
                </a:ext>
              </a:extLst>
            </p:cNvPr>
            <p:cNvSpPr/>
            <p:nvPr/>
          </p:nvSpPr>
          <p:spPr>
            <a:xfrm>
              <a:off x="20468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D6C74AE3-C986-41A7-AADB-CF5800FA106F}"/>
                </a:ext>
              </a:extLst>
            </p:cNvPr>
            <p:cNvSpPr/>
            <p:nvPr/>
          </p:nvSpPr>
          <p:spPr>
            <a:xfrm>
              <a:off x="21992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4CF45560-2417-41AF-A741-9E0E2C13C0E8}"/>
                </a:ext>
              </a:extLst>
            </p:cNvPr>
            <p:cNvSpPr/>
            <p:nvPr/>
          </p:nvSpPr>
          <p:spPr>
            <a:xfrm>
              <a:off x="21992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63F01EB4-71BD-4FE5-B2D7-610594BDF639}"/>
                </a:ext>
              </a:extLst>
            </p:cNvPr>
            <p:cNvSpPr/>
            <p:nvPr/>
          </p:nvSpPr>
          <p:spPr>
            <a:xfrm>
              <a:off x="21992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F51B6F8B-3D30-47AE-80C5-774041DE169F}"/>
                </a:ext>
              </a:extLst>
            </p:cNvPr>
            <p:cNvSpPr/>
            <p:nvPr/>
          </p:nvSpPr>
          <p:spPr>
            <a:xfrm>
              <a:off x="21992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7A30EE7E-AF74-4538-B35D-62431EB71694}"/>
                </a:ext>
              </a:extLst>
            </p:cNvPr>
            <p:cNvSpPr/>
            <p:nvPr/>
          </p:nvSpPr>
          <p:spPr>
            <a:xfrm>
              <a:off x="21992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AF738245-5034-49A4-9E2D-E33AE1DFE9B9}"/>
                </a:ext>
              </a:extLst>
            </p:cNvPr>
            <p:cNvSpPr/>
            <p:nvPr/>
          </p:nvSpPr>
          <p:spPr>
            <a:xfrm>
              <a:off x="21992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DCC91AF8-92C0-445C-821F-C468696CB272}"/>
                </a:ext>
              </a:extLst>
            </p:cNvPr>
            <p:cNvSpPr/>
            <p:nvPr/>
          </p:nvSpPr>
          <p:spPr>
            <a:xfrm>
              <a:off x="21992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B4486DA6-754B-46C5-A4A3-9DDCED9FC6BE}"/>
                </a:ext>
              </a:extLst>
            </p:cNvPr>
            <p:cNvSpPr/>
            <p:nvPr/>
          </p:nvSpPr>
          <p:spPr>
            <a:xfrm>
              <a:off x="21992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21862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9E10AED-FFF1-4E7B-A939-B0F5F483BF3C}"/>
              </a:ext>
            </a:extLst>
          </p:cNvPr>
          <p:cNvSpPr/>
          <p:nvPr userDrawn="1"/>
        </p:nvSpPr>
        <p:spPr>
          <a:xfrm>
            <a:off x="0" y="1"/>
            <a:ext cx="2820576" cy="2114055"/>
          </a:xfrm>
          <a:custGeom>
            <a:avLst/>
            <a:gdLst>
              <a:gd name="connsiteX0" fmla="*/ 2007626 w 2820576"/>
              <a:gd name="connsiteY0" fmla="*/ 0 h 2114055"/>
              <a:gd name="connsiteX1" fmla="*/ 2820576 w 2820576"/>
              <a:gd name="connsiteY1" fmla="*/ 0 h 2114055"/>
              <a:gd name="connsiteX2" fmla="*/ 2808228 w 2820576"/>
              <a:gd name="connsiteY2" fmla="*/ 48023 h 2114055"/>
              <a:gd name="connsiteX3" fmla="*/ 0 w 2820576"/>
              <a:gd name="connsiteY3" fmla="*/ 2114055 h 2114055"/>
              <a:gd name="connsiteX4" fmla="*/ 0 w 2820576"/>
              <a:gd name="connsiteY4" fmla="*/ 1345004 h 2114055"/>
              <a:gd name="connsiteX5" fmla="*/ 222009 w 2820576"/>
              <a:gd name="connsiteY5" fmla="*/ 1333793 h 2114055"/>
              <a:gd name="connsiteX6" fmla="*/ 2000735 w 2820576"/>
              <a:gd name="connsiteY6" fmla="*/ 18827 h 21140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20576" h="2114055">
                <a:moveTo>
                  <a:pt x="2007626" y="0"/>
                </a:moveTo>
                <a:lnTo>
                  <a:pt x="2820576" y="0"/>
                </a:lnTo>
                <a:lnTo>
                  <a:pt x="2808228" y="48023"/>
                </a:lnTo>
                <a:cubicBezTo>
                  <a:pt x="2435937" y="1244977"/>
                  <a:pt x="1319460" y="2114055"/>
                  <a:pt x="0" y="2114055"/>
                </a:cubicBezTo>
                <a:lnTo>
                  <a:pt x="0" y="1345004"/>
                </a:lnTo>
                <a:lnTo>
                  <a:pt x="222009" y="1333793"/>
                </a:lnTo>
                <a:cubicBezTo>
                  <a:pt x="1024957" y="1252249"/>
                  <a:pt x="1698572" y="733220"/>
                  <a:pt x="2000735" y="18827"/>
                </a:cubicBezTo>
                <a:close/>
              </a:path>
            </a:pathLst>
          </a:custGeom>
          <a:solidFill>
            <a:srgbClr val="6255A5">
              <a:alpha val="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Rectangle 13">
            <a:extLst>
              <a:ext uri="{FF2B5EF4-FFF2-40B4-BE49-F238E27FC236}">
                <a16:creationId xmlns:a16="http://schemas.microsoft.com/office/drawing/2014/main" id="{1F6F0474-9746-4C97-817E-101B36F36C51}"/>
              </a:ext>
            </a:extLst>
          </p:cNvPr>
          <p:cNvSpPr/>
          <p:nvPr userDrawn="1"/>
        </p:nvSpPr>
        <p:spPr>
          <a:xfrm>
            <a:off x="0" y="4911634"/>
            <a:ext cx="12192000" cy="1946366"/>
          </a:xfrm>
          <a:prstGeom prst="rect">
            <a:avLst/>
          </a:prstGeom>
          <a:solidFill>
            <a:srgbClr val="625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11">
            <a:extLst>
              <a:ext uri="{FF2B5EF4-FFF2-40B4-BE49-F238E27FC236}">
                <a16:creationId xmlns:a16="http://schemas.microsoft.com/office/drawing/2014/main" id="{FB947AE7-51A6-4E82-A550-930E776D8A46}"/>
              </a:ext>
            </a:extLst>
          </p:cNvPr>
          <p:cNvSpPr>
            <a:spLocks noGrp="1"/>
          </p:cNvSpPr>
          <p:nvPr>
            <p:ph type="pic" sz="quarter" idx="10"/>
          </p:nvPr>
        </p:nvSpPr>
        <p:spPr>
          <a:xfrm>
            <a:off x="7106149" y="0"/>
            <a:ext cx="5085851" cy="6858000"/>
          </a:xfrm>
          <a:custGeom>
            <a:avLst/>
            <a:gdLst>
              <a:gd name="connsiteX0" fmla="*/ 4805064 w 5085851"/>
              <a:gd name="connsiteY0" fmla="*/ 0 h 6858000"/>
              <a:gd name="connsiteX1" fmla="*/ 5085851 w 5085851"/>
              <a:gd name="connsiteY1" fmla="*/ 0 h 6858000"/>
              <a:gd name="connsiteX2" fmla="*/ 5085851 w 5085851"/>
              <a:gd name="connsiteY2" fmla="*/ 6858000 h 6858000"/>
              <a:gd name="connsiteX3" fmla="*/ 142537 w 5085851"/>
              <a:gd name="connsiteY3" fmla="*/ 6858000 h 6858000"/>
              <a:gd name="connsiteX4" fmla="*/ 115950 w 5085851"/>
              <a:gd name="connsiteY4" fmla="*/ 6764813 h 6858000"/>
              <a:gd name="connsiteX5" fmla="*/ 683305 w 5085851"/>
              <a:gd name="connsiteY5" fmla="*/ 3752484 h 6858000"/>
              <a:gd name="connsiteX6" fmla="*/ 3401131 w 5085851"/>
              <a:gd name="connsiteY6"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85851" h="6858000">
                <a:moveTo>
                  <a:pt x="4805064" y="0"/>
                </a:moveTo>
                <a:lnTo>
                  <a:pt x="5085851" y="0"/>
                </a:lnTo>
                <a:lnTo>
                  <a:pt x="5085851" y="6858000"/>
                </a:lnTo>
                <a:lnTo>
                  <a:pt x="142537" y="6858000"/>
                </a:lnTo>
                <a:lnTo>
                  <a:pt x="115950" y="6764813"/>
                </a:lnTo>
                <a:cubicBezTo>
                  <a:pt x="-144205" y="5762711"/>
                  <a:pt x="28580" y="4656459"/>
                  <a:pt x="683305" y="3752484"/>
                </a:cubicBezTo>
                <a:lnTo>
                  <a:pt x="3401131" y="1"/>
                </a:lnTo>
                <a:close/>
              </a:path>
            </a:pathLst>
          </a:cu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2882859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502A8131-515C-47F9-9991-BBC97F4A9F99}"/>
              </a:ext>
            </a:extLst>
          </p:cNvPr>
          <p:cNvSpPr/>
          <p:nvPr userDrawn="1"/>
        </p:nvSpPr>
        <p:spPr>
          <a:xfrm>
            <a:off x="7784733" y="0"/>
            <a:ext cx="4407266" cy="6858000"/>
          </a:xfrm>
          <a:custGeom>
            <a:avLst/>
            <a:gdLst>
              <a:gd name="connsiteX0" fmla="*/ 1103743 w 4407266"/>
              <a:gd name="connsiteY0" fmla="*/ 0 h 6858000"/>
              <a:gd name="connsiteX1" fmla="*/ 3303181 w 4407266"/>
              <a:gd name="connsiteY1" fmla="*/ 0 h 6858000"/>
              <a:gd name="connsiteX2" fmla="*/ 3669711 w 4407266"/>
              <a:gd name="connsiteY2" fmla="*/ 0 h 6858000"/>
              <a:gd name="connsiteX3" fmla="*/ 4407266 w 4407266"/>
              <a:gd name="connsiteY3" fmla="*/ 0 h 6858000"/>
              <a:gd name="connsiteX4" fmla="*/ 4407266 w 4407266"/>
              <a:gd name="connsiteY4" fmla="*/ 6858000 h 6858000"/>
              <a:gd name="connsiteX5" fmla="*/ 3669711 w 4407266"/>
              <a:gd name="connsiteY5" fmla="*/ 6858000 h 6858000"/>
              <a:gd name="connsiteX6" fmla="*/ 3303181 w 4407266"/>
              <a:gd name="connsiteY6" fmla="*/ 6858000 h 6858000"/>
              <a:gd name="connsiteX7" fmla="*/ 1103743 w 4407266"/>
              <a:gd name="connsiteY7" fmla="*/ 6858000 h 6858000"/>
              <a:gd name="connsiteX8" fmla="*/ 1004998 w 4407266"/>
              <a:gd name="connsiteY8" fmla="*/ 6719140 h 6858000"/>
              <a:gd name="connsiteX9" fmla="*/ 0 w 4407266"/>
              <a:gd name="connsiteY9" fmla="*/ 3429000 h 6858000"/>
              <a:gd name="connsiteX10" fmla="*/ 1004998 w 4407266"/>
              <a:gd name="connsiteY10" fmla="*/ 13886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407266" h="6858000">
                <a:moveTo>
                  <a:pt x="1103743" y="0"/>
                </a:moveTo>
                <a:lnTo>
                  <a:pt x="3303181" y="0"/>
                </a:lnTo>
                <a:lnTo>
                  <a:pt x="3669711" y="0"/>
                </a:lnTo>
                <a:lnTo>
                  <a:pt x="4407266" y="0"/>
                </a:lnTo>
                <a:lnTo>
                  <a:pt x="4407266" y="6858000"/>
                </a:lnTo>
                <a:lnTo>
                  <a:pt x="3669711" y="6858000"/>
                </a:lnTo>
                <a:lnTo>
                  <a:pt x="3303181" y="6858000"/>
                </a:lnTo>
                <a:lnTo>
                  <a:pt x="1103743" y="6858000"/>
                </a:lnTo>
                <a:lnTo>
                  <a:pt x="1004998" y="6719140"/>
                </a:lnTo>
                <a:cubicBezTo>
                  <a:pt x="370494" y="5779951"/>
                  <a:pt x="0" y="4647742"/>
                  <a:pt x="0" y="3429000"/>
                </a:cubicBezTo>
                <a:cubicBezTo>
                  <a:pt x="0" y="2210258"/>
                  <a:pt x="370494" y="1078050"/>
                  <a:pt x="1004998" y="138860"/>
                </a:cubicBezTo>
                <a:close/>
              </a:path>
            </a:pathLst>
          </a:custGeom>
          <a:solidFill>
            <a:srgbClr val="6255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Picture Placeholder 17">
            <a:extLst>
              <a:ext uri="{FF2B5EF4-FFF2-40B4-BE49-F238E27FC236}">
                <a16:creationId xmlns:a16="http://schemas.microsoft.com/office/drawing/2014/main" id="{35096D50-4828-4628-A4AC-21D5629347A5}"/>
              </a:ext>
            </a:extLst>
          </p:cNvPr>
          <p:cNvSpPr>
            <a:spLocks noGrp="1"/>
          </p:cNvSpPr>
          <p:nvPr>
            <p:ph type="pic" sz="quarter" idx="10"/>
          </p:nvPr>
        </p:nvSpPr>
        <p:spPr>
          <a:xfrm>
            <a:off x="6096000" y="977219"/>
            <a:ext cx="3079170" cy="4903559"/>
          </a:xfrm>
          <a:prstGeom prst="roundRect">
            <a:avLst>
              <a:gd name="adj" fmla="val 9612"/>
            </a:avLst>
          </a:prstGeom>
          <a:pattFill prst="pct5">
            <a:fgClr>
              <a:srgbClr val="3D355D"/>
            </a:fgClr>
            <a:bgClr>
              <a:schemeClr val="bg1"/>
            </a:bgClr>
          </a:pattFill>
        </p:spPr>
        <p:txBody>
          <a:bodyPr wrap="square">
            <a:noAutofit/>
          </a:bodyPr>
          <a:lstStyle>
            <a:lvl1pPr>
              <a:defRPr sz="1600">
                <a:latin typeface="Arial" panose="020B0604020202020204"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4247659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4_Title Slide">
    <p:spTree>
      <p:nvGrpSpPr>
        <p:cNvPr id="1" name=""/>
        <p:cNvGrpSpPr/>
        <p:nvPr/>
      </p:nvGrpSpPr>
      <p:grpSpPr>
        <a:xfrm>
          <a:off x="0" y="0"/>
          <a:ext cx="0" cy="0"/>
          <a:chOff x="0" y="0"/>
          <a:chExt cx="0" cy="0"/>
        </a:xfrm>
      </p:grpSpPr>
      <p:sp>
        <p:nvSpPr>
          <p:cNvPr id="4" name="Rectangle: Single Corner Rounded 3">
            <a:extLst>
              <a:ext uri="{FF2B5EF4-FFF2-40B4-BE49-F238E27FC236}">
                <a16:creationId xmlns:a16="http://schemas.microsoft.com/office/drawing/2014/main" id="{C0D0A1AF-37B0-4A0C-9E8E-BBFE266DFCB7}"/>
              </a:ext>
            </a:extLst>
          </p:cNvPr>
          <p:cNvSpPr/>
          <p:nvPr userDrawn="1"/>
        </p:nvSpPr>
        <p:spPr>
          <a:xfrm flipV="1">
            <a:off x="0" y="0"/>
            <a:ext cx="5838092" cy="6858000"/>
          </a:xfrm>
          <a:prstGeom prst="round1Rect">
            <a:avLst>
              <a:gd name="adj" fmla="val 18034"/>
            </a:avLst>
          </a:prstGeom>
          <a:solidFill>
            <a:srgbClr val="625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15">
            <a:extLst>
              <a:ext uri="{FF2B5EF4-FFF2-40B4-BE49-F238E27FC236}">
                <a16:creationId xmlns:a16="http://schemas.microsoft.com/office/drawing/2014/main" id="{62F43A55-9270-4D0A-9304-C8570D9241AE}"/>
              </a:ext>
            </a:extLst>
          </p:cNvPr>
          <p:cNvSpPr>
            <a:spLocks noGrp="1"/>
          </p:cNvSpPr>
          <p:nvPr>
            <p:ph type="pic" sz="quarter" idx="10"/>
          </p:nvPr>
        </p:nvSpPr>
        <p:spPr>
          <a:xfrm>
            <a:off x="1122586" y="3189174"/>
            <a:ext cx="5109402" cy="2511125"/>
          </a:xfrm>
          <a:prstGeom prst="roundRect">
            <a:avLst>
              <a:gd name="adj" fmla="val 7877"/>
            </a:avLst>
          </a:prstGeom>
          <a:pattFill prst="pct5">
            <a:fgClr>
              <a:srgbClr val="7030A0"/>
            </a:fgClr>
            <a:bgClr>
              <a:schemeClr val="bg1"/>
            </a:bgClr>
          </a:pattFill>
          <a:effectLst/>
        </p:spPr>
        <p:txBody>
          <a:bodyPr wrap="square">
            <a:noAutofit/>
          </a:bodyPr>
          <a:lstStyle>
            <a:lvl1pPr>
              <a:defRPr sz="1400">
                <a:latin typeface="Arial" panose="020B0604020202020204" pitchFamily="34" charset="0"/>
                <a:cs typeface="Arial" panose="020B0604020202020204" pitchFamily="34" charset="0"/>
              </a:defRPr>
            </a:lvl1pPr>
          </a:lstStyle>
          <a:p>
            <a:endParaRPr lang="en-US" dirty="0"/>
          </a:p>
        </p:txBody>
      </p:sp>
      <p:sp>
        <p:nvSpPr>
          <p:cNvPr id="7" name="Freeform: Shape 6">
            <a:extLst>
              <a:ext uri="{FF2B5EF4-FFF2-40B4-BE49-F238E27FC236}">
                <a16:creationId xmlns:a16="http://schemas.microsoft.com/office/drawing/2014/main" id="{D03F64E5-5E87-4A2A-92E8-20CDE3CD22A0}"/>
              </a:ext>
            </a:extLst>
          </p:cNvPr>
          <p:cNvSpPr/>
          <p:nvPr userDrawn="1"/>
        </p:nvSpPr>
        <p:spPr>
          <a:xfrm>
            <a:off x="0" y="4346876"/>
            <a:ext cx="2016948" cy="2511125"/>
          </a:xfrm>
          <a:custGeom>
            <a:avLst/>
            <a:gdLst>
              <a:gd name="connsiteX0" fmla="*/ 0 w 2016948"/>
              <a:gd name="connsiteY0" fmla="*/ 0 h 2511125"/>
              <a:gd name="connsiteX1" fmla="*/ 103696 w 2016948"/>
              <a:gd name="connsiteY1" fmla="*/ 37953 h 2511125"/>
              <a:gd name="connsiteX2" fmla="*/ 1990607 w 2016948"/>
              <a:gd name="connsiteY2" fmla="*/ 2338531 h 2511125"/>
              <a:gd name="connsiteX3" fmla="*/ 2016948 w 2016948"/>
              <a:gd name="connsiteY3" fmla="*/ 2511125 h 2511125"/>
              <a:gd name="connsiteX4" fmla="*/ 1172383 w 2016948"/>
              <a:gd name="connsiteY4" fmla="*/ 2511125 h 2511125"/>
              <a:gd name="connsiteX5" fmla="*/ 1171750 w 2016948"/>
              <a:gd name="connsiteY5" fmla="*/ 2506980 h 2511125"/>
              <a:gd name="connsiteX6" fmla="*/ 179219 w 2016948"/>
              <a:gd name="connsiteY6" fmla="*/ 1025689 h 2511125"/>
              <a:gd name="connsiteX7" fmla="*/ 0 w 2016948"/>
              <a:gd name="connsiteY7" fmla="*/ 916811 h 2511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6948" h="2511125">
                <a:moveTo>
                  <a:pt x="0" y="0"/>
                </a:moveTo>
                <a:lnTo>
                  <a:pt x="103696" y="37953"/>
                </a:lnTo>
                <a:cubicBezTo>
                  <a:pt x="1059540" y="442241"/>
                  <a:pt x="1777754" y="1298344"/>
                  <a:pt x="1990607" y="2338531"/>
                </a:cubicBezTo>
                <a:lnTo>
                  <a:pt x="2016948" y="2511125"/>
                </a:lnTo>
                <a:lnTo>
                  <a:pt x="1172383" y="2511125"/>
                </a:lnTo>
                <a:lnTo>
                  <a:pt x="1171750" y="2506980"/>
                </a:lnTo>
                <a:cubicBezTo>
                  <a:pt x="1046004" y="1892474"/>
                  <a:pt x="681418" y="1364968"/>
                  <a:pt x="179219" y="1025689"/>
                </a:cubicBezTo>
                <a:lnTo>
                  <a:pt x="0" y="916811"/>
                </a:lnTo>
                <a:close/>
              </a:path>
            </a:pathLst>
          </a:custGeom>
          <a:solidFill>
            <a:schemeClr val="bg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590753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18" name="Graphic 953" descr="An organic corner shape">
            <a:extLst>
              <a:ext uri="{FF2B5EF4-FFF2-40B4-BE49-F238E27FC236}">
                <a16:creationId xmlns:a16="http://schemas.microsoft.com/office/drawing/2014/main" id="{C1566DED-8150-42D7-A28A-082F57CDA21B}"/>
              </a:ext>
            </a:extLst>
          </p:cNvPr>
          <p:cNvSpPr/>
          <p:nvPr userDrawn="1"/>
        </p:nvSpPr>
        <p:spPr>
          <a:xfrm flipV="1">
            <a:off x="-1" y="3912755"/>
            <a:ext cx="5078438" cy="2943712"/>
          </a:xfrm>
          <a:custGeom>
            <a:avLst/>
            <a:gdLst>
              <a:gd name="connsiteX0" fmla="*/ 0 w 3979114"/>
              <a:gd name="connsiteY0" fmla="*/ 0 h 2397532"/>
              <a:gd name="connsiteX1" fmla="*/ 3979041 w 3979114"/>
              <a:gd name="connsiteY1" fmla="*/ 0 h 2397532"/>
              <a:gd name="connsiteX2" fmla="*/ 3699390 w 3979114"/>
              <a:gd name="connsiteY2" fmla="*/ 650759 h 2397532"/>
              <a:gd name="connsiteX3" fmla="*/ 2486730 w 3979114"/>
              <a:gd name="connsiteY3" fmla="*/ 536591 h 2397532"/>
              <a:gd name="connsiteX4" fmla="*/ 1402138 w 3979114"/>
              <a:gd name="connsiteY4" fmla="*/ 1798149 h 2397532"/>
              <a:gd name="connsiteX5" fmla="*/ 0 w 3979114"/>
              <a:gd name="connsiteY5" fmla="*/ 2397533 h 2397532"/>
              <a:gd name="connsiteX6" fmla="*/ 0 w 3979114"/>
              <a:gd name="connsiteY6" fmla="*/ 0 h 2397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79114" h="2397532">
                <a:moveTo>
                  <a:pt x="0" y="0"/>
                </a:moveTo>
                <a:lnTo>
                  <a:pt x="3979041" y="0"/>
                </a:lnTo>
                <a:cubicBezTo>
                  <a:pt x="3979041" y="0"/>
                  <a:pt x="3991291" y="554464"/>
                  <a:pt x="3699390" y="650759"/>
                </a:cubicBezTo>
                <a:cubicBezTo>
                  <a:pt x="3344090" y="767970"/>
                  <a:pt x="2965333" y="453693"/>
                  <a:pt x="2486730" y="536591"/>
                </a:cubicBezTo>
                <a:cubicBezTo>
                  <a:pt x="1940531" y="631196"/>
                  <a:pt x="2009596" y="1254166"/>
                  <a:pt x="1402138" y="1798149"/>
                </a:cubicBezTo>
                <a:cubicBezTo>
                  <a:pt x="904929" y="2243405"/>
                  <a:pt x="0" y="2397533"/>
                  <a:pt x="0" y="2397533"/>
                </a:cubicBezTo>
                <a:lnTo>
                  <a:pt x="0" y="0"/>
                </a:lnTo>
                <a:close/>
              </a:path>
            </a:pathLst>
          </a:custGeom>
          <a:solidFill>
            <a:srgbClr val="6255A5">
              <a:alpha val="8000"/>
            </a:srgbClr>
          </a:solidFill>
          <a:ln w="9465" cap="flat">
            <a:noFill/>
            <a:prstDash val="solid"/>
            <a:miter/>
          </a:ln>
        </p:spPr>
        <p:txBody>
          <a:bodyPr rtlCol="0" anchor="ctr"/>
          <a:lstStyle/>
          <a:p>
            <a:endParaRPr lang="en-US"/>
          </a:p>
        </p:txBody>
      </p:sp>
      <p:sp>
        <p:nvSpPr>
          <p:cNvPr id="4" name="Rectangle: Rounded Corners 3">
            <a:extLst>
              <a:ext uri="{FF2B5EF4-FFF2-40B4-BE49-F238E27FC236}">
                <a16:creationId xmlns:a16="http://schemas.microsoft.com/office/drawing/2014/main" id="{8D288C6D-CA60-4064-A042-5BE8DD141594}"/>
              </a:ext>
            </a:extLst>
          </p:cNvPr>
          <p:cNvSpPr/>
          <p:nvPr userDrawn="1"/>
        </p:nvSpPr>
        <p:spPr>
          <a:xfrm>
            <a:off x="795986" y="2377441"/>
            <a:ext cx="2468880" cy="3482730"/>
          </a:xfrm>
          <a:prstGeom prst="roundRect">
            <a:avLst>
              <a:gd name="adj" fmla="val 7490"/>
            </a:avLst>
          </a:prstGeom>
          <a:solidFill>
            <a:schemeClr val="bg1"/>
          </a:solidFill>
          <a:ln w="9525">
            <a:noFill/>
          </a:ln>
          <a:effectLst>
            <a:outerShdw blurRad="241300" dist="50800" dir="5400000" algn="ctr"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60A91D26-403A-497D-A4B8-FCD85A62F4FB}"/>
              </a:ext>
            </a:extLst>
          </p:cNvPr>
          <p:cNvSpPr/>
          <p:nvPr userDrawn="1"/>
        </p:nvSpPr>
        <p:spPr>
          <a:xfrm>
            <a:off x="3506369" y="2377441"/>
            <a:ext cx="2468880" cy="3482730"/>
          </a:xfrm>
          <a:prstGeom prst="roundRect">
            <a:avLst>
              <a:gd name="adj" fmla="val 7490"/>
            </a:avLst>
          </a:prstGeom>
          <a:solidFill>
            <a:schemeClr val="bg1"/>
          </a:solidFill>
          <a:ln w="9525">
            <a:noFill/>
          </a:ln>
          <a:effectLst>
            <a:outerShdw blurRad="241300" dist="50800" dir="5400000" algn="ctr"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6644C870-ECCE-45AE-8E1B-B3739EAC7780}"/>
              </a:ext>
            </a:extLst>
          </p:cNvPr>
          <p:cNvSpPr/>
          <p:nvPr userDrawn="1"/>
        </p:nvSpPr>
        <p:spPr>
          <a:xfrm>
            <a:off x="6216752" y="2377441"/>
            <a:ext cx="2458932" cy="3482730"/>
          </a:xfrm>
          <a:prstGeom prst="roundRect">
            <a:avLst>
              <a:gd name="adj" fmla="val 7490"/>
            </a:avLst>
          </a:prstGeom>
          <a:solidFill>
            <a:schemeClr val="bg1"/>
          </a:solidFill>
          <a:ln w="9525">
            <a:noFill/>
          </a:ln>
          <a:effectLst>
            <a:outerShdw blurRad="241300" dist="50800" dir="5400000" algn="ctr"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3AF7A1E1-6956-4041-AF77-018D707AA0A3}"/>
              </a:ext>
            </a:extLst>
          </p:cNvPr>
          <p:cNvSpPr/>
          <p:nvPr userDrawn="1"/>
        </p:nvSpPr>
        <p:spPr>
          <a:xfrm>
            <a:off x="8897257" y="2377441"/>
            <a:ext cx="2498758" cy="3482730"/>
          </a:xfrm>
          <a:prstGeom prst="roundRect">
            <a:avLst>
              <a:gd name="adj" fmla="val 7490"/>
            </a:avLst>
          </a:prstGeom>
          <a:solidFill>
            <a:schemeClr val="bg1"/>
          </a:solidFill>
          <a:ln w="9525">
            <a:noFill/>
          </a:ln>
          <a:effectLst>
            <a:outerShdw blurRad="241300" dist="50800" dir="5400000" algn="ctr"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5">
            <a:extLst>
              <a:ext uri="{FF2B5EF4-FFF2-40B4-BE49-F238E27FC236}">
                <a16:creationId xmlns:a16="http://schemas.microsoft.com/office/drawing/2014/main" id="{DEFA1646-B3E1-4562-B96A-A79EFF29E0FB}"/>
              </a:ext>
            </a:extLst>
          </p:cNvPr>
          <p:cNvSpPr>
            <a:spLocks noGrp="1"/>
          </p:cNvSpPr>
          <p:nvPr>
            <p:ph type="pic" sz="quarter" idx="10"/>
          </p:nvPr>
        </p:nvSpPr>
        <p:spPr>
          <a:xfrm>
            <a:off x="791012" y="2377439"/>
            <a:ext cx="2468880" cy="2842259"/>
          </a:xfrm>
          <a:prstGeom prst="round2SameRect">
            <a:avLst>
              <a:gd name="adj1" fmla="val 6482"/>
              <a:gd name="adj2" fmla="val 0"/>
            </a:avLst>
          </a:prstGeom>
          <a:pattFill prst="pct5">
            <a:fgClr>
              <a:srgbClr val="7030A0"/>
            </a:fgClr>
            <a:bgClr>
              <a:schemeClr val="bg1"/>
            </a:bgClr>
          </a:pattFill>
          <a:effectLst/>
        </p:spPr>
        <p:txBody>
          <a:bodyPr wrap="square">
            <a:noAutofit/>
          </a:bodyPr>
          <a:lstStyle>
            <a:lvl1pPr>
              <a:defRPr sz="1400">
                <a:latin typeface="Arial" panose="020B0604020202020204" pitchFamily="34" charset="0"/>
                <a:cs typeface="Arial" panose="020B0604020202020204" pitchFamily="34" charset="0"/>
              </a:defRPr>
            </a:lvl1pPr>
          </a:lstStyle>
          <a:p>
            <a:endParaRPr lang="en-US" dirty="0"/>
          </a:p>
        </p:txBody>
      </p:sp>
      <p:sp>
        <p:nvSpPr>
          <p:cNvPr id="15" name="Picture Placeholder 15">
            <a:extLst>
              <a:ext uri="{FF2B5EF4-FFF2-40B4-BE49-F238E27FC236}">
                <a16:creationId xmlns:a16="http://schemas.microsoft.com/office/drawing/2014/main" id="{3795F158-6FC2-4367-B015-49D6E12A4990}"/>
              </a:ext>
            </a:extLst>
          </p:cNvPr>
          <p:cNvSpPr>
            <a:spLocks noGrp="1"/>
          </p:cNvSpPr>
          <p:nvPr>
            <p:ph type="pic" sz="quarter" idx="11"/>
          </p:nvPr>
        </p:nvSpPr>
        <p:spPr>
          <a:xfrm>
            <a:off x="3501395" y="2377439"/>
            <a:ext cx="2468880" cy="2842259"/>
          </a:xfrm>
          <a:prstGeom prst="round2SameRect">
            <a:avLst>
              <a:gd name="adj1" fmla="val 6482"/>
              <a:gd name="adj2" fmla="val 0"/>
            </a:avLst>
          </a:prstGeom>
          <a:pattFill prst="pct5">
            <a:fgClr>
              <a:srgbClr val="7030A0"/>
            </a:fgClr>
            <a:bgClr>
              <a:schemeClr val="bg1"/>
            </a:bgClr>
          </a:pattFill>
          <a:effectLst/>
        </p:spPr>
        <p:txBody>
          <a:bodyPr wrap="square">
            <a:noAutofit/>
          </a:bodyPr>
          <a:lstStyle>
            <a:lvl1pPr>
              <a:defRPr sz="1400">
                <a:latin typeface="Arial" panose="020B0604020202020204" pitchFamily="34" charset="0"/>
                <a:cs typeface="Arial" panose="020B0604020202020204" pitchFamily="34" charset="0"/>
              </a:defRPr>
            </a:lvl1pPr>
          </a:lstStyle>
          <a:p>
            <a:endParaRPr lang="en-US" dirty="0"/>
          </a:p>
        </p:txBody>
      </p:sp>
      <p:sp>
        <p:nvSpPr>
          <p:cNvPr id="16" name="Picture Placeholder 15">
            <a:extLst>
              <a:ext uri="{FF2B5EF4-FFF2-40B4-BE49-F238E27FC236}">
                <a16:creationId xmlns:a16="http://schemas.microsoft.com/office/drawing/2014/main" id="{95A5DC5E-AD8F-406C-A066-B47215772F54}"/>
              </a:ext>
            </a:extLst>
          </p:cNvPr>
          <p:cNvSpPr>
            <a:spLocks noGrp="1"/>
          </p:cNvSpPr>
          <p:nvPr>
            <p:ph type="pic" sz="quarter" idx="12"/>
          </p:nvPr>
        </p:nvSpPr>
        <p:spPr>
          <a:xfrm>
            <a:off x="6206804" y="2377439"/>
            <a:ext cx="2468880" cy="2842259"/>
          </a:xfrm>
          <a:prstGeom prst="round2SameRect">
            <a:avLst>
              <a:gd name="adj1" fmla="val 6482"/>
              <a:gd name="adj2" fmla="val 0"/>
            </a:avLst>
          </a:prstGeom>
          <a:pattFill prst="pct5">
            <a:fgClr>
              <a:srgbClr val="7030A0"/>
            </a:fgClr>
            <a:bgClr>
              <a:schemeClr val="bg1"/>
            </a:bgClr>
          </a:pattFill>
          <a:effectLst/>
        </p:spPr>
        <p:txBody>
          <a:bodyPr wrap="square">
            <a:noAutofit/>
          </a:bodyPr>
          <a:lstStyle>
            <a:lvl1pPr>
              <a:defRPr sz="1400">
                <a:latin typeface="Arial" panose="020B0604020202020204" pitchFamily="34" charset="0"/>
                <a:cs typeface="Arial" panose="020B0604020202020204" pitchFamily="34" charset="0"/>
              </a:defRPr>
            </a:lvl1pPr>
          </a:lstStyle>
          <a:p>
            <a:endParaRPr lang="en-US" dirty="0"/>
          </a:p>
        </p:txBody>
      </p:sp>
      <p:sp>
        <p:nvSpPr>
          <p:cNvPr id="17" name="Picture Placeholder 15">
            <a:extLst>
              <a:ext uri="{FF2B5EF4-FFF2-40B4-BE49-F238E27FC236}">
                <a16:creationId xmlns:a16="http://schemas.microsoft.com/office/drawing/2014/main" id="{14D4CF0C-AAC4-44B5-9EEC-2F6025621CD6}"/>
              </a:ext>
            </a:extLst>
          </p:cNvPr>
          <p:cNvSpPr>
            <a:spLocks noGrp="1"/>
          </p:cNvSpPr>
          <p:nvPr>
            <p:ph type="pic" sz="quarter" idx="13"/>
          </p:nvPr>
        </p:nvSpPr>
        <p:spPr>
          <a:xfrm>
            <a:off x="8902673" y="2377439"/>
            <a:ext cx="2478828" cy="2842259"/>
          </a:xfrm>
          <a:prstGeom prst="round2SameRect">
            <a:avLst>
              <a:gd name="adj1" fmla="val 6482"/>
              <a:gd name="adj2" fmla="val 0"/>
            </a:avLst>
          </a:prstGeom>
          <a:pattFill prst="pct5">
            <a:fgClr>
              <a:srgbClr val="7030A0"/>
            </a:fgClr>
            <a:bgClr>
              <a:schemeClr val="bg1"/>
            </a:bgClr>
          </a:pattFill>
          <a:effectLst/>
        </p:spPr>
        <p:txBody>
          <a:bodyPr wrap="square">
            <a:noAutofit/>
          </a:bodyPr>
          <a:lstStyle>
            <a:lvl1pPr>
              <a:defRPr sz="1400">
                <a:latin typeface="Arial" panose="020B0604020202020204" pitchFamily="34" charset="0"/>
                <a:cs typeface="Arial" panose="020B0604020202020204" pitchFamily="34" charset="0"/>
              </a:defRPr>
            </a:lvl1pPr>
          </a:lstStyle>
          <a:p>
            <a:endParaRPr lang="en-US" dirty="0"/>
          </a:p>
        </p:txBody>
      </p:sp>
      <p:sp>
        <p:nvSpPr>
          <p:cNvPr id="20" name="Freeform: Shape 19">
            <a:extLst>
              <a:ext uri="{FF2B5EF4-FFF2-40B4-BE49-F238E27FC236}">
                <a16:creationId xmlns:a16="http://schemas.microsoft.com/office/drawing/2014/main" id="{24080C76-894A-4BAC-B96C-F049DD87AE1D}"/>
              </a:ext>
            </a:extLst>
          </p:cNvPr>
          <p:cNvSpPr/>
          <p:nvPr userDrawn="1"/>
        </p:nvSpPr>
        <p:spPr>
          <a:xfrm flipH="1">
            <a:off x="10268530" y="0"/>
            <a:ext cx="1923470" cy="1438304"/>
          </a:xfrm>
          <a:custGeom>
            <a:avLst/>
            <a:gdLst>
              <a:gd name="connsiteX0" fmla="*/ 1923470 w 1923470"/>
              <a:gd name="connsiteY0" fmla="*/ 0 h 1438304"/>
              <a:gd name="connsiteX1" fmla="*/ 995859 w 1923470"/>
              <a:gd name="connsiteY1" fmla="*/ 0 h 1438304"/>
              <a:gd name="connsiteX2" fmla="*/ 929331 w 1923470"/>
              <a:gd name="connsiteY2" fmla="*/ 74976 h 1438304"/>
              <a:gd name="connsiteX3" fmla="*/ 8295 w 1923470"/>
              <a:gd name="connsiteY3" fmla="*/ 647470 h 1438304"/>
              <a:gd name="connsiteX4" fmla="*/ 0 w 1923470"/>
              <a:gd name="connsiteY4" fmla="*/ 649714 h 1438304"/>
              <a:gd name="connsiteX5" fmla="*/ 0 w 1923470"/>
              <a:gd name="connsiteY5" fmla="*/ 1438304 h 1438304"/>
              <a:gd name="connsiteX6" fmla="*/ 79427 w 1923470"/>
              <a:gd name="connsiteY6" fmla="*/ 1421801 h 1438304"/>
              <a:gd name="connsiteX7" fmla="*/ 1876242 w 1923470"/>
              <a:gd name="connsiteY7" fmla="*/ 86327 h 1438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23470" h="1438304">
                <a:moveTo>
                  <a:pt x="1923470" y="0"/>
                </a:moveTo>
                <a:lnTo>
                  <a:pt x="995859" y="0"/>
                </a:lnTo>
                <a:lnTo>
                  <a:pt x="929331" y="74976"/>
                </a:lnTo>
                <a:cubicBezTo>
                  <a:pt x="679045" y="337492"/>
                  <a:pt x="363306" y="537050"/>
                  <a:pt x="8295" y="647470"/>
                </a:cubicBezTo>
                <a:lnTo>
                  <a:pt x="0" y="649714"/>
                </a:lnTo>
                <a:lnTo>
                  <a:pt x="0" y="1438304"/>
                </a:lnTo>
                <a:lnTo>
                  <a:pt x="79427" y="1421801"/>
                </a:lnTo>
                <a:cubicBezTo>
                  <a:pt x="840448" y="1231049"/>
                  <a:pt x="1483189" y="742088"/>
                  <a:pt x="1876242" y="86327"/>
                </a:cubicBezTo>
                <a:close/>
              </a:path>
            </a:pathLst>
          </a:custGeom>
          <a:solidFill>
            <a:srgbClr val="6255A5">
              <a:alpha val="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548155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078398-D858-4E6D-AE9E-58FD0FEDE1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C30803-B5AD-424C-84A7-BF51652A8E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04F2D2-6393-4DE2-8070-47E99A8170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B0BCA-8532-4D84-876C-FB5919435F7B}" type="datetimeFigureOut">
              <a:rPr lang="en-US" smtClean="0"/>
              <a:t>9/5/2021</a:t>
            </a:fld>
            <a:endParaRPr lang="en-US"/>
          </a:p>
        </p:txBody>
      </p:sp>
      <p:sp>
        <p:nvSpPr>
          <p:cNvPr id="5" name="Footer Placeholder 4">
            <a:extLst>
              <a:ext uri="{FF2B5EF4-FFF2-40B4-BE49-F238E27FC236}">
                <a16:creationId xmlns:a16="http://schemas.microsoft.com/office/drawing/2014/main" id="{FF7AE819-971C-4198-81FA-325558FA79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48728D-223B-4D4B-A4E7-00CD163873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71B5A-4915-4EC3-A9F9-62AA7B0917CE}" type="slidenum">
              <a:rPr lang="en-US" smtClean="0"/>
              <a:t>‹#›</a:t>
            </a:fld>
            <a:endParaRPr lang="en-US"/>
          </a:p>
        </p:txBody>
      </p:sp>
    </p:spTree>
    <p:extLst>
      <p:ext uri="{BB962C8B-B14F-4D97-AF65-F5344CB8AC3E}">
        <p14:creationId xmlns:p14="http://schemas.microsoft.com/office/powerpoint/2010/main" val="1746713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5" r:id="rId4"/>
    <p:sldLayoutId id="2147483659" r:id="rId5"/>
    <p:sldLayoutId id="2147483658" r:id="rId6"/>
    <p:sldLayoutId id="2147483656" r:id="rId7"/>
    <p:sldLayoutId id="2147483663" r:id="rId8"/>
    <p:sldLayoutId id="2147483660" r:id="rId9"/>
    <p:sldLayoutId id="2147483662" r:id="rId10"/>
    <p:sldLayoutId id="2147483661" r:id="rId11"/>
    <p:sldLayoutId id="2147483657" r:id="rId12"/>
    <p:sldLayoutId id="2147483654" r:id="rId13"/>
    <p:sldLayoutId id="2147483664" r:id="rId14"/>
    <p:sldLayoutId id="2147483652" r:id="rId15"/>
    <p:sldLayoutId id="2147483651"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svg"/><Relationship Id="rId7" Type="http://schemas.openxmlformats.org/officeDocument/2006/relationships/image" Target="../media/image29.svg"/><Relationship Id="rId2" Type="http://schemas.openxmlformats.org/officeDocument/2006/relationships/image" Target="../media/image24.png"/><Relationship Id="rId1" Type="http://schemas.openxmlformats.org/officeDocument/2006/relationships/slideLayout" Target="../slideLayouts/slideLayout14.xml"/><Relationship Id="rId6" Type="http://schemas.openxmlformats.org/officeDocument/2006/relationships/image" Target="../media/image28.png"/><Relationship Id="rId5" Type="http://schemas.openxmlformats.org/officeDocument/2006/relationships/image" Target="../media/image27.svg"/><Relationship Id="rId4" Type="http://schemas.openxmlformats.org/officeDocument/2006/relationships/image" Target="../media/image26.png"/><Relationship Id="rId9" Type="http://schemas.openxmlformats.org/officeDocument/2006/relationships/image" Target="../media/image31.sv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8.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 Id="rId9" Type="http://schemas.openxmlformats.org/officeDocument/2006/relationships/image" Target="../media/image16.svg"/></Relationships>
</file>

<file path=ppt/slides/_rels/slide8.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2.svg"/><Relationship Id="rId3" Type="http://schemas.openxmlformats.org/officeDocument/2006/relationships/image" Target="../media/image18.svg"/><Relationship Id="rId7" Type="http://schemas.openxmlformats.org/officeDocument/2006/relationships/image" Target="../media/image12.svg"/><Relationship Id="rId12" Type="http://schemas.openxmlformats.org/officeDocument/2006/relationships/image" Target="../media/image21.png"/><Relationship Id="rId2" Type="http://schemas.openxmlformats.org/officeDocument/2006/relationships/image" Target="../media/image17.png"/><Relationship Id="rId1" Type="http://schemas.openxmlformats.org/officeDocument/2006/relationships/slideLayout" Target="../slideLayouts/slideLayout12.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image" Target="../media/image14.svg"/><Relationship Id="rId10" Type="http://schemas.openxmlformats.org/officeDocument/2006/relationships/image" Target="../media/image15.png"/><Relationship Id="rId4" Type="http://schemas.openxmlformats.org/officeDocument/2006/relationships/image" Target="../media/image13.png"/><Relationship Id="rId9" Type="http://schemas.openxmlformats.org/officeDocument/2006/relationships/image" Target="../media/image20.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2DE01DB-C4A8-4ED7-92CE-9B2064AB7922}"/>
              </a:ext>
            </a:extLst>
          </p:cNvPr>
          <p:cNvSpPr>
            <a:spLocks noGrp="1"/>
          </p:cNvSpPr>
          <p:nvPr>
            <p:ph type="pic" sz="quarter" idx="10"/>
          </p:nvPr>
        </p:nvSpPr>
        <p:spPr/>
      </p:sp>
      <p:sp>
        <p:nvSpPr>
          <p:cNvPr id="2" name="TextBox 1">
            <a:extLst>
              <a:ext uri="{FF2B5EF4-FFF2-40B4-BE49-F238E27FC236}">
                <a16:creationId xmlns:a16="http://schemas.microsoft.com/office/drawing/2014/main" id="{B4C87F1C-F0CD-42C4-9DE2-1610921F552B}"/>
              </a:ext>
            </a:extLst>
          </p:cNvPr>
          <p:cNvSpPr txBox="1"/>
          <p:nvPr/>
        </p:nvSpPr>
        <p:spPr>
          <a:xfrm>
            <a:off x="1343924" y="2164796"/>
            <a:ext cx="5511445" cy="1569660"/>
          </a:xfrm>
          <a:prstGeom prst="rect">
            <a:avLst/>
          </a:prstGeom>
          <a:noFill/>
        </p:spPr>
        <p:txBody>
          <a:bodyPr wrap="none" rtlCol="0">
            <a:spAutoFit/>
          </a:bodyPr>
          <a:lstStyle/>
          <a:p>
            <a:r>
              <a:rPr lang="en-US" sz="9300" b="1">
                <a:solidFill>
                  <a:srgbClr val="3D355D"/>
                </a:solidFill>
                <a:latin typeface="Montserrat" panose="00000500000000000000" pitchFamily="2" charset="0"/>
                <a:ea typeface="Roboto Slab" pitchFamily="2" charset="0"/>
              </a:rPr>
              <a:t>Eduvera</a:t>
            </a:r>
            <a:endParaRPr lang="en-US" sz="9300" b="1" dirty="0">
              <a:solidFill>
                <a:srgbClr val="3D355D"/>
              </a:solidFill>
              <a:latin typeface="Montserrat" panose="00000500000000000000" pitchFamily="2" charset="0"/>
              <a:ea typeface="Roboto Slab" pitchFamily="2" charset="0"/>
            </a:endParaRPr>
          </a:p>
        </p:txBody>
      </p:sp>
      <p:sp>
        <p:nvSpPr>
          <p:cNvPr id="3" name="TextBox 2">
            <a:extLst>
              <a:ext uri="{FF2B5EF4-FFF2-40B4-BE49-F238E27FC236}">
                <a16:creationId xmlns:a16="http://schemas.microsoft.com/office/drawing/2014/main" id="{05927CCB-F15B-429F-B3C7-B37D3ABFFA97}"/>
              </a:ext>
            </a:extLst>
          </p:cNvPr>
          <p:cNvSpPr txBox="1"/>
          <p:nvPr/>
        </p:nvSpPr>
        <p:spPr>
          <a:xfrm>
            <a:off x="1431234" y="3514308"/>
            <a:ext cx="5397631" cy="307777"/>
          </a:xfrm>
          <a:prstGeom prst="rect">
            <a:avLst/>
          </a:prstGeom>
          <a:noFill/>
        </p:spPr>
        <p:txBody>
          <a:bodyPr wrap="square" rtlCol="0">
            <a:spAutoFit/>
          </a:bodyPr>
          <a:lstStyle/>
          <a:p>
            <a:r>
              <a:rPr lang="en-US" sz="1400" spc="350" dirty="0">
                <a:solidFill>
                  <a:schemeClr val="tx1">
                    <a:lumMod val="75000"/>
                    <a:lumOff val="25000"/>
                  </a:schemeClr>
                </a:solidFill>
                <a:latin typeface="Montserrat SemiBold" panose="00000700000000000000" pitchFamily="2" charset="0"/>
                <a:ea typeface="Roboto Slab" pitchFamily="2" charset="0"/>
              </a:rPr>
              <a:t>EDUCATION PRESENTATION TEMPLATE</a:t>
            </a:r>
          </a:p>
        </p:txBody>
      </p:sp>
      <p:grpSp>
        <p:nvGrpSpPr>
          <p:cNvPr id="23" name="Group 22">
            <a:extLst>
              <a:ext uri="{FF2B5EF4-FFF2-40B4-BE49-F238E27FC236}">
                <a16:creationId xmlns:a16="http://schemas.microsoft.com/office/drawing/2014/main" id="{0DEAC4BC-73D9-4F55-A7AE-C60E5D92E03F}"/>
              </a:ext>
            </a:extLst>
          </p:cNvPr>
          <p:cNvGrpSpPr/>
          <p:nvPr/>
        </p:nvGrpSpPr>
        <p:grpSpPr>
          <a:xfrm>
            <a:off x="5827802" y="2188004"/>
            <a:ext cx="725404" cy="399306"/>
            <a:chOff x="5827802" y="2188004"/>
            <a:chExt cx="725404" cy="399306"/>
          </a:xfrm>
        </p:grpSpPr>
        <p:sp>
          <p:nvSpPr>
            <p:cNvPr id="9" name="Graphic 4" descr="Graduation cap with solid fill">
              <a:extLst>
                <a:ext uri="{FF2B5EF4-FFF2-40B4-BE49-F238E27FC236}">
                  <a16:creationId xmlns:a16="http://schemas.microsoft.com/office/drawing/2014/main" id="{F55BCE8E-6CE6-4868-AA76-576CF1E18FFA}"/>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10" name="Graphic 4" descr="Graduation cap with solid fill">
              <a:extLst>
                <a:ext uri="{FF2B5EF4-FFF2-40B4-BE49-F238E27FC236}">
                  <a16:creationId xmlns:a16="http://schemas.microsoft.com/office/drawing/2014/main" id="{F55BCE8E-6CE6-4868-AA76-576CF1E18FFA}"/>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sp>
        <p:nvSpPr>
          <p:cNvPr id="12" name="Rectangle: Rounded Corners 11">
            <a:extLst>
              <a:ext uri="{FF2B5EF4-FFF2-40B4-BE49-F238E27FC236}">
                <a16:creationId xmlns:a16="http://schemas.microsoft.com/office/drawing/2014/main" id="{F3E3470A-3B6F-4818-832A-FBA9E23A30D0}"/>
              </a:ext>
            </a:extLst>
          </p:cNvPr>
          <p:cNvSpPr/>
          <p:nvPr/>
        </p:nvSpPr>
        <p:spPr>
          <a:xfrm>
            <a:off x="1502383" y="4247411"/>
            <a:ext cx="1649111" cy="445794"/>
          </a:xfrm>
          <a:prstGeom prst="roundRect">
            <a:avLst>
              <a:gd name="adj" fmla="val 18543"/>
            </a:avLst>
          </a:prstGeom>
          <a:solidFill>
            <a:srgbClr val="625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C22B9825-33C5-4EB5-B102-F7A0C8C45DBE}"/>
              </a:ext>
            </a:extLst>
          </p:cNvPr>
          <p:cNvSpPr/>
          <p:nvPr/>
        </p:nvSpPr>
        <p:spPr>
          <a:xfrm>
            <a:off x="2710680" y="4318810"/>
            <a:ext cx="333375" cy="312104"/>
          </a:xfrm>
          <a:prstGeom prst="roundRect">
            <a:avLst/>
          </a:prstGeom>
          <a:solidFill>
            <a:srgbClr val="796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AB322637-5E33-4A3D-9EFD-E21E715BD183}"/>
              </a:ext>
            </a:extLst>
          </p:cNvPr>
          <p:cNvCxnSpPr>
            <a:cxnSpLocks/>
          </p:cNvCxnSpPr>
          <p:nvPr/>
        </p:nvCxnSpPr>
        <p:spPr>
          <a:xfrm>
            <a:off x="2785927" y="4470308"/>
            <a:ext cx="182880" cy="1"/>
          </a:xfrm>
          <a:prstGeom prst="straightConnector1">
            <a:avLst/>
          </a:prstGeom>
          <a:ln w="12700">
            <a:solidFill>
              <a:srgbClr val="FEAD54"/>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122D880-3213-4DA7-9069-583D5E4047C0}"/>
              </a:ext>
            </a:extLst>
          </p:cNvPr>
          <p:cNvSpPr txBox="1"/>
          <p:nvPr/>
        </p:nvSpPr>
        <p:spPr>
          <a:xfrm>
            <a:off x="1595614" y="4345412"/>
            <a:ext cx="1044197" cy="261610"/>
          </a:xfrm>
          <a:prstGeom prst="rect">
            <a:avLst/>
          </a:prstGeom>
          <a:noFill/>
        </p:spPr>
        <p:txBody>
          <a:bodyPr wrap="none" rtlCol="0">
            <a:spAutoFit/>
          </a:bodyPr>
          <a:lstStyle/>
          <a:p>
            <a:r>
              <a:rPr lang="en-US" sz="1100" spc="130">
                <a:solidFill>
                  <a:schemeClr val="bg1"/>
                </a:solidFill>
                <a:latin typeface="Poppins SemiBold" panose="00000700000000000000" pitchFamily="2" charset="0"/>
                <a:cs typeface="Poppins SemiBold" panose="00000700000000000000" pitchFamily="2" charset="0"/>
              </a:rPr>
              <a:t>JOIN NOW</a:t>
            </a:r>
          </a:p>
        </p:txBody>
      </p:sp>
      <p:sp>
        <p:nvSpPr>
          <p:cNvPr id="20" name="Rectangle: Rounded Corners 19">
            <a:extLst>
              <a:ext uri="{FF2B5EF4-FFF2-40B4-BE49-F238E27FC236}">
                <a16:creationId xmlns:a16="http://schemas.microsoft.com/office/drawing/2014/main" id="{776EEBBF-E548-4F33-9BB7-490DF7151F23}"/>
              </a:ext>
            </a:extLst>
          </p:cNvPr>
          <p:cNvSpPr/>
          <p:nvPr/>
        </p:nvSpPr>
        <p:spPr>
          <a:xfrm>
            <a:off x="3276465" y="4247411"/>
            <a:ext cx="1649111" cy="445794"/>
          </a:xfrm>
          <a:prstGeom prst="roundRect">
            <a:avLst>
              <a:gd name="adj" fmla="val 18543"/>
            </a:avLst>
          </a:prstGeom>
          <a:noFill/>
          <a:ln w="12700">
            <a:solidFill>
              <a:srgbClr val="6255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spc="150">
              <a:solidFill>
                <a:srgbClr val="6255A5"/>
              </a:solidFill>
              <a:latin typeface="Poppins SemiBold" panose="00000700000000000000" pitchFamily="2" charset="0"/>
              <a:cs typeface="Poppins SemiBold" panose="00000700000000000000" pitchFamily="2" charset="0"/>
            </a:endParaRPr>
          </a:p>
        </p:txBody>
      </p:sp>
      <p:sp>
        <p:nvSpPr>
          <p:cNvPr id="21" name="TextBox 20">
            <a:extLst>
              <a:ext uri="{FF2B5EF4-FFF2-40B4-BE49-F238E27FC236}">
                <a16:creationId xmlns:a16="http://schemas.microsoft.com/office/drawing/2014/main" id="{D028C0D1-5F0C-46B1-A195-6F9B42A14117}"/>
              </a:ext>
            </a:extLst>
          </p:cNvPr>
          <p:cNvSpPr txBox="1"/>
          <p:nvPr/>
        </p:nvSpPr>
        <p:spPr>
          <a:xfrm>
            <a:off x="3376302" y="4345412"/>
            <a:ext cx="1449436" cy="261610"/>
          </a:xfrm>
          <a:prstGeom prst="rect">
            <a:avLst/>
          </a:prstGeom>
          <a:noFill/>
        </p:spPr>
        <p:txBody>
          <a:bodyPr wrap="none" rtlCol="0">
            <a:spAutoFit/>
          </a:bodyPr>
          <a:lstStyle/>
          <a:p>
            <a:pPr algn="ctr"/>
            <a:r>
              <a:rPr lang="en-US" sz="1100" spc="150">
                <a:solidFill>
                  <a:srgbClr val="6255A5"/>
                </a:solidFill>
                <a:latin typeface="Poppins SemiBold" panose="00000700000000000000" pitchFamily="2" charset="0"/>
                <a:cs typeface="Poppins SemiBold" panose="00000700000000000000" pitchFamily="2" charset="0"/>
              </a:rPr>
              <a:t>EXPLORE MORE</a:t>
            </a:r>
          </a:p>
        </p:txBody>
      </p:sp>
      <p:grpSp>
        <p:nvGrpSpPr>
          <p:cNvPr id="141" name="Group 140">
            <a:extLst>
              <a:ext uri="{FF2B5EF4-FFF2-40B4-BE49-F238E27FC236}">
                <a16:creationId xmlns:a16="http://schemas.microsoft.com/office/drawing/2014/main" id="{5032F307-E4A0-47F3-89D4-9E4A7EE7F685}"/>
              </a:ext>
            </a:extLst>
          </p:cNvPr>
          <p:cNvGrpSpPr/>
          <p:nvPr/>
        </p:nvGrpSpPr>
        <p:grpSpPr>
          <a:xfrm>
            <a:off x="345953" y="260916"/>
            <a:ext cx="1185457" cy="369332"/>
            <a:chOff x="345953" y="260916"/>
            <a:chExt cx="1185457" cy="369332"/>
          </a:xfrm>
        </p:grpSpPr>
        <p:sp>
          <p:nvSpPr>
            <p:cNvPr id="24" name="TextBox 23">
              <a:extLst>
                <a:ext uri="{FF2B5EF4-FFF2-40B4-BE49-F238E27FC236}">
                  <a16:creationId xmlns:a16="http://schemas.microsoft.com/office/drawing/2014/main" id="{D0F41FF3-9AAF-4548-BBB8-4FB01648978A}"/>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25" name="Group 24">
              <a:extLst>
                <a:ext uri="{FF2B5EF4-FFF2-40B4-BE49-F238E27FC236}">
                  <a16:creationId xmlns:a16="http://schemas.microsoft.com/office/drawing/2014/main" id="{25BB857B-AB50-46BC-8EE0-3195E9A58C67}"/>
                </a:ext>
              </a:extLst>
            </p:cNvPr>
            <p:cNvGrpSpPr/>
            <p:nvPr/>
          </p:nvGrpSpPr>
          <p:grpSpPr>
            <a:xfrm>
              <a:off x="1271607" y="263297"/>
              <a:ext cx="177972" cy="97966"/>
              <a:chOff x="5827802" y="2188004"/>
              <a:chExt cx="725404" cy="399306"/>
            </a:xfrm>
          </p:grpSpPr>
          <p:sp>
            <p:nvSpPr>
              <p:cNvPr id="26" name="Graphic 4" descr="Graduation cap with solid fill">
                <a:extLst>
                  <a:ext uri="{FF2B5EF4-FFF2-40B4-BE49-F238E27FC236}">
                    <a16:creationId xmlns:a16="http://schemas.microsoft.com/office/drawing/2014/main" id="{A0C52120-AB35-4759-AA9A-B6B4272D2BC5}"/>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27" name="Graphic 4" descr="Graduation cap with solid fill">
                <a:extLst>
                  <a:ext uri="{FF2B5EF4-FFF2-40B4-BE49-F238E27FC236}">
                    <a16:creationId xmlns:a16="http://schemas.microsoft.com/office/drawing/2014/main" id="{0AD2E5E7-CDA0-4160-A49A-7BFB8AC68DB5}"/>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36" name="TextBox 35">
            <a:extLst>
              <a:ext uri="{FF2B5EF4-FFF2-40B4-BE49-F238E27FC236}">
                <a16:creationId xmlns:a16="http://schemas.microsoft.com/office/drawing/2014/main" id="{8201BB86-C167-4FF5-8739-273762728AB2}"/>
              </a:ext>
            </a:extLst>
          </p:cNvPr>
          <p:cNvSpPr txBox="1"/>
          <p:nvPr/>
        </p:nvSpPr>
        <p:spPr>
          <a:xfrm>
            <a:off x="10363530" y="6392967"/>
            <a:ext cx="1574470" cy="276999"/>
          </a:xfrm>
          <a:prstGeom prst="rect">
            <a:avLst/>
          </a:prstGeom>
          <a:noFill/>
        </p:spPr>
        <p:txBody>
          <a:bodyPr wrap="none" rtlCol="0">
            <a:spAutoFit/>
          </a:bodyPr>
          <a:lstStyle/>
          <a:p>
            <a:pPr algn="r"/>
            <a:r>
              <a:rPr lang="en-US" sz="1200">
                <a:solidFill>
                  <a:schemeClr val="tx1">
                    <a:lumMod val="85000"/>
                    <a:lumOff val="15000"/>
                  </a:schemeClr>
                </a:solidFill>
                <a:latin typeface="Work Sans" pitchFamily="2" charset="0"/>
                <a:ea typeface="Roboto Slab" pitchFamily="2" charset="0"/>
              </a:rPr>
              <a:t>www.eduvera.</a:t>
            </a:r>
            <a:r>
              <a:rPr lang="en-US" sz="1200" dirty="0">
                <a:solidFill>
                  <a:schemeClr val="tx1">
                    <a:lumMod val="85000"/>
                    <a:lumOff val="15000"/>
                  </a:schemeClr>
                </a:solidFill>
                <a:latin typeface="Work Sans" pitchFamily="2" charset="0"/>
                <a:ea typeface="Roboto Slab" pitchFamily="2" charset="0"/>
              </a:rPr>
              <a:t>com</a:t>
            </a:r>
          </a:p>
        </p:txBody>
      </p:sp>
      <p:sp>
        <p:nvSpPr>
          <p:cNvPr id="37" name="TextBox 36">
            <a:extLst>
              <a:ext uri="{FF2B5EF4-FFF2-40B4-BE49-F238E27FC236}">
                <a16:creationId xmlns:a16="http://schemas.microsoft.com/office/drawing/2014/main" id="{13C7560A-BB2E-493E-ADC0-DB8AF3743D24}"/>
              </a:ext>
            </a:extLst>
          </p:cNvPr>
          <p:cNvSpPr txBox="1"/>
          <p:nvPr/>
        </p:nvSpPr>
        <p:spPr>
          <a:xfrm>
            <a:off x="348863" y="6392966"/>
            <a:ext cx="987771" cy="276999"/>
          </a:xfrm>
          <a:prstGeom prst="rect">
            <a:avLst/>
          </a:prstGeom>
          <a:noFill/>
        </p:spPr>
        <p:txBody>
          <a:bodyPr wrap="none" rtlCol="0">
            <a:spAutoFit/>
          </a:bodyPr>
          <a:lstStyle/>
          <a:p>
            <a:r>
              <a:rPr lang="en-US" sz="1200" dirty="0">
                <a:solidFill>
                  <a:schemeClr val="tx1">
                    <a:lumMod val="85000"/>
                    <a:lumOff val="15000"/>
                  </a:schemeClr>
                </a:solidFill>
                <a:latin typeface="Work Sans" pitchFamily="2" charset="0"/>
                <a:ea typeface="Roboto Slab" pitchFamily="2" charset="0"/>
              </a:rPr>
              <a:t>sub1studio</a:t>
            </a:r>
          </a:p>
        </p:txBody>
      </p:sp>
      <p:sp>
        <p:nvSpPr>
          <p:cNvPr id="63" name="Rectangle: Rounded Corners 62">
            <a:extLst>
              <a:ext uri="{FF2B5EF4-FFF2-40B4-BE49-F238E27FC236}">
                <a16:creationId xmlns:a16="http://schemas.microsoft.com/office/drawing/2014/main" id="{D240D2D0-5060-4865-9C46-01710A1EDDFD}"/>
              </a:ext>
            </a:extLst>
          </p:cNvPr>
          <p:cNvSpPr/>
          <p:nvPr/>
        </p:nvSpPr>
        <p:spPr>
          <a:xfrm>
            <a:off x="10467115" y="1764394"/>
            <a:ext cx="936090" cy="1003300"/>
          </a:xfrm>
          <a:prstGeom prst="roundRect">
            <a:avLst>
              <a:gd name="adj" fmla="val 11972"/>
            </a:avLst>
          </a:prstGeom>
          <a:solidFill>
            <a:schemeClr val="bg1"/>
          </a:solidFill>
          <a:ln w="12700">
            <a:solidFill>
              <a:srgbClr val="ED8A78"/>
            </a:solidFill>
          </a:ln>
          <a:effectLst>
            <a:outerShdw blurRad="241300" dist="50800" dir="5400000" algn="ctr"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Rounded Corners 63">
            <a:extLst>
              <a:ext uri="{FF2B5EF4-FFF2-40B4-BE49-F238E27FC236}">
                <a16:creationId xmlns:a16="http://schemas.microsoft.com/office/drawing/2014/main" id="{251AC6DA-E74A-408C-91D8-017E3ECEF362}"/>
              </a:ext>
            </a:extLst>
          </p:cNvPr>
          <p:cNvSpPr/>
          <p:nvPr/>
        </p:nvSpPr>
        <p:spPr>
          <a:xfrm>
            <a:off x="7280811" y="4400368"/>
            <a:ext cx="1494890" cy="522529"/>
          </a:xfrm>
          <a:prstGeom prst="roundRect">
            <a:avLst>
              <a:gd name="adj" fmla="val 50000"/>
            </a:avLst>
          </a:prstGeom>
          <a:solidFill>
            <a:schemeClr val="bg1"/>
          </a:solidFill>
          <a:ln w="28575">
            <a:noFill/>
          </a:ln>
          <a:effectLst>
            <a:outerShdw blurRad="241300" dist="50800" dir="5400000" algn="ctr"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67">
            <a:extLst>
              <a:ext uri="{FF2B5EF4-FFF2-40B4-BE49-F238E27FC236}">
                <a16:creationId xmlns:a16="http://schemas.microsoft.com/office/drawing/2014/main" id="{89FE125B-3DF5-4DA6-A891-EDD4EB129565}"/>
              </a:ext>
            </a:extLst>
          </p:cNvPr>
          <p:cNvSpPr/>
          <p:nvPr/>
        </p:nvSpPr>
        <p:spPr>
          <a:xfrm>
            <a:off x="7338130" y="4448552"/>
            <a:ext cx="428625" cy="428625"/>
          </a:xfrm>
          <a:prstGeom prst="ellipse">
            <a:avLst/>
          </a:prstGeom>
          <a:solidFill>
            <a:srgbClr val="6255A5">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0" name="Graphic 69" descr="User with solid fill">
            <a:extLst>
              <a:ext uri="{FF2B5EF4-FFF2-40B4-BE49-F238E27FC236}">
                <a16:creationId xmlns:a16="http://schemas.microsoft.com/office/drawing/2014/main" id="{F055781F-249A-4270-A47C-FCCAED8F76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15282" y="4525704"/>
            <a:ext cx="274320" cy="274320"/>
          </a:xfrm>
          <a:prstGeom prst="rect">
            <a:avLst/>
          </a:prstGeom>
        </p:spPr>
      </p:pic>
      <p:sp>
        <p:nvSpPr>
          <p:cNvPr id="71" name="TextBox 70">
            <a:extLst>
              <a:ext uri="{FF2B5EF4-FFF2-40B4-BE49-F238E27FC236}">
                <a16:creationId xmlns:a16="http://schemas.microsoft.com/office/drawing/2014/main" id="{63457D9A-0241-44E8-939E-8493980DC691}"/>
              </a:ext>
            </a:extLst>
          </p:cNvPr>
          <p:cNvSpPr txBox="1"/>
          <p:nvPr/>
        </p:nvSpPr>
        <p:spPr>
          <a:xfrm>
            <a:off x="7815329" y="4443636"/>
            <a:ext cx="633187" cy="307777"/>
          </a:xfrm>
          <a:prstGeom prst="rect">
            <a:avLst/>
          </a:prstGeom>
          <a:noFill/>
        </p:spPr>
        <p:txBody>
          <a:bodyPr wrap="none" rtlCol="0">
            <a:spAutoFit/>
          </a:bodyPr>
          <a:lstStyle/>
          <a:p>
            <a:r>
              <a:rPr lang="en-US" sz="1400" spc="90">
                <a:solidFill>
                  <a:schemeClr val="tx1">
                    <a:lumMod val="75000"/>
                    <a:lumOff val="25000"/>
                  </a:schemeClr>
                </a:solidFill>
                <a:latin typeface="Poppins SemiBold" panose="00000700000000000000" pitchFamily="2" charset="0"/>
                <a:cs typeface="Poppins SemiBold" panose="00000700000000000000" pitchFamily="2" charset="0"/>
              </a:rPr>
              <a:t>120K</a:t>
            </a:r>
          </a:p>
        </p:txBody>
      </p:sp>
      <p:sp>
        <p:nvSpPr>
          <p:cNvPr id="72" name="TextBox 71">
            <a:extLst>
              <a:ext uri="{FF2B5EF4-FFF2-40B4-BE49-F238E27FC236}">
                <a16:creationId xmlns:a16="http://schemas.microsoft.com/office/drawing/2014/main" id="{E724E048-B48E-481C-AC13-81EF165D9255}"/>
              </a:ext>
            </a:extLst>
          </p:cNvPr>
          <p:cNvSpPr txBox="1"/>
          <p:nvPr/>
        </p:nvSpPr>
        <p:spPr>
          <a:xfrm>
            <a:off x="7819591" y="4666099"/>
            <a:ext cx="907621" cy="200055"/>
          </a:xfrm>
          <a:prstGeom prst="rect">
            <a:avLst/>
          </a:prstGeom>
          <a:noFill/>
        </p:spPr>
        <p:txBody>
          <a:bodyPr wrap="none" rtlCol="0">
            <a:spAutoFit/>
          </a:bodyPr>
          <a:lstStyle/>
          <a:p>
            <a:r>
              <a:rPr lang="en-US" sz="700">
                <a:solidFill>
                  <a:schemeClr val="tx1">
                    <a:lumMod val="50000"/>
                    <a:lumOff val="50000"/>
                  </a:schemeClr>
                </a:solidFill>
                <a:latin typeface="Work Sans" pitchFamily="2" charset="0"/>
                <a:ea typeface="Roboto Slab" pitchFamily="2" charset="0"/>
              </a:rPr>
              <a:t>Students Joined</a:t>
            </a:r>
            <a:endParaRPr lang="en-US" sz="700" dirty="0">
              <a:solidFill>
                <a:schemeClr val="tx1">
                  <a:lumMod val="50000"/>
                  <a:lumOff val="50000"/>
                </a:schemeClr>
              </a:solidFill>
              <a:latin typeface="Work Sans" pitchFamily="2" charset="0"/>
              <a:ea typeface="Roboto Slab" pitchFamily="2" charset="0"/>
            </a:endParaRPr>
          </a:p>
        </p:txBody>
      </p:sp>
      <p:sp>
        <p:nvSpPr>
          <p:cNvPr id="79" name="TextBox 78">
            <a:extLst>
              <a:ext uri="{FF2B5EF4-FFF2-40B4-BE49-F238E27FC236}">
                <a16:creationId xmlns:a16="http://schemas.microsoft.com/office/drawing/2014/main" id="{9A8C8E74-23AE-44BE-B80D-39685F32C728}"/>
              </a:ext>
            </a:extLst>
          </p:cNvPr>
          <p:cNvSpPr txBox="1"/>
          <p:nvPr/>
        </p:nvSpPr>
        <p:spPr>
          <a:xfrm>
            <a:off x="10612216" y="2246330"/>
            <a:ext cx="790989" cy="338554"/>
          </a:xfrm>
          <a:prstGeom prst="rect">
            <a:avLst/>
          </a:prstGeom>
          <a:noFill/>
        </p:spPr>
        <p:txBody>
          <a:bodyPr wrap="square" rtlCol="0">
            <a:spAutoFit/>
          </a:bodyPr>
          <a:lstStyle/>
          <a:p>
            <a:r>
              <a:rPr lang="en-US" sz="1600" spc="90">
                <a:solidFill>
                  <a:srgbClr val="4A407C"/>
                </a:solidFill>
                <a:latin typeface="Poppins SemiBold" panose="00000700000000000000" pitchFamily="2" charset="0"/>
                <a:cs typeface="Poppins SemiBold" panose="00000700000000000000" pitchFamily="2" charset="0"/>
              </a:rPr>
              <a:t>500+</a:t>
            </a:r>
          </a:p>
        </p:txBody>
      </p:sp>
      <p:sp>
        <p:nvSpPr>
          <p:cNvPr id="80" name="TextBox 79">
            <a:extLst>
              <a:ext uri="{FF2B5EF4-FFF2-40B4-BE49-F238E27FC236}">
                <a16:creationId xmlns:a16="http://schemas.microsoft.com/office/drawing/2014/main" id="{C155F452-A5B3-4E54-BF66-1745F6007027}"/>
              </a:ext>
            </a:extLst>
          </p:cNvPr>
          <p:cNvSpPr txBox="1"/>
          <p:nvPr/>
        </p:nvSpPr>
        <p:spPr>
          <a:xfrm>
            <a:off x="10621742" y="2471348"/>
            <a:ext cx="781463" cy="246221"/>
          </a:xfrm>
          <a:prstGeom prst="rect">
            <a:avLst/>
          </a:prstGeom>
          <a:noFill/>
        </p:spPr>
        <p:txBody>
          <a:bodyPr wrap="square" rtlCol="0">
            <a:spAutoFit/>
          </a:bodyPr>
          <a:lstStyle/>
          <a:p>
            <a:r>
              <a:rPr lang="en-US" sz="1000">
                <a:solidFill>
                  <a:schemeClr val="tx1">
                    <a:lumMod val="50000"/>
                    <a:lumOff val="50000"/>
                  </a:schemeClr>
                </a:solidFill>
                <a:latin typeface="Work Sans" pitchFamily="2" charset="0"/>
                <a:ea typeface="Roboto Slab" pitchFamily="2" charset="0"/>
              </a:rPr>
              <a:t>Classes</a:t>
            </a:r>
            <a:endParaRPr lang="en-US" sz="1000" dirty="0">
              <a:solidFill>
                <a:schemeClr val="tx1">
                  <a:lumMod val="50000"/>
                  <a:lumOff val="50000"/>
                </a:schemeClr>
              </a:solidFill>
              <a:latin typeface="Work Sans" pitchFamily="2" charset="0"/>
              <a:ea typeface="Roboto Slab" pitchFamily="2" charset="0"/>
            </a:endParaRPr>
          </a:p>
        </p:txBody>
      </p:sp>
      <p:sp>
        <p:nvSpPr>
          <p:cNvPr id="81" name="Oval 80">
            <a:extLst>
              <a:ext uri="{FF2B5EF4-FFF2-40B4-BE49-F238E27FC236}">
                <a16:creationId xmlns:a16="http://schemas.microsoft.com/office/drawing/2014/main" id="{56878FE0-9784-4B44-8B3D-A822CFF612D4}"/>
              </a:ext>
            </a:extLst>
          </p:cNvPr>
          <p:cNvSpPr/>
          <p:nvPr/>
        </p:nvSpPr>
        <p:spPr>
          <a:xfrm>
            <a:off x="10772304" y="1882357"/>
            <a:ext cx="351472" cy="351472"/>
          </a:xfrm>
          <a:prstGeom prst="ellipse">
            <a:avLst/>
          </a:prstGeom>
          <a:solidFill>
            <a:srgbClr val="ED8A78">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2" name="Graphic 81" descr="Classroom with solid fill">
            <a:extLst>
              <a:ext uri="{FF2B5EF4-FFF2-40B4-BE49-F238E27FC236}">
                <a16:creationId xmlns:a16="http://schemas.microsoft.com/office/drawing/2014/main" id="{FEFE08F0-5992-4521-BECD-09725A78FD7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0835569" y="1935998"/>
            <a:ext cx="224942" cy="224942"/>
          </a:xfrm>
          <a:prstGeom prst="rect">
            <a:avLst/>
          </a:prstGeom>
        </p:spPr>
      </p:pic>
      <p:grpSp>
        <p:nvGrpSpPr>
          <p:cNvPr id="137" name="Group 136">
            <a:extLst>
              <a:ext uri="{FF2B5EF4-FFF2-40B4-BE49-F238E27FC236}">
                <a16:creationId xmlns:a16="http://schemas.microsoft.com/office/drawing/2014/main" id="{2536E40E-7927-45B7-AF29-DECC5CF3CCAD}"/>
              </a:ext>
            </a:extLst>
          </p:cNvPr>
          <p:cNvGrpSpPr/>
          <p:nvPr/>
        </p:nvGrpSpPr>
        <p:grpSpPr>
          <a:xfrm flipH="1">
            <a:off x="11568674" y="296222"/>
            <a:ext cx="274320" cy="198634"/>
            <a:chOff x="3721100" y="1200150"/>
            <a:chExt cx="353961" cy="256307"/>
          </a:xfrm>
          <a:solidFill>
            <a:srgbClr val="3D355D"/>
          </a:solidFill>
        </p:grpSpPr>
        <p:sp>
          <p:nvSpPr>
            <p:cNvPr id="138" name="Rectangle 137">
              <a:extLst>
                <a:ext uri="{FF2B5EF4-FFF2-40B4-BE49-F238E27FC236}">
                  <a16:creationId xmlns:a16="http://schemas.microsoft.com/office/drawing/2014/main" id="{BBB5F552-BA9A-457F-A343-90D08BBB3380}"/>
                </a:ext>
              </a:extLst>
            </p:cNvPr>
            <p:cNvSpPr/>
            <p:nvPr/>
          </p:nvSpPr>
          <p:spPr>
            <a:xfrm>
              <a:off x="3721100" y="1200150"/>
              <a:ext cx="353961" cy="471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3DD6ABA6-6F65-430F-A75A-AD4663C08A4B}"/>
                </a:ext>
              </a:extLst>
            </p:cNvPr>
            <p:cNvSpPr/>
            <p:nvPr/>
          </p:nvSpPr>
          <p:spPr>
            <a:xfrm>
              <a:off x="3721100" y="1305957"/>
              <a:ext cx="235974" cy="471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Rectangle 139">
              <a:extLst>
                <a:ext uri="{FF2B5EF4-FFF2-40B4-BE49-F238E27FC236}">
                  <a16:creationId xmlns:a16="http://schemas.microsoft.com/office/drawing/2014/main" id="{2B852094-17E8-43A1-B5DA-1D1966614D1F}"/>
                </a:ext>
              </a:extLst>
            </p:cNvPr>
            <p:cNvSpPr/>
            <p:nvPr/>
          </p:nvSpPr>
          <p:spPr>
            <a:xfrm>
              <a:off x="3721100" y="1409261"/>
              <a:ext cx="117987" cy="471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90335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FCF98C4-4277-4984-981A-1F31BF8C4E22}"/>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0B7EE6E6-E2FF-47BA-9FD8-CFAD2D9547A5}"/>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845C80A8-26B5-4565-882B-175E3EFF5168}"/>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2613625C-4B89-45EB-8243-94A74F348FE5}"/>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6CBBE028-0883-467B-9731-8132D7DDBC14}"/>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18" name="TextBox 17">
            <a:extLst>
              <a:ext uri="{FF2B5EF4-FFF2-40B4-BE49-F238E27FC236}">
                <a16:creationId xmlns:a16="http://schemas.microsoft.com/office/drawing/2014/main" id="{087A38CD-05BB-4719-969C-B815446394B5}"/>
              </a:ext>
            </a:extLst>
          </p:cNvPr>
          <p:cNvSpPr txBox="1"/>
          <p:nvPr/>
        </p:nvSpPr>
        <p:spPr>
          <a:xfrm>
            <a:off x="3722364" y="5295658"/>
            <a:ext cx="1742393" cy="307777"/>
          </a:xfrm>
          <a:prstGeom prst="rect">
            <a:avLst/>
          </a:prstGeom>
          <a:noFill/>
        </p:spPr>
        <p:txBody>
          <a:bodyPr wrap="square" rtlCol="0">
            <a:spAutoFit/>
          </a:bodyPr>
          <a:lstStyle/>
          <a:p>
            <a:r>
              <a:rPr lang="en-US" sz="1400" dirty="0">
                <a:solidFill>
                  <a:srgbClr val="3D355D"/>
                </a:solidFill>
                <a:latin typeface="Work Sans SemiBold" pitchFamily="2" charset="0"/>
              </a:rPr>
              <a:t>Daniel Smith</a:t>
            </a:r>
          </a:p>
        </p:txBody>
      </p:sp>
      <p:sp>
        <p:nvSpPr>
          <p:cNvPr id="19" name="TextBox 18">
            <a:extLst>
              <a:ext uri="{FF2B5EF4-FFF2-40B4-BE49-F238E27FC236}">
                <a16:creationId xmlns:a16="http://schemas.microsoft.com/office/drawing/2014/main" id="{57A8F262-193A-45CF-88A3-81E1522EC9F9}"/>
              </a:ext>
            </a:extLst>
          </p:cNvPr>
          <p:cNvSpPr txBox="1"/>
          <p:nvPr/>
        </p:nvSpPr>
        <p:spPr>
          <a:xfrm>
            <a:off x="1011885" y="5295658"/>
            <a:ext cx="1742393" cy="307777"/>
          </a:xfrm>
          <a:prstGeom prst="rect">
            <a:avLst/>
          </a:prstGeom>
          <a:noFill/>
        </p:spPr>
        <p:txBody>
          <a:bodyPr wrap="square" rtlCol="0">
            <a:spAutoFit/>
          </a:bodyPr>
          <a:lstStyle/>
          <a:p>
            <a:r>
              <a:rPr lang="en-US" sz="1400" dirty="0">
                <a:solidFill>
                  <a:srgbClr val="3D355D"/>
                </a:solidFill>
                <a:latin typeface="Work Sans SemiBold" pitchFamily="2" charset="0"/>
              </a:rPr>
              <a:t>Aubrey Grace</a:t>
            </a:r>
          </a:p>
        </p:txBody>
      </p:sp>
      <p:sp>
        <p:nvSpPr>
          <p:cNvPr id="20" name="TextBox 19">
            <a:extLst>
              <a:ext uri="{FF2B5EF4-FFF2-40B4-BE49-F238E27FC236}">
                <a16:creationId xmlns:a16="http://schemas.microsoft.com/office/drawing/2014/main" id="{05910D76-4C81-40B6-85ED-B5B700EFB5FC}"/>
              </a:ext>
            </a:extLst>
          </p:cNvPr>
          <p:cNvSpPr txBox="1"/>
          <p:nvPr/>
        </p:nvSpPr>
        <p:spPr>
          <a:xfrm>
            <a:off x="6432651" y="5295658"/>
            <a:ext cx="1742393" cy="307777"/>
          </a:xfrm>
          <a:prstGeom prst="rect">
            <a:avLst/>
          </a:prstGeom>
          <a:noFill/>
        </p:spPr>
        <p:txBody>
          <a:bodyPr wrap="square" rtlCol="0">
            <a:spAutoFit/>
          </a:bodyPr>
          <a:lstStyle/>
          <a:p>
            <a:r>
              <a:rPr lang="en-US" sz="1400" dirty="0">
                <a:solidFill>
                  <a:srgbClr val="3D355D"/>
                </a:solidFill>
                <a:latin typeface="Work Sans SemiBold" pitchFamily="2" charset="0"/>
              </a:rPr>
              <a:t>Liza Brian</a:t>
            </a:r>
          </a:p>
        </p:txBody>
      </p:sp>
      <p:sp>
        <p:nvSpPr>
          <p:cNvPr id="21" name="TextBox 20">
            <a:extLst>
              <a:ext uri="{FF2B5EF4-FFF2-40B4-BE49-F238E27FC236}">
                <a16:creationId xmlns:a16="http://schemas.microsoft.com/office/drawing/2014/main" id="{03DF353E-BF72-4CA7-B6D2-FCCE4B50F4D7}"/>
              </a:ext>
            </a:extLst>
          </p:cNvPr>
          <p:cNvSpPr txBox="1"/>
          <p:nvPr/>
        </p:nvSpPr>
        <p:spPr>
          <a:xfrm>
            <a:off x="9143034" y="5295658"/>
            <a:ext cx="1742393" cy="307777"/>
          </a:xfrm>
          <a:prstGeom prst="rect">
            <a:avLst/>
          </a:prstGeom>
          <a:noFill/>
        </p:spPr>
        <p:txBody>
          <a:bodyPr wrap="square" rtlCol="0">
            <a:spAutoFit/>
          </a:bodyPr>
          <a:lstStyle/>
          <a:p>
            <a:r>
              <a:rPr lang="en-US" sz="1400" dirty="0">
                <a:solidFill>
                  <a:srgbClr val="3D355D"/>
                </a:solidFill>
                <a:latin typeface="Work Sans SemiBold" pitchFamily="2" charset="0"/>
              </a:rPr>
              <a:t>Abigail Madison</a:t>
            </a:r>
          </a:p>
        </p:txBody>
      </p:sp>
      <p:sp>
        <p:nvSpPr>
          <p:cNvPr id="25" name="TextBox 24">
            <a:extLst>
              <a:ext uri="{FF2B5EF4-FFF2-40B4-BE49-F238E27FC236}">
                <a16:creationId xmlns:a16="http://schemas.microsoft.com/office/drawing/2014/main" id="{87DA78BA-0EAE-4A9A-B7ED-7215D16AF532}"/>
              </a:ext>
            </a:extLst>
          </p:cNvPr>
          <p:cNvSpPr txBox="1"/>
          <p:nvPr/>
        </p:nvSpPr>
        <p:spPr>
          <a:xfrm>
            <a:off x="1014881" y="5542285"/>
            <a:ext cx="1212191" cy="230832"/>
          </a:xfrm>
          <a:prstGeom prst="rect">
            <a:avLst/>
          </a:prstGeom>
          <a:noFill/>
        </p:spPr>
        <p:txBody>
          <a:bodyPr wrap="none" rtlCol="0">
            <a:spAutoFit/>
          </a:bodyPr>
          <a:lstStyle/>
          <a:p>
            <a:r>
              <a:rPr lang="en-US" sz="900" spc="100">
                <a:solidFill>
                  <a:srgbClr val="ED8A78"/>
                </a:solidFill>
                <a:latin typeface="Poppins Medium" panose="00000600000000000000" pitchFamily="2" charset="0"/>
                <a:cs typeface="Poppins Medium" panose="00000600000000000000" pitchFamily="2" charset="0"/>
              </a:rPr>
              <a:t>MATH TEACHER</a:t>
            </a:r>
            <a:endParaRPr lang="en-US" sz="900" spc="100" dirty="0">
              <a:solidFill>
                <a:srgbClr val="ED8A78"/>
              </a:solidFill>
              <a:latin typeface="Poppins Medium" panose="00000600000000000000" pitchFamily="2" charset="0"/>
              <a:cs typeface="Poppins Medium" panose="00000600000000000000" pitchFamily="2" charset="0"/>
            </a:endParaRPr>
          </a:p>
        </p:txBody>
      </p:sp>
      <p:sp>
        <p:nvSpPr>
          <p:cNvPr id="26" name="TextBox 25">
            <a:extLst>
              <a:ext uri="{FF2B5EF4-FFF2-40B4-BE49-F238E27FC236}">
                <a16:creationId xmlns:a16="http://schemas.microsoft.com/office/drawing/2014/main" id="{21A125F1-05B9-4498-B0FF-7C6F03237CAD}"/>
              </a:ext>
            </a:extLst>
          </p:cNvPr>
          <p:cNvSpPr txBox="1"/>
          <p:nvPr/>
        </p:nvSpPr>
        <p:spPr>
          <a:xfrm>
            <a:off x="3730091" y="5542285"/>
            <a:ext cx="952505" cy="230832"/>
          </a:xfrm>
          <a:prstGeom prst="rect">
            <a:avLst/>
          </a:prstGeom>
          <a:noFill/>
        </p:spPr>
        <p:txBody>
          <a:bodyPr wrap="none" rtlCol="0">
            <a:spAutoFit/>
          </a:bodyPr>
          <a:lstStyle/>
          <a:p>
            <a:r>
              <a:rPr lang="en-US" sz="900" spc="100">
                <a:solidFill>
                  <a:srgbClr val="ED8A78"/>
                </a:solidFill>
                <a:latin typeface="Poppins Medium" panose="00000600000000000000" pitchFamily="2" charset="0"/>
                <a:cs typeface="Poppins Medium" panose="00000600000000000000" pitchFamily="2" charset="0"/>
              </a:rPr>
              <a:t>IT TEACHER</a:t>
            </a:r>
            <a:endParaRPr lang="en-US" sz="900" spc="100" dirty="0">
              <a:solidFill>
                <a:srgbClr val="ED8A78"/>
              </a:solidFill>
              <a:latin typeface="Poppins Medium" panose="00000600000000000000" pitchFamily="2" charset="0"/>
              <a:cs typeface="Poppins Medium" panose="00000600000000000000" pitchFamily="2" charset="0"/>
            </a:endParaRPr>
          </a:p>
        </p:txBody>
      </p:sp>
      <p:sp>
        <p:nvSpPr>
          <p:cNvPr id="27" name="TextBox 26">
            <a:extLst>
              <a:ext uri="{FF2B5EF4-FFF2-40B4-BE49-F238E27FC236}">
                <a16:creationId xmlns:a16="http://schemas.microsoft.com/office/drawing/2014/main" id="{A3513CEE-2098-4DA7-A3D6-AD13F6C04A7E}"/>
              </a:ext>
            </a:extLst>
          </p:cNvPr>
          <p:cNvSpPr txBox="1"/>
          <p:nvPr/>
        </p:nvSpPr>
        <p:spPr>
          <a:xfrm>
            <a:off x="6440378" y="5542285"/>
            <a:ext cx="1226618" cy="230832"/>
          </a:xfrm>
          <a:prstGeom prst="rect">
            <a:avLst/>
          </a:prstGeom>
          <a:noFill/>
        </p:spPr>
        <p:txBody>
          <a:bodyPr wrap="none" rtlCol="0">
            <a:spAutoFit/>
          </a:bodyPr>
          <a:lstStyle/>
          <a:p>
            <a:r>
              <a:rPr lang="en-US" sz="900" spc="100">
                <a:solidFill>
                  <a:srgbClr val="ED8A78"/>
                </a:solidFill>
                <a:latin typeface="Poppins Medium" panose="00000600000000000000" pitchFamily="2" charset="0"/>
                <a:cs typeface="Poppins Medium" panose="00000600000000000000" pitchFamily="2" charset="0"/>
              </a:rPr>
              <a:t>SAINS TEACHER</a:t>
            </a:r>
            <a:endParaRPr lang="en-US" sz="900" spc="100" dirty="0">
              <a:solidFill>
                <a:srgbClr val="ED8A78"/>
              </a:solidFill>
              <a:latin typeface="Poppins Medium" panose="00000600000000000000" pitchFamily="2" charset="0"/>
              <a:cs typeface="Poppins Medium" panose="00000600000000000000" pitchFamily="2" charset="0"/>
            </a:endParaRPr>
          </a:p>
        </p:txBody>
      </p:sp>
      <p:sp>
        <p:nvSpPr>
          <p:cNvPr id="28" name="TextBox 27">
            <a:extLst>
              <a:ext uri="{FF2B5EF4-FFF2-40B4-BE49-F238E27FC236}">
                <a16:creationId xmlns:a16="http://schemas.microsoft.com/office/drawing/2014/main" id="{C4E32004-CE32-46A0-9F18-D013D76961D3}"/>
              </a:ext>
            </a:extLst>
          </p:cNvPr>
          <p:cNvSpPr txBox="1"/>
          <p:nvPr/>
        </p:nvSpPr>
        <p:spPr>
          <a:xfrm>
            <a:off x="9138061" y="5542285"/>
            <a:ext cx="952505" cy="230832"/>
          </a:xfrm>
          <a:prstGeom prst="rect">
            <a:avLst/>
          </a:prstGeom>
          <a:noFill/>
        </p:spPr>
        <p:txBody>
          <a:bodyPr wrap="none" rtlCol="0">
            <a:spAutoFit/>
          </a:bodyPr>
          <a:lstStyle/>
          <a:p>
            <a:r>
              <a:rPr lang="en-US" sz="900" spc="100">
                <a:solidFill>
                  <a:srgbClr val="ED8A78"/>
                </a:solidFill>
                <a:latin typeface="Poppins Medium" panose="00000600000000000000" pitchFamily="2" charset="0"/>
                <a:cs typeface="Poppins Medium" panose="00000600000000000000" pitchFamily="2" charset="0"/>
              </a:rPr>
              <a:t>IT TEACHER</a:t>
            </a:r>
            <a:endParaRPr lang="en-US" sz="900" spc="100" dirty="0">
              <a:solidFill>
                <a:srgbClr val="ED8A78"/>
              </a:solidFill>
              <a:latin typeface="Poppins Medium" panose="00000600000000000000" pitchFamily="2" charset="0"/>
              <a:cs typeface="Poppins Medium" panose="00000600000000000000" pitchFamily="2" charset="0"/>
            </a:endParaRPr>
          </a:p>
        </p:txBody>
      </p:sp>
      <p:sp>
        <p:nvSpPr>
          <p:cNvPr id="29" name="Graphic 28">
            <a:extLst>
              <a:ext uri="{FF2B5EF4-FFF2-40B4-BE49-F238E27FC236}">
                <a16:creationId xmlns:a16="http://schemas.microsoft.com/office/drawing/2014/main" id="{D8C0BA40-8610-4203-BE13-FAFA74F5C56D}"/>
              </a:ext>
            </a:extLst>
          </p:cNvPr>
          <p:cNvSpPr/>
          <p:nvPr/>
        </p:nvSpPr>
        <p:spPr>
          <a:xfrm>
            <a:off x="2750991" y="5388261"/>
            <a:ext cx="274320" cy="274320"/>
          </a:xfrm>
          <a:custGeom>
            <a:avLst/>
            <a:gdLst>
              <a:gd name="connsiteX0" fmla="*/ 190500 w 209550"/>
              <a:gd name="connsiteY0" fmla="*/ 0 h 209550"/>
              <a:gd name="connsiteX1" fmla="*/ 19050 w 209550"/>
              <a:gd name="connsiteY1" fmla="*/ 0 h 209550"/>
              <a:gd name="connsiteX2" fmla="*/ 0 w 209550"/>
              <a:gd name="connsiteY2" fmla="*/ 19050 h 209550"/>
              <a:gd name="connsiteX3" fmla="*/ 0 w 209550"/>
              <a:gd name="connsiteY3" fmla="*/ 190500 h 209550"/>
              <a:gd name="connsiteX4" fmla="*/ 19050 w 209550"/>
              <a:gd name="connsiteY4" fmla="*/ 209550 h 209550"/>
              <a:gd name="connsiteX5" fmla="*/ 114300 w 209550"/>
              <a:gd name="connsiteY5" fmla="*/ 209550 h 209550"/>
              <a:gd name="connsiteX6" fmla="*/ 114300 w 209550"/>
              <a:gd name="connsiteY6" fmla="*/ 123825 h 209550"/>
              <a:gd name="connsiteX7" fmla="*/ 85725 w 209550"/>
              <a:gd name="connsiteY7" fmla="*/ 123825 h 209550"/>
              <a:gd name="connsiteX8" fmla="*/ 85725 w 209550"/>
              <a:gd name="connsiteY8" fmla="*/ 95250 h 209550"/>
              <a:gd name="connsiteX9" fmla="*/ 114300 w 209550"/>
              <a:gd name="connsiteY9" fmla="*/ 95250 h 209550"/>
              <a:gd name="connsiteX10" fmla="*/ 114300 w 209550"/>
              <a:gd name="connsiteY10" fmla="*/ 79905 h 209550"/>
              <a:gd name="connsiteX11" fmla="*/ 152600 w 209550"/>
              <a:gd name="connsiteY11" fmla="*/ 38100 h 209550"/>
              <a:gd name="connsiteX12" fmla="*/ 173174 w 209550"/>
              <a:gd name="connsiteY12" fmla="*/ 39348 h 209550"/>
              <a:gd name="connsiteX13" fmla="*/ 173174 w 209550"/>
              <a:gd name="connsiteY13" fmla="*/ 66675 h 209550"/>
              <a:gd name="connsiteX14" fmla="*/ 156705 w 209550"/>
              <a:gd name="connsiteY14" fmla="*/ 66675 h 209550"/>
              <a:gd name="connsiteX15" fmla="*/ 142875 w 209550"/>
              <a:gd name="connsiteY15" fmla="*/ 83039 h 209550"/>
              <a:gd name="connsiteX16" fmla="*/ 142875 w 209550"/>
              <a:gd name="connsiteY16" fmla="*/ 95250 h 209550"/>
              <a:gd name="connsiteX17" fmla="*/ 172917 w 209550"/>
              <a:gd name="connsiteY17" fmla="*/ 95250 h 209550"/>
              <a:gd name="connsiteX18" fmla="*/ 168840 w 209550"/>
              <a:gd name="connsiteY18" fmla="*/ 123825 h 209550"/>
              <a:gd name="connsiteX19" fmla="*/ 142875 w 209550"/>
              <a:gd name="connsiteY19" fmla="*/ 123825 h 209550"/>
              <a:gd name="connsiteX20" fmla="*/ 142875 w 209550"/>
              <a:gd name="connsiteY20" fmla="*/ 209550 h 209550"/>
              <a:gd name="connsiteX21" fmla="*/ 190500 w 209550"/>
              <a:gd name="connsiteY21" fmla="*/ 209550 h 209550"/>
              <a:gd name="connsiteX22" fmla="*/ 209550 w 209550"/>
              <a:gd name="connsiteY22" fmla="*/ 190500 h 209550"/>
              <a:gd name="connsiteX23" fmla="*/ 209550 w 209550"/>
              <a:gd name="connsiteY23" fmla="*/ 19050 h 209550"/>
              <a:gd name="connsiteX24" fmla="*/ 190500 w 209550"/>
              <a:gd name="connsiteY24" fmla="*/ 0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550" h="209550">
                <a:moveTo>
                  <a:pt x="190500" y="0"/>
                </a:moveTo>
                <a:lnTo>
                  <a:pt x="19050" y="0"/>
                </a:lnTo>
                <a:cubicBezTo>
                  <a:pt x="8525" y="0"/>
                  <a:pt x="0" y="8525"/>
                  <a:pt x="0" y="19050"/>
                </a:cubicBezTo>
                <a:lnTo>
                  <a:pt x="0" y="190500"/>
                </a:lnTo>
                <a:cubicBezTo>
                  <a:pt x="0" y="201025"/>
                  <a:pt x="8525" y="209550"/>
                  <a:pt x="19050" y="209550"/>
                </a:cubicBezTo>
                <a:lnTo>
                  <a:pt x="114300" y="209550"/>
                </a:lnTo>
                <a:lnTo>
                  <a:pt x="114300" y="123825"/>
                </a:lnTo>
                <a:lnTo>
                  <a:pt x="85725" y="123825"/>
                </a:lnTo>
                <a:lnTo>
                  <a:pt x="85725" y="95250"/>
                </a:lnTo>
                <a:lnTo>
                  <a:pt x="114300" y="95250"/>
                </a:lnTo>
                <a:lnTo>
                  <a:pt x="114300" y="79905"/>
                </a:lnTo>
                <a:cubicBezTo>
                  <a:pt x="114300" y="50854"/>
                  <a:pt x="128454" y="38100"/>
                  <a:pt x="152600" y="38100"/>
                </a:cubicBezTo>
                <a:cubicBezTo>
                  <a:pt x="164163" y="38100"/>
                  <a:pt x="170278" y="38957"/>
                  <a:pt x="173174" y="39348"/>
                </a:cubicBezTo>
                <a:lnTo>
                  <a:pt x="173174" y="66675"/>
                </a:lnTo>
                <a:lnTo>
                  <a:pt x="156705" y="66675"/>
                </a:lnTo>
                <a:cubicBezTo>
                  <a:pt x="146456" y="66675"/>
                  <a:pt x="142875" y="72085"/>
                  <a:pt x="142875" y="83039"/>
                </a:cubicBezTo>
                <a:lnTo>
                  <a:pt x="142875" y="95250"/>
                </a:lnTo>
                <a:lnTo>
                  <a:pt x="172917" y="95250"/>
                </a:lnTo>
                <a:lnTo>
                  <a:pt x="168840" y="123825"/>
                </a:lnTo>
                <a:lnTo>
                  <a:pt x="142875" y="123825"/>
                </a:lnTo>
                <a:lnTo>
                  <a:pt x="142875" y="209550"/>
                </a:lnTo>
                <a:lnTo>
                  <a:pt x="190500" y="209550"/>
                </a:lnTo>
                <a:cubicBezTo>
                  <a:pt x="201025" y="209550"/>
                  <a:pt x="209550" y="201025"/>
                  <a:pt x="209550" y="190500"/>
                </a:cubicBezTo>
                <a:lnTo>
                  <a:pt x="209550" y="19050"/>
                </a:lnTo>
                <a:cubicBezTo>
                  <a:pt x="209550" y="8525"/>
                  <a:pt x="201016" y="0"/>
                  <a:pt x="190500" y="0"/>
                </a:cubicBezTo>
                <a:close/>
              </a:path>
            </a:pathLst>
          </a:custGeom>
          <a:solidFill>
            <a:srgbClr val="6255A5"/>
          </a:solidFill>
          <a:ln w="9525" cap="flat">
            <a:noFill/>
            <a:prstDash val="solid"/>
            <a:miter/>
          </a:ln>
        </p:spPr>
        <p:txBody>
          <a:bodyPr rtlCol="0" anchor="ctr"/>
          <a:lstStyle/>
          <a:p>
            <a:endParaRPr lang="en-US"/>
          </a:p>
        </p:txBody>
      </p:sp>
      <p:sp>
        <p:nvSpPr>
          <p:cNvPr id="30" name="Graphic 28">
            <a:extLst>
              <a:ext uri="{FF2B5EF4-FFF2-40B4-BE49-F238E27FC236}">
                <a16:creationId xmlns:a16="http://schemas.microsoft.com/office/drawing/2014/main" id="{A473F874-2E61-4749-94E8-7D821247995C}"/>
              </a:ext>
            </a:extLst>
          </p:cNvPr>
          <p:cNvSpPr/>
          <p:nvPr/>
        </p:nvSpPr>
        <p:spPr>
          <a:xfrm>
            <a:off x="5463338" y="5388261"/>
            <a:ext cx="274320" cy="274320"/>
          </a:xfrm>
          <a:custGeom>
            <a:avLst/>
            <a:gdLst>
              <a:gd name="connsiteX0" fmla="*/ 190500 w 209550"/>
              <a:gd name="connsiteY0" fmla="*/ 0 h 209550"/>
              <a:gd name="connsiteX1" fmla="*/ 19050 w 209550"/>
              <a:gd name="connsiteY1" fmla="*/ 0 h 209550"/>
              <a:gd name="connsiteX2" fmla="*/ 0 w 209550"/>
              <a:gd name="connsiteY2" fmla="*/ 19050 h 209550"/>
              <a:gd name="connsiteX3" fmla="*/ 0 w 209550"/>
              <a:gd name="connsiteY3" fmla="*/ 190500 h 209550"/>
              <a:gd name="connsiteX4" fmla="*/ 19050 w 209550"/>
              <a:gd name="connsiteY4" fmla="*/ 209550 h 209550"/>
              <a:gd name="connsiteX5" fmla="*/ 114300 w 209550"/>
              <a:gd name="connsiteY5" fmla="*/ 209550 h 209550"/>
              <a:gd name="connsiteX6" fmla="*/ 114300 w 209550"/>
              <a:gd name="connsiteY6" fmla="*/ 123825 h 209550"/>
              <a:gd name="connsiteX7" fmla="*/ 85725 w 209550"/>
              <a:gd name="connsiteY7" fmla="*/ 123825 h 209550"/>
              <a:gd name="connsiteX8" fmla="*/ 85725 w 209550"/>
              <a:gd name="connsiteY8" fmla="*/ 95250 h 209550"/>
              <a:gd name="connsiteX9" fmla="*/ 114300 w 209550"/>
              <a:gd name="connsiteY9" fmla="*/ 95250 h 209550"/>
              <a:gd name="connsiteX10" fmla="*/ 114300 w 209550"/>
              <a:gd name="connsiteY10" fmla="*/ 79905 h 209550"/>
              <a:gd name="connsiteX11" fmla="*/ 152600 w 209550"/>
              <a:gd name="connsiteY11" fmla="*/ 38100 h 209550"/>
              <a:gd name="connsiteX12" fmla="*/ 173174 w 209550"/>
              <a:gd name="connsiteY12" fmla="*/ 39348 h 209550"/>
              <a:gd name="connsiteX13" fmla="*/ 173174 w 209550"/>
              <a:gd name="connsiteY13" fmla="*/ 66675 h 209550"/>
              <a:gd name="connsiteX14" fmla="*/ 156705 w 209550"/>
              <a:gd name="connsiteY14" fmla="*/ 66675 h 209550"/>
              <a:gd name="connsiteX15" fmla="*/ 142875 w 209550"/>
              <a:gd name="connsiteY15" fmla="*/ 83039 h 209550"/>
              <a:gd name="connsiteX16" fmla="*/ 142875 w 209550"/>
              <a:gd name="connsiteY16" fmla="*/ 95250 h 209550"/>
              <a:gd name="connsiteX17" fmla="*/ 172917 w 209550"/>
              <a:gd name="connsiteY17" fmla="*/ 95250 h 209550"/>
              <a:gd name="connsiteX18" fmla="*/ 168840 w 209550"/>
              <a:gd name="connsiteY18" fmla="*/ 123825 h 209550"/>
              <a:gd name="connsiteX19" fmla="*/ 142875 w 209550"/>
              <a:gd name="connsiteY19" fmla="*/ 123825 h 209550"/>
              <a:gd name="connsiteX20" fmla="*/ 142875 w 209550"/>
              <a:gd name="connsiteY20" fmla="*/ 209550 h 209550"/>
              <a:gd name="connsiteX21" fmla="*/ 190500 w 209550"/>
              <a:gd name="connsiteY21" fmla="*/ 209550 h 209550"/>
              <a:gd name="connsiteX22" fmla="*/ 209550 w 209550"/>
              <a:gd name="connsiteY22" fmla="*/ 190500 h 209550"/>
              <a:gd name="connsiteX23" fmla="*/ 209550 w 209550"/>
              <a:gd name="connsiteY23" fmla="*/ 19050 h 209550"/>
              <a:gd name="connsiteX24" fmla="*/ 190500 w 209550"/>
              <a:gd name="connsiteY24" fmla="*/ 0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550" h="209550">
                <a:moveTo>
                  <a:pt x="190500" y="0"/>
                </a:moveTo>
                <a:lnTo>
                  <a:pt x="19050" y="0"/>
                </a:lnTo>
                <a:cubicBezTo>
                  <a:pt x="8525" y="0"/>
                  <a:pt x="0" y="8525"/>
                  <a:pt x="0" y="19050"/>
                </a:cubicBezTo>
                <a:lnTo>
                  <a:pt x="0" y="190500"/>
                </a:lnTo>
                <a:cubicBezTo>
                  <a:pt x="0" y="201025"/>
                  <a:pt x="8525" y="209550"/>
                  <a:pt x="19050" y="209550"/>
                </a:cubicBezTo>
                <a:lnTo>
                  <a:pt x="114300" y="209550"/>
                </a:lnTo>
                <a:lnTo>
                  <a:pt x="114300" y="123825"/>
                </a:lnTo>
                <a:lnTo>
                  <a:pt x="85725" y="123825"/>
                </a:lnTo>
                <a:lnTo>
                  <a:pt x="85725" y="95250"/>
                </a:lnTo>
                <a:lnTo>
                  <a:pt x="114300" y="95250"/>
                </a:lnTo>
                <a:lnTo>
                  <a:pt x="114300" y="79905"/>
                </a:lnTo>
                <a:cubicBezTo>
                  <a:pt x="114300" y="50854"/>
                  <a:pt x="128454" y="38100"/>
                  <a:pt x="152600" y="38100"/>
                </a:cubicBezTo>
                <a:cubicBezTo>
                  <a:pt x="164163" y="38100"/>
                  <a:pt x="170278" y="38957"/>
                  <a:pt x="173174" y="39348"/>
                </a:cubicBezTo>
                <a:lnTo>
                  <a:pt x="173174" y="66675"/>
                </a:lnTo>
                <a:lnTo>
                  <a:pt x="156705" y="66675"/>
                </a:lnTo>
                <a:cubicBezTo>
                  <a:pt x="146456" y="66675"/>
                  <a:pt x="142875" y="72085"/>
                  <a:pt x="142875" y="83039"/>
                </a:cubicBezTo>
                <a:lnTo>
                  <a:pt x="142875" y="95250"/>
                </a:lnTo>
                <a:lnTo>
                  <a:pt x="172917" y="95250"/>
                </a:lnTo>
                <a:lnTo>
                  <a:pt x="168840" y="123825"/>
                </a:lnTo>
                <a:lnTo>
                  <a:pt x="142875" y="123825"/>
                </a:lnTo>
                <a:lnTo>
                  <a:pt x="142875" y="209550"/>
                </a:lnTo>
                <a:lnTo>
                  <a:pt x="190500" y="209550"/>
                </a:lnTo>
                <a:cubicBezTo>
                  <a:pt x="201025" y="209550"/>
                  <a:pt x="209550" y="201025"/>
                  <a:pt x="209550" y="190500"/>
                </a:cubicBezTo>
                <a:lnTo>
                  <a:pt x="209550" y="19050"/>
                </a:lnTo>
                <a:cubicBezTo>
                  <a:pt x="209550" y="8525"/>
                  <a:pt x="201016" y="0"/>
                  <a:pt x="190500" y="0"/>
                </a:cubicBezTo>
                <a:close/>
              </a:path>
            </a:pathLst>
          </a:custGeom>
          <a:solidFill>
            <a:srgbClr val="6255A5"/>
          </a:solidFill>
          <a:ln w="9525" cap="flat">
            <a:noFill/>
            <a:prstDash val="solid"/>
            <a:miter/>
          </a:ln>
        </p:spPr>
        <p:txBody>
          <a:bodyPr rtlCol="0" anchor="ctr"/>
          <a:lstStyle/>
          <a:p>
            <a:endParaRPr lang="en-US"/>
          </a:p>
        </p:txBody>
      </p:sp>
      <p:sp>
        <p:nvSpPr>
          <p:cNvPr id="31" name="Graphic 28">
            <a:extLst>
              <a:ext uri="{FF2B5EF4-FFF2-40B4-BE49-F238E27FC236}">
                <a16:creationId xmlns:a16="http://schemas.microsoft.com/office/drawing/2014/main" id="{E991E701-72E1-4E57-B443-5E4072C30EC5}"/>
              </a:ext>
            </a:extLst>
          </p:cNvPr>
          <p:cNvSpPr/>
          <p:nvPr/>
        </p:nvSpPr>
        <p:spPr>
          <a:xfrm>
            <a:off x="8175044" y="5388261"/>
            <a:ext cx="274320" cy="274320"/>
          </a:xfrm>
          <a:custGeom>
            <a:avLst/>
            <a:gdLst>
              <a:gd name="connsiteX0" fmla="*/ 190500 w 209550"/>
              <a:gd name="connsiteY0" fmla="*/ 0 h 209550"/>
              <a:gd name="connsiteX1" fmla="*/ 19050 w 209550"/>
              <a:gd name="connsiteY1" fmla="*/ 0 h 209550"/>
              <a:gd name="connsiteX2" fmla="*/ 0 w 209550"/>
              <a:gd name="connsiteY2" fmla="*/ 19050 h 209550"/>
              <a:gd name="connsiteX3" fmla="*/ 0 w 209550"/>
              <a:gd name="connsiteY3" fmla="*/ 190500 h 209550"/>
              <a:gd name="connsiteX4" fmla="*/ 19050 w 209550"/>
              <a:gd name="connsiteY4" fmla="*/ 209550 h 209550"/>
              <a:gd name="connsiteX5" fmla="*/ 114300 w 209550"/>
              <a:gd name="connsiteY5" fmla="*/ 209550 h 209550"/>
              <a:gd name="connsiteX6" fmla="*/ 114300 w 209550"/>
              <a:gd name="connsiteY6" fmla="*/ 123825 h 209550"/>
              <a:gd name="connsiteX7" fmla="*/ 85725 w 209550"/>
              <a:gd name="connsiteY7" fmla="*/ 123825 h 209550"/>
              <a:gd name="connsiteX8" fmla="*/ 85725 w 209550"/>
              <a:gd name="connsiteY8" fmla="*/ 95250 h 209550"/>
              <a:gd name="connsiteX9" fmla="*/ 114300 w 209550"/>
              <a:gd name="connsiteY9" fmla="*/ 95250 h 209550"/>
              <a:gd name="connsiteX10" fmla="*/ 114300 w 209550"/>
              <a:gd name="connsiteY10" fmla="*/ 79905 h 209550"/>
              <a:gd name="connsiteX11" fmla="*/ 152600 w 209550"/>
              <a:gd name="connsiteY11" fmla="*/ 38100 h 209550"/>
              <a:gd name="connsiteX12" fmla="*/ 173174 w 209550"/>
              <a:gd name="connsiteY12" fmla="*/ 39348 h 209550"/>
              <a:gd name="connsiteX13" fmla="*/ 173174 w 209550"/>
              <a:gd name="connsiteY13" fmla="*/ 66675 h 209550"/>
              <a:gd name="connsiteX14" fmla="*/ 156705 w 209550"/>
              <a:gd name="connsiteY14" fmla="*/ 66675 h 209550"/>
              <a:gd name="connsiteX15" fmla="*/ 142875 w 209550"/>
              <a:gd name="connsiteY15" fmla="*/ 83039 h 209550"/>
              <a:gd name="connsiteX16" fmla="*/ 142875 w 209550"/>
              <a:gd name="connsiteY16" fmla="*/ 95250 h 209550"/>
              <a:gd name="connsiteX17" fmla="*/ 172917 w 209550"/>
              <a:gd name="connsiteY17" fmla="*/ 95250 h 209550"/>
              <a:gd name="connsiteX18" fmla="*/ 168840 w 209550"/>
              <a:gd name="connsiteY18" fmla="*/ 123825 h 209550"/>
              <a:gd name="connsiteX19" fmla="*/ 142875 w 209550"/>
              <a:gd name="connsiteY19" fmla="*/ 123825 h 209550"/>
              <a:gd name="connsiteX20" fmla="*/ 142875 w 209550"/>
              <a:gd name="connsiteY20" fmla="*/ 209550 h 209550"/>
              <a:gd name="connsiteX21" fmla="*/ 190500 w 209550"/>
              <a:gd name="connsiteY21" fmla="*/ 209550 h 209550"/>
              <a:gd name="connsiteX22" fmla="*/ 209550 w 209550"/>
              <a:gd name="connsiteY22" fmla="*/ 190500 h 209550"/>
              <a:gd name="connsiteX23" fmla="*/ 209550 w 209550"/>
              <a:gd name="connsiteY23" fmla="*/ 19050 h 209550"/>
              <a:gd name="connsiteX24" fmla="*/ 190500 w 209550"/>
              <a:gd name="connsiteY24" fmla="*/ 0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550" h="209550">
                <a:moveTo>
                  <a:pt x="190500" y="0"/>
                </a:moveTo>
                <a:lnTo>
                  <a:pt x="19050" y="0"/>
                </a:lnTo>
                <a:cubicBezTo>
                  <a:pt x="8525" y="0"/>
                  <a:pt x="0" y="8525"/>
                  <a:pt x="0" y="19050"/>
                </a:cubicBezTo>
                <a:lnTo>
                  <a:pt x="0" y="190500"/>
                </a:lnTo>
                <a:cubicBezTo>
                  <a:pt x="0" y="201025"/>
                  <a:pt x="8525" y="209550"/>
                  <a:pt x="19050" y="209550"/>
                </a:cubicBezTo>
                <a:lnTo>
                  <a:pt x="114300" y="209550"/>
                </a:lnTo>
                <a:lnTo>
                  <a:pt x="114300" y="123825"/>
                </a:lnTo>
                <a:lnTo>
                  <a:pt x="85725" y="123825"/>
                </a:lnTo>
                <a:lnTo>
                  <a:pt x="85725" y="95250"/>
                </a:lnTo>
                <a:lnTo>
                  <a:pt x="114300" y="95250"/>
                </a:lnTo>
                <a:lnTo>
                  <a:pt x="114300" y="79905"/>
                </a:lnTo>
                <a:cubicBezTo>
                  <a:pt x="114300" y="50854"/>
                  <a:pt x="128454" y="38100"/>
                  <a:pt x="152600" y="38100"/>
                </a:cubicBezTo>
                <a:cubicBezTo>
                  <a:pt x="164163" y="38100"/>
                  <a:pt x="170278" y="38957"/>
                  <a:pt x="173174" y="39348"/>
                </a:cubicBezTo>
                <a:lnTo>
                  <a:pt x="173174" y="66675"/>
                </a:lnTo>
                <a:lnTo>
                  <a:pt x="156705" y="66675"/>
                </a:lnTo>
                <a:cubicBezTo>
                  <a:pt x="146456" y="66675"/>
                  <a:pt x="142875" y="72085"/>
                  <a:pt x="142875" y="83039"/>
                </a:cubicBezTo>
                <a:lnTo>
                  <a:pt x="142875" y="95250"/>
                </a:lnTo>
                <a:lnTo>
                  <a:pt x="172917" y="95250"/>
                </a:lnTo>
                <a:lnTo>
                  <a:pt x="168840" y="123825"/>
                </a:lnTo>
                <a:lnTo>
                  <a:pt x="142875" y="123825"/>
                </a:lnTo>
                <a:lnTo>
                  <a:pt x="142875" y="209550"/>
                </a:lnTo>
                <a:lnTo>
                  <a:pt x="190500" y="209550"/>
                </a:lnTo>
                <a:cubicBezTo>
                  <a:pt x="201025" y="209550"/>
                  <a:pt x="209550" y="201025"/>
                  <a:pt x="209550" y="190500"/>
                </a:cubicBezTo>
                <a:lnTo>
                  <a:pt x="209550" y="19050"/>
                </a:lnTo>
                <a:cubicBezTo>
                  <a:pt x="209550" y="8525"/>
                  <a:pt x="201016" y="0"/>
                  <a:pt x="190500" y="0"/>
                </a:cubicBezTo>
                <a:close/>
              </a:path>
            </a:pathLst>
          </a:custGeom>
          <a:solidFill>
            <a:srgbClr val="6255A5"/>
          </a:solidFill>
          <a:ln w="9525" cap="flat">
            <a:noFill/>
            <a:prstDash val="solid"/>
            <a:miter/>
          </a:ln>
        </p:spPr>
        <p:txBody>
          <a:bodyPr rtlCol="0" anchor="ctr"/>
          <a:lstStyle/>
          <a:p>
            <a:endParaRPr lang="en-US"/>
          </a:p>
        </p:txBody>
      </p:sp>
      <p:sp>
        <p:nvSpPr>
          <p:cNvPr id="32" name="Graphic 28">
            <a:extLst>
              <a:ext uri="{FF2B5EF4-FFF2-40B4-BE49-F238E27FC236}">
                <a16:creationId xmlns:a16="http://schemas.microsoft.com/office/drawing/2014/main" id="{CB5F048E-EE27-480C-BEDA-4F933B9CD6FA}"/>
              </a:ext>
            </a:extLst>
          </p:cNvPr>
          <p:cNvSpPr/>
          <p:nvPr/>
        </p:nvSpPr>
        <p:spPr>
          <a:xfrm>
            <a:off x="10902799" y="5388261"/>
            <a:ext cx="274320" cy="274320"/>
          </a:xfrm>
          <a:custGeom>
            <a:avLst/>
            <a:gdLst>
              <a:gd name="connsiteX0" fmla="*/ 190500 w 209550"/>
              <a:gd name="connsiteY0" fmla="*/ 0 h 209550"/>
              <a:gd name="connsiteX1" fmla="*/ 19050 w 209550"/>
              <a:gd name="connsiteY1" fmla="*/ 0 h 209550"/>
              <a:gd name="connsiteX2" fmla="*/ 0 w 209550"/>
              <a:gd name="connsiteY2" fmla="*/ 19050 h 209550"/>
              <a:gd name="connsiteX3" fmla="*/ 0 w 209550"/>
              <a:gd name="connsiteY3" fmla="*/ 190500 h 209550"/>
              <a:gd name="connsiteX4" fmla="*/ 19050 w 209550"/>
              <a:gd name="connsiteY4" fmla="*/ 209550 h 209550"/>
              <a:gd name="connsiteX5" fmla="*/ 114300 w 209550"/>
              <a:gd name="connsiteY5" fmla="*/ 209550 h 209550"/>
              <a:gd name="connsiteX6" fmla="*/ 114300 w 209550"/>
              <a:gd name="connsiteY6" fmla="*/ 123825 h 209550"/>
              <a:gd name="connsiteX7" fmla="*/ 85725 w 209550"/>
              <a:gd name="connsiteY7" fmla="*/ 123825 h 209550"/>
              <a:gd name="connsiteX8" fmla="*/ 85725 w 209550"/>
              <a:gd name="connsiteY8" fmla="*/ 95250 h 209550"/>
              <a:gd name="connsiteX9" fmla="*/ 114300 w 209550"/>
              <a:gd name="connsiteY9" fmla="*/ 95250 h 209550"/>
              <a:gd name="connsiteX10" fmla="*/ 114300 w 209550"/>
              <a:gd name="connsiteY10" fmla="*/ 79905 h 209550"/>
              <a:gd name="connsiteX11" fmla="*/ 152600 w 209550"/>
              <a:gd name="connsiteY11" fmla="*/ 38100 h 209550"/>
              <a:gd name="connsiteX12" fmla="*/ 173174 w 209550"/>
              <a:gd name="connsiteY12" fmla="*/ 39348 h 209550"/>
              <a:gd name="connsiteX13" fmla="*/ 173174 w 209550"/>
              <a:gd name="connsiteY13" fmla="*/ 66675 h 209550"/>
              <a:gd name="connsiteX14" fmla="*/ 156705 w 209550"/>
              <a:gd name="connsiteY14" fmla="*/ 66675 h 209550"/>
              <a:gd name="connsiteX15" fmla="*/ 142875 w 209550"/>
              <a:gd name="connsiteY15" fmla="*/ 83039 h 209550"/>
              <a:gd name="connsiteX16" fmla="*/ 142875 w 209550"/>
              <a:gd name="connsiteY16" fmla="*/ 95250 h 209550"/>
              <a:gd name="connsiteX17" fmla="*/ 172917 w 209550"/>
              <a:gd name="connsiteY17" fmla="*/ 95250 h 209550"/>
              <a:gd name="connsiteX18" fmla="*/ 168840 w 209550"/>
              <a:gd name="connsiteY18" fmla="*/ 123825 h 209550"/>
              <a:gd name="connsiteX19" fmla="*/ 142875 w 209550"/>
              <a:gd name="connsiteY19" fmla="*/ 123825 h 209550"/>
              <a:gd name="connsiteX20" fmla="*/ 142875 w 209550"/>
              <a:gd name="connsiteY20" fmla="*/ 209550 h 209550"/>
              <a:gd name="connsiteX21" fmla="*/ 190500 w 209550"/>
              <a:gd name="connsiteY21" fmla="*/ 209550 h 209550"/>
              <a:gd name="connsiteX22" fmla="*/ 209550 w 209550"/>
              <a:gd name="connsiteY22" fmla="*/ 190500 h 209550"/>
              <a:gd name="connsiteX23" fmla="*/ 209550 w 209550"/>
              <a:gd name="connsiteY23" fmla="*/ 19050 h 209550"/>
              <a:gd name="connsiteX24" fmla="*/ 190500 w 209550"/>
              <a:gd name="connsiteY24" fmla="*/ 0 h 20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550" h="209550">
                <a:moveTo>
                  <a:pt x="190500" y="0"/>
                </a:moveTo>
                <a:lnTo>
                  <a:pt x="19050" y="0"/>
                </a:lnTo>
                <a:cubicBezTo>
                  <a:pt x="8525" y="0"/>
                  <a:pt x="0" y="8525"/>
                  <a:pt x="0" y="19050"/>
                </a:cubicBezTo>
                <a:lnTo>
                  <a:pt x="0" y="190500"/>
                </a:lnTo>
                <a:cubicBezTo>
                  <a:pt x="0" y="201025"/>
                  <a:pt x="8525" y="209550"/>
                  <a:pt x="19050" y="209550"/>
                </a:cubicBezTo>
                <a:lnTo>
                  <a:pt x="114300" y="209550"/>
                </a:lnTo>
                <a:lnTo>
                  <a:pt x="114300" y="123825"/>
                </a:lnTo>
                <a:lnTo>
                  <a:pt x="85725" y="123825"/>
                </a:lnTo>
                <a:lnTo>
                  <a:pt x="85725" y="95250"/>
                </a:lnTo>
                <a:lnTo>
                  <a:pt x="114300" y="95250"/>
                </a:lnTo>
                <a:lnTo>
                  <a:pt x="114300" y="79905"/>
                </a:lnTo>
                <a:cubicBezTo>
                  <a:pt x="114300" y="50854"/>
                  <a:pt x="128454" y="38100"/>
                  <a:pt x="152600" y="38100"/>
                </a:cubicBezTo>
                <a:cubicBezTo>
                  <a:pt x="164163" y="38100"/>
                  <a:pt x="170278" y="38957"/>
                  <a:pt x="173174" y="39348"/>
                </a:cubicBezTo>
                <a:lnTo>
                  <a:pt x="173174" y="66675"/>
                </a:lnTo>
                <a:lnTo>
                  <a:pt x="156705" y="66675"/>
                </a:lnTo>
                <a:cubicBezTo>
                  <a:pt x="146456" y="66675"/>
                  <a:pt x="142875" y="72085"/>
                  <a:pt x="142875" y="83039"/>
                </a:cubicBezTo>
                <a:lnTo>
                  <a:pt x="142875" y="95250"/>
                </a:lnTo>
                <a:lnTo>
                  <a:pt x="172917" y="95250"/>
                </a:lnTo>
                <a:lnTo>
                  <a:pt x="168840" y="123825"/>
                </a:lnTo>
                <a:lnTo>
                  <a:pt x="142875" y="123825"/>
                </a:lnTo>
                <a:lnTo>
                  <a:pt x="142875" y="209550"/>
                </a:lnTo>
                <a:lnTo>
                  <a:pt x="190500" y="209550"/>
                </a:lnTo>
                <a:cubicBezTo>
                  <a:pt x="201025" y="209550"/>
                  <a:pt x="209550" y="201025"/>
                  <a:pt x="209550" y="190500"/>
                </a:cubicBezTo>
                <a:lnTo>
                  <a:pt x="209550" y="19050"/>
                </a:lnTo>
                <a:cubicBezTo>
                  <a:pt x="209550" y="8525"/>
                  <a:pt x="201016" y="0"/>
                  <a:pt x="190500" y="0"/>
                </a:cubicBezTo>
                <a:close/>
              </a:path>
            </a:pathLst>
          </a:custGeom>
          <a:solidFill>
            <a:srgbClr val="6255A5"/>
          </a:solidFill>
          <a:ln w="9525" cap="flat">
            <a:noFill/>
            <a:prstDash val="solid"/>
            <a:miter/>
          </a:ln>
        </p:spPr>
        <p:txBody>
          <a:bodyPr rtlCol="0" anchor="ctr"/>
          <a:lstStyle/>
          <a:p>
            <a:endParaRPr lang="en-US"/>
          </a:p>
        </p:txBody>
      </p:sp>
      <p:sp>
        <p:nvSpPr>
          <p:cNvPr id="33" name="TextBox 32">
            <a:extLst>
              <a:ext uri="{FF2B5EF4-FFF2-40B4-BE49-F238E27FC236}">
                <a16:creationId xmlns:a16="http://schemas.microsoft.com/office/drawing/2014/main" id="{088F604E-E329-4F1A-8FC1-B283721C67AE}"/>
              </a:ext>
            </a:extLst>
          </p:cNvPr>
          <p:cNvSpPr txBox="1"/>
          <p:nvPr/>
        </p:nvSpPr>
        <p:spPr>
          <a:xfrm>
            <a:off x="1011885" y="842125"/>
            <a:ext cx="3799266" cy="1323439"/>
          </a:xfrm>
          <a:prstGeom prst="rect">
            <a:avLst/>
          </a:prstGeom>
          <a:noFill/>
        </p:spPr>
        <p:txBody>
          <a:bodyPr wrap="square" rtlCol="0">
            <a:spAutoFit/>
          </a:bodyPr>
          <a:lstStyle/>
          <a:p>
            <a:r>
              <a:rPr lang="en-US" sz="4000">
                <a:solidFill>
                  <a:schemeClr val="tx1">
                    <a:lumMod val="85000"/>
                    <a:lumOff val="15000"/>
                  </a:schemeClr>
                </a:solidFill>
                <a:latin typeface="Montserrat SemiBold" panose="00000700000000000000" pitchFamily="2" charset="0"/>
                <a:cs typeface="Kanit Medium" pitchFamily="2" charset="-34"/>
              </a:rPr>
              <a:t>Meet our best teacher</a:t>
            </a:r>
          </a:p>
        </p:txBody>
      </p:sp>
      <p:sp>
        <p:nvSpPr>
          <p:cNvPr id="34" name="TextBox 33">
            <a:extLst>
              <a:ext uri="{FF2B5EF4-FFF2-40B4-BE49-F238E27FC236}">
                <a16:creationId xmlns:a16="http://schemas.microsoft.com/office/drawing/2014/main" id="{F579509D-77F7-4188-85CB-F6C97812EC96}"/>
              </a:ext>
            </a:extLst>
          </p:cNvPr>
          <p:cNvSpPr txBox="1"/>
          <p:nvPr/>
        </p:nvSpPr>
        <p:spPr>
          <a:xfrm>
            <a:off x="7243803" y="1170210"/>
            <a:ext cx="3933316" cy="566758"/>
          </a:xfrm>
          <a:prstGeom prst="rect">
            <a:avLst/>
          </a:prstGeom>
          <a:noFill/>
        </p:spPr>
        <p:txBody>
          <a:bodyPr wrap="square" rtlCol="0">
            <a:spAutoFit/>
          </a:bodyPr>
          <a:lstStyle/>
          <a:p>
            <a:pPr algn="just">
              <a:lnSpc>
                <a:spcPct val="150000"/>
              </a:lnSpc>
            </a:pPr>
            <a:r>
              <a:rPr lang="en-US" sz="1100" dirty="0">
                <a:solidFill>
                  <a:schemeClr val="tx1">
                    <a:lumMod val="50000"/>
                    <a:lumOff val="50000"/>
                  </a:schemeClr>
                </a:solidFill>
                <a:latin typeface="Lato" panose="020F0502020204030203" pitchFamily="34" charset="0"/>
              </a:rPr>
              <a:t>Lorem ipsum dolor sit </a:t>
            </a:r>
            <a:r>
              <a:rPr lang="en-US" sz="1100" dirty="0" err="1">
                <a:solidFill>
                  <a:schemeClr val="tx1">
                    <a:lumMod val="50000"/>
                    <a:lumOff val="50000"/>
                  </a:schemeClr>
                </a:solidFill>
                <a:latin typeface="Lato" panose="020F0502020204030203" pitchFamily="34" charset="0"/>
              </a:rPr>
              <a:t>amet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consectetur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adipiscing</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elit</a:t>
            </a:r>
            <a:r>
              <a:rPr lang="en-US" sz="1100">
                <a:solidFill>
                  <a:schemeClr val="tx1">
                    <a:lumMod val="50000"/>
                    <a:lumOff val="50000"/>
                  </a:schemeClr>
                </a:solidFill>
                <a:latin typeface="Lato" panose="020F0502020204030203" pitchFamily="34" charset="0"/>
              </a:rPr>
              <a:t>, sed do </a:t>
            </a:r>
            <a:r>
              <a:rPr lang="en-US" sz="1100" dirty="0" err="1">
                <a:solidFill>
                  <a:schemeClr val="tx1">
                    <a:lumMod val="50000"/>
                    <a:lumOff val="50000"/>
                  </a:schemeClr>
                </a:solidFill>
                <a:latin typeface="Lato" panose="020F0502020204030203" pitchFamily="34" charset="0"/>
              </a:rPr>
              <a:t>eiusmod</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tempor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incididunt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labore</a:t>
            </a:r>
            <a:r>
              <a:rPr lang="en-US" sz="1100" dirty="0">
                <a:solidFill>
                  <a:schemeClr val="tx1">
                    <a:lumMod val="50000"/>
                    <a:lumOff val="50000"/>
                  </a:schemeClr>
                </a:solidFill>
                <a:latin typeface="Lato" panose="020F0502020204030203" pitchFamily="34" charset="0"/>
              </a:rPr>
              <a:t> et </a:t>
            </a:r>
            <a:r>
              <a:rPr lang="en-US" sz="1100">
                <a:solidFill>
                  <a:schemeClr val="tx1">
                    <a:lumMod val="50000"/>
                    <a:lumOff val="50000"/>
                  </a:schemeClr>
                </a:solidFill>
                <a:latin typeface="Lato" panose="020F0502020204030203" pitchFamily="34" charset="0"/>
              </a:rPr>
              <a:t>dolore aliqua</a:t>
            </a:r>
            <a:endParaRPr lang="en-US" sz="1100" dirty="0">
              <a:solidFill>
                <a:schemeClr val="tx1">
                  <a:lumMod val="50000"/>
                  <a:lumOff val="50000"/>
                </a:schemeClr>
              </a:solidFill>
              <a:latin typeface="Lato" panose="020F0502020204030203" pitchFamily="34" charset="0"/>
            </a:endParaRPr>
          </a:p>
        </p:txBody>
      </p:sp>
      <p:sp>
        <p:nvSpPr>
          <p:cNvPr id="35" name="TextBox 34">
            <a:extLst>
              <a:ext uri="{FF2B5EF4-FFF2-40B4-BE49-F238E27FC236}">
                <a16:creationId xmlns:a16="http://schemas.microsoft.com/office/drawing/2014/main" id="{B0EA3AA1-58CD-4DF7-A35B-E2B1A3CE2DCC}"/>
              </a:ext>
            </a:extLst>
          </p:cNvPr>
          <p:cNvSpPr txBox="1"/>
          <p:nvPr/>
        </p:nvSpPr>
        <p:spPr>
          <a:xfrm>
            <a:off x="7243803" y="1736968"/>
            <a:ext cx="1181734" cy="307777"/>
          </a:xfrm>
          <a:prstGeom prst="rect">
            <a:avLst/>
          </a:prstGeom>
          <a:noFill/>
        </p:spPr>
        <p:txBody>
          <a:bodyPr wrap="none" rtlCol="0">
            <a:spAutoFit/>
          </a:bodyPr>
          <a:lstStyle/>
          <a:p>
            <a:r>
              <a:rPr lang="en-US" sz="1400">
                <a:solidFill>
                  <a:schemeClr val="tx1">
                    <a:lumMod val="75000"/>
                    <a:lumOff val="25000"/>
                  </a:schemeClr>
                </a:solidFill>
                <a:latin typeface="Work Sans SemiBold" pitchFamily="2" charset="0"/>
              </a:rPr>
              <a:t>See more </a:t>
            </a:r>
            <a:r>
              <a:rPr lang="en-US" sz="1200">
                <a:solidFill>
                  <a:schemeClr val="tx1">
                    <a:lumMod val="75000"/>
                    <a:lumOff val="25000"/>
                  </a:schemeClr>
                </a:solidFill>
                <a:latin typeface="Work Sans SemiBold" pitchFamily="2" charset="0"/>
              </a:rPr>
              <a:t>▶</a:t>
            </a:r>
            <a:endParaRPr lang="en-US" sz="1400" dirty="0">
              <a:solidFill>
                <a:schemeClr val="tx1">
                  <a:lumMod val="75000"/>
                  <a:lumOff val="25000"/>
                </a:schemeClr>
              </a:solidFill>
              <a:latin typeface="Work Sans SemiBold" pitchFamily="2" charset="0"/>
            </a:endParaRPr>
          </a:p>
        </p:txBody>
      </p:sp>
      <p:sp>
        <p:nvSpPr>
          <p:cNvPr id="8" name="Picture Placeholder 7">
            <a:extLst>
              <a:ext uri="{FF2B5EF4-FFF2-40B4-BE49-F238E27FC236}">
                <a16:creationId xmlns:a16="http://schemas.microsoft.com/office/drawing/2014/main" id="{A40DB507-3257-4916-A936-0D65FB6CF46A}"/>
              </a:ext>
            </a:extLst>
          </p:cNvPr>
          <p:cNvSpPr>
            <a:spLocks noGrp="1"/>
          </p:cNvSpPr>
          <p:nvPr>
            <p:ph type="pic" sz="quarter" idx="10"/>
          </p:nvPr>
        </p:nvSpPr>
        <p:spPr/>
      </p:sp>
      <p:sp>
        <p:nvSpPr>
          <p:cNvPr id="10" name="Picture Placeholder 9">
            <a:extLst>
              <a:ext uri="{FF2B5EF4-FFF2-40B4-BE49-F238E27FC236}">
                <a16:creationId xmlns:a16="http://schemas.microsoft.com/office/drawing/2014/main" id="{BC110480-9AEA-4E15-86A9-C9C53758192A}"/>
              </a:ext>
            </a:extLst>
          </p:cNvPr>
          <p:cNvSpPr>
            <a:spLocks noGrp="1"/>
          </p:cNvSpPr>
          <p:nvPr>
            <p:ph type="pic" sz="quarter" idx="11"/>
          </p:nvPr>
        </p:nvSpPr>
        <p:spPr/>
      </p:sp>
      <p:sp>
        <p:nvSpPr>
          <p:cNvPr id="12" name="Picture Placeholder 11">
            <a:extLst>
              <a:ext uri="{FF2B5EF4-FFF2-40B4-BE49-F238E27FC236}">
                <a16:creationId xmlns:a16="http://schemas.microsoft.com/office/drawing/2014/main" id="{AA0871B0-2319-49D1-B256-CA2A37E160F0}"/>
              </a:ext>
            </a:extLst>
          </p:cNvPr>
          <p:cNvSpPr>
            <a:spLocks noGrp="1"/>
          </p:cNvSpPr>
          <p:nvPr>
            <p:ph type="pic" sz="quarter" idx="12"/>
          </p:nvPr>
        </p:nvSpPr>
        <p:spPr/>
      </p:sp>
      <p:sp>
        <p:nvSpPr>
          <p:cNvPr id="14" name="Picture Placeholder 13">
            <a:extLst>
              <a:ext uri="{FF2B5EF4-FFF2-40B4-BE49-F238E27FC236}">
                <a16:creationId xmlns:a16="http://schemas.microsoft.com/office/drawing/2014/main" id="{DE093A75-6884-4DC6-9BEA-72280D23B084}"/>
              </a:ext>
            </a:extLst>
          </p:cNvPr>
          <p:cNvSpPr>
            <a:spLocks noGrp="1"/>
          </p:cNvSpPr>
          <p:nvPr>
            <p:ph type="pic" sz="quarter" idx="13"/>
          </p:nvPr>
        </p:nvSpPr>
        <p:spPr/>
      </p:sp>
    </p:spTree>
    <p:extLst>
      <p:ext uri="{BB962C8B-B14F-4D97-AF65-F5344CB8AC3E}">
        <p14:creationId xmlns:p14="http://schemas.microsoft.com/office/powerpoint/2010/main" val="158531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02C69CE-D9BA-4CF2-95D3-E67B7C352BE9}"/>
              </a:ext>
            </a:extLst>
          </p:cNvPr>
          <p:cNvSpPr>
            <a:spLocks noGrp="1"/>
          </p:cNvSpPr>
          <p:nvPr>
            <p:ph type="pic" sz="quarter" idx="10"/>
          </p:nvPr>
        </p:nvSpPr>
        <p:spPr/>
      </p:sp>
      <p:pic>
        <p:nvPicPr>
          <p:cNvPr id="27" name="Picture 26">
            <a:extLst>
              <a:ext uri="{FF2B5EF4-FFF2-40B4-BE49-F238E27FC236}">
                <a16:creationId xmlns:a16="http://schemas.microsoft.com/office/drawing/2014/main" id="{F429B16D-9C22-47E6-9BF4-21A6AF7E6C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2053" y="676764"/>
            <a:ext cx="2730900" cy="5504471"/>
          </a:xfrm>
          <a:prstGeom prst="rect">
            <a:avLst/>
          </a:prstGeom>
        </p:spPr>
      </p:pic>
      <p:grpSp>
        <p:nvGrpSpPr>
          <p:cNvPr id="22" name="Group 21">
            <a:extLst>
              <a:ext uri="{FF2B5EF4-FFF2-40B4-BE49-F238E27FC236}">
                <a16:creationId xmlns:a16="http://schemas.microsoft.com/office/drawing/2014/main" id="{13D37970-6F08-4AF9-A529-4634EB60CF43}"/>
              </a:ext>
            </a:extLst>
          </p:cNvPr>
          <p:cNvGrpSpPr/>
          <p:nvPr/>
        </p:nvGrpSpPr>
        <p:grpSpPr>
          <a:xfrm>
            <a:off x="345953" y="260916"/>
            <a:ext cx="1185457" cy="369332"/>
            <a:chOff x="345953" y="260916"/>
            <a:chExt cx="1185457" cy="369332"/>
          </a:xfrm>
        </p:grpSpPr>
        <p:sp>
          <p:nvSpPr>
            <p:cNvPr id="23" name="TextBox 22">
              <a:extLst>
                <a:ext uri="{FF2B5EF4-FFF2-40B4-BE49-F238E27FC236}">
                  <a16:creationId xmlns:a16="http://schemas.microsoft.com/office/drawing/2014/main" id="{2057E8A1-C4D4-4713-87FC-41BBC8073D66}"/>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24" name="Group 23">
              <a:extLst>
                <a:ext uri="{FF2B5EF4-FFF2-40B4-BE49-F238E27FC236}">
                  <a16:creationId xmlns:a16="http://schemas.microsoft.com/office/drawing/2014/main" id="{F437C12C-1B9B-4FD0-9ACE-39DB3032BA73}"/>
                </a:ext>
              </a:extLst>
            </p:cNvPr>
            <p:cNvGrpSpPr/>
            <p:nvPr/>
          </p:nvGrpSpPr>
          <p:grpSpPr>
            <a:xfrm>
              <a:off x="1271607" y="263297"/>
              <a:ext cx="177972" cy="97966"/>
              <a:chOff x="5827802" y="2188004"/>
              <a:chExt cx="725404" cy="399306"/>
            </a:xfrm>
          </p:grpSpPr>
          <p:sp>
            <p:nvSpPr>
              <p:cNvPr id="25" name="Graphic 4" descr="Graduation cap with solid fill">
                <a:extLst>
                  <a:ext uri="{FF2B5EF4-FFF2-40B4-BE49-F238E27FC236}">
                    <a16:creationId xmlns:a16="http://schemas.microsoft.com/office/drawing/2014/main" id="{E9B9A936-9813-4BDC-983A-6369059E28D4}"/>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26" name="Graphic 4" descr="Graduation cap with solid fill">
                <a:extLst>
                  <a:ext uri="{FF2B5EF4-FFF2-40B4-BE49-F238E27FC236}">
                    <a16:creationId xmlns:a16="http://schemas.microsoft.com/office/drawing/2014/main" id="{B1D0929E-7284-41FC-98BF-F9FFBAE5A3FF}"/>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5" name="TextBox 4">
            <a:extLst>
              <a:ext uri="{FF2B5EF4-FFF2-40B4-BE49-F238E27FC236}">
                <a16:creationId xmlns:a16="http://schemas.microsoft.com/office/drawing/2014/main" id="{C04965BF-3279-4890-AE6C-A44023BD9DB2}"/>
              </a:ext>
            </a:extLst>
          </p:cNvPr>
          <p:cNvSpPr txBox="1"/>
          <p:nvPr/>
        </p:nvSpPr>
        <p:spPr>
          <a:xfrm>
            <a:off x="1369037" y="1213774"/>
            <a:ext cx="4726963" cy="1200329"/>
          </a:xfrm>
          <a:prstGeom prst="rect">
            <a:avLst/>
          </a:prstGeom>
          <a:noFill/>
        </p:spPr>
        <p:txBody>
          <a:bodyPr wrap="square" rtlCol="0">
            <a:spAutoFit/>
          </a:bodyPr>
          <a:lstStyle/>
          <a:p>
            <a:r>
              <a:rPr lang="en-US" sz="3600">
                <a:solidFill>
                  <a:schemeClr val="tx1">
                    <a:lumMod val="85000"/>
                    <a:lumOff val="15000"/>
                  </a:schemeClr>
                </a:solidFill>
                <a:latin typeface="Montserrat SemiBold" panose="00000700000000000000" pitchFamily="2" charset="0"/>
                <a:cs typeface="Poppins SemiBold" panose="00000700000000000000" pitchFamily="2" charset="0"/>
              </a:rPr>
              <a:t>Help our student grow their career</a:t>
            </a:r>
            <a:endParaRPr lang="en-US" sz="3600" dirty="0">
              <a:solidFill>
                <a:schemeClr val="tx1">
                  <a:lumMod val="85000"/>
                  <a:lumOff val="15000"/>
                </a:schemeClr>
              </a:solidFill>
              <a:latin typeface="Montserrat SemiBold" panose="00000700000000000000" pitchFamily="2" charset="0"/>
              <a:cs typeface="Poppins SemiBold" panose="00000700000000000000" pitchFamily="2" charset="0"/>
            </a:endParaRPr>
          </a:p>
        </p:txBody>
      </p:sp>
      <p:sp>
        <p:nvSpPr>
          <p:cNvPr id="10" name="TextBox 9">
            <a:extLst>
              <a:ext uri="{FF2B5EF4-FFF2-40B4-BE49-F238E27FC236}">
                <a16:creationId xmlns:a16="http://schemas.microsoft.com/office/drawing/2014/main" id="{4770DE38-13FB-4542-9CA6-BA044A981EBB}"/>
              </a:ext>
            </a:extLst>
          </p:cNvPr>
          <p:cNvSpPr txBox="1"/>
          <p:nvPr/>
        </p:nvSpPr>
        <p:spPr>
          <a:xfrm>
            <a:off x="2169379" y="2794402"/>
            <a:ext cx="1734770" cy="276999"/>
          </a:xfrm>
          <a:prstGeom prst="rect">
            <a:avLst/>
          </a:prstGeom>
          <a:noFill/>
        </p:spPr>
        <p:txBody>
          <a:bodyPr wrap="none" rtlCol="0">
            <a:spAutoFit/>
          </a:bodyPr>
          <a:lstStyle/>
          <a:p>
            <a:r>
              <a:rPr lang="en-US" sz="1200" b="1" spc="100">
                <a:solidFill>
                  <a:schemeClr val="tx1">
                    <a:lumMod val="75000"/>
                    <a:lumOff val="25000"/>
                  </a:schemeClr>
                </a:solidFill>
                <a:latin typeface="Poppins" panose="00000500000000000000" pitchFamily="2" charset="0"/>
                <a:cs typeface="Poppins" panose="00000500000000000000" pitchFamily="2" charset="0"/>
              </a:rPr>
              <a:t>EXPERT LECTURER</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11" name="TextBox 10">
            <a:extLst>
              <a:ext uri="{FF2B5EF4-FFF2-40B4-BE49-F238E27FC236}">
                <a16:creationId xmlns:a16="http://schemas.microsoft.com/office/drawing/2014/main" id="{01FB90B1-5ECA-4ED2-97D3-FEF395BB471A}"/>
              </a:ext>
            </a:extLst>
          </p:cNvPr>
          <p:cNvSpPr txBox="1"/>
          <p:nvPr/>
        </p:nvSpPr>
        <p:spPr>
          <a:xfrm>
            <a:off x="2169380" y="3035287"/>
            <a:ext cx="3593918" cy="57240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rPr>
              <a:t>Lectus condimentum venenatis condimentum. Aliquam diam maecenas ultram maecenas sed enim viverra. </a:t>
            </a:r>
            <a:endParaRPr lang="en-US" sz="1100" dirty="0">
              <a:solidFill>
                <a:schemeClr val="tx1">
                  <a:lumMod val="50000"/>
                  <a:lumOff val="50000"/>
                </a:schemeClr>
              </a:solidFill>
            </a:endParaRPr>
          </a:p>
        </p:txBody>
      </p:sp>
      <p:sp>
        <p:nvSpPr>
          <p:cNvPr id="12" name="TextBox 11">
            <a:extLst>
              <a:ext uri="{FF2B5EF4-FFF2-40B4-BE49-F238E27FC236}">
                <a16:creationId xmlns:a16="http://schemas.microsoft.com/office/drawing/2014/main" id="{5BBB4FE6-A660-4008-8EEB-D55A95D75CD3}"/>
              </a:ext>
            </a:extLst>
          </p:cNvPr>
          <p:cNvSpPr txBox="1"/>
          <p:nvPr/>
        </p:nvSpPr>
        <p:spPr>
          <a:xfrm>
            <a:off x="2196319" y="3813405"/>
            <a:ext cx="1745991" cy="276999"/>
          </a:xfrm>
          <a:prstGeom prst="rect">
            <a:avLst/>
          </a:prstGeom>
          <a:noFill/>
        </p:spPr>
        <p:txBody>
          <a:bodyPr wrap="none" rtlCol="0">
            <a:spAutoFit/>
          </a:bodyPr>
          <a:lstStyle/>
          <a:p>
            <a:r>
              <a:rPr lang="en-US" sz="1200" b="1" spc="100" dirty="0">
                <a:solidFill>
                  <a:schemeClr val="tx1">
                    <a:lumMod val="75000"/>
                    <a:lumOff val="25000"/>
                  </a:schemeClr>
                </a:solidFill>
                <a:latin typeface="Poppins" panose="00000500000000000000" pitchFamily="2" charset="0"/>
                <a:cs typeface="Poppins" panose="00000500000000000000" pitchFamily="2" charset="0"/>
              </a:rPr>
              <a:t>BEST REPUTATION</a:t>
            </a:r>
          </a:p>
        </p:txBody>
      </p:sp>
      <p:sp>
        <p:nvSpPr>
          <p:cNvPr id="13" name="TextBox 12">
            <a:extLst>
              <a:ext uri="{FF2B5EF4-FFF2-40B4-BE49-F238E27FC236}">
                <a16:creationId xmlns:a16="http://schemas.microsoft.com/office/drawing/2014/main" id="{1AEC6F5E-9EF4-4A29-A5FF-61D93484DE70}"/>
              </a:ext>
            </a:extLst>
          </p:cNvPr>
          <p:cNvSpPr txBox="1"/>
          <p:nvPr/>
        </p:nvSpPr>
        <p:spPr>
          <a:xfrm>
            <a:off x="2196320" y="4053556"/>
            <a:ext cx="3568566" cy="57240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rPr>
              <a:t>Lectus condimentum venenatis condimentum. Aliquam diam maecenas ultram maecenas sed enim viverra. </a:t>
            </a:r>
            <a:endParaRPr lang="en-US" sz="1100" dirty="0">
              <a:solidFill>
                <a:schemeClr val="tx1">
                  <a:lumMod val="50000"/>
                  <a:lumOff val="50000"/>
                </a:schemeClr>
              </a:solidFill>
            </a:endParaRPr>
          </a:p>
        </p:txBody>
      </p:sp>
      <p:sp>
        <p:nvSpPr>
          <p:cNvPr id="17" name="TextBox 16">
            <a:extLst>
              <a:ext uri="{FF2B5EF4-FFF2-40B4-BE49-F238E27FC236}">
                <a16:creationId xmlns:a16="http://schemas.microsoft.com/office/drawing/2014/main" id="{5E3590F9-614B-4C87-9EE3-A6B7B8B05EFB}"/>
              </a:ext>
            </a:extLst>
          </p:cNvPr>
          <p:cNvSpPr txBox="1"/>
          <p:nvPr/>
        </p:nvSpPr>
        <p:spPr>
          <a:xfrm>
            <a:off x="2196319" y="4831674"/>
            <a:ext cx="1406154" cy="276999"/>
          </a:xfrm>
          <a:prstGeom prst="rect">
            <a:avLst/>
          </a:prstGeom>
          <a:noFill/>
        </p:spPr>
        <p:txBody>
          <a:bodyPr wrap="none" rtlCol="0">
            <a:spAutoFit/>
          </a:bodyPr>
          <a:lstStyle/>
          <a:p>
            <a:r>
              <a:rPr lang="en-US" sz="1200" b="1" spc="100">
                <a:solidFill>
                  <a:schemeClr val="tx1">
                    <a:lumMod val="75000"/>
                    <a:lumOff val="25000"/>
                  </a:schemeClr>
                </a:solidFill>
                <a:latin typeface="Poppins" panose="00000500000000000000" pitchFamily="2" charset="0"/>
                <a:cs typeface="Poppins" panose="00000500000000000000" pitchFamily="2" charset="0"/>
              </a:rPr>
              <a:t>SCHOLARSHIP</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18" name="TextBox 17">
            <a:extLst>
              <a:ext uri="{FF2B5EF4-FFF2-40B4-BE49-F238E27FC236}">
                <a16:creationId xmlns:a16="http://schemas.microsoft.com/office/drawing/2014/main" id="{27DEBF29-BD3B-41E8-85F9-5A2046F8D957}"/>
              </a:ext>
            </a:extLst>
          </p:cNvPr>
          <p:cNvSpPr txBox="1"/>
          <p:nvPr/>
        </p:nvSpPr>
        <p:spPr>
          <a:xfrm>
            <a:off x="2196320" y="5071825"/>
            <a:ext cx="3568566" cy="57240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rPr>
              <a:t>Lectus condimentum venenatis condimentum. Aliquam diam maecenas ultram maecenas sed enim viverra. </a:t>
            </a:r>
            <a:endParaRPr lang="en-US" sz="1100" dirty="0">
              <a:solidFill>
                <a:schemeClr val="tx1">
                  <a:lumMod val="50000"/>
                  <a:lumOff val="50000"/>
                </a:schemeClr>
              </a:solidFill>
            </a:endParaRPr>
          </a:p>
        </p:txBody>
      </p:sp>
      <p:sp>
        <p:nvSpPr>
          <p:cNvPr id="81" name="TextBox 80">
            <a:extLst>
              <a:ext uri="{FF2B5EF4-FFF2-40B4-BE49-F238E27FC236}">
                <a16:creationId xmlns:a16="http://schemas.microsoft.com/office/drawing/2014/main" id="{7B0C5624-B8D5-4D37-B1CC-75246107716A}"/>
              </a:ext>
            </a:extLst>
          </p:cNvPr>
          <p:cNvSpPr txBox="1"/>
          <p:nvPr/>
        </p:nvSpPr>
        <p:spPr>
          <a:xfrm>
            <a:off x="1589798" y="2761947"/>
            <a:ext cx="428322" cy="369332"/>
          </a:xfrm>
          <a:prstGeom prst="rect">
            <a:avLst/>
          </a:prstGeom>
          <a:noFill/>
        </p:spPr>
        <p:txBody>
          <a:bodyPr wrap="none" rtlCol="0">
            <a:spAutoFit/>
          </a:bodyPr>
          <a:lstStyle/>
          <a:p>
            <a:pPr algn="ctr"/>
            <a:r>
              <a:rPr lang="en-US">
                <a:solidFill>
                  <a:srgbClr val="4A407C"/>
                </a:solidFill>
                <a:latin typeface="Montserrat SemiBold" panose="00000700000000000000" pitchFamily="2" charset="0"/>
              </a:rPr>
              <a:t>01</a:t>
            </a:r>
          </a:p>
        </p:txBody>
      </p:sp>
      <p:sp>
        <p:nvSpPr>
          <p:cNvPr id="82" name="TextBox 81">
            <a:extLst>
              <a:ext uri="{FF2B5EF4-FFF2-40B4-BE49-F238E27FC236}">
                <a16:creationId xmlns:a16="http://schemas.microsoft.com/office/drawing/2014/main" id="{60AF5806-E351-49A8-9D8C-DB43BEF88ECF}"/>
              </a:ext>
            </a:extLst>
          </p:cNvPr>
          <p:cNvSpPr txBox="1"/>
          <p:nvPr/>
        </p:nvSpPr>
        <p:spPr>
          <a:xfrm>
            <a:off x="1566554" y="3772567"/>
            <a:ext cx="474810" cy="369332"/>
          </a:xfrm>
          <a:prstGeom prst="rect">
            <a:avLst/>
          </a:prstGeom>
          <a:noFill/>
        </p:spPr>
        <p:txBody>
          <a:bodyPr wrap="none" rtlCol="0">
            <a:spAutoFit/>
          </a:bodyPr>
          <a:lstStyle/>
          <a:p>
            <a:pPr algn="ctr"/>
            <a:r>
              <a:rPr lang="en-US">
                <a:solidFill>
                  <a:srgbClr val="ED8A78"/>
                </a:solidFill>
                <a:latin typeface="Montserrat SemiBold" panose="00000700000000000000" pitchFamily="2" charset="0"/>
              </a:rPr>
              <a:t>02</a:t>
            </a:r>
          </a:p>
        </p:txBody>
      </p:sp>
      <p:sp>
        <p:nvSpPr>
          <p:cNvPr id="83" name="TextBox 82">
            <a:extLst>
              <a:ext uri="{FF2B5EF4-FFF2-40B4-BE49-F238E27FC236}">
                <a16:creationId xmlns:a16="http://schemas.microsoft.com/office/drawing/2014/main" id="{3DFD5510-48A9-4266-8E68-9C931576183B}"/>
              </a:ext>
            </a:extLst>
          </p:cNvPr>
          <p:cNvSpPr txBox="1"/>
          <p:nvPr/>
        </p:nvSpPr>
        <p:spPr>
          <a:xfrm>
            <a:off x="1572445" y="4797476"/>
            <a:ext cx="474810" cy="369332"/>
          </a:xfrm>
          <a:prstGeom prst="rect">
            <a:avLst/>
          </a:prstGeom>
          <a:noFill/>
        </p:spPr>
        <p:txBody>
          <a:bodyPr wrap="none" rtlCol="0">
            <a:spAutoFit/>
          </a:bodyPr>
          <a:lstStyle/>
          <a:p>
            <a:pPr algn="ctr"/>
            <a:r>
              <a:rPr lang="en-US">
                <a:solidFill>
                  <a:srgbClr val="93D1B6"/>
                </a:solidFill>
                <a:latin typeface="Montserrat SemiBold" panose="00000700000000000000" pitchFamily="2" charset="0"/>
              </a:rPr>
              <a:t>03</a:t>
            </a:r>
          </a:p>
        </p:txBody>
      </p:sp>
      <p:sp>
        <p:nvSpPr>
          <p:cNvPr id="84" name="Rectangle: Rounded Corners 83">
            <a:extLst>
              <a:ext uri="{FF2B5EF4-FFF2-40B4-BE49-F238E27FC236}">
                <a16:creationId xmlns:a16="http://schemas.microsoft.com/office/drawing/2014/main" id="{89CB9192-9B19-427A-B7BC-03BD1F73118B}"/>
              </a:ext>
            </a:extLst>
          </p:cNvPr>
          <p:cNvSpPr/>
          <p:nvPr/>
        </p:nvSpPr>
        <p:spPr>
          <a:xfrm>
            <a:off x="1703540" y="3071271"/>
            <a:ext cx="228602" cy="27432"/>
          </a:xfrm>
          <a:prstGeom prst="roundRect">
            <a:avLst>
              <a:gd name="adj" fmla="val 50000"/>
            </a:avLst>
          </a:prstGeom>
          <a:solidFill>
            <a:srgbClr val="4A4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Rounded Corners 85">
            <a:extLst>
              <a:ext uri="{FF2B5EF4-FFF2-40B4-BE49-F238E27FC236}">
                <a16:creationId xmlns:a16="http://schemas.microsoft.com/office/drawing/2014/main" id="{E037F190-C283-401A-B1EE-0E279694E6F4}"/>
              </a:ext>
            </a:extLst>
          </p:cNvPr>
          <p:cNvSpPr/>
          <p:nvPr/>
        </p:nvSpPr>
        <p:spPr>
          <a:xfrm>
            <a:off x="1686501" y="5121089"/>
            <a:ext cx="258627" cy="27432"/>
          </a:xfrm>
          <a:prstGeom prst="roundRect">
            <a:avLst>
              <a:gd name="adj" fmla="val 50000"/>
            </a:avLst>
          </a:prstGeom>
          <a:solidFill>
            <a:srgbClr val="93D1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Rounded Corners 87">
            <a:extLst>
              <a:ext uri="{FF2B5EF4-FFF2-40B4-BE49-F238E27FC236}">
                <a16:creationId xmlns:a16="http://schemas.microsoft.com/office/drawing/2014/main" id="{0B31FAA1-A710-4C19-80A1-74BA9941A3E3}"/>
              </a:ext>
            </a:extLst>
          </p:cNvPr>
          <p:cNvSpPr/>
          <p:nvPr/>
        </p:nvSpPr>
        <p:spPr>
          <a:xfrm>
            <a:off x="1683411" y="4101107"/>
            <a:ext cx="258627" cy="27432"/>
          </a:xfrm>
          <a:prstGeom prst="roundRect">
            <a:avLst>
              <a:gd name="adj" fmla="val 50000"/>
            </a:avLst>
          </a:prstGeom>
          <a:solidFill>
            <a:srgbClr val="ED8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D8A78"/>
              </a:solidFill>
            </a:endParaRPr>
          </a:p>
        </p:txBody>
      </p:sp>
    </p:spTree>
    <p:extLst>
      <p:ext uri="{BB962C8B-B14F-4D97-AF65-F5344CB8AC3E}">
        <p14:creationId xmlns:p14="http://schemas.microsoft.com/office/powerpoint/2010/main" val="1289273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D9ED59E-8EC3-45B2-8B58-6A3B72CB8514}"/>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8F4FCBD0-44F4-4BE9-8BFF-0123D3B218E5}"/>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1961FCA6-327E-4661-BC42-627D239A96A9}"/>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1D146CD0-3AC1-4BBA-B186-951984EB251D}"/>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ACF18494-F700-49DF-9683-8F7F195713E8}"/>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graphicFrame>
        <p:nvGraphicFramePr>
          <p:cNvPr id="7" name="Chart 6">
            <a:extLst>
              <a:ext uri="{FF2B5EF4-FFF2-40B4-BE49-F238E27FC236}">
                <a16:creationId xmlns:a16="http://schemas.microsoft.com/office/drawing/2014/main" id="{ED86FB61-A450-48F5-B7BF-7ED8F9C12D54}"/>
              </a:ext>
            </a:extLst>
          </p:cNvPr>
          <p:cNvGraphicFramePr/>
          <p:nvPr>
            <p:extLst>
              <p:ext uri="{D42A27DB-BD31-4B8C-83A1-F6EECF244321}">
                <p14:modId xmlns:p14="http://schemas.microsoft.com/office/powerpoint/2010/main" val="750738959"/>
              </p:ext>
            </p:extLst>
          </p:nvPr>
        </p:nvGraphicFramePr>
        <p:xfrm>
          <a:off x="6270170" y="1621684"/>
          <a:ext cx="5152571" cy="3857563"/>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BFDD84DB-62A5-4772-96E9-DE78A004D022}"/>
              </a:ext>
            </a:extLst>
          </p:cNvPr>
          <p:cNvSpPr txBox="1"/>
          <p:nvPr/>
        </p:nvSpPr>
        <p:spPr>
          <a:xfrm>
            <a:off x="952701" y="1509380"/>
            <a:ext cx="4606269" cy="707886"/>
          </a:xfrm>
          <a:prstGeom prst="rect">
            <a:avLst/>
          </a:prstGeom>
          <a:noFill/>
        </p:spPr>
        <p:txBody>
          <a:bodyPr wrap="square" rtlCol="0">
            <a:spAutoFit/>
          </a:bodyPr>
          <a:lstStyle/>
          <a:p>
            <a:r>
              <a:rPr lang="en-US" sz="4000">
                <a:solidFill>
                  <a:schemeClr val="tx1">
                    <a:lumMod val="85000"/>
                    <a:lumOff val="15000"/>
                  </a:schemeClr>
                </a:solidFill>
                <a:latin typeface="Montserrat SemiBold" panose="00000700000000000000" pitchFamily="2" charset="0"/>
                <a:cs typeface="Poppins SemiBold" panose="00000700000000000000" pitchFamily="2" charset="0"/>
              </a:rPr>
              <a:t>Eduvera Charts</a:t>
            </a:r>
            <a:endParaRPr lang="en-US" sz="4000" dirty="0">
              <a:solidFill>
                <a:schemeClr val="tx1">
                  <a:lumMod val="85000"/>
                  <a:lumOff val="15000"/>
                </a:schemeClr>
              </a:solidFill>
              <a:latin typeface="Montserrat SemiBold" panose="00000700000000000000" pitchFamily="2" charset="0"/>
              <a:cs typeface="Poppins SemiBold" panose="00000700000000000000" pitchFamily="2" charset="0"/>
            </a:endParaRPr>
          </a:p>
        </p:txBody>
      </p:sp>
      <p:sp>
        <p:nvSpPr>
          <p:cNvPr id="10" name="TextBox 9">
            <a:extLst>
              <a:ext uri="{FF2B5EF4-FFF2-40B4-BE49-F238E27FC236}">
                <a16:creationId xmlns:a16="http://schemas.microsoft.com/office/drawing/2014/main" id="{17CA56E3-86FA-463A-A370-C91C213E9A28}"/>
              </a:ext>
            </a:extLst>
          </p:cNvPr>
          <p:cNvSpPr txBox="1"/>
          <p:nvPr/>
        </p:nvSpPr>
        <p:spPr>
          <a:xfrm>
            <a:off x="1008234" y="3054593"/>
            <a:ext cx="4550739" cy="1328505"/>
          </a:xfrm>
          <a:prstGeom prst="rect">
            <a:avLst/>
          </a:prstGeom>
          <a:noFill/>
        </p:spPr>
        <p:txBody>
          <a:bodyPr wrap="square" rtlCol="0">
            <a:spAutoFit/>
          </a:bodyPr>
          <a:lstStyle/>
          <a:p>
            <a:pPr algn="just">
              <a:lnSpc>
                <a:spcPct val="150000"/>
              </a:lnSpc>
            </a:pP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Duis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aute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irure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dolor in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reprehenderit</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in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velit</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esse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cillum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ipsum dolor sit es lorem ipsum dolor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siabes</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dolore magna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aliqua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uta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enimvas</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ad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minimasa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veniam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nostrud</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consectetur</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adipiscinc</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elita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vederico</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fernandesi</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enimvas</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minimasa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veniam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nostrud</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consectetur</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adipiscinc</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elita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vederico</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fernandesi</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uisas</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aute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adipiscinc</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elita</a:t>
            </a: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endPar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11" name="Rectangle 10">
            <a:extLst>
              <a:ext uri="{FF2B5EF4-FFF2-40B4-BE49-F238E27FC236}">
                <a16:creationId xmlns:a16="http://schemas.microsoft.com/office/drawing/2014/main" id="{F080AB3F-8B91-4D11-BB8A-C63FD5604A0C}"/>
              </a:ext>
            </a:extLst>
          </p:cNvPr>
          <p:cNvSpPr/>
          <p:nvPr/>
        </p:nvSpPr>
        <p:spPr>
          <a:xfrm>
            <a:off x="1085259" y="2406722"/>
            <a:ext cx="1045029" cy="45720"/>
          </a:xfrm>
          <a:prstGeom prst="rect">
            <a:avLst/>
          </a:prstGeom>
          <a:solidFill>
            <a:srgbClr val="F5B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95FEB82A-FAB7-455B-8583-DAB3A40B98B0}"/>
              </a:ext>
            </a:extLst>
          </p:cNvPr>
          <p:cNvSpPr txBox="1"/>
          <p:nvPr/>
        </p:nvSpPr>
        <p:spPr>
          <a:xfrm>
            <a:off x="996243" y="2764342"/>
            <a:ext cx="2711640" cy="276999"/>
          </a:xfrm>
          <a:prstGeom prst="rect">
            <a:avLst/>
          </a:prstGeom>
          <a:noFill/>
        </p:spPr>
        <p:txBody>
          <a:bodyPr wrap="none" rtlCol="0">
            <a:spAutoFit/>
          </a:bodyPr>
          <a:lstStyle/>
          <a:p>
            <a:r>
              <a:rPr lang="en-US" sz="1200" b="1" spc="120">
                <a:solidFill>
                  <a:schemeClr val="tx1">
                    <a:lumMod val="75000"/>
                    <a:lumOff val="25000"/>
                  </a:schemeClr>
                </a:solidFill>
                <a:latin typeface="Poppins" panose="00000500000000000000" pitchFamily="2" charset="0"/>
                <a:cs typeface="Poppins" panose="00000500000000000000" pitchFamily="2" charset="0"/>
              </a:rPr>
              <a:t>EDUVERA PROGRESS IN 2020</a:t>
            </a:r>
            <a:endParaRPr lang="en-US" sz="1200" b="1" spc="120" dirty="0">
              <a:solidFill>
                <a:schemeClr val="tx1">
                  <a:lumMod val="75000"/>
                  <a:lumOff val="25000"/>
                </a:schemeClr>
              </a:solidFill>
              <a:latin typeface="Poppins" panose="00000500000000000000" pitchFamily="2" charset="0"/>
              <a:cs typeface="Poppins" panose="00000500000000000000" pitchFamily="2" charset="0"/>
            </a:endParaRPr>
          </a:p>
        </p:txBody>
      </p:sp>
      <p:graphicFrame>
        <p:nvGraphicFramePr>
          <p:cNvPr id="14" name="Chart 13">
            <a:extLst>
              <a:ext uri="{FF2B5EF4-FFF2-40B4-BE49-F238E27FC236}">
                <a16:creationId xmlns:a16="http://schemas.microsoft.com/office/drawing/2014/main" id="{3D2F57D8-FA15-40F0-9386-D75E699FCC61}"/>
              </a:ext>
            </a:extLst>
          </p:cNvPr>
          <p:cNvGraphicFramePr/>
          <p:nvPr>
            <p:extLst>
              <p:ext uri="{D42A27DB-BD31-4B8C-83A1-F6EECF244321}">
                <p14:modId xmlns:p14="http://schemas.microsoft.com/office/powerpoint/2010/main" val="955408853"/>
              </p:ext>
            </p:extLst>
          </p:nvPr>
        </p:nvGraphicFramePr>
        <p:xfrm>
          <a:off x="1085259" y="4423936"/>
          <a:ext cx="1057763" cy="1113367"/>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271DE2E8-6C51-432F-AA7E-C4A8D53AE952}"/>
              </a:ext>
            </a:extLst>
          </p:cNvPr>
          <p:cNvSpPr txBox="1"/>
          <p:nvPr/>
        </p:nvSpPr>
        <p:spPr>
          <a:xfrm>
            <a:off x="1302268" y="4825856"/>
            <a:ext cx="615874" cy="338554"/>
          </a:xfrm>
          <a:prstGeom prst="rect">
            <a:avLst/>
          </a:prstGeom>
          <a:noFill/>
        </p:spPr>
        <p:txBody>
          <a:bodyPr wrap="none" rtlCol="0">
            <a:spAutoFit/>
          </a:bodyPr>
          <a:lstStyle/>
          <a:p>
            <a:pPr algn="ctr"/>
            <a:r>
              <a:rPr lang="en-US" sz="1600" dirty="0">
                <a:solidFill>
                  <a:schemeClr val="tx1">
                    <a:lumMod val="75000"/>
                    <a:lumOff val="25000"/>
                  </a:schemeClr>
                </a:solidFill>
                <a:latin typeface="Poppins SemiBold" panose="00000700000000000000" pitchFamily="2" charset="0"/>
                <a:cs typeface="Poppins SemiBold" panose="00000700000000000000" pitchFamily="2" charset="0"/>
              </a:rPr>
              <a:t>90%</a:t>
            </a:r>
          </a:p>
        </p:txBody>
      </p:sp>
      <p:sp>
        <p:nvSpPr>
          <p:cNvPr id="16" name="TextBox 15">
            <a:extLst>
              <a:ext uri="{FF2B5EF4-FFF2-40B4-BE49-F238E27FC236}">
                <a16:creationId xmlns:a16="http://schemas.microsoft.com/office/drawing/2014/main" id="{048A1C79-E90D-4CAD-B1E8-884EF9D1A2D1}"/>
              </a:ext>
            </a:extLst>
          </p:cNvPr>
          <p:cNvSpPr txBox="1"/>
          <p:nvPr/>
        </p:nvSpPr>
        <p:spPr>
          <a:xfrm>
            <a:off x="2415328" y="4559758"/>
            <a:ext cx="3143642" cy="820674"/>
          </a:xfrm>
          <a:prstGeom prst="rect">
            <a:avLst/>
          </a:prstGeom>
          <a:noFill/>
        </p:spPr>
        <p:txBody>
          <a:bodyPr wrap="square" rtlCol="0">
            <a:spAutoFit/>
          </a:bodyPr>
          <a:lstStyle/>
          <a:p>
            <a:pPr algn="just">
              <a:lnSpc>
                <a:spcPct val="150000"/>
              </a:lnSpc>
            </a:pP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velitesse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clum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ipsum dolor sit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anim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lorem ipsum dolor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minimasa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veniam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nostrud</a:t>
            </a: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a:solidFill>
                  <a:schemeClr val="tx1">
                    <a:lumMod val="50000"/>
                    <a:lumOff val="50000"/>
                  </a:schemeClr>
                </a:solidFill>
                <a:latin typeface="Lato" panose="020F0502020204030203" pitchFamily="34" charset="0"/>
              </a:rPr>
              <a:t>magna </a:t>
            </a: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minimasa veniam nostrud .</a:t>
            </a:r>
            <a:endPar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endParaRPr>
          </a:p>
        </p:txBody>
      </p:sp>
      <p:cxnSp>
        <p:nvCxnSpPr>
          <p:cNvPr id="17" name="Straight Connector 16">
            <a:extLst>
              <a:ext uri="{FF2B5EF4-FFF2-40B4-BE49-F238E27FC236}">
                <a16:creationId xmlns:a16="http://schemas.microsoft.com/office/drawing/2014/main" id="{67167200-652F-47E5-B67F-3196C422A6A8}"/>
              </a:ext>
            </a:extLst>
          </p:cNvPr>
          <p:cNvCxnSpPr/>
          <p:nvPr/>
        </p:nvCxnSpPr>
        <p:spPr>
          <a:xfrm>
            <a:off x="2219222" y="4660030"/>
            <a:ext cx="0" cy="64008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0427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52CD3B0A-431C-4C66-824D-CD330B932927}"/>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78FC7C44-C41D-4255-A50C-66A851B5A78C}"/>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F9789441-376E-4DBC-8FD0-3D34A5FD95BA}"/>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754E3638-5337-4D3B-B7F8-A7061B5B9B16}"/>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7300F9FF-8026-421E-B4AE-52DDE6CF915C}"/>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grpSp>
        <p:nvGrpSpPr>
          <p:cNvPr id="7" name="Group 6">
            <a:extLst>
              <a:ext uri="{FF2B5EF4-FFF2-40B4-BE49-F238E27FC236}">
                <a16:creationId xmlns:a16="http://schemas.microsoft.com/office/drawing/2014/main" id="{FEA8E261-B1CE-41FC-9603-1DB81B2E625E}"/>
              </a:ext>
            </a:extLst>
          </p:cNvPr>
          <p:cNvGrpSpPr/>
          <p:nvPr/>
        </p:nvGrpSpPr>
        <p:grpSpPr>
          <a:xfrm>
            <a:off x="4317806" y="2268834"/>
            <a:ext cx="3553415" cy="3542767"/>
            <a:chOff x="4317806" y="2382873"/>
            <a:chExt cx="3553415" cy="3542767"/>
          </a:xfrm>
        </p:grpSpPr>
        <p:sp>
          <p:nvSpPr>
            <p:cNvPr id="8" name="Freeform: Shape 7">
              <a:extLst>
                <a:ext uri="{FF2B5EF4-FFF2-40B4-BE49-F238E27FC236}">
                  <a16:creationId xmlns:a16="http://schemas.microsoft.com/office/drawing/2014/main" id="{267AB3AF-1EB8-4BB3-9E20-97171DE43372}"/>
                </a:ext>
              </a:extLst>
            </p:cNvPr>
            <p:cNvSpPr/>
            <p:nvPr/>
          </p:nvSpPr>
          <p:spPr>
            <a:xfrm rot="10800000">
              <a:off x="6162538" y="2382873"/>
              <a:ext cx="1708683" cy="1708684"/>
            </a:xfrm>
            <a:custGeom>
              <a:avLst/>
              <a:gdLst>
                <a:gd name="connsiteX0" fmla="*/ 914400 w 1828800"/>
                <a:gd name="connsiteY0" fmla="*/ 1828801 h 1828801"/>
                <a:gd name="connsiteX1" fmla="*/ 0 w 1828800"/>
                <a:gd name="connsiteY1" fmla="*/ 1828801 h 1828801"/>
                <a:gd name="connsiteX2" fmla="*/ 0 w 1828800"/>
                <a:gd name="connsiteY2" fmla="*/ 914401 h 1828801"/>
                <a:gd name="connsiteX3" fmla="*/ 0 w 1828800"/>
                <a:gd name="connsiteY3" fmla="*/ 914401 h 1828801"/>
                <a:gd name="connsiteX4" fmla="*/ 0 w 1828800"/>
                <a:gd name="connsiteY4" fmla="*/ 914400 h 1828801"/>
                <a:gd name="connsiteX5" fmla="*/ 914400 w 1828800"/>
                <a:gd name="connsiteY5" fmla="*/ 0 h 1828801"/>
                <a:gd name="connsiteX6" fmla="*/ 1828800 w 1828800"/>
                <a:gd name="connsiteY6" fmla="*/ 0 h 1828801"/>
                <a:gd name="connsiteX7" fmla="*/ 1828800 w 1828800"/>
                <a:gd name="connsiteY7" fmla="*/ 914400 h 1828801"/>
                <a:gd name="connsiteX8" fmla="*/ 1828800 w 1828800"/>
                <a:gd name="connsiteY8" fmla="*/ 914401 h 1828801"/>
                <a:gd name="connsiteX9" fmla="*/ 1828800 w 1828800"/>
                <a:gd name="connsiteY9" fmla="*/ 914401 h 1828801"/>
                <a:gd name="connsiteX10" fmla="*/ 914400 w 1828800"/>
                <a:gd name="connsiteY10" fmla="*/ 1828801 h 1828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1828801">
                  <a:moveTo>
                    <a:pt x="914400" y="1828801"/>
                  </a:moveTo>
                  <a:lnTo>
                    <a:pt x="0" y="1828801"/>
                  </a:lnTo>
                  <a:lnTo>
                    <a:pt x="0" y="914401"/>
                  </a:lnTo>
                  <a:lnTo>
                    <a:pt x="0" y="914401"/>
                  </a:lnTo>
                  <a:lnTo>
                    <a:pt x="0" y="914400"/>
                  </a:lnTo>
                  <a:cubicBezTo>
                    <a:pt x="0" y="409391"/>
                    <a:pt x="409391" y="0"/>
                    <a:pt x="914400" y="0"/>
                  </a:cubicBezTo>
                  <a:lnTo>
                    <a:pt x="1828800" y="0"/>
                  </a:lnTo>
                  <a:lnTo>
                    <a:pt x="1828800" y="914400"/>
                  </a:lnTo>
                  <a:lnTo>
                    <a:pt x="1828800" y="914401"/>
                  </a:lnTo>
                  <a:lnTo>
                    <a:pt x="1828800" y="914401"/>
                  </a:lnTo>
                  <a:cubicBezTo>
                    <a:pt x="1828800" y="1419410"/>
                    <a:pt x="1419409" y="1828801"/>
                    <a:pt x="914400" y="1828801"/>
                  </a:cubicBezTo>
                  <a:close/>
                </a:path>
              </a:pathLst>
            </a:custGeom>
            <a:solidFill>
              <a:srgbClr val="FFC000">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92D2DB20-920D-45BC-8B34-EA97DF64AAEA}"/>
                </a:ext>
              </a:extLst>
            </p:cNvPr>
            <p:cNvSpPr/>
            <p:nvPr/>
          </p:nvSpPr>
          <p:spPr>
            <a:xfrm rot="5400000">
              <a:off x="6159565" y="4213984"/>
              <a:ext cx="1447541" cy="1447542"/>
            </a:xfrm>
            <a:custGeom>
              <a:avLst/>
              <a:gdLst>
                <a:gd name="connsiteX0" fmla="*/ 914400 w 1828800"/>
                <a:gd name="connsiteY0" fmla="*/ 1828801 h 1828801"/>
                <a:gd name="connsiteX1" fmla="*/ 0 w 1828800"/>
                <a:gd name="connsiteY1" fmla="*/ 1828801 h 1828801"/>
                <a:gd name="connsiteX2" fmla="*/ 0 w 1828800"/>
                <a:gd name="connsiteY2" fmla="*/ 914401 h 1828801"/>
                <a:gd name="connsiteX3" fmla="*/ 0 w 1828800"/>
                <a:gd name="connsiteY3" fmla="*/ 914401 h 1828801"/>
                <a:gd name="connsiteX4" fmla="*/ 0 w 1828800"/>
                <a:gd name="connsiteY4" fmla="*/ 914400 h 1828801"/>
                <a:gd name="connsiteX5" fmla="*/ 914400 w 1828800"/>
                <a:gd name="connsiteY5" fmla="*/ 0 h 1828801"/>
                <a:gd name="connsiteX6" fmla="*/ 1828800 w 1828800"/>
                <a:gd name="connsiteY6" fmla="*/ 0 h 1828801"/>
                <a:gd name="connsiteX7" fmla="*/ 1828800 w 1828800"/>
                <a:gd name="connsiteY7" fmla="*/ 914400 h 1828801"/>
                <a:gd name="connsiteX8" fmla="*/ 1828800 w 1828800"/>
                <a:gd name="connsiteY8" fmla="*/ 914401 h 1828801"/>
                <a:gd name="connsiteX9" fmla="*/ 1828800 w 1828800"/>
                <a:gd name="connsiteY9" fmla="*/ 914401 h 1828801"/>
                <a:gd name="connsiteX10" fmla="*/ 914400 w 1828800"/>
                <a:gd name="connsiteY10" fmla="*/ 1828801 h 1828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1828801">
                  <a:moveTo>
                    <a:pt x="914400" y="1828801"/>
                  </a:moveTo>
                  <a:lnTo>
                    <a:pt x="0" y="1828801"/>
                  </a:lnTo>
                  <a:lnTo>
                    <a:pt x="0" y="914401"/>
                  </a:lnTo>
                  <a:lnTo>
                    <a:pt x="0" y="914401"/>
                  </a:lnTo>
                  <a:lnTo>
                    <a:pt x="0" y="914400"/>
                  </a:lnTo>
                  <a:cubicBezTo>
                    <a:pt x="0" y="409391"/>
                    <a:pt x="409391" y="0"/>
                    <a:pt x="914400" y="0"/>
                  </a:cubicBezTo>
                  <a:lnTo>
                    <a:pt x="1828800" y="0"/>
                  </a:lnTo>
                  <a:lnTo>
                    <a:pt x="1828800" y="914400"/>
                  </a:lnTo>
                  <a:lnTo>
                    <a:pt x="1828800" y="914401"/>
                  </a:lnTo>
                  <a:lnTo>
                    <a:pt x="1828800" y="914401"/>
                  </a:lnTo>
                  <a:cubicBezTo>
                    <a:pt x="1828800" y="1419410"/>
                    <a:pt x="1419409" y="1828801"/>
                    <a:pt x="914400" y="1828801"/>
                  </a:cubicBezTo>
                  <a:close/>
                </a:path>
              </a:pathLst>
            </a:custGeom>
            <a:solidFill>
              <a:srgbClr val="ED8A78">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486C6821-C19E-4CF7-8E87-0DC4980936BF}"/>
                </a:ext>
              </a:extLst>
            </p:cNvPr>
            <p:cNvSpPr/>
            <p:nvPr/>
          </p:nvSpPr>
          <p:spPr>
            <a:xfrm rot="5400000">
              <a:off x="4581922" y="2644017"/>
              <a:ext cx="1447541" cy="1447542"/>
            </a:xfrm>
            <a:custGeom>
              <a:avLst/>
              <a:gdLst>
                <a:gd name="connsiteX0" fmla="*/ 914400 w 1828800"/>
                <a:gd name="connsiteY0" fmla="*/ 1828801 h 1828801"/>
                <a:gd name="connsiteX1" fmla="*/ 0 w 1828800"/>
                <a:gd name="connsiteY1" fmla="*/ 1828801 h 1828801"/>
                <a:gd name="connsiteX2" fmla="*/ 0 w 1828800"/>
                <a:gd name="connsiteY2" fmla="*/ 914401 h 1828801"/>
                <a:gd name="connsiteX3" fmla="*/ 0 w 1828800"/>
                <a:gd name="connsiteY3" fmla="*/ 914401 h 1828801"/>
                <a:gd name="connsiteX4" fmla="*/ 0 w 1828800"/>
                <a:gd name="connsiteY4" fmla="*/ 914400 h 1828801"/>
                <a:gd name="connsiteX5" fmla="*/ 914400 w 1828800"/>
                <a:gd name="connsiteY5" fmla="*/ 0 h 1828801"/>
                <a:gd name="connsiteX6" fmla="*/ 1828800 w 1828800"/>
                <a:gd name="connsiteY6" fmla="*/ 0 h 1828801"/>
                <a:gd name="connsiteX7" fmla="*/ 1828800 w 1828800"/>
                <a:gd name="connsiteY7" fmla="*/ 914400 h 1828801"/>
                <a:gd name="connsiteX8" fmla="*/ 1828800 w 1828800"/>
                <a:gd name="connsiteY8" fmla="*/ 914401 h 1828801"/>
                <a:gd name="connsiteX9" fmla="*/ 1828800 w 1828800"/>
                <a:gd name="connsiteY9" fmla="*/ 914401 h 1828801"/>
                <a:gd name="connsiteX10" fmla="*/ 914400 w 1828800"/>
                <a:gd name="connsiteY10" fmla="*/ 1828801 h 1828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1828801">
                  <a:moveTo>
                    <a:pt x="914400" y="1828801"/>
                  </a:moveTo>
                  <a:lnTo>
                    <a:pt x="0" y="1828801"/>
                  </a:lnTo>
                  <a:lnTo>
                    <a:pt x="0" y="914401"/>
                  </a:lnTo>
                  <a:lnTo>
                    <a:pt x="0" y="914401"/>
                  </a:lnTo>
                  <a:lnTo>
                    <a:pt x="0" y="914400"/>
                  </a:lnTo>
                  <a:cubicBezTo>
                    <a:pt x="0" y="409391"/>
                    <a:pt x="409391" y="0"/>
                    <a:pt x="914400" y="0"/>
                  </a:cubicBezTo>
                  <a:lnTo>
                    <a:pt x="1828800" y="0"/>
                  </a:lnTo>
                  <a:lnTo>
                    <a:pt x="1828800" y="914400"/>
                  </a:lnTo>
                  <a:lnTo>
                    <a:pt x="1828800" y="914401"/>
                  </a:lnTo>
                  <a:lnTo>
                    <a:pt x="1828800" y="914401"/>
                  </a:lnTo>
                  <a:cubicBezTo>
                    <a:pt x="1828800" y="1419410"/>
                    <a:pt x="1419409" y="1828801"/>
                    <a:pt x="914400" y="1828801"/>
                  </a:cubicBezTo>
                  <a:close/>
                </a:path>
              </a:pathLst>
            </a:custGeom>
            <a:solidFill>
              <a:schemeClr val="accent1">
                <a:lumMod val="60000"/>
                <a:lumOff val="40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1E8265F-61C8-46D0-AF68-83A2743EF423}"/>
                </a:ext>
              </a:extLst>
            </p:cNvPr>
            <p:cNvSpPr/>
            <p:nvPr/>
          </p:nvSpPr>
          <p:spPr>
            <a:xfrm rot="10800000">
              <a:off x="4317806" y="4213984"/>
              <a:ext cx="1711655" cy="1711656"/>
            </a:xfrm>
            <a:custGeom>
              <a:avLst/>
              <a:gdLst>
                <a:gd name="connsiteX0" fmla="*/ 914400 w 1828800"/>
                <a:gd name="connsiteY0" fmla="*/ 1828801 h 1828801"/>
                <a:gd name="connsiteX1" fmla="*/ 0 w 1828800"/>
                <a:gd name="connsiteY1" fmla="*/ 1828801 h 1828801"/>
                <a:gd name="connsiteX2" fmla="*/ 0 w 1828800"/>
                <a:gd name="connsiteY2" fmla="*/ 914401 h 1828801"/>
                <a:gd name="connsiteX3" fmla="*/ 0 w 1828800"/>
                <a:gd name="connsiteY3" fmla="*/ 914401 h 1828801"/>
                <a:gd name="connsiteX4" fmla="*/ 0 w 1828800"/>
                <a:gd name="connsiteY4" fmla="*/ 914400 h 1828801"/>
                <a:gd name="connsiteX5" fmla="*/ 914400 w 1828800"/>
                <a:gd name="connsiteY5" fmla="*/ 0 h 1828801"/>
                <a:gd name="connsiteX6" fmla="*/ 1828800 w 1828800"/>
                <a:gd name="connsiteY6" fmla="*/ 0 h 1828801"/>
                <a:gd name="connsiteX7" fmla="*/ 1828800 w 1828800"/>
                <a:gd name="connsiteY7" fmla="*/ 914400 h 1828801"/>
                <a:gd name="connsiteX8" fmla="*/ 1828800 w 1828800"/>
                <a:gd name="connsiteY8" fmla="*/ 914401 h 1828801"/>
                <a:gd name="connsiteX9" fmla="*/ 1828800 w 1828800"/>
                <a:gd name="connsiteY9" fmla="*/ 914401 h 1828801"/>
                <a:gd name="connsiteX10" fmla="*/ 914400 w 1828800"/>
                <a:gd name="connsiteY10" fmla="*/ 1828801 h 1828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1828801">
                  <a:moveTo>
                    <a:pt x="914400" y="1828801"/>
                  </a:moveTo>
                  <a:lnTo>
                    <a:pt x="0" y="1828801"/>
                  </a:lnTo>
                  <a:lnTo>
                    <a:pt x="0" y="914401"/>
                  </a:lnTo>
                  <a:lnTo>
                    <a:pt x="0" y="914401"/>
                  </a:lnTo>
                  <a:lnTo>
                    <a:pt x="0" y="914400"/>
                  </a:lnTo>
                  <a:cubicBezTo>
                    <a:pt x="0" y="409391"/>
                    <a:pt x="409391" y="0"/>
                    <a:pt x="914400" y="0"/>
                  </a:cubicBezTo>
                  <a:lnTo>
                    <a:pt x="1828800" y="0"/>
                  </a:lnTo>
                  <a:lnTo>
                    <a:pt x="1828800" y="914400"/>
                  </a:lnTo>
                  <a:lnTo>
                    <a:pt x="1828800" y="914401"/>
                  </a:lnTo>
                  <a:lnTo>
                    <a:pt x="1828800" y="914401"/>
                  </a:lnTo>
                  <a:cubicBezTo>
                    <a:pt x="1828800" y="1419410"/>
                    <a:pt x="1419409" y="1828801"/>
                    <a:pt x="914400" y="1828801"/>
                  </a:cubicBezTo>
                  <a:close/>
                </a:path>
              </a:pathLst>
            </a:custGeom>
            <a:solidFill>
              <a:srgbClr val="4CB286">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2" name="TextBox 11">
            <a:extLst>
              <a:ext uri="{FF2B5EF4-FFF2-40B4-BE49-F238E27FC236}">
                <a16:creationId xmlns:a16="http://schemas.microsoft.com/office/drawing/2014/main" id="{78DE260B-921B-4535-9467-AE6CCD33FEFF}"/>
              </a:ext>
            </a:extLst>
          </p:cNvPr>
          <p:cNvSpPr txBox="1"/>
          <p:nvPr/>
        </p:nvSpPr>
        <p:spPr>
          <a:xfrm>
            <a:off x="3438061" y="1046400"/>
            <a:ext cx="5315879" cy="677108"/>
          </a:xfrm>
          <a:prstGeom prst="rect">
            <a:avLst/>
          </a:prstGeom>
          <a:noFill/>
        </p:spPr>
        <p:txBody>
          <a:bodyPr wrap="none" rtlCol="0">
            <a:spAutoFit/>
          </a:bodyPr>
          <a:lstStyle/>
          <a:p>
            <a:pPr algn="ctr"/>
            <a:r>
              <a:rPr lang="en-US" sz="3800" b="1">
                <a:solidFill>
                  <a:schemeClr val="tx1">
                    <a:lumMod val="85000"/>
                    <a:lumOff val="15000"/>
                  </a:schemeClr>
                </a:solidFill>
                <a:latin typeface="Montserrat SemiBold" panose="00000700000000000000" pitchFamily="2" charset="0"/>
              </a:rPr>
              <a:t>Eduvera </a:t>
            </a:r>
            <a:r>
              <a:rPr lang="en-US" sz="3800" b="1" dirty="0">
                <a:solidFill>
                  <a:schemeClr val="tx1">
                    <a:lumMod val="85000"/>
                    <a:lumOff val="15000"/>
                  </a:schemeClr>
                </a:solidFill>
                <a:latin typeface="Montserrat SemiBold" panose="00000700000000000000" pitchFamily="2" charset="0"/>
              </a:rPr>
              <a:t>Infographic</a:t>
            </a:r>
          </a:p>
        </p:txBody>
      </p:sp>
      <p:sp>
        <p:nvSpPr>
          <p:cNvPr id="13" name="TextBox 12">
            <a:extLst>
              <a:ext uri="{FF2B5EF4-FFF2-40B4-BE49-F238E27FC236}">
                <a16:creationId xmlns:a16="http://schemas.microsoft.com/office/drawing/2014/main" id="{D7B2823E-B940-4E8D-8E56-6B6522CD5050}"/>
              </a:ext>
            </a:extLst>
          </p:cNvPr>
          <p:cNvSpPr txBox="1"/>
          <p:nvPr/>
        </p:nvSpPr>
        <p:spPr>
          <a:xfrm>
            <a:off x="1663674" y="3000942"/>
            <a:ext cx="2248970" cy="820674"/>
          </a:xfrm>
          <a:prstGeom prst="rect">
            <a:avLst/>
          </a:prstGeom>
          <a:noFill/>
        </p:spPr>
        <p:txBody>
          <a:bodyPr wrap="square" rtlCol="0">
            <a:spAutoFit/>
          </a:bodyPr>
          <a:lstStyle/>
          <a:p>
            <a:pPr algn="r">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aliquasi consectetur internase nostusa</a:t>
            </a:r>
          </a:p>
        </p:txBody>
      </p:sp>
      <p:sp>
        <p:nvSpPr>
          <p:cNvPr id="14" name="TextBox 13">
            <a:extLst>
              <a:ext uri="{FF2B5EF4-FFF2-40B4-BE49-F238E27FC236}">
                <a16:creationId xmlns:a16="http://schemas.microsoft.com/office/drawing/2014/main" id="{E919F102-BE2B-40EA-A6E8-0B770ADB47F5}"/>
              </a:ext>
            </a:extLst>
          </p:cNvPr>
          <p:cNvSpPr txBox="1"/>
          <p:nvPr/>
        </p:nvSpPr>
        <p:spPr>
          <a:xfrm>
            <a:off x="1663674" y="2723943"/>
            <a:ext cx="2248969" cy="276999"/>
          </a:xfrm>
          <a:prstGeom prst="rect">
            <a:avLst/>
          </a:prstGeom>
          <a:noFill/>
        </p:spPr>
        <p:txBody>
          <a:bodyPr wrap="square" rtlCol="0">
            <a:spAutoFit/>
          </a:bodyPr>
          <a:lstStyle/>
          <a:p>
            <a:pPr algn="r"/>
            <a:r>
              <a:rPr lang="en-US" sz="1200" b="1" spc="100" dirty="0">
                <a:solidFill>
                  <a:schemeClr val="tx1">
                    <a:lumMod val="75000"/>
                    <a:lumOff val="25000"/>
                  </a:schemeClr>
                </a:solidFill>
                <a:latin typeface="Poppins" panose="00000500000000000000" pitchFamily="2" charset="0"/>
                <a:cs typeface="Poppins" panose="00000500000000000000" pitchFamily="2" charset="0"/>
              </a:rPr>
              <a:t>TEXT TITTLE HERE</a:t>
            </a:r>
          </a:p>
        </p:txBody>
      </p:sp>
      <p:sp>
        <p:nvSpPr>
          <p:cNvPr id="15" name="TextBox 14">
            <a:extLst>
              <a:ext uri="{FF2B5EF4-FFF2-40B4-BE49-F238E27FC236}">
                <a16:creationId xmlns:a16="http://schemas.microsoft.com/office/drawing/2014/main" id="{E901368D-50E4-4643-92FB-A3B10C20B547}"/>
              </a:ext>
            </a:extLst>
          </p:cNvPr>
          <p:cNvSpPr txBox="1"/>
          <p:nvPr/>
        </p:nvSpPr>
        <p:spPr>
          <a:xfrm>
            <a:off x="1362039" y="4757449"/>
            <a:ext cx="2248970" cy="820674"/>
          </a:xfrm>
          <a:prstGeom prst="rect">
            <a:avLst/>
          </a:prstGeom>
          <a:noFill/>
        </p:spPr>
        <p:txBody>
          <a:bodyPr wrap="square" rtlCol="0">
            <a:spAutoFit/>
          </a:bodyPr>
          <a:lstStyle/>
          <a:p>
            <a:pPr algn="r">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aliquasi consectetur internase nostusa</a:t>
            </a:r>
          </a:p>
        </p:txBody>
      </p:sp>
      <p:sp>
        <p:nvSpPr>
          <p:cNvPr id="16" name="TextBox 15">
            <a:extLst>
              <a:ext uri="{FF2B5EF4-FFF2-40B4-BE49-F238E27FC236}">
                <a16:creationId xmlns:a16="http://schemas.microsoft.com/office/drawing/2014/main" id="{CF53140B-C43A-46C8-A06F-2925A9748A0F}"/>
              </a:ext>
            </a:extLst>
          </p:cNvPr>
          <p:cNvSpPr txBox="1"/>
          <p:nvPr/>
        </p:nvSpPr>
        <p:spPr>
          <a:xfrm>
            <a:off x="1362039" y="4480450"/>
            <a:ext cx="2248969" cy="276999"/>
          </a:xfrm>
          <a:prstGeom prst="rect">
            <a:avLst/>
          </a:prstGeom>
          <a:noFill/>
        </p:spPr>
        <p:txBody>
          <a:bodyPr wrap="square" rtlCol="0">
            <a:spAutoFit/>
          </a:bodyPr>
          <a:lstStyle/>
          <a:p>
            <a:pPr algn="r"/>
            <a:r>
              <a:rPr lang="en-US" sz="1200" b="1" spc="100" dirty="0">
                <a:solidFill>
                  <a:schemeClr val="tx1">
                    <a:lumMod val="75000"/>
                    <a:lumOff val="25000"/>
                  </a:schemeClr>
                </a:solidFill>
                <a:latin typeface="Poppins" panose="00000500000000000000" pitchFamily="2" charset="0"/>
                <a:cs typeface="Poppins" panose="00000500000000000000" pitchFamily="2" charset="0"/>
              </a:rPr>
              <a:t>TEXT TITTLE HERE</a:t>
            </a:r>
          </a:p>
        </p:txBody>
      </p:sp>
      <p:sp>
        <p:nvSpPr>
          <p:cNvPr id="17" name="TextBox 16">
            <a:extLst>
              <a:ext uri="{FF2B5EF4-FFF2-40B4-BE49-F238E27FC236}">
                <a16:creationId xmlns:a16="http://schemas.microsoft.com/office/drawing/2014/main" id="{E0518824-AB28-4AE8-9C9D-6433ACECD538}"/>
              </a:ext>
            </a:extLst>
          </p:cNvPr>
          <p:cNvSpPr txBox="1"/>
          <p:nvPr/>
        </p:nvSpPr>
        <p:spPr>
          <a:xfrm>
            <a:off x="8584151" y="3000942"/>
            <a:ext cx="2248970" cy="820674"/>
          </a:xfrm>
          <a:prstGeom prst="rect">
            <a:avLst/>
          </a:prstGeom>
          <a:noFill/>
        </p:spPr>
        <p:txBody>
          <a:bodyPr wrap="square" rtlCol="0">
            <a:spAutoFit/>
          </a:bodyPr>
          <a:lstStyle/>
          <a:p>
            <a:pPr>
              <a:lnSpc>
                <a:spcPct val="150000"/>
              </a:lnSpc>
            </a:pP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beliton</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essesa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in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cillum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ipsum dolor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sthe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mawna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aliquasi</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consectetur</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internase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nostusa</a:t>
            </a:r>
            <a:endPar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18" name="TextBox 17">
            <a:extLst>
              <a:ext uri="{FF2B5EF4-FFF2-40B4-BE49-F238E27FC236}">
                <a16:creationId xmlns:a16="http://schemas.microsoft.com/office/drawing/2014/main" id="{C060CC80-7EF9-4468-94A0-C1C37E29E77E}"/>
              </a:ext>
            </a:extLst>
          </p:cNvPr>
          <p:cNvSpPr txBox="1"/>
          <p:nvPr/>
        </p:nvSpPr>
        <p:spPr>
          <a:xfrm>
            <a:off x="8584151" y="2723943"/>
            <a:ext cx="2248969" cy="276999"/>
          </a:xfrm>
          <a:prstGeom prst="rect">
            <a:avLst/>
          </a:prstGeom>
          <a:noFill/>
        </p:spPr>
        <p:txBody>
          <a:bodyPr wrap="square" rtlCol="0">
            <a:spAutoFit/>
          </a:bodyPr>
          <a:lstStyle/>
          <a:p>
            <a:r>
              <a:rPr lang="en-US" sz="1200" b="1" spc="100" dirty="0">
                <a:solidFill>
                  <a:schemeClr val="tx1">
                    <a:lumMod val="75000"/>
                    <a:lumOff val="25000"/>
                  </a:schemeClr>
                </a:solidFill>
                <a:latin typeface="Poppins" panose="00000500000000000000" pitchFamily="2" charset="0"/>
                <a:cs typeface="Poppins" panose="00000500000000000000" pitchFamily="2" charset="0"/>
              </a:rPr>
              <a:t>TEXT TITTLE HERE</a:t>
            </a:r>
          </a:p>
        </p:txBody>
      </p:sp>
      <p:sp>
        <p:nvSpPr>
          <p:cNvPr id="19" name="TextBox 18">
            <a:extLst>
              <a:ext uri="{FF2B5EF4-FFF2-40B4-BE49-F238E27FC236}">
                <a16:creationId xmlns:a16="http://schemas.microsoft.com/office/drawing/2014/main" id="{E3844F77-C86B-4F61-AB3D-1C66EBE35043}"/>
              </a:ext>
            </a:extLst>
          </p:cNvPr>
          <p:cNvSpPr txBox="1"/>
          <p:nvPr/>
        </p:nvSpPr>
        <p:spPr>
          <a:xfrm>
            <a:off x="8287738" y="4757449"/>
            <a:ext cx="2248970" cy="820674"/>
          </a:xfrm>
          <a:prstGeom prst="rect">
            <a:avLst/>
          </a:prstGeom>
          <a:noFill/>
        </p:spPr>
        <p:txBody>
          <a:bodyPr wrap="square" rtlCol="0">
            <a:spAutoFit/>
          </a:bodyPr>
          <a:lstStyle/>
          <a:p>
            <a:pPr>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 beliton essesa in cillum ipsum dolor sthe mawna aliquasi consectetur internase nostusa</a:t>
            </a:r>
          </a:p>
        </p:txBody>
      </p:sp>
      <p:sp>
        <p:nvSpPr>
          <p:cNvPr id="20" name="TextBox 19">
            <a:extLst>
              <a:ext uri="{FF2B5EF4-FFF2-40B4-BE49-F238E27FC236}">
                <a16:creationId xmlns:a16="http://schemas.microsoft.com/office/drawing/2014/main" id="{6AB5E729-AAD3-4F34-B060-5A21C26C4236}"/>
              </a:ext>
            </a:extLst>
          </p:cNvPr>
          <p:cNvSpPr txBox="1"/>
          <p:nvPr/>
        </p:nvSpPr>
        <p:spPr>
          <a:xfrm>
            <a:off x="8287738" y="4480450"/>
            <a:ext cx="2248969" cy="276999"/>
          </a:xfrm>
          <a:prstGeom prst="rect">
            <a:avLst/>
          </a:prstGeom>
          <a:noFill/>
        </p:spPr>
        <p:txBody>
          <a:bodyPr wrap="square" rtlCol="0">
            <a:spAutoFit/>
          </a:bodyPr>
          <a:lstStyle/>
          <a:p>
            <a:r>
              <a:rPr lang="en-US" sz="1200" b="1" spc="100" dirty="0">
                <a:solidFill>
                  <a:schemeClr val="tx1">
                    <a:lumMod val="75000"/>
                    <a:lumOff val="25000"/>
                  </a:schemeClr>
                </a:solidFill>
                <a:latin typeface="Poppins" panose="00000500000000000000" pitchFamily="2" charset="0"/>
                <a:cs typeface="Poppins" panose="00000500000000000000" pitchFamily="2" charset="0"/>
              </a:rPr>
              <a:t>TEXT TITTLE HERE</a:t>
            </a:r>
          </a:p>
        </p:txBody>
      </p:sp>
      <p:pic>
        <p:nvPicPr>
          <p:cNvPr id="22" name="Graphic 21" descr="Internet">
            <a:extLst>
              <a:ext uri="{FF2B5EF4-FFF2-40B4-BE49-F238E27FC236}">
                <a16:creationId xmlns:a16="http://schemas.microsoft.com/office/drawing/2014/main" id="{46C2185E-9D39-4B1D-96BC-1BA9761428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6696836" y="2803136"/>
            <a:ext cx="640080" cy="640080"/>
          </a:xfrm>
          <a:prstGeom prst="rect">
            <a:avLst/>
          </a:prstGeom>
        </p:spPr>
      </p:pic>
      <p:pic>
        <p:nvPicPr>
          <p:cNvPr id="24" name="Graphic 23" descr="Customer review">
            <a:extLst>
              <a:ext uri="{FF2B5EF4-FFF2-40B4-BE49-F238E27FC236}">
                <a16:creationId xmlns:a16="http://schemas.microsoft.com/office/drawing/2014/main" id="{3A6FBDCA-E93A-426A-B284-3E7D1CD117A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5031372" y="2979429"/>
            <a:ext cx="548640" cy="548640"/>
          </a:xfrm>
          <a:prstGeom prst="rect">
            <a:avLst/>
          </a:prstGeom>
        </p:spPr>
      </p:pic>
      <p:pic>
        <p:nvPicPr>
          <p:cNvPr id="25" name="Graphic 24" descr="Person with idea">
            <a:extLst>
              <a:ext uri="{FF2B5EF4-FFF2-40B4-BE49-F238E27FC236}">
                <a16:creationId xmlns:a16="http://schemas.microsoft.com/office/drawing/2014/main" id="{C6574014-AF38-4AC1-9D40-A31274E1CAD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6617235" y="4425671"/>
            <a:ext cx="640080" cy="640080"/>
          </a:xfrm>
          <a:prstGeom prst="rect">
            <a:avLst/>
          </a:prstGeom>
        </p:spPr>
      </p:pic>
      <p:pic>
        <p:nvPicPr>
          <p:cNvPr id="26" name="Graphic 25" descr="Classroom with solid fill">
            <a:extLst>
              <a:ext uri="{FF2B5EF4-FFF2-40B4-BE49-F238E27FC236}">
                <a16:creationId xmlns:a16="http://schemas.microsoft.com/office/drawing/2014/main" id="{F142FD9A-78C5-4F07-B21C-F075DFA1A2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4859129" y="4635733"/>
            <a:ext cx="640080" cy="640080"/>
          </a:xfrm>
          <a:prstGeom prst="rect">
            <a:avLst/>
          </a:prstGeom>
        </p:spPr>
      </p:pic>
    </p:spTree>
    <p:extLst>
      <p:ext uri="{BB962C8B-B14F-4D97-AF65-F5344CB8AC3E}">
        <p14:creationId xmlns:p14="http://schemas.microsoft.com/office/powerpoint/2010/main" val="2506630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6255A5"/>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5C40F22-D0DF-478E-9BF6-9516623D1244}"/>
              </a:ext>
            </a:extLst>
          </p:cNvPr>
          <p:cNvSpPr>
            <a:spLocks noGrp="1"/>
          </p:cNvSpPr>
          <p:nvPr>
            <p:ph type="pic" sz="quarter" idx="10"/>
          </p:nvPr>
        </p:nvSpPr>
        <p:spPr/>
      </p:sp>
      <p:sp>
        <p:nvSpPr>
          <p:cNvPr id="953" name="Rectangle 952">
            <a:extLst>
              <a:ext uri="{FF2B5EF4-FFF2-40B4-BE49-F238E27FC236}">
                <a16:creationId xmlns:a16="http://schemas.microsoft.com/office/drawing/2014/main" id="{C85522B0-E84C-4E42-BC10-1409F21D7A9D}"/>
              </a:ext>
            </a:extLst>
          </p:cNvPr>
          <p:cNvSpPr/>
          <p:nvPr/>
        </p:nvSpPr>
        <p:spPr>
          <a:xfrm>
            <a:off x="6012248" y="1269827"/>
            <a:ext cx="591644" cy="577887"/>
          </a:xfrm>
          <a:prstGeom prst="rect">
            <a:avLst/>
          </a:prstGeom>
          <a:solidFill>
            <a:srgbClr val="0D38D5">
              <a:alpha val="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4" name="TextBox 953">
            <a:extLst>
              <a:ext uri="{FF2B5EF4-FFF2-40B4-BE49-F238E27FC236}">
                <a16:creationId xmlns:a16="http://schemas.microsoft.com/office/drawing/2014/main" id="{513F35D5-F8C2-47F4-8C92-9F51F7B74364}"/>
              </a:ext>
            </a:extLst>
          </p:cNvPr>
          <p:cNvSpPr txBox="1"/>
          <p:nvPr/>
        </p:nvSpPr>
        <p:spPr>
          <a:xfrm>
            <a:off x="6096000" y="1432284"/>
            <a:ext cx="3094117" cy="707886"/>
          </a:xfrm>
          <a:prstGeom prst="rect">
            <a:avLst/>
          </a:prstGeom>
          <a:noFill/>
        </p:spPr>
        <p:txBody>
          <a:bodyPr wrap="none" rtlCol="0">
            <a:spAutoFit/>
          </a:bodyPr>
          <a:lstStyle/>
          <a:p>
            <a:r>
              <a:rPr lang="en-US" sz="4000" dirty="0">
                <a:solidFill>
                  <a:schemeClr val="tx1">
                    <a:lumMod val="85000"/>
                    <a:lumOff val="15000"/>
                  </a:schemeClr>
                </a:solidFill>
                <a:latin typeface="Montserrat SemiBold" panose="00000700000000000000" pitchFamily="2" charset="0"/>
                <a:ea typeface="Roboto" panose="02000000000000000000" pitchFamily="2" charset="0"/>
                <a:cs typeface="Poppins SemiBold" panose="00000700000000000000" pitchFamily="2" charset="0"/>
              </a:rPr>
              <a:t>Contact Us</a:t>
            </a:r>
          </a:p>
        </p:txBody>
      </p:sp>
      <p:sp>
        <p:nvSpPr>
          <p:cNvPr id="955" name="TextBox 954">
            <a:extLst>
              <a:ext uri="{FF2B5EF4-FFF2-40B4-BE49-F238E27FC236}">
                <a16:creationId xmlns:a16="http://schemas.microsoft.com/office/drawing/2014/main" id="{A4AEA0B9-ED44-4E37-904A-FC52F326AB1F}"/>
              </a:ext>
            </a:extLst>
          </p:cNvPr>
          <p:cNvSpPr txBox="1"/>
          <p:nvPr/>
        </p:nvSpPr>
        <p:spPr>
          <a:xfrm>
            <a:off x="6143073" y="2576137"/>
            <a:ext cx="4013291" cy="820674"/>
          </a:xfrm>
          <a:prstGeom prst="rect">
            <a:avLst/>
          </a:prstGeom>
          <a:noFill/>
        </p:spPr>
        <p:txBody>
          <a:bodyPr wrap="square" rtlCol="0">
            <a:spAutoFit/>
          </a:bodyPr>
          <a:lstStyle/>
          <a:p>
            <a:pPr algn="just">
              <a:lnSpc>
                <a:spcPct val="150000"/>
              </a:lnSpc>
            </a:pPr>
            <a:r>
              <a:rPr lang="en-US" sz="1100" dirty="0" err="1">
                <a:solidFill>
                  <a:schemeClr val="tx1">
                    <a:lumMod val="50000"/>
                    <a:lumOff val="50000"/>
                  </a:schemeClr>
                </a:solidFill>
                <a:latin typeface="Lato" panose="020F0502020204030203" pitchFamily="34" charset="0"/>
              </a:rPr>
              <a:t>Consectetur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adipiscing</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elit</a:t>
            </a:r>
            <a:r>
              <a:rPr lang="en-US" sz="1100" dirty="0">
                <a:solidFill>
                  <a:schemeClr val="tx1">
                    <a:lumMod val="50000"/>
                    <a:lumOff val="50000"/>
                  </a:schemeClr>
                </a:solidFill>
                <a:latin typeface="Lato" panose="020F0502020204030203" pitchFamily="34" charset="0"/>
              </a:rPr>
              <a:t>, sed do </a:t>
            </a:r>
            <a:r>
              <a:rPr lang="en-US" sz="1100" dirty="0" err="1">
                <a:solidFill>
                  <a:schemeClr val="tx1">
                    <a:lumMod val="50000"/>
                    <a:lumOff val="50000"/>
                  </a:schemeClr>
                </a:solidFill>
                <a:latin typeface="Lato" panose="020F0502020204030203" pitchFamily="34" charset="0"/>
              </a:rPr>
              <a:t>eiusmod</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tempor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incididunt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labore</a:t>
            </a:r>
            <a:r>
              <a:rPr lang="en-US" sz="1100" dirty="0">
                <a:solidFill>
                  <a:schemeClr val="tx1">
                    <a:lumMod val="50000"/>
                    <a:lumOff val="50000"/>
                  </a:schemeClr>
                </a:solidFill>
                <a:latin typeface="Lato" panose="020F0502020204030203" pitchFamily="34" charset="0"/>
              </a:rPr>
              <a:t> et dolore magna </a:t>
            </a:r>
            <a:r>
              <a:rPr lang="en-US" sz="1100" dirty="0" err="1">
                <a:solidFill>
                  <a:schemeClr val="tx1">
                    <a:lumMod val="50000"/>
                    <a:lumOff val="50000"/>
                  </a:schemeClr>
                </a:solidFill>
                <a:latin typeface="Lato" panose="020F0502020204030203" pitchFamily="34" charset="0"/>
              </a:rPr>
              <a:t>aliqua</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Suspendisse</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potenti</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nullam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tortor</a:t>
            </a:r>
            <a:r>
              <a:rPr lang="en-US" sz="1100" dirty="0">
                <a:solidFill>
                  <a:schemeClr val="tx1">
                    <a:lumMod val="50000"/>
                    <a:lumOff val="50000"/>
                  </a:schemeClr>
                </a:solidFill>
                <a:latin typeface="Lato" panose="020F0502020204030203" pitchFamily="34" charset="0"/>
              </a:rPr>
              <a:t> vitae </a:t>
            </a:r>
            <a:r>
              <a:rPr lang="en-US" sz="1100" dirty="0" err="1">
                <a:solidFill>
                  <a:schemeClr val="tx1">
                    <a:lumMod val="50000"/>
                    <a:lumOff val="50000"/>
                  </a:schemeClr>
                </a:solidFill>
                <a:latin typeface="Lato" panose="020F0502020204030203" pitchFamily="34" charset="0"/>
              </a:rPr>
              <a:t>purus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faucibus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ornare</a:t>
            </a:r>
            <a:r>
              <a:rPr lang="en-US" sz="1100" dirty="0">
                <a:solidFill>
                  <a:schemeClr val="tx1">
                    <a:lumMod val="50000"/>
                    <a:lumOff val="50000"/>
                  </a:schemeClr>
                </a:solidFill>
                <a:latin typeface="Lato" panose="020F0502020204030203" pitchFamily="34" charset="0"/>
              </a:rPr>
              <a:t>. </a:t>
            </a:r>
          </a:p>
        </p:txBody>
      </p:sp>
      <p:sp>
        <p:nvSpPr>
          <p:cNvPr id="956" name="TextBox 955">
            <a:extLst>
              <a:ext uri="{FF2B5EF4-FFF2-40B4-BE49-F238E27FC236}">
                <a16:creationId xmlns:a16="http://schemas.microsoft.com/office/drawing/2014/main" id="{EF978F21-608F-4C40-98E2-CED608659EBD}"/>
              </a:ext>
            </a:extLst>
          </p:cNvPr>
          <p:cNvSpPr txBox="1"/>
          <p:nvPr/>
        </p:nvSpPr>
        <p:spPr>
          <a:xfrm>
            <a:off x="6137177" y="3742195"/>
            <a:ext cx="1577676" cy="307777"/>
          </a:xfrm>
          <a:prstGeom prst="rect">
            <a:avLst/>
          </a:prstGeom>
          <a:noFill/>
        </p:spPr>
        <p:txBody>
          <a:bodyPr wrap="none" rtlCol="0">
            <a:spAutoFit/>
          </a:bodyPr>
          <a:lstStyle/>
          <a:p>
            <a:r>
              <a:rPr lang="en-US" sz="1400" b="1" spc="100" dirty="0">
                <a:solidFill>
                  <a:schemeClr val="tx1">
                    <a:lumMod val="75000"/>
                    <a:lumOff val="25000"/>
                  </a:schemeClr>
                </a:solidFill>
                <a:latin typeface="Poppins" panose="00000500000000000000" pitchFamily="2" charset="0"/>
                <a:cs typeface="Poppins" panose="00000500000000000000" pitchFamily="2" charset="0"/>
              </a:rPr>
              <a:t>OUR ADDRESS</a:t>
            </a:r>
          </a:p>
        </p:txBody>
      </p:sp>
      <p:sp>
        <p:nvSpPr>
          <p:cNvPr id="957" name="TextBox 956">
            <a:extLst>
              <a:ext uri="{FF2B5EF4-FFF2-40B4-BE49-F238E27FC236}">
                <a16:creationId xmlns:a16="http://schemas.microsoft.com/office/drawing/2014/main" id="{D870CEF9-631C-4725-BCDC-DC1B4C307DDE}"/>
              </a:ext>
            </a:extLst>
          </p:cNvPr>
          <p:cNvSpPr txBox="1"/>
          <p:nvPr/>
        </p:nvSpPr>
        <p:spPr>
          <a:xfrm>
            <a:off x="6142809" y="4000227"/>
            <a:ext cx="1797196" cy="566758"/>
          </a:xfrm>
          <a:prstGeom prst="rect">
            <a:avLst/>
          </a:prstGeom>
          <a:noFill/>
        </p:spPr>
        <p:txBody>
          <a:bodyPr wrap="square" rtlCol="0">
            <a:spAutoFit/>
          </a:bodyPr>
          <a:lstStyle/>
          <a:p>
            <a:pPr>
              <a:lnSpc>
                <a:spcPct val="150000"/>
              </a:lnSpc>
            </a:pPr>
            <a:r>
              <a:rPr lang="en-US" sz="1100" dirty="0">
                <a:solidFill>
                  <a:schemeClr val="tx1">
                    <a:lumMod val="50000"/>
                    <a:lumOff val="50000"/>
                  </a:schemeClr>
                </a:solidFill>
                <a:latin typeface="Lato" panose="020F0502020204030203" pitchFamily="34" charset="0"/>
              </a:rPr>
              <a:t>Street Name, 45</a:t>
            </a:r>
            <a:r>
              <a:rPr lang="en-US" sz="1100">
                <a:solidFill>
                  <a:schemeClr val="tx1">
                    <a:lumMod val="50000"/>
                    <a:lumOff val="50000"/>
                  </a:schemeClr>
                </a:solidFill>
                <a:latin typeface="Lato" panose="020F0502020204030203" pitchFamily="34" charset="0"/>
              </a:rPr>
              <a:t>, Building </a:t>
            </a:r>
            <a:r>
              <a:rPr lang="en-US" sz="1100" dirty="0">
                <a:solidFill>
                  <a:schemeClr val="tx1">
                    <a:lumMod val="50000"/>
                    <a:lumOff val="50000"/>
                  </a:schemeClr>
                </a:solidFill>
                <a:latin typeface="Lato" panose="020F0502020204030203" pitchFamily="34" charset="0"/>
              </a:rPr>
              <a:t>445566</a:t>
            </a:r>
            <a:r>
              <a:rPr lang="en-US" sz="1100">
                <a:solidFill>
                  <a:schemeClr val="tx1">
                    <a:lumMod val="50000"/>
                    <a:lumOff val="50000"/>
                  </a:schemeClr>
                </a:solidFill>
                <a:latin typeface="Lato" panose="020F0502020204030203" pitchFamily="34" charset="0"/>
              </a:rPr>
              <a:t>, State, Country</a:t>
            </a:r>
            <a:endParaRPr lang="en-US" sz="1100" dirty="0">
              <a:solidFill>
                <a:schemeClr val="tx1">
                  <a:lumMod val="50000"/>
                  <a:lumOff val="50000"/>
                </a:schemeClr>
              </a:solidFill>
              <a:latin typeface="Lato" panose="020F0502020204030203" pitchFamily="34" charset="0"/>
            </a:endParaRPr>
          </a:p>
        </p:txBody>
      </p:sp>
      <p:sp>
        <p:nvSpPr>
          <p:cNvPr id="958" name="TextBox 957">
            <a:extLst>
              <a:ext uri="{FF2B5EF4-FFF2-40B4-BE49-F238E27FC236}">
                <a16:creationId xmlns:a16="http://schemas.microsoft.com/office/drawing/2014/main" id="{4471C287-0001-469C-A1C2-BFA927F1E208}"/>
              </a:ext>
            </a:extLst>
          </p:cNvPr>
          <p:cNvSpPr txBox="1"/>
          <p:nvPr/>
        </p:nvSpPr>
        <p:spPr>
          <a:xfrm>
            <a:off x="8551129" y="3742195"/>
            <a:ext cx="1627369" cy="307777"/>
          </a:xfrm>
          <a:prstGeom prst="rect">
            <a:avLst/>
          </a:prstGeom>
          <a:noFill/>
        </p:spPr>
        <p:txBody>
          <a:bodyPr wrap="none" rtlCol="0">
            <a:spAutoFit/>
          </a:bodyPr>
          <a:lstStyle/>
          <a:p>
            <a:r>
              <a:rPr lang="en-US" sz="1400" b="1" spc="100" dirty="0">
                <a:solidFill>
                  <a:schemeClr val="tx1">
                    <a:lumMod val="75000"/>
                    <a:lumOff val="25000"/>
                  </a:schemeClr>
                </a:solidFill>
                <a:latin typeface="Poppins" panose="00000500000000000000" pitchFamily="2" charset="0"/>
                <a:cs typeface="Poppins" panose="00000500000000000000" pitchFamily="2" charset="0"/>
              </a:rPr>
              <a:t>OFFICE HOURS</a:t>
            </a:r>
          </a:p>
        </p:txBody>
      </p:sp>
      <p:sp>
        <p:nvSpPr>
          <p:cNvPr id="959" name="TextBox 958">
            <a:extLst>
              <a:ext uri="{FF2B5EF4-FFF2-40B4-BE49-F238E27FC236}">
                <a16:creationId xmlns:a16="http://schemas.microsoft.com/office/drawing/2014/main" id="{EC16B51A-3460-4F39-9062-E140B7DCD113}"/>
              </a:ext>
            </a:extLst>
          </p:cNvPr>
          <p:cNvSpPr txBox="1"/>
          <p:nvPr/>
        </p:nvSpPr>
        <p:spPr>
          <a:xfrm>
            <a:off x="8551129" y="4000227"/>
            <a:ext cx="1594409" cy="566758"/>
          </a:xfrm>
          <a:prstGeom prst="rect">
            <a:avLst/>
          </a:prstGeom>
          <a:noFill/>
        </p:spPr>
        <p:txBody>
          <a:bodyPr wrap="square" rtlCol="0">
            <a:spAutoFit/>
          </a:bodyPr>
          <a:lstStyle/>
          <a:p>
            <a:pPr>
              <a:lnSpc>
                <a:spcPct val="150000"/>
              </a:lnSpc>
            </a:pPr>
            <a:r>
              <a:rPr lang="en-US" sz="1100" dirty="0">
                <a:solidFill>
                  <a:schemeClr val="tx1">
                    <a:lumMod val="50000"/>
                    <a:lumOff val="50000"/>
                  </a:schemeClr>
                </a:solidFill>
                <a:latin typeface="Lato" panose="020F0502020204030203" pitchFamily="34" charset="0"/>
              </a:rPr>
              <a:t>Monday –Friday</a:t>
            </a:r>
          </a:p>
          <a:p>
            <a:pPr>
              <a:lnSpc>
                <a:spcPct val="150000"/>
              </a:lnSpc>
            </a:pPr>
            <a:r>
              <a:rPr lang="en-US" sz="1100" dirty="0">
                <a:solidFill>
                  <a:schemeClr val="tx1">
                    <a:lumMod val="50000"/>
                    <a:lumOff val="50000"/>
                  </a:schemeClr>
                </a:solidFill>
                <a:latin typeface="Lato" panose="020F0502020204030203" pitchFamily="34" charset="0"/>
              </a:rPr>
              <a:t>08:00 – 17:00</a:t>
            </a:r>
          </a:p>
        </p:txBody>
      </p:sp>
      <p:sp>
        <p:nvSpPr>
          <p:cNvPr id="960" name="TextBox 959">
            <a:extLst>
              <a:ext uri="{FF2B5EF4-FFF2-40B4-BE49-F238E27FC236}">
                <a16:creationId xmlns:a16="http://schemas.microsoft.com/office/drawing/2014/main" id="{ED1C37DE-C383-4264-9EF3-4E5DB0FA5458}"/>
              </a:ext>
            </a:extLst>
          </p:cNvPr>
          <p:cNvSpPr txBox="1"/>
          <p:nvPr/>
        </p:nvSpPr>
        <p:spPr>
          <a:xfrm>
            <a:off x="6132833" y="4877707"/>
            <a:ext cx="782587" cy="307777"/>
          </a:xfrm>
          <a:prstGeom prst="rect">
            <a:avLst/>
          </a:prstGeom>
          <a:noFill/>
        </p:spPr>
        <p:txBody>
          <a:bodyPr wrap="none" rtlCol="0">
            <a:spAutoFit/>
          </a:bodyPr>
          <a:lstStyle/>
          <a:p>
            <a:r>
              <a:rPr lang="en-US" sz="1400" b="1" spc="100" dirty="0">
                <a:solidFill>
                  <a:schemeClr val="tx1">
                    <a:lumMod val="75000"/>
                    <a:lumOff val="25000"/>
                  </a:schemeClr>
                </a:solidFill>
                <a:latin typeface="Poppins" panose="00000500000000000000" pitchFamily="2" charset="0"/>
                <a:cs typeface="Poppins" panose="00000500000000000000" pitchFamily="2" charset="0"/>
              </a:rPr>
              <a:t>EMAIL</a:t>
            </a:r>
          </a:p>
        </p:txBody>
      </p:sp>
      <p:sp>
        <p:nvSpPr>
          <p:cNvPr id="961" name="TextBox 960">
            <a:extLst>
              <a:ext uri="{FF2B5EF4-FFF2-40B4-BE49-F238E27FC236}">
                <a16:creationId xmlns:a16="http://schemas.microsoft.com/office/drawing/2014/main" id="{C7C8C7EF-F0C1-47B1-9BBA-A917F3571BD8}"/>
              </a:ext>
            </a:extLst>
          </p:cNvPr>
          <p:cNvSpPr txBox="1"/>
          <p:nvPr/>
        </p:nvSpPr>
        <p:spPr>
          <a:xfrm>
            <a:off x="6146085" y="5135739"/>
            <a:ext cx="1797196" cy="312843"/>
          </a:xfrm>
          <a:prstGeom prst="rect">
            <a:avLst/>
          </a:prstGeom>
          <a:noFill/>
        </p:spPr>
        <p:txBody>
          <a:bodyPr wrap="square" rtlCol="0">
            <a:spAutoFit/>
          </a:bodyPr>
          <a:lstStyle/>
          <a:p>
            <a:pPr>
              <a:lnSpc>
                <a:spcPct val="150000"/>
              </a:lnSpc>
            </a:pPr>
            <a:r>
              <a:rPr lang="en-US" sz="1100">
                <a:solidFill>
                  <a:schemeClr val="tx1">
                    <a:lumMod val="50000"/>
                    <a:lumOff val="50000"/>
                  </a:schemeClr>
                </a:solidFill>
                <a:latin typeface="Lato" panose="020F0502020204030203" pitchFamily="34" charset="0"/>
              </a:rPr>
              <a:t>email@yourcompany.</a:t>
            </a:r>
            <a:r>
              <a:rPr lang="en-US" sz="1100" dirty="0">
                <a:solidFill>
                  <a:schemeClr val="tx1">
                    <a:lumMod val="50000"/>
                    <a:lumOff val="50000"/>
                  </a:schemeClr>
                </a:solidFill>
                <a:latin typeface="Lato" panose="020F0502020204030203" pitchFamily="34" charset="0"/>
              </a:rPr>
              <a:t>com</a:t>
            </a:r>
          </a:p>
        </p:txBody>
      </p:sp>
      <p:sp>
        <p:nvSpPr>
          <p:cNvPr id="962" name="TextBox 961">
            <a:extLst>
              <a:ext uri="{FF2B5EF4-FFF2-40B4-BE49-F238E27FC236}">
                <a16:creationId xmlns:a16="http://schemas.microsoft.com/office/drawing/2014/main" id="{5570F6E2-FE59-4883-BA45-552F816E89C1}"/>
              </a:ext>
            </a:extLst>
          </p:cNvPr>
          <p:cNvSpPr txBox="1"/>
          <p:nvPr/>
        </p:nvSpPr>
        <p:spPr>
          <a:xfrm>
            <a:off x="8551129" y="4867378"/>
            <a:ext cx="865943" cy="307777"/>
          </a:xfrm>
          <a:prstGeom prst="rect">
            <a:avLst/>
          </a:prstGeom>
          <a:noFill/>
        </p:spPr>
        <p:txBody>
          <a:bodyPr wrap="none" rtlCol="0">
            <a:spAutoFit/>
          </a:bodyPr>
          <a:lstStyle/>
          <a:p>
            <a:r>
              <a:rPr lang="en-US" sz="1400" b="1" spc="100" dirty="0">
                <a:solidFill>
                  <a:schemeClr val="tx1">
                    <a:lumMod val="75000"/>
                    <a:lumOff val="25000"/>
                  </a:schemeClr>
                </a:solidFill>
                <a:latin typeface="Poppins" panose="00000500000000000000" pitchFamily="2" charset="0"/>
                <a:cs typeface="Poppins" panose="00000500000000000000" pitchFamily="2" charset="0"/>
              </a:rPr>
              <a:t>PHONE</a:t>
            </a:r>
          </a:p>
        </p:txBody>
      </p:sp>
      <p:sp>
        <p:nvSpPr>
          <p:cNvPr id="963" name="TextBox 962">
            <a:extLst>
              <a:ext uri="{FF2B5EF4-FFF2-40B4-BE49-F238E27FC236}">
                <a16:creationId xmlns:a16="http://schemas.microsoft.com/office/drawing/2014/main" id="{3FA78B6C-95A9-4EE8-B021-004E2FE3F870}"/>
              </a:ext>
            </a:extLst>
          </p:cNvPr>
          <p:cNvSpPr txBox="1"/>
          <p:nvPr/>
        </p:nvSpPr>
        <p:spPr>
          <a:xfrm>
            <a:off x="8551129" y="5125410"/>
            <a:ext cx="1594409" cy="312843"/>
          </a:xfrm>
          <a:prstGeom prst="rect">
            <a:avLst/>
          </a:prstGeom>
          <a:noFill/>
        </p:spPr>
        <p:txBody>
          <a:bodyPr wrap="square" rtlCol="0">
            <a:spAutoFit/>
          </a:bodyPr>
          <a:lstStyle/>
          <a:p>
            <a:pPr>
              <a:lnSpc>
                <a:spcPct val="150000"/>
              </a:lnSpc>
            </a:pPr>
            <a:r>
              <a:rPr lang="en-US" sz="1100">
                <a:solidFill>
                  <a:schemeClr val="tx1">
                    <a:lumMod val="50000"/>
                    <a:lumOff val="50000"/>
                  </a:schemeClr>
                </a:solidFill>
                <a:latin typeface="Lato" panose="020F0502020204030203" pitchFamily="34" charset="0"/>
              </a:rPr>
              <a:t>(800) 123 4567</a:t>
            </a:r>
            <a:endParaRPr lang="en-US" sz="1100" dirty="0">
              <a:solidFill>
                <a:schemeClr val="tx1">
                  <a:lumMod val="50000"/>
                  <a:lumOff val="50000"/>
                </a:schemeClr>
              </a:solidFill>
              <a:latin typeface="Lato" panose="020F0502020204030203" pitchFamily="34" charset="0"/>
            </a:endParaRPr>
          </a:p>
        </p:txBody>
      </p:sp>
      <p:sp>
        <p:nvSpPr>
          <p:cNvPr id="964" name="Rectangle 963">
            <a:extLst>
              <a:ext uri="{FF2B5EF4-FFF2-40B4-BE49-F238E27FC236}">
                <a16:creationId xmlns:a16="http://schemas.microsoft.com/office/drawing/2014/main" id="{FD28E311-BAB8-4142-A090-CA2172D65C31}"/>
              </a:ext>
            </a:extLst>
          </p:cNvPr>
          <p:cNvSpPr/>
          <p:nvPr/>
        </p:nvSpPr>
        <p:spPr>
          <a:xfrm>
            <a:off x="6229893" y="2324674"/>
            <a:ext cx="1045029" cy="45720"/>
          </a:xfrm>
          <a:prstGeom prst="rect">
            <a:avLst/>
          </a:prstGeom>
          <a:solidFill>
            <a:srgbClr val="FEAD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97B4A"/>
              </a:solidFill>
            </a:endParaRPr>
          </a:p>
        </p:txBody>
      </p:sp>
      <p:sp>
        <p:nvSpPr>
          <p:cNvPr id="992" name="TextBox 991">
            <a:extLst>
              <a:ext uri="{FF2B5EF4-FFF2-40B4-BE49-F238E27FC236}">
                <a16:creationId xmlns:a16="http://schemas.microsoft.com/office/drawing/2014/main" id="{F2027851-7840-44E5-8263-61F12999D552}"/>
              </a:ext>
            </a:extLst>
          </p:cNvPr>
          <p:cNvSpPr txBox="1"/>
          <p:nvPr/>
        </p:nvSpPr>
        <p:spPr>
          <a:xfrm>
            <a:off x="1787859" y="5609428"/>
            <a:ext cx="3082709" cy="276999"/>
          </a:xfrm>
          <a:prstGeom prst="rect">
            <a:avLst/>
          </a:prstGeom>
          <a:noFill/>
        </p:spPr>
        <p:txBody>
          <a:bodyPr wrap="square" rtlCol="0">
            <a:spAutoFit/>
          </a:bodyPr>
          <a:lstStyle/>
          <a:p>
            <a:pPr algn="ctr"/>
            <a:r>
              <a:rPr lang="en-US" sz="1200" spc="350">
                <a:solidFill>
                  <a:schemeClr val="bg1">
                    <a:lumMod val="95000"/>
                  </a:schemeClr>
                </a:solidFill>
                <a:latin typeface="Montserrat SemiBold" panose="00000700000000000000" pitchFamily="2" charset="0"/>
                <a:ea typeface="Roboto Slab" pitchFamily="2" charset="0"/>
              </a:rPr>
              <a:t>GET IN TOUCH WITH US</a:t>
            </a:r>
            <a:endParaRPr lang="en-US" sz="1200" spc="350" dirty="0">
              <a:solidFill>
                <a:schemeClr val="bg1">
                  <a:lumMod val="95000"/>
                </a:schemeClr>
              </a:solidFill>
              <a:latin typeface="Montserrat SemiBold" panose="00000700000000000000" pitchFamily="2" charset="0"/>
              <a:ea typeface="Roboto Slab" pitchFamily="2" charset="0"/>
            </a:endParaRPr>
          </a:p>
        </p:txBody>
      </p:sp>
      <p:sp>
        <p:nvSpPr>
          <p:cNvPr id="993" name="Rectangle: Rounded Corners 992">
            <a:extLst>
              <a:ext uri="{FF2B5EF4-FFF2-40B4-BE49-F238E27FC236}">
                <a16:creationId xmlns:a16="http://schemas.microsoft.com/office/drawing/2014/main" id="{33B25C48-40A7-4DBC-878B-C73692BD601F}"/>
              </a:ext>
            </a:extLst>
          </p:cNvPr>
          <p:cNvSpPr/>
          <p:nvPr/>
        </p:nvSpPr>
        <p:spPr>
          <a:xfrm>
            <a:off x="1628774" y="1085850"/>
            <a:ext cx="3355613" cy="4662489"/>
          </a:xfrm>
          <a:custGeom>
            <a:avLst/>
            <a:gdLst>
              <a:gd name="connsiteX0" fmla="*/ 0 w 3541138"/>
              <a:gd name="connsiteY0" fmla="*/ 78613 h 4835477"/>
              <a:gd name="connsiteX1" fmla="*/ 78613 w 3541138"/>
              <a:gd name="connsiteY1" fmla="*/ 0 h 4835477"/>
              <a:gd name="connsiteX2" fmla="*/ 3462525 w 3541138"/>
              <a:gd name="connsiteY2" fmla="*/ 0 h 4835477"/>
              <a:gd name="connsiteX3" fmla="*/ 3541138 w 3541138"/>
              <a:gd name="connsiteY3" fmla="*/ 78613 h 4835477"/>
              <a:gd name="connsiteX4" fmla="*/ 3541138 w 3541138"/>
              <a:gd name="connsiteY4" fmla="*/ 4756864 h 4835477"/>
              <a:gd name="connsiteX5" fmla="*/ 3462525 w 3541138"/>
              <a:gd name="connsiteY5" fmla="*/ 4835477 h 4835477"/>
              <a:gd name="connsiteX6" fmla="*/ 78613 w 3541138"/>
              <a:gd name="connsiteY6" fmla="*/ 4835477 h 4835477"/>
              <a:gd name="connsiteX7" fmla="*/ 0 w 3541138"/>
              <a:gd name="connsiteY7" fmla="*/ 4756864 h 4835477"/>
              <a:gd name="connsiteX8" fmla="*/ 0 w 3541138"/>
              <a:gd name="connsiteY8" fmla="*/ 78613 h 4835477"/>
              <a:gd name="connsiteX0" fmla="*/ 0 w 3541138"/>
              <a:gd name="connsiteY0" fmla="*/ 78613 h 4835477"/>
              <a:gd name="connsiteX1" fmla="*/ 78613 w 3541138"/>
              <a:gd name="connsiteY1" fmla="*/ 0 h 4835477"/>
              <a:gd name="connsiteX2" fmla="*/ 3462525 w 3541138"/>
              <a:gd name="connsiteY2" fmla="*/ 0 h 4835477"/>
              <a:gd name="connsiteX3" fmla="*/ 3541138 w 3541138"/>
              <a:gd name="connsiteY3" fmla="*/ 78613 h 4835477"/>
              <a:gd name="connsiteX4" fmla="*/ 3541138 w 3541138"/>
              <a:gd name="connsiteY4" fmla="*/ 4756864 h 4835477"/>
              <a:gd name="connsiteX5" fmla="*/ 3462525 w 3541138"/>
              <a:gd name="connsiteY5" fmla="*/ 4835477 h 4835477"/>
              <a:gd name="connsiteX6" fmla="*/ 317500 w 3541138"/>
              <a:gd name="connsiteY6" fmla="*/ 4835477 h 4835477"/>
              <a:gd name="connsiteX7" fmla="*/ 78613 w 3541138"/>
              <a:gd name="connsiteY7" fmla="*/ 4835477 h 4835477"/>
              <a:gd name="connsiteX8" fmla="*/ 0 w 3541138"/>
              <a:gd name="connsiteY8" fmla="*/ 4756864 h 4835477"/>
              <a:gd name="connsiteX9" fmla="*/ 0 w 3541138"/>
              <a:gd name="connsiteY9" fmla="*/ 78613 h 4835477"/>
              <a:gd name="connsiteX0" fmla="*/ 0 w 3541138"/>
              <a:gd name="connsiteY0" fmla="*/ 78613 h 4835477"/>
              <a:gd name="connsiteX1" fmla="*/ 78613 w 3541138"/>
              <a:gd name="connsiteY1" fmla="*/ 0 h 4835477"/>
              <a:gd name="connsiteX2" fmla="*/ 3462525 w 3541138"/>
              <a:gd name="connsiteY2" fmla="*/ 0 h 4835477"/>
              <a:gd name="connsiteX3" fmla="*/ 3541138 w 3541138"/>
              <a:gd name="connsiteY3" fmla="*/ 78613 h 4835477"/>
              <a:gd name="connsiteX4" fmla="*/ 3541138 w 3541138"/>
              <a:gd name="connsiteY4" fmla="*/ 4756864 h 4835477"/>
              <a:gd name="connsiteX5" fmla="*/ 3462525 w 3541138"/>
              <a:gd name="connsiteY5" fmla="*/ 4835477 h 4835477"/>
              <a:gd name="connsiteX6" fmla="*/ 3251200 w 3541138"/>
              <a:gd name="connsiteY6" fmla="*/ 4835477 h 4835477"/>
              <a:gd name="connsiteX7" fmla="*/ 317500 w 3541138"/>
              <a:gd name="connsiteY7" fmla="*/ 4835477 h 4835477"/>
              <a:gd name="connsiteX8" fmla="*/ 78613 w 3541138"/>
              <a:gd name="connsiteY8" fmla="*/ 4835477 h 4835477"/>
              <a:gd name="connsiteX9" fmla="*/ 0 w 3541138"/>
              <a:gd name="connsiteY9" fmla="*/ 4756864 h 4835477"/>
              <a:gd name="connsiteX10" fmla="*/ 0 w 3541138"/>
              <a:gd name="connsiteY10" fmla="*/ 78613 h 4835477"/>
              <a:gd name="connsiteX0" fmla="*/ 0 w 3541138"/>
              <a:gd name="connsiteY0" fmla="*/ 78613 h 4835477"/>
              <a:gd name="connsiteX1" fmla="*/ 78613 w 3541138"/>
              <a:gd name="connsiteY1" fmla="*/ 0 h 4835477"/>
              <a:gd name="connsiteX2" fmla="*/ 3462525 w 3541138"/>
              <a:gd name="connsiteY2" fmla="*/ 0 h 4835477"/>
              <a:gd name="connsiteX3" fmla="*/ 3541138 w 3541138"/>
              <a:gd name="connsiteY3" fmla="*/ 78613 h 4835477"/>
              <a:gd name="connsiteX4" fmla="*/ 3541138 w 3541138"/>
              <a:gd name="connsiteY4" fmla="*/ 4756864 h 4835477"/>
              <a:gd name="connsiteX5" fmla="*/ 3462525 w 3541138"/>
              <a:gd name="connsiteY5" fmla="*/ 4835477 h 4835477"/>
              <a:gd name="connsiteX6" fmla="*/ 3251200 w 3541138"/>
              <a:gd name="connsiteY6" fmla="*/ 4835477 h 4835477"/>
              <a:gd name="connsiteX7" fmla="*/ 1778000 w 3541138"/>
              <a:gd name="connsiteY7" fmla="*/ 4835477 h 4835477"/>
              <a:gd name="connsiteX8" fmla="*/ 317500 w 3541138"/>
              <a:gd name="connsiteY8" fmla="*/ 4835477 h 4835477"/>
              <a:gd name="connsiteX9" fmla="*/ 78613 w 3541138"/>
              <a:gd name="connsiteY9" fmla="*/ 4835477 h 4835477"/>
              <a:gd name="connsiteX10" fmla="*/ 0 w 3541138"/>
              <a:gd name="connsiteY10" fmla="*/ 4756864 h 4835477"/>
              <a:gd name="connsiteX11" fmla="*/ 0 w 3541138"/>
              <a:gd name="connsiteY11" fmla="*/ 78613 h 4835477"/>
              <a:gd name="connsiteX0" fmla="*/ 1778000 w 3541138"/>
              <a:gd name="connsiteY0" fmla="*/ 4835477 h 4926917"/>
              <a:gd name="connsiteX1" fmla="*/ 317500 w 3541138"/>
              <a:gd name="connsiteY1" fmla="*/ 4835477 h 4926917"/>
              <a:gd name="connsiteX2" fmla="*/ 78613 w 3541138"/>
              <a:gd name="connsiteY2" fmla="*/ 4835477 h 4926917"/>
              <a:gd name="connsiteX3" fmla="*/ 0 w 3541138"/>
              <a:gd name="connsiteY3" fmla="*/ 4756864 h 4926917"/>
              <a:gd name="connsiteX4" fmla="*/ 0 w 3541138"/>
              <a:gd name="connsiteY4" fmla="*/ 78613 h 4926917"/>
              <a:gd name="connsiteX5" fmla="*/ 78613 w 3541138"/>
              <a:gd name="connsiteY5" fmla="*/ 0 h 4926917"/>
              <a:gd name="connsiteX6" fmla="*/ 3462525 w 3541138"/>
              <a:gd name="connsiteY6" fmla="*/ 0 h 4926917"/>
              <a:gd name="connsiteX7" fmla="*/ 3541138 w 3541138"/>
              <a:gd name="connsiteY7" fmla="*/ 78613 h 4926917"/>
              <a:gd name="connsiteX8" fmla="*/ 3541138 w 3541138"/>
              <a:gd name="connsiteY8" fmla="*/ 4756864 h 4926917"/>
              <a:gd name="connsiteX9" fmla="*/ 3462525 w 3541138"/>
              <a:gd name="connsiteY9" fmla="*/ 4835477 h 4926917"/>
              <a:gd name="connsiteX10" fmla="*/ 3251200 w 3541138"/>
              <a:gd name="connsiteY10" fmla="*/ 4835477 h 4926917"/>
              <a:gd name="connsiteX11" fmla="*/ 1869440 w 3541138"/>
              <a:gd name="connsiteY11" fmla="*/ 4926917 h 4926917"/>
              <a:gd name="connsiteX0" fmla="*/ 1778000 w 3541138"/>
              <a:gd name="connsiteY0" fmla="*/ 4835477 h 4835477"/>
              <a:gd name="connsiteX1" fmla="*/ 317500 w 3541138"/>
              <a:gd name="connsiteY1" fmla="*/ 4835477 h 4835477"/>
              <a:gd name="connsiteX2" fmla="*/ 78613 w 3541138"/>
              <a:gd name="connsiteY2" fmla="*/ 4835477 h 4835477"/>
              <a:gd name="connsiteX3" fmla="*/ 0 w 3541138"/>
              <a:gd name="connsiteY3" fmla="*/ 4756864 h 4835477"/>
              <a:gd name="connsiteX4" fmla="*/ 0 w 3541138"/>
              <a:gd name="connsiteY4" fmla="*/ 78613 h 4835477"/>
              <a:gd name="connsiteX5" fmla="*/ 78613 w 3541138"/>
              <a:gd name="connsiteY5" fmla="*/ 0 h 4835477"/>
              <a:gd name="connsiteX6" fmla="*/ 3462525 w 3541138"/>
              <a:gd name="connsiteY6" fmla="*/ 0 h 4835477"/>
              <a:gd name="connsiteX7" fmla="*/ 3541138 w 3541138"/>
              <a:gd name="connsiteY7" fmla="*/ 78613 h 4835477"/>
              <a:gd name="connsiteX8" fmla="*/ 3541138 w 3541138"/>
              <a:gd name="connsiteY8" fmla="*/ 4756864 h 4835477"/>
              <a:gd name="connsiteX9" fmla="*/ 3462525 w 3541138"/>
              <a:gd name="connsiteY9" fmla="*/ 4835477 h 4835477"/>
              <a:gd name="connsiteX10" fmla="*/ 3251200 w 3541138"/>
              <a:gd name="connsiteY10" fmla="*/ 4835477 h 4835477"/>
              <a:gd name="connsiteX0" fmla="*/ 317500 w 3541138"/>
              <a:gd name="connsiteY0" fmla="*/ 4835477 h 4835477"/>
              <a:gd name="connsiteX1" fmla="*/ 78613 w 3541138"/>
              <a:gd name="connsiteY1" fmla="*/ 4835477 h 4835477"/>
              <a:gd name="connsiteX2" fmla="*/ 0 w 3541138"/>
              <a:gd name="connsiteY2" fmla="*/ 4756864 h 4835477"/>
              <a:gd name="connsiteX3" fmla="*/ 0 w 3541138"/>
              <a:gd name="connsiteY3" fmla="*/ 78613 h 4835477"/>
              <a:gd name="connsiteX4" fmla="*/ 78613 w 3541138"/>
              <a:gd name="connsiteY4" fmla="*/ 0 h 4835477"/>
              <a:gd name="connsiteX5" fmla="*/ 3462525 w 3541138"/>
              <a:gd name="connsiteY5" fmla="*/ 0 h 4835477"/>
              <a:gd name="connsiteX6" fmla="*/ 3541138 w 3541138"/>
              <a:gd name="connsiteY6" fmla="*/ 78613 h 4835477"/>
              <a:gd name="connsiteX7" fmla="*/ 3541138 w 3541138"/>
              <a:gd name="connsiteY7" fmla="*/ 4756864 h 4835477"/>
              <a:gd name="connsiteX8" fmla="*/ 3462525 w 3541138"/>
              <a:gd name="connsiteY8" fmla="*/ 4835477 h 4835477"/>
              <a:gd name="connsiteX9" fmla="*/ 3251200 w 3541138"/>
              <a:gd name="connsiteY9" fmla="*/ 4835477 h 4835477"/>
              <a:gd name="connsiteX0" fmla="*/ 210283 w 3541138"/>
              <a:gd name="connsiteY0" fmla="*/ 4835477 h 4835477"/>
              <a:gd name="connsiteX1" fmla="*/ 78613 w 3541138"/>
              <a:gd name="connsiteY1" fmla="*/ 4835477 h 4835477"/>
              <a:gd name="connsiteX2" fmla="*/ 0 w 3541138"/>
              <a:gd name="connsiteY2" fmla="*/ 4756864 h 4835477"/>
              <a:gd name="connsiteX3" fmla="*/ 0 w 3541138"/>
              <a:gd name="connsiteY3" fmla="*/ 78613 h 4835477"/>
              <a:gd name="connsiteX4" fmla="*/ 78613 w 3541138"/>
              <a:gd name="connsiteY4" fmla="*/ 0 h 4835477"/>
              <a:gd name="connsiteX5" fmla="*/ 3462525 w 3541138"/>
              <a:gd name="connsiteY5" fmla="*/ 0 h 4835477"/>
              <a:gd name="connsiteX6" fmla="*/ 3541138 w 3541138"/>
              <a:gd name="connsiteY6" fmla="*/ 78613 h 4835477"/>
              <a:gd name="connsiteX7" fmla="*/ 3541138 w 3541138"/>
              <a:gd name="connsiteY7" fmla="*/ 4756864 h 4835477"/>
              <a:gd name="connsiteX8" fmla="*/ 3462525 w 3541138"/>
              <a:gd name="connsiteY8" fmla="*/ 4835477 h 4835477"/>
              <a:gd name="connsiteX9" fmla="*/ 3251200 w 3541138"/>
              <a:gd name="connsiteY9" fmla="*/ 4835477 h 4835477"/>
              <a:gd name="connsiteX0" fmla="*/ 250489 w 3541138"/>
              <a:gd name="connsiteY0" fmla="*/ 4840422 h 4840422"/>
              <a:gd name="connsiteX1" fmla="*/ 78613 w 3541138"/>
              <a:gd name="connsiteY1" fmla="*/ 4835477 h 4840422"/>
              <a:gd name="connsiteX2" fmla="*/ 0 w 3541138"/>
              <a:gd name="connsiteY2" fmla="*/ 4756864 h 4840422"/>
              <a:gd name="connsiteX3" fmla="*/ 0 w 3541138"/>
              <a:gd name="connsiteY3" fmla="*/ 78613 h 4840422"/>
              <a:gd name="connsiteX4" fmla="*/ 78613 w 3541138"/>
              <a:gd name="connsiteY4" fmla="*/ 0 h 4840422"/>
              <a:gd name="connsiteX5" fmla="*/ 3462525 w 3541138"/>
              <a:gd name="connsiteY5" fmla="*/ 0 h 4840422"/>
              <a:gd name="connsiteX6" fmla="*/ 3541138 w 3541138"/>
              <a:gd name="connsiteY6" fmla="*/ 78613 h 4840422"/>
              <a:gd name="connsiteX7" fmla="*/ 3541138 w 3541138"/>
              <a:gd name="connsiteY7" fmla="*/ 4756864 h 4840422"/>
              <a:gd name="connsiteX8" fmla="*/ 3462525 w 3541138"/>
              <a:gd name="connsiteY8" fmla="*/ 4835477 h 4840422"/>
              <a:gd name="connsiteX9" fmla="*/ 3251200 w 3541138"/>
              <a:gd name="connsiteY9" fmla="*/ 4835477 h 4840422"/>
              <a:gd name="connsiteX0" fmla="*/ 250489 w 3541138"/>
              <a:gd name="connsiteY0" fmla="*/ 4840422 h 4840422"/>
              <a:gd name="connsiteX1" fmla="*/ 78613 w 3541138"/>
              <a:gd name="connsiteY1" fmla="*/ 4835477 h 4840422"/>
              <a:gd name="connsiteX2" fmla="*/ 0 w 3541138"/>
              <a:gd name="connsiteY2" fmla="*/ 4756864 h 4840422"/>
              <a:gd name="connsiteX3" fmla="*/ 0 w 3541138"/>
              <a:gd name="connsiteY3" fmla="*/ 78613 h 4840422"/>
              <a:gd name="connsiteX4" fmla="*/ 78613 w 3541138"/>
              <a:gd name="connsiteY4" fmla="*/ 0 h 4840422"/>
              <a:gd name="connsiteX5" fmla="*/ 3462525 w 3541138"/>
              <a:gd name="connsiteY5" fmla="*/ 0 h 4840422"/>
              <a:gd name="connsiteX6" fmla="*/ 3541138 w 3541138"/>
              <a:gd name="connsiteY6" fmla="*/ 78613 h 4840422"/>
              <a:gd name="connsiteX7" fmla="*/ 3541138 w 3541138"/>
              <a:gd name="connsiteY7" fmla="*/ 4756864 h 4840422"/>
              <a:gd name="connsiteX8" fmla="*/ 3462525 w 3541138"/>
              <a:gd name="connsiteY8" fmla="*/ 4835477 h 4840422"/>
              <a:gd name="connsiteX9" fmla="*/ 3306483 w 3541138"/>
              <a:gd name="connsiteY9" fmla="*/ 4835477 h 4840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41138" h="4840422">
                <a:moveTo>
                  <a:pt x="250489" y="4840422"/>
                </a:moveTo>
                <a:lnTo>
                  <a:pt x="78613" y="4835477"/>
                </a:lnTo>
                <a:cubicBezTo>
                  <a:pt x="35196" y="4835477"/>
                  <a:pt x="0" y="4800281"/>
                  <a:pt x="0" y="4756864"/>
                </a:cubicBezTo>
                <a:lnTo>
                  <a:pt x="0" y="78613"/>
                </a:lnTo>
                <a:cubicBezTo>
                  <a:pt x="0" y="35196"/>
                  <a:pt x="35196" y="0"/>
                  <a:pt x="78613" y="0"/>
                </a:cubicBezTo>
                <a:lnTo>
                  <a:pt x="3462525" y="0"/>
                </a:lnTo>
                <a:cubicBezTo>
                  <a:pt x="3505942" y="0"/>
                  <a:pt x="3541138" y="35196"/>
                  <a:pt x="3541138" y="78613"/>
                </a:cubicBezTo>
                <a:lnTo>
                  <a:pt x="3541138" y="4756864"/>
                </a:lnTo>
                <a:cubicBezTo>
                  <a:pt x="3541138" y="4800281"/>
                  <a:pt x="3505942" y="4835477"/>
                  <a:pt x="3462525" y="4835477"/>
                </a:cubicBezTo>
                <a:lnTo>
                  <a:pt x="3306483" y="4835477"/>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5710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1288EC4-3A8C-4225-ABF1-C328349E7B13}"/>
              </a:ext>
            </a:extLst>
          </p:cNvPr>
          <p:cNvSpPr>
            <a:spLocks noGrp="1"/>
          </p:cNvSpPr>
          <p:nvPr>
            <p:ph type="pic" sz="quarter" idx="10"/>
          </p:nvPr>
        </p:nvSpPr>
        <p:spPr/>
      </p:sp>
      <p:sp>
        <p:nvSpPr>
          <p:cNvPr id="5" name="Rectangle 4">
            <a:extLst>
              <a:ext uri="{FF2B5EF4-FFF2-40B4-BE49-F238E27FC236}">
                <a16:creationId xmlns:a16="http://schemas.microsoft.com/office/drawing/2014/main" id="{A76B0B81-576D-4634-84E0-AD24DB7CDBF3}"/>
              </a:ext>
            </a:extLst>
          </p:cNvPr>
          <p:cNvSpPr/>
          <p:nvPr/>
        </p:nvSpPr>
        <p:spPr>
          <a:xfrm>
            <a:off x="0" y="0"/>
            <a:ext cx="12192000" cy="6858000"/>
          </a:xfrm>
          <a:prstGeom prst="rect">
            <a:avLst/>
          </a:prstGeom>
          <a:solidFill>
            <a:srgbClr val="4A407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aphic 22" descr="Assorted circles">
            <a:extLst>
              <a:ext uri="{FF2B5EF4-FFF2-40B4-BE49-F238E27FC236}">
                <a16:creationId xmlns:a16="http://schemas.microsoft.com/office/drawing/2014/main" id="{2F1A7AF1-9B41-4A7A-8F82-D2D4339EBB16}"/>
              </a:ext>
            </a:extLst>
          </p:cNvPr>
          <p:cNvGrpSpPr/>
          <p:nvPr/>
        </p:nvGrpSpPr>
        <p:grpSpPr>
          <a:xfrm rot="18000000">
            <a:off x="1892300" y="2031685"/>
            <a:ext cx="1365093" cy="1358921"/>
            <a:chOff x="4529080" y="1715004"/>
            <a:chExt cx="2285723" cy="2275389"/>
          </a:xfrm>
          <a:solidFill>
            <a:srgbClr val="CCCCCC"/>
          </a:solidFill>
        </p:grpSpPr>
        <p:sp>
          <p:nvSpPr>
            <p:cNvPr id="30" name="Freeform: Shape 29">
              <a:extLst>
                <a:ext uri="{FF2B5EF4-FFF2-40B4-BE49-F238E27FC236}">
                  <a16:creationId xmlns:a16="http://schemas.microsoft.com/office/drawing/2014/main" id="{BE1DAEA1-9FBD-454A-A115-1A8433D181F2}"/>
                </a:ext>
              </a:extLst>
            </p:cNvPr>
            <p:cNvSpPr/>
            <p:nvPr/>
          </p:nvSpPr>
          <p:spPr>
            <a:xfrm>
              <a:off x="5759381" y="1718967"/>
              <a:ext cx="58864" cy="52673"/>
            </a:xfrm>
            <a:custGeom>
              <a:avLst/>
              <a:gdLst>
                <a:gd name="connsiteX0" fmla="*/ 557 w 58864"/>
                <a:gd name="connsiteY0" fmla="*/ 29813 h 52673"/>
                <a:gd name="connsiteX1" fmla="*/ 30094 w 58864"/>
                <a:gd name="connsiteY1" fmla="*/ 52673 h 52673"/>
                <a:gd name="connsiteX2" fmla="*/ 30094 w 58864"/>
                <a:gd name="connsiteY2" fmla="*/ 52673 h 52673"/>
                <a:gd name="connsiteX3" fmla="*/ 57126 w 58864"/>
                <a:gd name="connsiteY3" fmla="*/ 34204 h 52673"/>
                <a:gd name="connsiteX4" fmla="*/ 50439 w 58864"/>
                <a:gd name="connsiteY4" fmla="*/ 3848 h 52673"/>
                <a:gd name="connsiteX5" fmla="*/ 50373 w 58864"/>
                <a:gd name="connsiteY5" fmla="*/ 3819 h 52673"/>
                <a:gd name="connsiteX6" fmla="*/ 13387 w 58864"/>
                <a:gd name="connsiteY6" fmla="*/ 0 h 52673"/>
                <a:gd name="connsiteX7" fmla="*/ 13321 w 58864"/>
                <a:gd name="connsiteY7" fmla="*/ 19 h 52673"/>
                <a:gd name="connsiteX8" fmla="*/ 557 w 58864"/>
                <a:gd name="connsiteY8" fmla="*/ 29813 h 52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864" h="52673">
                  <a:moveTo>
                    <a:pt x="557" y="29813"/>
                  </a:moveTo>
                  <a:cubicBezTo>
                    <a:pt x="3214" y="43463"/>
                    <a:pt x="16187" y="52673"/>
                    <a:pt x="30094" y="52673"/>
                  </a:cubicBezTo>
                  <a:lnTo>
                    <a:pt x="30094" y="52673"/>
                  </a:lnTo>
                  <a:cubicBezTo>
                    <a:pt x="42038" y="52673"/>
                    <a:pt x="53230" y="45491"/>
                    <a:pt x="57126" y="34204"/>
                  </a:cubicBezTo>
                  <a:cubicBezTo>
                    <a:pt x="61193" y="22431"/>
                    <a:pt x="57783" y="11163"/>
                    <a:pt x="50439" y="3848"/>
                  </a:cubicBezTo>
                  <a:cubicBezTo>
                    <a:pt x="50420" y="3829"/>
                    <a:pt x="50401" y="3819"/>
                    <a:pt x="50373" y="3819"/>
                  </a:cubicBezTo>
                  <a:cubicBezTo>
                    <a:pt x="38105" y="2343"/>
                    <a:pt x="25770" y="1086"/>
                    <a:pt x="13387" y="0"/>
                  </a:cubicBezTo>
                  <a:cubicBezTo>
                    <a:pt x="13368" y="0"/>
                    <a:pt x="13340" y="0"/>
                    <a:pt x="13321" y="19"/>
                  </a:cubicBezTo>
                  <a:cubicBezTo>
                    <a:pt x="3872" y="6020"/>
                    <a:pt x="-1872" y="17335"/>
                    <a:pt x="557" y="29813"/>
                  </a:cubicBezTo>
                  <a:close/>
                </a:path>
              </a:pathLst>
            </a:custGeom>
            <a:solidFill>
              <a:srgbClr val="CCCCCC"/>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62E6F87-D908-4107-9F34-ED70098C9F24}"/>
                </a:ext>
              </a:extLst>
            </p:cNvPr>
            <p:cNvSpPr/>
            <p:nvPr/>
          </p:nvSpPr>
          <p:spPr>
            <a:xfrm>
              <a:off x="5447737" y="1727139"/>
              <a:ext cx="58853" cy="44510"/>
            </a:xfrm>
            <a:custGeom>
              <a:avLst/>
              <a:gdLst>
                <a:gd name="connsiteX0" fmla="*/ 28566 w 58853"/>
                <a:gd name="connsiteY0" fmla="*/ 44510 h 44510"/>
                <a:gd name="connsiteX1" fmla="*/ 29642 w 58853"/>
                <a:gd name="connsiteY1" fmla="*/ 44510 h 44510"/>
                <a:gd name="connsiteX2" fmla="*/ 58846 w 58853"/>
                <a:gd name="connsiteY2" fmla="*/ 16621 h 44510"/>
                <a:gd name="connsiteX3" fmla="*/ 54026 w 58853"/>
                <a:gd name="connsiteY3" fmla="*/ 48 h 44510"/>
                <a:gd name="connsiteX4" fmla="*/ 53931 w 58853"/>
                <a:gd name="connsiteY4" fmla="*/ 0 h 44510"/>
                <a:gd name="connsiteX5" fmla="*/ 934 w 58853"/>
                <a:gd name="connsiteY5" fmla="*/ 9230 h 44510"/>
                <a:gd name="connsiteX6" fmla="*/ 857 w 58853"/>
                <a:gd name="connsiteY6" fmla="*/ 9306 h 44510"/>
                <a:gd name="connsiteX7" fmla="*/ 0 w 58853"/>
                <a:gd name="connsiteY7" fmla="*/ 15935 h 44510"/>
                <a:gd name="connsiteX8" fmla="*/ 28566 w 58853"/>
                <a:gd name="connsiteY8" fmla="*/ 44510 h 44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853" h="44510">
                  <a:moveTo>
                    <a:pt x="28566" y="44510"/>
                  </a:moveTo>
                  <a:lnTo>
                    <a:pt x="29642" y="44510"/>
                  </a:lnTo>
                  <a:cubicBezTo>
                    <a:pt x="45263" y="44510"/>
                    <a:pt x="58484" y="32242"/>
                    <a:pt x="58846" y="16621"/>
                  </a:cubicBezTo>
                  <a:cubicBezTo>
                    <a:pt x="58988" y="10477"/>
                    <a:pt x="57188" y="4763"/>
                    <a:pt x="54026" y="48"/>
                  </a:cubicBezTo>
                  <a:cubicBezTo>
                    <a:pt x="54007" y="19"/>
                    <a:pt x="53969" y="0"/>
                    <a:pt x="53931" y="0"/>
                  </a:cubicBezTo>
                  <a:cubicBezTo>
                    <a:pt x="36119" y="2657"/>
                    <a:pt x="18459" y="5753"/>
                    <a:pt x="934" y="9230"/>
                  </a:cubicBezTo>
                  <a:cubicBezTo>
                    <a:pt x="895" y="9239"/>
                    <a:pt x="867" y="9268"/>
                    <a:pt x="857" y="9306"/>
                  </a:cubicBezTo>
                  <a:cubicBezTo>
                    <a:pt x="343" y="11440"/>
                    <a:pt x="0" y="13640"/>
                    <a:pt x="0" y="15935"/>
                  </a:cubicBezTo>
                  <a:cubicBezTo>
                    <a:pt x="-9" y="31718"/>
                    <a:pt x="12783" y="44510"/>
                    <a:pt x="28566" y="44510"/>
                  </a:cubicBezTo>
                  <a:close/>
                </a:path>
              </a:pathLst>
            </a:custGeom>
            <a:solidFill>
              <a:srgbClr val="CCCCCC"/>
            </a:solid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19F4BE78-D018-4C03-B2AB-043EF543AA99}"/>
                </a:ext>
              </a:extLst>
            </p:cNvPr>
            <p:cNvSpPr/>
            <p:nvPr/>
          </p:nvSpPr>
          <p:spPr>
            <a:xfrm>
              <a:off x="5837294" y="1727137"/>
              <a:ext cx="58866" cy="44512"/>
            </a:xfrm>
            <a:custGeom>
              <a:avLst/>
              <a:gdLst>
                <a:gd name="connsiteX0" fmla="*/ 29715 w 58866"/>
                <a:gd name="connsiteY0" fmla="*/ 44513 h 44512"/>
                <a:gd name="connsiteX1" fmla="*/ 29715 w 58866"/>
                <a:gd name="connsiteY1" fmla="*/ 44513 h 44512"/>
                <a:gd name="connsiteX2" fmla="*/ 48213 w 58866"/>
                <a:gd name="connsiteY2" fmla="*/ 36931 h 44512"/>
                <a:gd name="connsiteX3" fmla="*/ 58004 w 58866"/>
                <a:gd name="connsiteY3" fmla="*/ 9308 h 44512"/>
                <a:gd name="connsiteX4" fmla="*/ 57928 w 58866"/>
                <a:gd name="connsiteY4" fmla="*/ 9232 h 44512"/>
                <a:gd name="connsiteX5" fmla="*/ 4931 w 58866"/>
                <a:gd name="connsiteY5" fmla="*/ 2 h 44512"/>
                <a:gd name="connsiteX6" fmla="*/ 4826 w 58866"/>
                <a:gd name="connsiteY6" fmla="*/ 50 h 44512"/>
                <a:gd name="connsiteX7" fmla="*/ 1340 w 58866"/>
                <a:gd name="connsiteY7" fmla="*/ 24815 h 44512"/>
                <a:gd name="connsiteX8" fmla="*/ 29715 w 58866"/>
                <a:gd name="connsiteY8" fmla="*/ 44513 h 4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866" h="44512">
                  <a:moveTo>
                    <a:pt x="29715" y="44513"/>
                  </a:moveTo>
                  <a:lnTo>
                    <a:pt x="29715" y="44513"/>
                  </a:lnTo>
                  <a:cubicBezTo>
                    <a:pt x="36621" y="44513"/>
                    <a:pt x="43298" y="41779"/>
                    <a:pt x="48213" y="36931"/>
                  </a:cubicBezTo>
                  <a:cubicBezTo>
                    <a:pt x="59509" y="25796"/>
                    <a:pt x="59890" y="17138"/>
                    <a:pt x="58004" y="9308"/>
                  </a:cubicBezTo>
                  <a:cubicBezTo>
                    <a:pt x="57995" y="9270"/>
                    <a:pt x="57966" y="9242"/>
                    <a:pt x="57928" y="9232"/>
                  </a:cubicBezTo>
                  <a:cubicBezTo>
                    <a:pt x="40402" y="5765"/>
                    <a:pt x="22733" y="2669"/>
                    <a:pt x="4931" y="2"/>
                  </a:cubicBezTo>
                  <a:cubicBezTo>
                    <a:pt x="4893" y="-7"/>
                    <a:pt x="4855" y="12"/>
                    <a:pt x="4826" y="50"/>
                  </a:cubicBezTo>
                  <a:cubicBezTo>
                    <a:pt x="292" y="6822"/>
                    <a:pt x="-1441" y="15633"/>
                    <a:pt x="1340" y="24815"/>
                  </a:cubicBezTo>
                  <a:cubicBezTo>
                    <a:pt x="5007" y="36912"/>
                    <a:pt x="17066" y="44513"/>
                    <a:pt x="29715" y="44513"/>
                  </a:cubicBezTo>
                  <a:close/>
                </a:path>
              </a:pathLst>
            </a:custGeom>
            <a:solidFill>
              <a:srgbClr val="CCCCCC"/>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3A1E2C7E-929F-4B33-A2DE-2A5C2D294E67}"/>
                </a:ext>
              </a:extLst>
            </p:cNvPr>
            <p:cNvSpPr/>
            <p:nvPr/>
          </p:nvSpPr>
          <p:spPr>
            <a:xfrm>
              <a:off x="5681471" y="1715004"/>
              <a:ext cx="58864" cy="56645"/>
            </a:xfrm>
            <a:custGeom>
              <a:avLst/>
              <a:gdLst>
                <a:gd name="connsiteX0" fmla="*/ 0 w 58864"/>
                <a:gd name="connsiteY0" fmla="*/ 28070 h 56645"/>
                <a:gd name="connsiteX1" fmla="*/ 28575 w 58864"/>
                <a:gd name="connsiteY1" fmla="*/ 56645 h 56645"/>
                <a:gd name="connsiteX2" fmla="*/ 30290 w 58864"/>
                <a:gd name="connsiteY2" fmla="*/ 56645 h 56645"/>
                <a:gd name="connsiteX3" fmla="*/ 58865 w 58864"/>
                <a:gd name="connsiteY3" fmla="*/ 28070 h 56645"/>
                <a:gd name="connsiteX4" fmla="*/ 37529 w 58864"/>
                <a:gd name="connsiteY4" fmla="*/ 533 h 56645"/>
                <a:gd name="connsiteX5" fmla="*/ 23536 w 58864"/>
                <a:gd name="connsiteY5" fmla="*/ 0 h 56645"/>
                <a:gd name="connsiteX6" fmla="*/ 0 w 58864"/>
                <a:gd name="connsiteY6" fmla="*/ 28070 h 56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64" h="56645">
                  <a:moveTo>
                    <a:pt x="0" y="28070"/>
                  </a:moveTo>
                  <a:cubicBezTo>
                    <a:pt x="0" y="43853"/>
                    <a:pt x="12792" y="56645"/>
                    <a:pt x="28575" y="56645"/>
                  </a:cubicBezTo>
                  <a:lnTo>
                    <a:pt x="30290" y="56645"/>
                  </a:lnTo>
                  <a:cubicBezTo>
                    <a:pt x="46072" y="56645"/>
                    <a:pt x="58865" y="43853"/>
                    <a:pt x="58865" y="28070"/>
                  </a:cubicBezTo>
                  <a:cubicBezTo>
                    <a:pt x="58865" y="14802"/>
                    <a:pt x="49778" y="3753"/>
                    <a:pt x="37529" y="533"/>
                  </a:cubicBezTo>
                  <a:cubicBezTo>
                    <a:pt x="32871" y="343"/>
                    <a:pt x="28213" y="133"/>
                    <a:pt x="23536" y="0"/>
                  </a:cubicBezTo>
                  <a:cubicBezTo>
                    <a:pt x="10163" y="2391"/>
                    <a:pt x="0" y="14011"/>
                    <a:pt x="0" y="28070"/>
                  </a:cubicBezTo>
                  <a:close/>
                </a:path>
              </a:pathLst>
            </a:custGeom>
            <a:solidFill>
              <a:srgbClr val="CCCCCC"/>
            </a:solid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59F23288-C590-49FC-8B7E-675605647923}"/>
                </a:ext>
              </a:extLst>
            </p:cNvPr>
            <p:cNvSpPr/>
            <p:nvPr/>
          </p:nvSpPr>
          <p:spPr>
            <a:xfrm>
              <a:off x="5915203" y="1740579"/>
              <a:ext cx="56514" cy="31070"/>
            </a:xfrm>
            <a:custGeom>
              <a:avLst/>
              <a:gdLst>
                <a:gd name="connsiteX0" fmla="*/ 28577 w 56514"/>
                <a:gd name="connsiteY0" fmla="*/ 31071 h 31070"/>
                <a:gd name="connsiteX1" fmla="*/ 30292 w 56514"/>
                <a:gd name="connsiteY1" fmla="*/ 31071 h 31070"/>
                <a:gd name="connsiteX2" fmla="*/ 56505 w 56514"/>
                <a:gd name="connsiteY2" fmla="*/ 13849 h 31070"/>
                <a:gd name="connsiteX3" fmla="*/ 56438 w 56514"/>
                <a:gd name="connsiteY3" fmla="*/ 13707 h 31070"/>
                <a:gd name="connsiteX4" fmla="*/ 221 w 56514"/>
                <a:gd name="connsiteY4" fmla="*/ 0 h 31070"/>
                <a:gd name="connsiteX5" fmla="*/ 98 w 56514"/>
                <a:gd name="connsiteY5" fmla="*/ 95 h 31070"/>
                <a:gd name="connsiteX6" fmla="*/ 28577 w 56514"/>
                <a:gd name="connsiteY6" fmla="*/ 31071 h 31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14" h="31070">
                  <a:moveTo>
                    <a:pt x="28577" y="31071"/>
                  </a:moveTo>
                  <a:lnTo>
                    <a:pt x="30292" y="31071"/>
                  </a:lnTo>
                  <a:cubicBezTo>
                    <a:pt x="42036" y="31071"/>
                    <a:pt x="52114" y="23974"/>
                    <a:pt x="56505" y="13849"/>
                  </a:cubicBezTo>
                  <a:cubicBezTo>
                    <a:pt x="56533" y="13792"/>
                    <a:pt x="56495" y="13726"/>
                    <a:pt x="56438" y="13707"/>
                  </a:cubicBezTo>
                  <a:cubicBezTo>
                    <a:pt x="37883" y="8677"/>
                    <a:pt x="19138" y="4105"/>
                    <a:pt x="221" y="0"/>
                  </a:cubicBezTo>
                  <a:cubicBezTo>
                    <a:pt x="174" y="38"/>
                    <a:pt x="145" y="57"/>
                    <a:pt x="98" y="95"/>
                  </a:cubicBezTo>
                  <a:cubicBezTo>
                    <a:pt x="-1274" y="16954"/>
                    <a:pt x="12004" y="31071"/>
                    <a:pt x="28577" y="31071"/>
                  </a:cubicBezTo>
                  <a:close/>
                </a:path>
              </a:pathLst>
            </a:custGeom>
            <a:solidFill>
              <a:srgbClr val="CCCCCC"/>
            </a:solid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61467DB7-2BC9-4ACA-AEF0-A326439248BA}"/>
                </a:ext>
              </a:extLst>
            </p:cNvPr>
            <p:cNvSpPr/>
            <p:nvPr/>
          </p:nvSpPr>
          <p:spPr>
            <a:xfrm>
              <a:off x="5525638" y="1719001"/>
              <a:ext cx="58862" cy="52648"/>
            </a:xfrm>
            <a:custGeom>
              <a:avLst/>
              <a:gdLst>
                <a:gd name="connsiteX0" fmla="*/ 528 w 58862"/>
                <a:gd name="connsiteY0" fmla="*/ 29655 h 52648"/>
                <a:gd name="connsiteX1" fmla="*/ 30113 w 58862"/>
                <a:gd name="connsiteY1" fmla="*/ 52648 h 52648"/>
                <a:gd name="connsiteX2" fmla="*/ 30113 w 58862"/>
                <a:gd name="connsiteY2" fmla="*/ 52648 h 52648"/>
                <a:gd name="connsiteX3" fmla="*/ 57097 w 58862"/>
                <a:gd name="connsiteY3" fmla="*/ 34255 h 52648"/>
                <a:gd name="connsiteX4" fmla="*/ 45820 w 58862"/>
                <a:gd name="connsiteY4" fmla="*/ 166 h 52648"/>
                <a:gd name="connsiteX5" fmla="*/ 45153 w 58862"/>
                <a:gd name="connsiteY5" fmla="*/ 4 h 52648"/>
                <a:gd name="connsiteX6" fmla="*/ 8815 w 58862"/>
                <a:gd name="connsiteY6" fmla="*/ 3756 h 52648"/>
                <a:gd name="connsiteX7" fmla="*/ 8186 w 58862"/>
                <a:gd name="connsiteY7" fmla="*/ 4061 h 52648"/>
                <a:gd name="connsiteX8" fmla="*/ 528 w 58862"/>
                <a:gd name="connsiteY8" fmla="*/ 29655 h 5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862" h="52648">
                  <a:moveTo>
                    <a:pt x="528" y="29655"/>
                  </a:moveTo>
                  <a:cubicBezTo>
                    <a:pt x="3129" y="43371"/>
                    <a:pt x="16159" y="52648"/>
                    <a:pt x="30113" y="52648"/>
                  </a:cubicBezTo>
                  <a:lnTo>
                    <a:pt x="30113" y="52648"/>
                  </a:lnTo>
                  <a:cubicBezTo>
                    <a:pt x="42019" y="52648"/>
                    <a:pt x="53182" y="45505"/>
                    <a:pt x="57097" y="34255"/>
                  </a:cubicBezTo>
                  <a:cubicBezTo>
                    <a:pt x="61993" y="20178"/>
                    <a:pt x="56211" y="6928"/>
                    <a:pt x="45820" y="166"/>
                  </a:cubicBezTo>
                  <a:cubicBezTo>
                    <a:pt x="45629" y="42"/>
                    <a:pt x="45381" y="-15"/>
                    <a:pt x="45153" y="4"/>
                  </a:cubicBezTo>
                  <a:cubicBezTo>
                    <a:pt x="32989" y="1070"/>
                    <a:pt x="20874" y="2309"/>
                    <a:pt x="8815" y="3756"/>
                  </a:cubicBezTo>
                  <a:cubicBezTo>
                    <a:pt x="8577" y="3785"/>
                    <a:pt x="8358" y="3890"/>
                    <a:pt x="8186" y="4061"/>
                  </a:cubicBezTo>
                  <a:cubicBezTo>
                    <a:pt x="1948" y="10424"/>
                    <a:pt x="-1358" y="19682"/>
                    <a:pt x="528" y="29655"/>
                  </a:cubicBezTo>
                  <a:close/>
                </a:path>
              </a:pathLst>
            </a:custGeom>
            <a:solidFill>
              <a:srgbClr val="CCCCCC"/>
            </a:solid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4515F125-5513-4928-BAF6-4F3D5376A3F1}"/>
                </a:ext>
              </a:extLst>
            </p:cNvPr>
            <p:cNvSpPr/>
            <p:nvPr/>
          </p:nvSpPr>
          <p:spPr>
            <a:xfrm>
              <a:off x="5603557" y="1715004"/>
              <a:ext cx="58864" cy="56645"/>
            </a:xfrm>
            <a:custGeom>
              <a:avLst/>
              <a:gdLst>
                <a:gd name="connsiteX0" fmla="*/ 0 w 58864"/>
                <a:gd name="connsiteY0" fmla="*/ 28070 h 56645"/>
                <a:gd name="connsiteX1" fmla="*/ 28575 w 58864"/>
                <a:gd name="connsiteY1" fmla="*/ 56645 h 56645"/>
                <a:gd name="connsiteX2" fmla="*/ 30289 w 58864"/>
                <a:gd name="connsiteY2" fmla="*/ 56645 h 56645"/>
                <a:gd name="connsiteX3" fmla="*/ 58864 w 58864"/>
                <a:gd name="connsiteY3" fmla="*/ 28070 h 56645"/>
                <a:gd name="connsiteX4" fmla="*/ 35328 w 58864"/>
                <a:gd name="connsiteY4" fmla="*/ 0 h 56645"/>
                <a:gd name="connsiteX5" fmla="*/ 21336 w 58864"/>
                <a:gd name="connsiteY5" fmla="*/ 533 h 56645"/>
                <a:gd name="connsiteX6" fmla="*/ 0 w 58864"/>
                <a:gd name="connsiteY6" fmla="*/ 28070 h 56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64" h="56645">
                  <a:moveTo>
                    <a:pt x="0" y="28070"/>
                  </a:moveTo>
                  <a:cubicBezTo>
                    <a:pt x="0" y="43853"/>
                    <a:pt x="12792" y="56645"/>
                    <a:pt x="28575" y="56645"/>
                  </a:cubicBezTo>
                  <a:lnTo>
                    <a:pt x="30289" y="56645"/>
                  </a:lnTo>
                  <a:cubicBezTo>
                    <a:pt x="46072" y="56645"/>
                    <a:pt x="58864" y="43853"/>
                    <a:pt x="58864" y="28070"/>
                  </a:cubicBezTo>
                  <a:cubicBezTo>
                    <a:pt x="58864" y="14021"/>
                    <a:pt x="48701" y="2391"/>
                    <a:pt x="35328" y="0"/>
                  </a:cubicBezTo>
                  <a:cubicBezTo>
                    <a:pt x="30651" y="133"/>
                    <a:pt x="25994" y="343"/>
                    <a:pt x="21336" y="533"/>
                  </a:cubicBezTo>
                  <a:cubicBezTo>
                    <a:pt x="9077" y="3753"/>
                    <a:pt x="0" y="14802"/>
                    <a:pt x="0" y="28070"/>
                  </a:cubicBezTo>
                  <a:close/>
                </a:path>
              </a:pathLst>
            </a:custGeom>
            <a:solidFill>
              <a:srgbClr val="CCCCCC"/>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7C9C0D07-6093-41AC-8BDA-6419A51D9944}"/>
                </a:ext>
              </a:extLst>
            </p:cNvPr>
            <p:cNvSpPr/>
            <p:nvPr/>
          </p:nvSpPr>
          <p:spPr>
            <a:xfrm>
              <a:off x="5372166" y="1740588"/>
              <a:ext cx="56512" cy="31061"/>
            </a:xfrm>
            <a:custGeom>
              <a:avLst/>
              <a:gdLst>
                <a:gd name="connsiteX0" fmla="*/ 26222 w 56512"/>
                <a:gd name="connsiteY0" fmla="*/ 31061 h 31061"/>
                <a:gd name="connsiteX1" fmla="*/ 27937 w 56512"/>
                <a:gd name="connsiteY1" fmla="*/ 31061 h 31061"/>
                <a:gd name="connsiteX2" fmla="*/ 56417 w 56512"/>
                <a:gd name="connsiteY2" fmla="*/ 114 h 31061"/>
                <a:gd name="connsiteX3" fmla="*/ 56264 w 56512"/>
                <a:gd name="connsiteY3" fmla="*/ 0 h 31061"/>
                <a:gd name="connsiteX4" fmla="*/ 76 w 56512"/>
                <a:gd name="connsiteY4" fmla="*/ 13697 h 31061"/>
                <a:gd name="connsiteX5" fmla="*/ 10 w 56512"/>
                <a:gd name="connsiteY5" fmla="*/ 13840 h 31061"/>
                <a:gd name="connsiteX6" fmla="*/ 26222 w 56512"/>
                <a:gd name="connsiteY6" fmla="*/ 31061 h 3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12" h="31061">
                  <a:moveTo>
                    <a:pt x="26222" y="31061"/>
                  </a:moveTo>
                  <a:lnTo>
                    <a:pt x="27937" y="31061"/>
                  </a:lnTo>
                  <a:cubicBezTo>
                    <a:pt x="44501" y="31061"/>
                    <a:pt x="57779" y="16964"/>
                    <a:pt x="56417" y="114"/>
                  </a:cubicBezTo>
                  <a:cubicBezTo>
                    <a:pt x="56350" y="67"/>
                    <a:pt x="56321" y="48"/>
                    <a:pt x="56264" y="0"/>
                  </a:cubicBezTo>
                  <a:cubicBezTo>
                    <a:pt x="37357" y="4105"/>
                    <a:pt x="18622" y="8668"/>
                    <a:pt x="76" y="13697"/>
                  </a:cubicBezTo>
                  <a:cubicBezTo>
                    <a:pt x="19" y="13716"/>
                    <a:pt x="-19" y="13783"/>
                    <a:pt x="10" y="13840"/>
                  </a:cubicBezTo>
                  <a:cubicBezTo>
                    <a:pt x="4401" y="23965"/>
                    <a:pt x="14478" y="31061"/>
                    <a:pt x="26222" y="31061"/>
                  </a:cubicBezTo>
                  <a:close/>
                </a:path>
              </a:pathLst>
            </a:custGeom>
            <a:solidFill>
              <a:srgbClr val="CCCCCC"/>
            </a:solid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BB47A7E7-E51C-4651-B0FA-E77364D2F570}"/>
                </a:ext>
              </a:extLst>
            </p:cNvPr>
            <p:cNvSpPr/>
            <p:nvPr/>
          </p:nvSpPr>
          <p:spPr>
            <a:xfrm>
              <a:off x="5370204"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4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4" y="43748"/>
                    <a:pt x="58084" y="28184"/>
                  </a:cubicBezTo>
                  <a:cubicBezTo>
                    <a:pt x="58084" y="12621"/>
                    <a:pt x="45463" y="0"/>
                    <a:pt x="29899" y="0"/>
                  </a:cubicBezTo>
                  <a:close/>
                </a:path>
              </a:pathLst>
            </a:custGeom>
            <a:solidFill>
              <a:srgbClr val="CCCCCC"/>
            </a:solid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D149461-1155-41BC-B57E-47AE3FD8E4DD}"/>
                </a:ext>
              </a:extLst>
            </p:cNvPr>
            <p:cNvSpPr/>
            <p:nvPr/>
          </p:nvSpPr>
          <p:spPr>
            <a:xfrm>
              <a:off x="6071427" y="1788092"/>
              <a:ext cx="57359" cy="43527"/>
            </a:xfrm>
            <a:custGeom>
              <a:avLst/>
              <a:gdLst>
                <a:gd name="connsiteX0" fmla="*/ 29469 w 57359"/>
                <a:gd name="connsiteY0" fmla="*/ 43527 h 43527"/>
                <a:gd name="connsiteX1" fmla="*/ 29897 w 57359"/>
                <a:gd name="connsiteY1" fmla="*/ 43527 h 43527"/>
                <a:gd name="connsiteX2" fmla="*/ 57358 w 57359"/>
                <a:gd name="connsiteY2" fmla="*/ 21544 h 43527"/>
                <a:gd name="connsiteX3" fmla="*/ 57301 w 57359"/>
                <a:gd name="connsiteY3" fmla="*/ 21429 h 43527"/>
                <a:gd name="connsiteX4" fmla="*/ 4675 w 57359"/>
                <a:gd name="connsiteY4" fmla="*/ 7 h 43527"/>
                <a:gd name="connsiteX5" fmla="*/ 4551 w 57359"/>
                <a:gd name="connsiteY5" fmla="*/ 46 h 43527"/>
                <a:gd name="connsiteX6" fmla="*/ 513 w 57359"/>
                <a:gd name="connsiteY6" fmla="*/ 20753 h 43527"/>
                <a:gd name="connsiteX7" fmla="*/ 29469 w 57359"/>
                <a:gd name="connsiteY7" fmla="*/ 43527 h 435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359" h="43527">
                  <a:moveTo>
                    <a:pt x="29469" y="43527"/>
                  </a:moveTo>
                  <a:lnTo>
                    <a:pt x="29897" y="43527"/>
                  </a:lnTo>
                  <a:cubicBezTo>
                    <a:pt x="43328" y="43527"/>
                    <a:pt x="54519" y="34117"/>
                    <a:pt x="57358" y="21544"/>
                  </a:cubicBezTo>
                  <a:cubicBezTo>
                    <a:pt x="57367" y="21496"/>
                    <a:pt x="57339" y="21448"/>
                    <a:pt x="57301" y="21429"/>
                  </a:cubicBezTo>
                  <a:cubicBezTo>
                    <a:pt x="39975" y="13866"/>
                    <a:pt x="22430" y="6723"/>
                    <a:pt x="4675" y="7"/>
                  </a:cubicBezTo>
                  <a:cubicBezTo>
                    <a:pt x="4628" y="-12"/>
                    <a:pt x="4580" y="7"/>
                    <a:pt x="4551" y="46"/>
                  </a:cubicBezTo>
                  <a:cubicBezTo>
                    <a:pt x="798" y="5837"/>
                    <a:pt x="-945" y="13057"/>
                    <a:pt x="513" y="20753"/>
                  </a:cubicBezTo>
                  <a:cubicBezTo>
                    <a:pt x="3085" y="34250"/>
                    <a:pt x="15724" y="43527"/>
                    <a:pt x="29469" y="43527"/>
                  </a:cubicBezTo>
                  <a:close/>
                </a:path>
              </a:pathLst>
            </a:custGeom>
            <a:solidFill>
              <a:srgbClr val="CCCCCC"/>
            </a:solid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A4F86750-61D3-4A74-A581-8228752AD1FE}"/>
                </a:ext>
              </a:extLst>
            </p:cNvPr>
            <p:cNvSpPr/>
            <p:nvPr/>
          </p:nvSpPr>
          <p:spPr>
            <a:xfrm>
              <a:off x="5526033"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4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4" y="43748"/>
                    <a:pt x="58084" y="28184"/>
                  </a:cubicBezTo>
                  <a:cubicBezTo>
                    <a:pt x="58084" y="12621"/>
                    <a:pt x="45463" y="0"/>
                    <a:pt x="29899" y="0"/>
                  </a:cubicBezTo>
                  <a:close/>
                </a:path>
              </a:pathLst>
            </a:custGeom>
            <a:solidFill>
              <a:srgbClr val="CCCCCC"/>
            </a:solid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1201A54-0358-4D69-BB78-D72FEC0F4745}"/>
                </a:ext>
              </a:extLst>
            </p:cNvPr>
            <p:cNvSpPr/>
            <p:nvPr/>
          </p:nvSpPr>
          <p:spPr>
            <a:xfrm>
              <a:off x="5603948"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3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3" y="43748"/>
                    <a:pt x="58083" y="28184"/>
                  </a:cubicBezTo>
                  <a:cubicBezTo>
                    <a:pt x="58083" y="12621"/>
                    <a:pt x="45463" y="0"/>
                    <a:pt x="29899" y="0"/>
                  </a:cubicBezTo>
                  <a:close/>
                </a:path>
              </a:pathLst>
            </a:custGeom>
            <a:solidFill>
              <a:srgbClr val="CCCCCC"/>
            </a:solid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5EF99678-3588-4456-8A68-2599BFAB76A4}"/>
                </a:ext>
              </a:extLst>
            </p:cNvPr>
            <p:cNvSpPr/>
            <p:nvPr/>
          </p:nvSpPr>
          <p:spPr>
            <a:xfrm>
              <a:off x="5837691" y="1775250"/>
              <a:ext cx="58083" cy="56368"/>
            </a:xfrm>
            <a:custGeom>
              <a:avLst/>
              <a:gdLst>
                <a:gd name="connsiteX0" fmla="*/ 28184 w 58083"/>
                <a:gd name="connsiteY0" fmla="*/ 56369 h 56368"/>
                <a:gd name="connsiteX1" fmla="*/ 29899 w 58083"/>
                <a:gd name="connsiteY1" fmla="*/ 56369 h 56368"/>
                <a:gd name="connsiteX2" fmla="*/ 58084 w 58083"/>
                <a:gd name="connsiteY2" fmla="*/ 28184 h 56368"/>
                <a:gd name="connsiteX3" fmla="*/ 29899 w 58083"/>
                <a:gd name="connsiteY3" fmla="*/ 0 h 56368"/>
                <a:gd name="connsiteX4" fmla="*/ 28184 w 58083"/>
                <a:gd name="connsiteY4" fmla="*/ 0 h 56368"/>
                <a:gd name="connsiteX5" fmla="*/ 0 w 58083"/>
                <a:gd name="connsiteY5" fmla="*/ 28184 h 56368"/>
                <a:gd name="connsiteX6" fmla="*/ 28184 w 58083"/>
                <a:gd name="connsiteY6" fmla="*/ 56369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8184" y="56369"/>
                  </a:moveTo>
                  <a:lnTo>
                    <a:pt x="29899" y="56369"/>
                  </a:lnTo>
                  <a:cubicBezTo>
                    <a:pt x="45472" y="56369"/>
                    <a:pt x="58084" y="43748"/>
                    <a:pt x="58084" y="28184"/>
                  </a:cubicBezTo>
                  <a:cubicBezTo>
                    <a:pt x="58084" y="12621"/>
                    <a:pt x="45463" y="0"/>
                    <a:pt x="29899" y="0"/>
                  </a:cubicBezTo>
                  <a:lnTo>
                    <a:pt x="28184" y="0"/>
                  </a:lnTo>
                  <a:cubicBezTo>
                    <a:pt x="12621" y="0"/>
                    <a:pt x="0" y="12621"/>
                    <a:pt x="0" y="28184"/>
                  </a:cubicBezTo>
                  <a:cubicBezTo>
                    <a:pt x="-9" y="43748"/>
                    <a:pt x="12611" y="56369"/>
                    <a:pt x="28184" y="56369"/>
                  </a:cubicBezTo>
                  <a:close/>
                </a:path>
              </a:pathLst>
            </a:custGeom>
            <a:solidFill>
              <a:srgbClr val="CCCCCC"/>
            </a:solid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EFBB6616-4846-4047-A5CE-27A5150F3B93}"/>
                </a:ext>
              </a:extLst>
            </p:cNvPr>
            <p:cNvSpPr/>
            <p:nvPr/>
          </p:nvSpPr>
          <p:spPr>
            <a:xfrm>
              <a:off x="5215097" y="1788101"/>
              <a:ext cx="57365" cy="43517"/>
            </a:xfrm>
            <a:custGeom>
              <a:avLst/>
              <a:gdLst>
                <a:gd name="connsiteX0" fmla="*/ 27463 w 57365"/>
                <a:gd name="connsiteY0" fmla="*/ 43518 h 43517"/>
                <a:gd name="connsiteX1" fmla="*/ 27920 w 57365"/>
                <a:gd name="connsiteY1" fmla="*/ 43518 h 43517"/>
                <a:gd name="connsiteX2" fmla="*/ 56848 w 57365"/>
                <a:gd name="connsiteY2" fmla="*/ 20753 h 43517"/>
                <a:gd name="connsiteX3" fmla="*/ 52809 w 57365"/>
                <a:gd name="connsiteY3" fmla="*/ 46 h 43517"/>
                <a:gd name="connsiteX4" fmla="*/ 52685 w 57365"/>
                <a:gd name="connsiteY4" fmla="*/ 7 h 43517"/>
                <a:gd name="connsiteX5" fmla="*/ 59 w 57365"/>
                <a:gd name="connsiteY5" fmla="*/ 21429 h 43517"/>
                <a:gd name="connsiteX6" fmla="*/ 2 w 57365"/>
                <a:gd name="connsiteY6" fmla="*/ 21544 h 43517"/>
                <a:gd name="connsiteX7" fmla="*/ 27463 w 57365"/>
                <a:gd name="connsiteY7" fmla="*/ 43518 h 4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365" h="43517">
                  <a:moveTo>
                    <a:pt x="27463" y="43518"/>
                  </a:moveTo>
                  <a:lnTo>
                    <a:pt x="27920" y="43518"/>
                  </a:lnTo>
                  <a:cubicBezTo>
                    <a:pt x="41655" y="43518"/>
                    <a:pt x="54285" y="34250"/>
                    <a:pt x="56848" y="20753"/>
                  </a:cubicBezTo>
                  <a:cubicBezTo>
                    <a:pt x="58314" y="13057"/>
                    <a:pt x="56571" y="5837"/>
                    <a:pt x="52809" y="46"/>
                  </a:cubicBezTo>
                  <a:cubicBezTo>
                    <a:pt x="52780" y="7"/>
                    <a:pt x="52733" y="-12"/>
                    <a:pt x="52685" y="7"/>
                  </a:cubicBezTo>
                  <a:cubicBezTo>
                    <a:pt x="34921" y="6723"/>
                    <a:pt x="17376" y="13866"/>
                    <a:pt x="59" y="21429"/>
                  </a:cubicBezTo>
                  <a:cubicBezTo>
                    <a:pt x="12" y="21448"/>
                    <a:pt x="-7" y="21496"/>
                    <a:pt x="2" y="21544"/>
                  </a:cubicBezTo>
                  <a:cubicBezTo>
                    <a:pt x="2831" y="34107"/>
                    <a:pt x="14033" y="43518"/>
                    <a:pt x="27463" y="43518"/>
                  </a:cubicBezTo>
                  <a:close/>
                </a:path>
              </a:pathLst>
            </a:custGeom>
            <a:solidFill>
              <a:srgbClr val="CCCCCC"/>
            </a:solid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024E047B-5138-4AA5-AE1D-F7B6AB58B3B5}"/>
                </a:ext>
              </a:extLst>
            </p:cNvPr>
            <p:cNvSpPr/>
            <p:nvPr/>
          </p:nvSpPr>
          <p:spPr>
            <a:xfrm>
              <a:off x="5292290"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3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3" y="43748"/>
                    <a:pt x="58083" y="28184"/>
                  </a:cubicBezTo>
                  <a:cubicBezTo>
                    <a:pt x="58083" y="12621"/>
                    <a:pt x="45463" y="0"/>
                    <a:pt x="29899" y="0"/>
                  </a:cubicBezTo>
                  <a:close/>
                </a:path>
              </a:pathLst>
            </a:custGeom>
            <a:solidFill>
              <a:srgbClr val="CCCCCC"/>
            </a:solid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66337579-E70B-4EA8-8C35-99090932651A}"/>
                </a:ext>
              </a:extLst>
            </p:cNvPr>
            <p:cNvSpPr/>
            <p:nvPr/>
          </p:nvSpPr>
          <p:spPr>
            <a:xfrm>
              <a:off x="5448109"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4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4" y="43748"/>
                    <a:pt x="58084" y="28184"/>
                  </a:cubicBezTo>
                  <a:cubicBezTo>
                    <a:pt x="58093" y="12621"/>
                    <a:pt x="45472" y="0"/>
                    <a:pt x="29899" y="0"/>
                  </a:cubicBezTo>
                  <a:close/>
                </a:path>
              </a:pathLst>
            </a:custGeom>
            <a:solidFill>
              <a:srgbClr val="CCCCCC"/>
            </a:solid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C5C18AE4-06E9-4F4D-A8D6-BE85AF2F427E}"/>
                </a:ext>
              </a:extLst>
            </p:cNvPr>
            <p:cNvSpPr/>
            <p:nvPr/>
          </p:nvSpPr>
          <p:spPr>
            <a:xfrm>
              <a:off x="5915596" y="1775250"/>
              <a:ext cx="58083" cy="56368"/>
            </a:xfrm>
            <a:custGeom>
              <a:avLst/>
              <a:gdLst>
                <a:gd name="connsiteX0" fmla="*/ 28184 w 58083"/>
                <a:gd name="connsiteY0" fmla="*/ 56369 h 56368"/>
                <a:gd name="connsiteX1" fmla="*/ 29899 w 58083"/>
                <a:gd name="connsiteY1" fmla="*/ 56369 h 56368"/>
                <a:gd name="connsiteX2" fmla="*/ 58084 w 58083"/>
                <a:gd name="connsiteY2" fmla="*/ 28184 h 56368"/>
                <a:gd name="connsiteX3" fmla="*/ 29899 w 58083"/>
                <a:gd name="connsiteY3" fmla="*/ 0 h 56368"/>
                <a:gd name="connsiteX4" fmla="*/ 28184 w 58083"/>
                <a:gd name="connsiteY4" fmla="*/ 0 h 56368"/>
                <a:gd name="connsiteX5" fmla="*/ 0 w 58083"/>
                <a:gd name="connsiteY5" fmla="*/ 28184 h 56368"/>
                <a:gd name="connsiteX6" fmla="*/ 28184 w 58083"/>
                <a:gd name="connsiteY6" fmla="*/ 56369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8184" y="56369"/>
                  </a:moveTo>
                  <a:lnTo>
                    <a:pt x="29899" y="56369"/>
                  </a:lnTo>
                  <a:cubicBezTo>
                    <a:pt x="45472" y="56369"/>
                    <a:pt x="58084" y="43748"/>
                    <a:pt x="58084" y="28184"/>
                  </a:cubicBezTo>
                  <a:cubicBezTo>
                    <a:pt x="58084" y="12621"/>
                    <a:pt x="45463" y="0"/>
                    <a:pt x="29899" y="0"/>
                  </a:cubicBezTo>
                  <a:lnTo>
                    <a:pt x="28184" y="0"/>
                  </a:lnTo>
                  <a:cubicBezTo>
                    <a:pt x="12621" y="0"/>
                    <a:pt x="0" y="12621"/>
                    <a:pt x="0" y="28184"/>
                  </a:cubicBezTo>
                  <a:cubicBezTo>
                    <a:pt x="0" y="43748"/>
                    <a:pt x="12621" y="56369"/>
                    <a:pt x="28184" y="56369"/>
                  </a:cubicBezTo>
                  <a:close/>
                </a:path>
              </a:pathLst>
            </a:custGeom>
            <a:solidFill>
              <a:srgbClr val="CCCCCC"/>
            </a:solid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20BB2DCE-927C-4561-B20C-11691621AC6D}"/>
                </a:ext>
              </a:extLst>
            </p:cNvPr>
            <p:cNvSpPr/>
            <p:nvPr/>
          </p:nvSpPr>
          <p:spPr>
            <a:xfrm>
              <a:off x="5681853"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3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3" y="43748"/>
                    <a:pt x="58083" y="28184"/>
                  </a:cubicBezTo>
                  <a:cubicBezTo>
                    <a:pt x="58093" y="12621"/>
                    <a:pt x="45472" y="0"/>
                    <a:pt x="29899" y="0"/>
                  </a:cubicBezTo>
                  <a:close/>
                </a:path>
              </a:pathLst>
            </a:custGeom>
            <a:solidFill>
              <a:srgbClr val="CCCCCC"/>
            </a:solid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8A0767E8-342E-4B2E-BFF8-83D6C0F05C2A}"/>
                </a:ext>
              </a:extLst>
            </p:cNvPr>
            <p:cNvSpPr/>
            <p:nvPr/>
          </p:nvSpPr>
          <p:spPr>
            <a:xfrm>
              <a:off x="5993511" y="1775250"/>
              <a:ext cx="58083" cy="56368"/>
            </a:xfrm>
            <a:custGeom>
              <a:avLst/>
              <a:gdLst>
                <a:gd name="connsiteX0" fmla="*/ 28184 w 58083"/>
                <a:gd name="connsiteY0" fmla="*/ 56369 h 56368"/>
                <a:gd name="connsiteX1" fmla="*/ 29899 w 58083"/>
                <a:gd name="connsiteY1" fmla="*/ 56369 h 56368"/>
                <a:gd name="connsiteX2" fmla="*/ 58083 w 58083"/>
                <a:gd name="connsiteY2" fmla="*/ 28184 h 56368"/>
                <a:gd name="connsiteX3" fmla="*/ 29899 w 58083"/>
                <a:gd name="connsiteY3" fmla="*/ 0 h 56368"/>
                <a:gd name="connsiteX4" fmla="*/ 28184 w 58083"/>
                <a:gd name="connsiteY4" fmla="*/ 0 h 56368"/>
                <a:gd name="connsiteX5" fmla="*/ 0 w 58083"/>
                <a:gd name="connsiteY5" fmla="*/ 28184 h 56368"/>
                <a:gd name="connsiteX6" fmla="*/ 28184 w 58083"/>
                <a:gd name="connsiteY6" fmla="*/ 56369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8184" y="56369"/>
                  </a:moveTo>
                  <a:lnTo>
                    <a:pt x="29899" y="56369"/>
                  </a:lnTo>
                  <a:cubicBezTo>
                    <a:pt x="45472" y="56369"/>
                    <a:pt x="58083" y="43748"/>
                    <a:pt x="58083" y="28184"/>
                  </a:cubicBezTo>
                  <a:cubicBezTo>
                    <a:pt x="58083" y="12621"/>
                    <a:pt x="45463" y="0"/>
                    <a:pt x="29899" y="0"/>
                  </a:cubicBezTo>
                  <a:lnTo>
                    <a:pt x="28184" y="0"/>
                  </a:lnTo>
                  <a:cubicBezTo>
                    <a:pt x="12621" y="0"/>
                    <a:pt x="0" y="12621"/>
                    <a:pt x="0" y="28184"/>
                  </a:cubicBezTo>
                  <a:cubicBezTo>
                    <a:pt x="0" y="43748"/>
                    <a:pt x="12621" y="56369"/>
                    <a:pt x="28184" y="56369"/>
                  </a:cubicBezTo>
                  <a:close/>
                </a:path>
              </a:pathLst>
            </a:custGeom>
            <a:solidFill>
              <a:srgbClr val="CCCCCC"/>
            </a:solid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45D0A3AB-8798-4198-8437-BCD9DD4B1DF8}"/>
                </a:ext>
              </a:extLst>
            </p:cNvPr>
            <p:cNvSpPr/>
            <p:nvPr/>
          </p:nvSpPr>
          <p:spPr>
            <a:xfrm>
              <a:off x="5759777" y="1775240"/>
              <a:ext cx="58083" cy="56368"/>
            </a:xfrm>
            <a:custGeom>
              <a:avLst/>
              <a:gdLst>
                <a:gd name="connsiteX0" fmla="*/ 29899 w 58083"/>
                <a:gd name="connsiteY0" fmla="*/ 0 h 56368"/>
                <a:gd name="connsiteX1" fmla="*/ 28184 w 58083"/>
                <a:gd name="connsiteY1" fmla="*/ 0 h 56368"/>
                <a:gd name="connsiteX2" fmla="*/ 0 w 58083"/>
                <a:gd name="connsiteY2" fmla="*/ 28184 h 56368"/>
                <a:gd name="connsiteX3" fmla="*/ 28184 w 58083"/>
                <a:gd name="connsiteY3" fmla="*/ 56369 h 56368"/>
                <a:gd name="connsiteX4" fmla="*/ 29899 w 58083"/>
                <a:gd name="connsiteY4" fmla="*/ 56369 h 56368"/>
                <a:gd name="connsiteX5" fmla="*/ 58083 w 58083"/>
                <a:gd name="connsiteY5" fmla="*/ 28184 h 56368"/>
                <a:gd name="connsiteX6" fmla="*/ 29899 w 58083"/>
                <a:gd name="connsiteY6" fmla="*/ 0 h 56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083" h="56368">
                  <a:moveTo>
                    <a:pt x="29899" y="0"/>
                  </a:moveTo>
                  <a:lnTo>
                    <a:pt x="28184" y="0"/>
                  </a:lnTo>
                  <a:cubicBezTo>
                    <a:pt x="12621" y="0"/>
                    <a:pt x="0" y="12621"/>
                    <a:pt x="0" y="28184"/>
                  </a:cubicBezTo>
                  <a:cubicBezTo>
                    <a:pt x="0" y="43748"/>
                    <a:pt x="12621" y="56369"/>
                    <a:pt x="28184" y="56369"/>
                  </a:cubicBezTo>
                  <a:lnTo>
                    <a:pt x="29899" y="56369"/>
                  </a:lnTo>
                  <a:cubicBezTo>
                    <a:pt x="45472" y="56369"/>
                    <a:pt x="58083" y="43748"/>
                    <a:pt x="58083" y="28184"/>
                  </a:cubicBezTo>
                  <a:cubicBezTo>
                    <a:pt x="58083" y="12621"/>
                    <a:pt x="45463" y="0"/>
                    <a:pt x="29899" y="0"/>
                  </a:cubicBezTo>
                  <a:close/>
                </a:path>
              </a:pathLst>
            </a:custGeom>
            <a:solidFill>
              <a:srgbClr val="CCCCCC"/>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B4385903-66D3-46D1-B3AB-A7B95765FC7D}"/>
                </a:ext>
              </a:extLst>
            </p:cNvPr>
            <p:cNvSpPr/>
            <p:nvPr/>
          </p:nvSpPr>
          <p:spPr>
            <a:xfrm>
              <a:off x="5838072" y="1835972"/>
              <a:ext cx="57321" cy="55606"/>
            </a:xfrm>
            <a:custGeom>
              <a:avLst/>
              <a:gdLst>
                <a:gd name="connsiteX0" fmla="*/ 27803 w 57321"/>
                <a:gd name="connsiteY0" fmla="*/ 55607 h 55606"/>
                <a:gd name="connsiteX1" fmla="*/ 29518 w 57321"/>
                <a:gd name="connsiteY1" fmla="*/ 55607 h 55606"/>
                <a:gd name="connsiteX2" fmla="*/ 57321 w 57321"/>
                <a:gd name="connsiteY2" fmla="*/ 27803 h 55606"/>
                <a:gd name="connsiteX3" fmla="*/ 29518 w 57321"/>
                <a:gd name="connsiteY3" fmla="*/ 0 h 55606"/>
                <a:gd name="connsiteX4" fmla="*/ 27803 w 57321"/>
                <a:gd name="connsiteY4" fmla="*/ 0 h 55606"/>
                <a:gd name="connsiteX5" fmla="*/ 0 w 57321"/>
                <a:gd name="connsiteY5" fmla="*/ 27803 h 55606"/>
                <a:gd name="connsiteX6" fmla="*/ 27803 w 57321"/>
                <a:gd name="connsiteY6" fmla="*/ 55607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7803" y="55607"/>
                  </a:moveTo>
                  <a:lnTo>
                    <a:pt x="29518" y="55607"/>
                  </a:lnTo>
                  <a:cubicBezTo>
                    <a:pt x="44872" y="55607"/>
                    <a:pt x="57321" y="43158"/>
                    <a:pt x="57321" y="27803"/>
                  </a:cubicBezTo>
                  <a:cubicBezTo>
                    <a:pt x="57321" y="12449"/>
                    <a:pt x="44872" y="0"/>
                    <a:pt x="29518" y="0"/>
                  </a:cubicBezTo>
                  <a:lnTo>
                    <a:pt x="27803" y="0"/>
                  </a:lnTo>
                  <a:cubicBezTo>
                    <a:pt x="12449" y="0"/>
                    <a:pt x="0" y="12449"/>
                    <a:pt x="0" y="27803"/>
                  </a:cubicBezTo>
                  <a:cubicBezTo>
                    <a:pt x="0" y="43158"/>
                    <a:pt x="12449" y="55607"/>
                    <a:pt x="27803" y="55607"/>
                  </a:cubicBezTo>
                  <a:close/>
                </a:path>
              </a:pathLst>
            </a:custGeom>
            <a:solidFill>
              <a:srgbClr val="CCCCCC"/>
            </a:solid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E9FC9051-A481-4EAC-BF1E-B7EFA3212AC9}"/>
                </a:ext>
              </a:extLst>
            </p:cNvPr>
            <p:cNvSpPr/>
            <p:nvPr/>
          </p:nvSpPr>
          <p:spPr>
            <a:xfrm>
              <a:off x="5760157"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22"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6BCB46E3-8E33-45AE-BD19-4CDDD1931CD5}"/>
                </a:ext>
              </a:extLst>
            </p:cNvPr>
            <p:cNvSpPr/>
            <p:nvPr/>
          </p:nvSpPr>
          <p:spPr>
            <a:xfrm>
              <a:off x="5993901"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C5C5F0F3-16D8-4A7D-BD77-513A3857FE31}"/>
                </a:ext>
              </a:extLst>
            </p:cNvPr>
            <p:cNvSpPr/>
            <p:nvPr/>
          </p:nvSpPr>
          <p:spPr>
            <a:xfrm>
              <a:off x="5292670"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12"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72D7B1EC-9764-4AB6-86CD-50DBCF1637F6}"/>
                </a:ext>
              </a:extLst>
            </p:cNvPr>
            <p:cNvSpPr/>
            <p:nvPr/>
          </p:nvSpPr>
          <p:spPr>
            <a:xfrm>
              <a:off x="5604328"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22"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BE85A429-385F-46C1-961D-B1E77F74E476}"/>
                </a:ext>
              </a:extLst>
            </p:cNvPr>
            <p:cNvSpPr/>
            <p:nvPr/>
          </p:nvSpPr>
          <p:spPr>
            <a:xfrm>
              <a:off x="5448490"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6314172D-DA71-49DD-84D2-8C060A96BB61}"/>
                </a:ext>
              </a:extLst>
            </p:cNvPr>
            <p:cNvSpPr/>
            <p:nvPr/>
          </p:nvSpPr>
          <p:spPr>
            <a:xfrm>
              <a:off x="5682233"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22"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55505B65-A5E9-43F2-8549-48754779B2AE}"/>
                </a:ext>
              </a:extLst>
            </p:cNvPr>
            <p:cNvSpPr/>
            <p:nvPr/>
          </p:nvSpPr>
          <p:spPr>
            <a:xfrm>
              <a:off x="5915977"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82" y="0"/>
                    <a:pt x="29518" y="0"/>
                  </a:cubicBezTo>
                  <a:close/>
                </a:path>
              </a:pathLst>
            </a:custGeom>
            <a:solidFill>
              <a:srgbClr val="CCCCCC"/>
            </a:solid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3C5E0521-5F6D-4E0E-82B3-74EE7684FA05}"/>
                </a:ext>
              </a:extLst>
            </p:cNvPr>
            <p:cNvSpPr/>
            <p:nvPr/>
          </p:nvSpPr>
          <p:spPr>
            <a:xfrm>
              <a:off x="6071816" y="1835972"/>
              <a:ext cx="57321" cy="55606"/>
            </a:xfrm>
            <a:custGeom>
              <a:avLst/>
              <a:gdLst>
                <a:gd name="connsiteX0" fmla="*/ 27804 w 57321"/>
                <a:gd name="connsiteY0" fmla="*/ 55607 h 55606"/>
                <a:gd name="connsiteX1" fmla="*/ 29518 w 57321"/>
                <a:gd name="connsiteY1" fmla="*/ 55607 h 55606"/>
                <a:gd name="connsiteX2" fmla="*/ 57322 w 57321"/>
                <a:gd name="connsiteY2" fmla="*/ 27803 h 55606"/>
                <a:gd name="connsiteX3" fmla="*/ 29518 w 57321"/>
                <a:gd name="connsiteY3" fmla="*/ 0 h 55606"/>
                <a:gd name="connsiteX4" fmla="*/ 27804 w 57321"/>
                <a:gd name="connsiteY4" fmla="*/ 0 h 55606"/>
                <a:gd name="connsiteX5" fmla="*/ 0 w 57321"/>
                <a:gd name="connsiteY5" fmla="*/ 27803 h 55606"/>
                <a:gd name="connsiteX6" fmla="*/ 27804 w 57321"/>
                <a:gd name="connsiteY6" fmla="*/ 55607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7804" y="55607"/>
                  </a:moveTo>
                  <a:lnTo>
                    <a:pt x="29518" y="55607"/>
                  </a:lnTo>
                  <a:cubicBezTo>
                    <a:pt x="44872" y="55607"/>
                    <a:pt x="57322" y="43158"/>
                    <a:pt x="57322" y="27803"/>
                  </a:cubicBezTo>
                  <a:cubicBezTo>
                    <a:pt x="57322" y="12449"/>
                    <a:pt x="44872" y="0"/>
                    <a:pt x="29518" y="0"/>
                  </a:cubicBezTo>
                  <a:lnTo>
                    <a:pt x="27804" y="0"/>
                  </a:lnTo>
                  <a:cubicBezTo>
                    <a:pt x="12449" y="0"/>
                    <a:pt x="0" y="12449"/>
                    <a:pt x="0" y="27803"/>
                  </a:cubicBezTo>
                  <a:cubicBezTo>
                    <a:pt x="0" y="43158"/>
                    <a:pt x="12449" y="55607"/>
                    <a:pt x="27804" y="55607"/>
                  </a:cubicBezTo>
                  <a:close/>
                </a:path>
              </a:pathLst>
            </a:custGeom>
            <a:solidFill>
              <a:srgbClr val="CCCCCC"/>
            </a:solid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A4AF2014-8782-464C-8E35-D00DC0C94CCB}"/>
                </a:ext>
              </a:extLst>
            </p:cNvPr>
            <p:cNvSpPr/>
            <p:nvPr/>
          </p:nvSpPr>
          <p:spPr>
            <a:xfrm>
              <a:off x="5370585"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EFCEA615-58C2-489E-ABC1-999041FFA701}"/>
                </a:ext>
              </a:extLst>
            </p:cNvPr>
            <p:cNvSpPr/>
            <p:nvPr/>
          </p:nvSpPr>
          <p:spPr>
            <a:xfrm>
              <a:off x="6149720" y="1835972"/>
              <a:ext cx="57321" cy="55606"/>
            </a:xfrm>
            <a:custGeom>
              <a:avLst/>
              <a:gdLst>
                <a:gd name="connsiteX0" fmla="*/ 27804 w 57321"/>
                <a:gd name="connsiteY0" fmla="*/ 0 h 55606"/>
                <a:gd name="connsiteX1" fmla="*/ 0 w 57321"/>
                <a:gd name="connsiteY1" fmla="*/ 27803 h 55606"/>
                <a:gd name="connsiteX2" fmla="*/ 27804 w 57321"/>
                <a:gd name="connsiteY2" fmla="*/ 55607 h 55606"/>
                <a:gd name="connsiteX3" fmla="*/ 29518 w 57321"/>
                <a:gd name="connsiteY3" fmla="*/ 55607 h 55606"/>
                <a:gd name="connsiteX4" fmla="*/ 57322 w 57321"/>
                <a:gd name="connsiteY4" fmla="*/ 27803 h 55606"/>
                <a:gd name="connsiteX5" fmla="*/ 45510 w 57321"/>
                <a:gd name="connsiteY5" fmla="*/ 5115 h 55606"/>
                <a:gd name="connsiteX6" fmla="*/ 38881 w 57321"/>
                <a:gd name="connsiteY6" fmla="*/ 1734 h 55606"/>
                <a:gd name="connsiteX7" fmla="*/ 29528 w 57321"/>
                <a:gd name="connsiteY7" fmla="*/ 0 h 55606"/>
                <a:gd name="connsiteX8" fmla="*/ 27804 w 57321"/>
                <a:gd name="connsiteY8"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21" h="55606">
                  <a:moveTo>
                    <a:pt x="27804" y="0"/>
                  </a:moveTo>
                  <a:cubicBezTo>
                    <a:pt x="12449" y="0"/>
                    <a:pt x="0" y="12449"/>
                    <a:pt x="0" y="27803"/>
                  </a:cubicBezTo>
                  <a:cubicBezTo>
                    <a:pt x="0" y="43158"/>
                    <a:pt x="12449" y="55607"/>
                    <a:pt x="27804" y="55607"/>
                  </a:cubicBezTo>
                  <a:lnTo>
                    <a:pt x="29518" y="55607"/>
                  </a:lnTo>
                  <a:cubicBezTo>
                    <a:pt x="44872" y="55607"/>
                    <a:pt x="57322" y="43158"/>
                    <a:pt x="57322" y="27803"/>
                  </a:cubicBezTo>
                  <a:cubicBezTo>
                    <a:pt x="57322" y="18412"/>
                    <a:pt x="52635" y="10154"/>
                    <a:pt x="45510" y="5115"/>
                  </a:cubicBezTo>
                  <a:cubicBezTo>
                    <a:pt x="43310" y="3981"/>
                    <a:pt x="41091" y="2858"/>
                    <a:pt x="38881" y="1734"/>
                  </a:cubicBezTo>
                  <a:cubicBezTo>
                    <a:pt x="35947" y="676"/>
                    <a:pt x="32823" y="0"/>
                    <a:pt x="29528" y="0"/>
                  </a:cubicBezTo>
                  <a:lnTo>
                    <a:pt x="27804" y="0"/>
                  </a:lnTo>
                  <a:close/>
                </a:path>
              </a:pathLst>
            </a:custGeom>
            <a:solidFill>
              <a:srgbClr val="CCCCCC"/>
            </a:solid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FAFA2656-37F8-4605-9700-265AF04E3008}"/>
                </a:ext>
              </a:extLst>
            </p:cNvPr>
            <p:cNvSpPr/>
            <p:nvPr/>
          </p:nvSpPr>
          <p:spPr>
            <a:xfrm>
              <a:off x="6227635" y="1859341"/>
              <a:ext cx="45574" cy="32238"/>
            </a:xfrm>
            <a:custGeom>
              <a:avLst/>
              <a:gdLst>
                <a:gd name="connsiteX0" fmla="*/ 27413 w 45574"/>
                <a:gd name="connsiteY0" fmla="*/ 32238 h 32238"/>
                <a:gd name="connsiteX1" fmla="*/ 29108 w 45574"/>
                <a:gd name="connsiteY1" fmla="*/ 32238 h 32238"/>
                <a:gd name="connsiteX2" fmla="*/ 45529 w 45574"/>
                <a:gd name="connsiteY2" fmla="*/ 26637 h 32238"/>
                <a:gd name="connsiteX3" fmla="*/ 45520 w 45574"/>
                <a:gd name="connsiteY3" fmla="*/ 26447 h 32238"/>
                <a:gd name="connsiteX4" fmla="*/ 638 w 45574"/>
                <a:gd name="connsiteY4" fmla="*/ 15 h 32238"/>
                <a:gd name="connsiteX5" fmla="*/ 467 w 45574"/>
                <a:gd name="connsiteY5" fmla="*/ 91 h 32238"/>
                <a:gd name="connsiteX6" fmla="*/ 0 w 45574"/>
                <a:gd name="connsiteY6" fmla="*/ 4835 h 32238"/>
                <a:gd name="connsiteX7" fmla="*/ 27413 w 45574"/>
                <a:gd name="connsiteY7" fmla="*/ 32238 h 32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74" h="32238">
                  <a:moveTo>
                    <a:pt x="27413" y="32238"/>
                  </a:moveTo>
                  <a:lnTo>
                    <a:pt x="29108" y="32238"/>
                  </a:lnTo>
                  <a:cubicBezTo>
                    <a:pt x="35300" y="32238"/>
                    <a:pt x="40948" y="30104"/>
                    <a:pt x="45529" y="26637"/>
                  </a:cubicBezTo>
                  <a:cubicBezTo>
                    <a:pt x="45596" y="26590"/>
                    <a:pt x="45586" y="26494"/>
                    <a:pt x="45520" y="26447"/>
                  </a:cubicBezTo>
                  <a:cubicBezTo>
                    <a:pt x="30785" y="17303"/>
                    <a:pt x="15821" y="8492"/>
                    <a:pt x="638" y="15"/>
                  </a:cubicBezTo>
                  <a:cubicBezTo>
                    <a:pt x="571" y="-23"/>
                    <a:pt x="486" y="15"/>
                    <a:pt x="467" y="91"/>
                  </a:cubicBezTo>
                  <a:cubicBezTo>
                    <a:pt x="190" y="1634"/>
                    <a:pt x="0" y="3206"/>
                    <a:pt x="0" y="4835"/>
                  </a:cubicBezTo>
                  <a:cubicBezTo>
                    <a:pt x="9" y="19970"/>
                    <a:pt x="12278" y="32238"/>
                    <a:pt x="27413" y="32238"/>
                  </a:cubicBezTo>
                  <a:close/>
                </a:path>
              </a:pathLst>
            </a:custGeom>
            <a:solidFill>
              <a:srgbClr val="CCCCCC"/>
            </a:solid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A33C3BBE-B053-4819-BE0A-F8936F2920A9}"/>
                </a:ext>
              </a:extLst>
            </p:cNvPr>
            <p:cNvSpPr/>
            <p:nvPr/>
          </p:nvSpPr>
          <p:spPr>
            <a:xfrm>
              <a:off x="5526414" y="1835972"/>
              <a:ext cx="57321" cy="55606"/>
            </a:xfrm>
            <a:custGeom>
              <a:avLst/>
              <a:gdLst>
                <a:gd name="connsiteX0" fmla="*/ 29518 w 57321"/>
                <a:gd name="connsiteY0" fmla="*/ 0 h 55606"/>
                <a:gd name="connsiteX1" fmla="*/ 27803 w 57321"/>
                <a:gd name="connsiteY1" fmla="*/ 0 h 55606"/>
                <a:gd name="connsiteX2" fmla="*/ 0 w 57321"/>
                <a:gd name="connsiteY2" fmla="*/ 27803 h 55606"/>
                <a:gd name="connsiteX3" fmla="*/ 27803 w 57321"/>
                <a:gd name="connsiteY3" fmla="*/ 55607 h 55606"/>
                <a:gd name="connsiteX4" fmla="*/ 29518 w 57321"/>
                <a:gd name="connsiteY4" fmla="*/ 55607 h 55606"/>
                <a:gd name="connsiteX5" fmla="*/ 57321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3" y="0"/>
                  </a:lnTo>
                  <a:cubicBezTo>
                    <a:pt x="12449" y="0"/>
                    <a:pt x="0" y="12449"/>
                    <a:pt x="0" y="27803"/>
                  </a:cubicBezTo>
                  <a:cubicBezTo>
                    <a:pt x="0" y="43158"/>
                    <a:pt x="12449" y="55607"/>
                    <a:pt x="27803" y="55607"/>
                  </a:cubicBezTo>
                  <a:lnTo>
                    <a:pt x="29518" y="55607"/>
                  </a:lnTo>
                  <a:cubicBezTo>
                    <a:pt x="44872" y="55607"/>
                    <a:pt x="57321" y="43158"/>
                    <a:pt x="57321" y="27803"/>
                  </a:cubicBezTo>
                  <a:cubicBezTo>
                    <a:pt x="57321"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9354FE54-DB77-4658-9091-AEB86990C581}"/>
                </a:ext>
              </a:extLst>
            </p:cNvPr>
            <p:cNvSpPr/>
            <p:nvPr/>
          </p:nvSpPr>
          <p:spPr>
            <a:xfrm>
              <a:off x="5214746" y="1835972"/>
              <a:ext cx="57321" cy="55606"/>
            </a:xfrm>
            <a:custGeom>
              <a:avLst/>
              <a:gdLst>
                <a:gd name="connsiteX0" fmla="*/ 29518 w 57321"/>
                <a:gd name="connsiteY0" fmla="*/ 0 h 55606"/>
                <a:gd name="connsiteX1" fmla="*/ 27804 w 57321"/>
                <a:gd name="connsiteY1" fmla="*/ 0 h 55606"/>
                <a:gd name="connsiteX2" fmla="*/ 0 w 57321"/>
                <a:gd name="connsiteY2" fmla="*/ 27803 h 55606"/>
                <a:gd name="connsiteX3" fmla="*/ 27804 w 57321"/>
                <a:gd name="connsiteY3" fmla="*/ 55607 h 55606"/>
                <a:gd name="connsiteX4" fmla="*/ 29518 w 57321"/>
                <a:gd name="connsiteY4" fmla="*/ 55607 h 55606"/>
                <a:gd name="connsiteX5" fmla="*/ 57322 w 57321"/>
                <a:gd name="connsiteY5" fmla="*/ 27803 h 55606"/>
                <a:gd name="connsiteX6" fmla="*/ 29518 w 57321"/>
                <a:gd name="connsiteY6" fmla="*/ 0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321" h="55606">
                  <a:moveTo>
                    <a:pt x="29518" y="0"/>
                  </a:moveTo>
                  <a:lnTo>
                    <a:pt x="27804" y="0"/>
                  </a:lnTo>
                  <a:cubicBezTo>
                    <a:pt x="12449" y="0"/>
                    <a:pt x="0" y="12449"/>
                    <a:pt x="0" y="27803"/>
                  </a:cubicBezTo>
                  <a:cubicBezTo>
                    <a:pt x="0" y="43158"/>
                    <a:pt x="12449" y="55607"/>
                    <a:pt x="27804" y="55607"/>
                  </a:cubicBezTo>
                  <a:lnTo>
                    <a:pt x="29518" y="55607"/>
                  </a:lnTo>
                  <a:cubicBezTo>
                    <a:pt x="44872" y="55607"/>
                    <a:pt x="57322" y="43158"/>
                    <a:pt x="57322" y="27803"/>
                  </a:cubicBezTo>
                  <a:cubicBezTo>
                    <a:pt x="57322" y="12449"/>
                    <a:pt x="44872" y="0"/>
                    <a:pt x="29518" y="0"/>
                  </a:cubicBezTo>
                  <a:close/>
                </a:path>
              </a:pathLst>
            </a:custGeom>
            <a:solidFill>
              <a:srgbClr val="CCCCCC"/>
            </a:solid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71D8571D-A6BF-4884-AE6F-3806A9C567A3}"/>
                </a:ext>
              </a:extLst>
            </p:cNvPr>
            <p:cNvSpPr/>
            <p:nvPr/>
          </p:nvSpPr>
          <p:spPr>
            <a:xfrm>
              <a:off x="5070673" y="1859350"/>
              <a:ext cx="45565" cy="32238"/>
            </a:xfrm>
            <a:custGeom>
              <a:avLst/>
              <a:gdLst>
                <a:gd name="connsiteX0" fmla="*/ 18162 w 45565"/>
                <a:gd name="connsiteY0" fmla="*/ 32229 h 32238"/>
                <a:gd name="connsiteX1" fmla="*/ 45565 w 45565"/>
                <a:gd name="connsiteY1" fmla="*/ 4825 h 32238"/>
                <a:gd name="connsiteX2" fmla="*/ 45099 w 45565"/>
                <a:gd name="connsiteY2" fmla="*/ 91 h 32238"/>
                <a:gd name="connsiteX3" fmla="*/ 44927 w 45565"/>
                <a:gd name="connsiteY3" fmla="*/ 15 h 32238"/>
                <a:gd name="connsiteX4" fmla="*/ 55 w 45565"/>
                <a:gd name="connsiteY4" fmla="*/ 26447 h 32238"/>
                <a:gd name="connsiteX5" fmla="*/ 45 w 45565"/>
                <a:gd name="connsiteY5" fmla="*/ 26637 h 32238"/>
                <a:gd name="connsiteX6" fmla="*/ 16467 w 45565"/>
                <a:gd name="connsiteY6" fmla="*/ 32238 h 32238"/>
                <a:gd name="connsiteX7" fmla="*/ 18162 w 45565"/>
                <a:gd name="connsiteY7" fmla="*/ 32238 h 32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565" h="32238">
                  <a:moveTo>
                    <a:pt x="18162" y="32229"/>
                  </a:moveTo>
                  <a:cubicBezTo>
                    <a:pt x="33297" y="32229"/>
                    <a:pt x="45565" y="19960"/>
                    <a:pt x="45565" y="4825"/>
                  </a:cubicBezTo>
                  <a:cubicBezTo>
                    <a:pt x="45565" y="3206"/>
                    <a:pt x="45375" y="1634"/>
                    <a:pt x="45099" y="91"/>
                  </a:cubicBezTo>
                  <a:cubicBezTo>
                    <a:pt x="45089" y="15"/>
                    <a:pt x="45003" y="-23"/>
                    <a:pt x="44927" y="15"/>
                  </a:cubicBezTo>
                  <a:cubicBezTo>
                    <a:pt x="29744" y="8492"/>
                    <a:pt x="14790" y="17303"/>
                    <a:pt x="55" y="26447"/>
                  </a:cubicBezTo>
                  <a:cubicBezTo>
                    <a:pt x="-12" y="26485"/>
                    <a:pt x="-21" y="26590"/>
                    <a:pt x="45" y="26637"/>
                  </a:cubicBezTo>
                  <a:cubicBezTo>
                    <a:pt x="4637" y="30104"/>
                    <a:pt x="10285" y="32238"/>
                    <a:pt x="16467" y="32238"/>
                  </a:cubicBezTo>
                  <a:lnTo>
                    <a:pt x="18162" y="32238"/>
                  </a:lnTo>
                  <a:close/>
                </a:path>
              </a:pathLst>
            </a:custGeom>
            <a:solidFill>
              <a:srgbClr val="CCCCCC"/>
            </a:solid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EFCCA3BB-B910-4656-B75C-8EC4F8BB370C}"/>
                </a:ext>
              </a:extLst>
            </p:cNvPr>
            <p:cNvSpPr/>
            <p:nvPr/>
          </p:nvSpPr>
          <p:spPr>
            <a:xfrm>
              <a:off x="5136841" y="1835972"/>
              <a:ext cx="57321" cy="55606"/>
            </a:xfrm>
            <a:custGeom>
              <a:avLst/>
              <a:gdLst>
                <a:gd name="connsiteX0" fmla="*/ 0 w 57321"/>
                <a:gd name="connsiteY0" fmla="*/ 27803 h 55606"/>
                <a:gd name="connsiteX1" fmla="*/ 27804 w 57321"/>
                <a:gd name="connsiteY1" fmla="*/ 55607 h 55606"/>
                <a:gd name="connsiteX2" fmla="*/ 29518 w 57321"/>
                <a:gd name="connsiteY2" fmla="*/ 55607 h 55606"/>
                <a:gd name="connsiteX3" fmla="*/ 57322 w 57321"/>
                <a:gd name="connsiteY3" fmla="*/ 27803 h 55606"/>
                <a:gd name="connsiteX4" fmla="*/ 29518 w 57321"/>
                <a:gd name="connsiteY4" fmla="*/ 0 h 55606"/>
                <a:gd name="connsiteX5" fmla="*/ 27804 w 57321"/>
                <a:gd name="connsiteY5" fmla="*/ 0 h 55606"/>
                <a:gd name="connsiteX6" fmla="*/ 18459 w 57321"/>
                <a:gd name="connsiteY6" fmla="*/ 1724 h 55606"/>
                <a:gd name="connsiteX7" fmla="*/ 11811 w 57321"/>
                <a:gd name="connsiteY7" fmla="*/ 5115 h 55606"/>
                <a:gd name="connsiteX8" fmla="*/ 0 w 57321"/>
                <a:gd name="connsiteY8" fmla="*/ 27803 h 55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321" h="55606">
                  <a:moveTo>
                    <a:pt x="0" y="27803"/>
                  </a:moveTo>
                  <a:cubicBezTo>
                    <a:pt x="0" y="43158"/>
                    <a:pt x="12449" y="55607"/>
                    <a:pt x="27804" y="55607"/>
                  </a:cubicBezTo>
                  <a:lnTo>
                    <a:pt x="29518" y="55607"/>
                  </a:lnTo>
                  <a:cubicBezTo>
                    <a:pt x="44872" y="55607"/>
                    <a:pt x="57322" y="43158"/>
                    <a:pt x="57322" y="27803"/>
                  </a:cubicBezTo>
                  <a:cubicBezTo>
                    <a:pt x="57322" y="12449"/>
                    <a:pt x="44872" y="0"/>
                    <a:pt x="29518" y="0"/>
                  </a:cubicBezTo>
                  <a:lnTo>
                    <a:pt x="27804" y="0"/>
                  </a:lnTo>
                  <a:cubicBezTo>
                    <a:pt x="24508" y="0"/>
                    <a:pt x="21393" y="676"/>
                    <a:pt x="18459" y="1724"/>
                  </a:cubicBezTo>
                  <a:cubicBezTo>
                    <a:pt x="16240" y="2848"/>
                    <a:pt x="14021" y="3981"/>
                    <a:pt x="11811" y="5115"/>
                  </a:cubicBezTo>
                  <a:cubicBezTo>
                    <a:pt x="4677" y="10163"/>
                    <a:pt x="0" y="18421"/>
                    <a:pt x="0" y="27803"/>
                  </a:cubicBezTo>
                  <a:close/>
                </a:path>
              </a:pathLst>
            </a:custGeom>
            <a:solidFill>
              <a:srgbClr val="CCCCCC"/>
            </a:solid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0F64A354-E887-42E0-A337-180B933294C0}"/>
                </a:ext>
              </a:extLst>
            </p:cNvPr>
            <p:cNvSpPr/>
            <p:nvPr/>
          </p:nvSpPr>
          <p:spPr>
            <a:xfrm>
              <a:off x="5293061"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solidFill>
              <a:srgbClr val="CCCCCC"/>
            </a:solid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26CF0C36-68C2-4E74-9229-1498D59F6CD3}"/>
                </a:ext>
              </a:extLst>
            </p:cNvPr>
            <p:cNvSpPr/>
            <p:nvPr/>
          </p:nvSpPr>
          <p:spPr>
            <a:xfrm>
              <a:off x="5448881"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solidFill>
              <a:srgbClr val="CCCCCC"/>
            </a:solid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1662319D-391E-4CFE-B2A2-87A705B56060}"/>
                </a:ext>
              </a:extLst>
            </p:cNvPr>
            <p:cNvSpPr/>
            <p:nvPr/>
          </p:nvSpPr>
          <p:spPr>
            <a:xfrm>
              <a:off x="5370976"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solidFill>
              <a:srgbClr val="CCCCCC"/>
            </a:solid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AF1EF400-8492-4F3D-8DC0-535DDB96AA1C}"/>
                </a:ext>
              </a:extLst>
            </p:cNvPr>
            <p:cNvSpPr/>
            <p:nvPr/>
          </p:nvSpPr>
          <p:spPr>
            <a:xfrm>
              <a:off x="6150111" y="1896722"/>
              <a:ext cx="56540" cy="54825"/>
            </a:xfrm>
            <a:custGeom>
              <a:avLst/>
              <a:gdLst>
                <a:gd name="connsiteX0" fmla="*/ 27413 w 56540"/>
                <a:gd name="connsiteY0" fmla="*/ 54826 h 54825"/>
                <a:gd name="connsiteX1" fmla="*/ 29127 w 56540"/>
                <a:gd name="connsiteY1" fmla="*/ 54826 h 54825"/>
                <a:gd name="connsiteX2" fmla="*/ 56540 w 56540"/>
                <a:gd name="connsiteY2" fmla="*/ 27413 h 54825"/>
                <a:gd name="connsiteX3" fmla="*/ 29127 w 56540"/>
                <a:gd name="connsiteY3" fmla="*/ 0 h 54825"/>
                <a:gd name="connsiteX4" fmla="*/ 27413 w 56540"/>
                <a:gd name="connsiteY4" fmla="*/ 0 h 54825"/>
                <a:gd name="connsiteX5" fmla="*/ 0 w 56540"/>
                <a:gd name="connsiteY5" fmla="*/ 27413 h 54825"/>
                <a:gd name="connsiteX6" fmla="*/ 27413 w 56540"/>
                <a:gd name="connsiteY6" fmla="*/ 54826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7413" y="54826"/>
                  </a:moveTo>
                  <a:lnTo>
                    <a:pt x="29127" y="54826"/>
                  </a:lnTo>
                  <a:cubicBezTo>
                    <a:pt x="44272" y="54826"/>
                    <a:pt x="56540" y="42548"/>
                    <a:pt x="56540" y="27413"/>
                  </a:cubicBezTo>
                  <a:cubicBezTo>
                    <a:pt x="56540" y="12278"/>
                    <a:pt x="44263" y="0"/>
                    <a:pt x="29127" y="0"/>
                  </a:cubicBezTo>
                  <a:lnTo>
                    <a:pt x="27413" y="0"/>
                  </a:lnTo>
                  <a:cubicBezTo>
                    <a:pt x="12268" y="0"/>
                    <a:pt x="0" y="12278"/>
                    <a:pt x="0" y="27413"/>
                  </a:cubicBezTo>
                  <a:cubicBezTo>
                    <a:pt x="0" y="42548"/>
                    <a:pt x="12278" y="54826"/>
                    <a:pt x="27413" y="54826"/>
                  </a:cubicBezTo>
                  <a:close/>
                </a:path>
              </a:pathLst>
            </a:custGeom>
            <a:solidFill>
              <a:srgbClr val="CCCCCC"/>
            </a:solid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6574CB22-BC78-418D-A58F-D64818C1738C}"/>
                </a:ext>
              </a:extLst>
            </p:cNvPr>
            <p:cNvSpPr/>
            <p:nvPr/>
          </p:nvSpPr>
          <p:spPr>
            <a:xfrm>
              <a:off x="6072197"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solidFill>
              <a:srgbClr val="CCCCCC"/>
            </a:solid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9864D373-5140-446C-ADA5-A352BB19A741}"/>
                </a:ext>
              </a:extLst>
            </p:cNvPr>
            <p:cNvSpPr/>
            <p:nvPr/>
          </p:nvSpPr>
          <p:spPr>
            <a:xfrm>
              <a:off x="4987961" y="1909327"/>
              <a:ext cx="49980" cy="42221"/>
            </a:xfrm>
            <a:custGeom>
              <a:avLst/>
              <a:gdLst>
                <a:gd name="connsiteX0" fmla="*/ 20855 w 49980"/>
                <a:gd name="connsiteY0" fmla="*/ 42221 h 42221"/>
                <a:gd name="connsiteX1" fmla="*/ 21293 w 49980"/>
                <a:gd name="connsiteY1" fmla="*/ 42221 h 42221"/>
                <a:gd name="connsiteX2" fmla="*/ 49477 w 49980"/>
                <a:gd name="connsiteY2" fmla="*/ 20085 h 42221"/>
                <a:gd name="connsiteX3" fmla="*/ 45620 w 49980"/>
                <a:gd name="connsiteY3" fmla="*/ 45 h 42221"/>
                <a:gd name="connsiteX4" fmla="*/ 45477 w 49980"/>
                <a:gd name="connsiteY4" fmla="*/ 16 h 42221"/>
                <a:gd name="connsiteX5" fmla="*/ 43 w 49980"/>
                <a:gd name="connsiteY5" fmla="*/ 32296 h 42221"/>
                <a:gd name="connsiteX6" fmla="*/ 23 w 49980"/>
                <a:gd name="connsiteY6" fmla="*/ 32449 h 42221"/>
                <a:gd name="connsiteX7" fmla="*/ 20855 w 49980"/>
                <a:gd name="connsiteY7" fmla="*/ 42221 h 4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80" h="42221">
                  <a:moveTo>
                    <a:pt x="20855" y="42221"/>
                  </a:moveTo>
                  <a:lnTo>
                    <a:pt x="21293" y="42221"/>
                  </a:lnTo>
                  <a:cubicBezTo>
                    <a:pt x="34666" y="42221"/>
                    <a:pt x="46972" y="33211"/>
                    <a:pt x="49477" y="20085"/>
                  </a:cubicBezTo>
                  <a:cubicBezTo>
                    <a:pt x="50897" y="12637"/>
                    <a:pt x="49220" y="5664"/>
                    <a:pt x="45620" y="45"/>
                  </a:cubicBezTo>
                  <a:cubicBezTo>
                    <a:pt x="45591" y="-3"/>
                    <a:pt x="45524" y="-12"/>
                    <a:pt x="45477" y="16"/>
                  </a:cubicBezTo>
                  <a:cubicBezTo>
                    <a:pt x="30065" y="10417"/>
                    <a:pt x="14911" y="21181"/>
                    <a:pt x="43" y="32296"/>
                  </a:cubicBezTo>
                  <a:cubicBezTo>
                    <a:pt x="-5" y="32334"/>
                    <a:pt x="-15" y="32401"/>
                    <a:pt x="23" y="32449"/>
                  </a:cubicBezTo>
                  <a:cubicBezTo>
                    <a:pt x="5053" y="38373"/>
                    <a:pt x="12463" y="42221"/>
                    <a:pt x="20855" y="42221"/>
                  </a:cubicBezTo>
                  <a:close/>
                </a:path>
              </a:pathLst>
            </a:custGeom>
            <a:solidFill>
              <a:srgbClr val="CCCCCC"/>
            </a:solid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26A0B80A-EC54-48C9-8087-95FE2F415390}"/>
                </a:ext>
              </a:extLst>
            </p:cNvPr>
            <p:cNvSpPr/>
            <p:nvPr/>
          </p:nvSpPr>
          <p:spPr>
            <a:xfrm>
              <a:off x="5682624"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solidFill>
              <a:srgbClr val="CCCCCC"/>
            </a:solid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81E83061-B311-474E-B3D0-5F678D679E98}"/>
                </a:ext>
              </a:extLst>
            </p:cNvPr>
            <p:cNvSpPr/>
            <p:nvPr/>
          </p:nvSpPr>
          <p:spPr>
            <a:xfrm>
              <a:off x="5838463" y="1896722"/>
              <a:ext cx="56540" cy="54825"/>
            </a:xfrm>
            <a:custGeom>
              <a:avLst/>
              <a:gdLst>
                <a:gd name="connsiteX0" fmla="*/ 27413 w 56540"/>
                <a:gd name="connsiteY0" fmla="*/ 54826 h 54825"/>
                <a:gd name="connsiteX1" fmla="*/ 29127 w 56540"/>
                <a:gd name="connsiteY1" fmla="*/ 54826 h 54825"/>
                <a:gd name="connsiteX2" fmla="*/ 56540 w 56540"/>
                <a:gd name="connsiteY2" fmla="*/ 27413 h 54825"/>
                <a:gd name="connsiteX3" fmla="*/ 29127 w 56540"/>
                <a:gd name="connsiteY3" fmla="*/ 0 h 54825"/>
                <a:gd name="connsiteX4" fmla="*/ 27413 w 56540"/>
                <a:gd name="connsiteY4" fmla="*/ 0 h 54825"/>
                <a:gd name="connsiteX5" fmla="*/ 0 w 56540"/>
                <a:gd name="connsiteY5" fmla="*/ 27413 h 54825"/>
                <a:gd name="connsiteX6" fmla="*/ 27413 w 56540"/>
                <a:gd name="connsiteY6" fmla="*/ 54826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7413" y="54826"/>
                  </a:moveTo>
                  <a:lnTo>
                    <a:pt x="29127" y="54826"/>
                  </a:lnTo>
                  <a:cubicBezTo>
                    <a:pt x="44272" y="54826"/>
                    <a:pt x="56540" y="42548"/>
                    <a:pt x="56540" y="27413"/>
                  </a:cubicBezTo>
                  <a:cubicBezTo>
                    <a:pt x="56540" y="12278"/>
                    <a:pt x="44263" y="0"/>
                    <a:pt x="29127" y="0"/>
                  </a:cubicBezTo>
                  <a:lnTo>
                    <a:pt x="27413" y="0"/>
                  </a:lnTo>
                  <a:cubicBezTo>
                    <a:pt x="12268" y="0"/>
                    <a:pt x="0" y="12278"/>
                    <a:pt x="0" y="27413"/>
                  </a:cubicBezTo>
                  <a:cubicBezTo>
                    <a:pt x="0" y="42548"/>
                    <a:pt x="12268" y="54826"/>
                    <a:pt x="27413" y="54826"/>
                  </a:cubicBezTo>
                  <a:close/>
                </a:path>
              </a:pathLst>
            </a:custGeom>
            <a:solidFill>
              <a:srgbClr val="CCCCCC"/>
            </a:solid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8311AC11-0588-4502-A546-6785456EB0CA}"/>
                </a:ext>
              </a:extLst>
            </p:cNvPr>
            <p:cNvSpPr/>
            <p:nvPr/>
          </p:nvSpPr>
          <p:spPr>
            <a:xfrm>
              <a:off x="6305936" y="1909327"/>
              <a:ext cx="49976" cy="42221"/>
            </a:xfrm>
            <a:custGeom>
              <a:avLst/>
              <a:gdLst>
                <a:gd name="connsiteX0" fmla="*/ 28693 w 49976"/>
                <a:gd name="connsiteY0" fmla="*/ 42221 h 42221"/>
                <a:gd name="connsiteX1" fmla="*/ 29131 w 49976"/>
                <a:gd name="connsiteY1" fmla="*/ 42221 h 42221"/>
                <a:gd name="connsiteX2" fmla="*/ 49953 w 49976"/>
                <a:gd name="connsiteY2" fmla="*/ 32449 h 42221"/>
                <a:gd name="connsiteX3" fmla="*/ 49933 w 49976"/>
                <a:gd name="connsiteY3" fmla="*/ 32296 h 42221"/>
                <a:gd name="connsiteX4" fmla="*/ 4509 w 49976"/>
                <a:gd name="connsiteY4" fmla="*/ 16 h 42221"/>
                <a:gd name="connsiteX5" fmla="*/ 4366 w 49976"/>
                <a:gd name="connsiteY5" fmla="*/ 45 h 42221"/>
                <a:gd name="connsiteX6" fmla="*/ 508 w 49976"/>
                <a:gd name="connsiteY6" fmla="*/ 20085 h 42221"/>
                <a:gd name="connsiteX7" fmla="*/ 28693 w 49976"/>
                <a:gd name="connsiteY7" fmla="*/ 42221 h 42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76" h="42221">
                  <a:moveTo>
                    <a:pt x="28693" y="42221"/>
                  </a:moveTo>
                  <a:lnTo>
                    <a:pt x="29131" y="42221"/>
                  </a:lnTo>
                  <a:cubicBezTo>
                    <a:pt x="37513" y="42221"/>
                    <a:pt x="44923" y="38373"/>
                    <a:pt x="49953" y="32449"/>
                  </a:cubicBezTo>
                  <a:cubicBezTo>
                    <a:pt x="49991" y="32401"/>
                    <a:pt x="49981" y="32334"/>
                    <a:pt x="49933" y="32296"/>
                  </a:cubicBezTo>
                  <a:cubicBezTo>
                    <a:pt x="35065" y="21181"/>
                    <a:pt x="19920" y="10417"/>
                    <a:pt x="4509" y="16"/>
                  </a:cubicBezTo>
                  <a:cubicBezTo>
                    <a:pt x="4461" y="-12"/>
                    <a:pt x="4395" y="-3"/>
                    <a:pt x="4366" y="45"/>
                  </a:cubicBezTo>
                  <a:cubicBezTo>
                    <a:pt x="756" y="5664"/>
                    <a:pt x="-920" y="12637"/>
                    <a:pt x="508" y="20085"/>
                  </a:cubicBezTo>
                  <a:cubicBezTo>
                    <a:pt x="3023" y="33211"/>
                    <a:pt x="15329" y="42221"/>
                    <a:pt x="28693" y="42221"/>
                  </a:cubicBezTo>
                  <a:close/>
                </a:path>
              </a:pathLst>
            </a:custGeom>
            <a:solidFill>
              <a:srgbClr val="CCCCCC"/>
            </a:solid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C92A3980-DF46-471D-B2CE-2AB37F1B5551}"/>
                </a:ext>
              </a:extLst>
            </p:cNvPr>
            <p:cNvSpPr/>
            <p:nvPr/>
          </p:nvSpPr>
          <p:spPr>
            <a:xfrm>
              <a:off x="5137232"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solidFill>
              <a:srgbClr val="CCCCCC"/>
            </a:solid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E1A89B5D-0E3C-41AC-9E0F-609D15C874AB}"/>
                </a:ext>
              </a:extLst>
            </p:cNvPr>
            <p:cNvSpPr/>
            <p:nvPr/>
          </p:nvSpPr>
          <p:spPr>
            <a:xfrm>
              <a:off x="6228035" y="1896722"/>
              <a:ext cx="56540" cy="54825"/>
            </a:xfrm>
            <a:custGeom>
              <a:avLst/>
              <a:gdLst>
                <a:gd name="connsiteX0" fmla="*/ 27413 w 56540"/>
                <a:gd name="connsiteY0" fmla="*/ 54826 h 54825"/>
                <a:gd name="connsiteX1" fmla="*/ 29128 w 56540"/>
                <a:gd name="connsiteY1" fmla="*/ 54826 h 54825"/>
                <a:gd name="connsiteX2" fmla="*/ 56540 w 56540"/>
                <a:gd name="connsiteY2" fmla="*/ 27413 h 54825"/>
                <a:gd name="connsiteX3" fmla="*/ 29128 w 56540"/>
                <a:gd name="connsiteY3" fmla="*/ 0 h 54825"/>
                <a:gd name="connsiteX4" fmla="*/ 27413 w 56540"/>
                <a:gd name="connsiteY4" fmla="*/ 0 h 54825"/>
                <a:gd name="connsiteX5" fmla="*/ 0 w 56540"/>
                <a:gd name="connsiteY5" fmla="*/ 27413 h 54825"/>
                <a:gd name="connsiteX6" fmla="*/ 27413 w 56540"/>
                <a:gd name="connsiteY6" fmla="*/ 54826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7413" y="54826"/>
                  </a:moveTo>
                  <a:lnTo>
                    <a:pt x="29128" y="54826"/>
                  </a:lnTo>
                  <a:cubicBezTo>
                    <a:pt x="44272" y="54826"/>
                    <a:pt x="56540" y="42548"/>
                    <a:pt x="56540" y="27413"/>
                  </a:cubicBezTo>
                  <a:cubicBezTo>
                    <a:pt x="56540" y="12278"/>
                    <a:pt x="44263" y="0"/>
                    <a:pt x="29128" y="0"/>
                  </a:cubicBezTo>
                  <a:lnTo>
                    <a:pt x="27413" y="0"/>
                  </a:lnTo>
                  <a:cubicBezTo>
                    <a:pt x="12268" y="0"/>
                    <a:pt x="0" y="12278"/>
                    <a:pt x="0" y="27413"/>
                  </a:cubicBezTo>
                  <a:cubicBezTo>
                    <a:pt x="0" y="42548"/>
                    <a:pt x="12268" y="54826"/>
                    <a:pt x="27413" y="54826"/>
                  </a:cubicBezTo>
                  <a:close/>
                </a:path>
              </a:pathLst>
            </a:custGeom>
            <a:solidFill>
              <a:srgbClr val="CCCCCC"/>
            </a:solid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737019EC-2964-40BF-85F3-23A21CAC5150}"/>
                </a:ext>
              </a:extLst>
            </p:cNvPr>
            <p:cNvSpPr/>
            <p:nvPr/>
          </p:nvSpPr>
          <p:spPr>
            <a:xfrm>
              <a:off x="5916368"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solidFill>
              <a:srgbClr val="CCCCCC"/>
            </a:solid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1DBA1A08-D4B4-4D38-9569-3960C6B8C6A2}"/>
                </a:ext>
              </a:extLst>
            </p:cNvPr>
            <p:cNvSpPr/>
            <p:nvPr/>
          </p:nvSpPr>
          <p:spPr>
            <a:xfrm>
              <a:off x="5760548"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solidFill>
              <a:srgbClr val="CCCCCC"/>
            </a:solid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F9FE2203-505A-4BD9-9FD5-219202359937}"/>
                </a:ext>
              </a:extLst>
            </p:cNvPr>
            <p:cNvSpPr/>
            <p:nvPr/>
          </p:nvSpPr>
          <p:spPr>
            <a:xfrm>
              <a:off x="5215137"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solidFill>
              <a:srgbClr val="CCCCCC"/>
            </a:solid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76BF4E7D-FA28-4CBD-A975-3B3E07CB144D}"/>
                </a:ext>
              </a:extLst>
            </p:cNvPr>
            <p:cNvSpPr/>
            <p:nvPr/>
          </p:nvSpPr>
          <p:spPr>
            <a:xfrm>
              <a:off x="5604719"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solidFill>
              <a:srgbClr val="CCCCCC"/>
            </a:solid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8BCBAEEE-71BF-4773-91D8-419FA4D8DE80}"/>
                </a:ext>
              </a:extLst>
            </p:cNvPr>
            <p:cNvSpPr/>
            <p:nvPr/>
          </p:nvSpPr>
          <p:spPr>
            <a:xfrm>
              <a:off x="5526805"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solidFill>
              <a:srgbClr val="CCCCCC"/>
            </a:solid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8B47FFAD-BF33-4508-84FB-47AA1E1BA539}"/>
                </a:ext>
              </a:extLst>
            </p:cNvPr>
            <p:cNvSpPr/>
            <p:nvPr/>
          </p:nvSpPr>
          <p:spPr>
            <a:xfrm>
              <a:off x="5994292"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63" y="0"/>
                    <a:pt x="29127" y="0"/>
                  </a:cubicBezTo>
                  <a:close/>
                </a:path>
              </a:pathLst>
            </a:custGeom>
            <a:solidFill>
              <a:srgbClr val="CCCCCC"/>
            </a:solid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AB791CB2-9711-4CAA-981C-C70674E62744}"/>
                </a:ext>
              </a:extLst>
            </p:cNvPr>
            <p:cNvSpPr/>
            <p:nvPr/>
          </p:nvSpPr>
          <p:spPr>
            <a:xfrm>
              <a:off x="5059308" y="1896713"/>
              <a:ext cx="56540" cy="54825"/>
            </a:xfrm>
            <a:custGeom>
              <a:avLst/>
              <a:gdLst>
                <a:gd name="connsiteX0" fmla="*/ 29127 w 56540"/>
                <a:gd name="connsiteY0" fmla="*/ 0 h 54825"/>
                <a:gd name="connsiteX1" fmla="*/ 27413 w 56540"/>
                <a:gd name="connsiteY1" fmla="*/ 0 h 54825"/>
                <a:gd name="connsiteX2" fmla="*/ 0 w 56540"/>
                <a:gd name="connsiteY2" fmla="*/ 27413 h 54825"/>
                <a:gd name="connsiteX3" fmla="*/ 27413 w 56540"/>
                <a:gd name="connsiteY3" fmla="*/ 54826 h 54825"/>
                <a:gd name="connsiteX4" fmla="*/ 29127 w 56540"/>
                <a:gd name="connsiteY4" fmla="*/ 54826 h 54825"/>
                <a:gd name="connsiteX5" fmla="*/ 56540 w 56540"/>
                <a:gd name="connsiteY5" fmla="*/ 27413 h 54825"/>
                <a:gd name="connsiteX6" fmla="*/ 29127 w 56540"/>
                <a:gd name="connsiteY6" fmla="*/ 0 h 5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540" h="54825">
                  <a:moveTo>
                    <a:pt x="29127" y="0"/>
                  </a:moveTo>
                  <a:lnTo>
                    <a:pt x="27413" y="0"/>
                  </a:lnTo>
                  <a:cubicBezTo>
                    <a:pt x="12268" y="0"/>
                    <a:pt x="0" y="12278"/>
                    <a:pt x="0" y="27413"/>
                  </a:cubicBezTo>
                  <a:cubicBezTo>
                    <a:pt x="0" y="42548"/>
                    <a:pt x="12278" y="54826"/>
                    <a:pt x="27413" y="54826"/>
                  </a:cubicBezTo>
                  <a:lnTo>
                    <a:pt x="29127" y="54826"/>
                  </a:lnTo>
                  <a:cubicBezTo>
                    <a:pt x="44272" y="54826"/>
                    <a:pt x="56540" y="42548"/>
                    <a:pt x="56540" y="27413"/>
                  </a:cubicBezTo>
                  <a:cubicBezTo>
                    <a:pt x="56540" y="12278"/>
                    <a:pt x="44272" y="0"/>
                    <a:pt x="29127" y="0"/>
                  </a:cubicBezTo>
                  <a:close/>
                </a:path>
              </a:pathLst>
            </a:custGeom>
            <a:solidFill>
              <a:srgbClr val="CCCCCC"/>
            </a:solid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AB727896-758E-4DF1-B74A-0DC5F6A578B0}"/>
                </a:ext>
              </a:extLst>
            </p:cNvPr>
            <p:cNvSpPr/>
            <p:nvPr/>
          </p:nvSpPr>
          <p:spPr>
            <a:xfrm>
              <a:off x="5527186"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69" y="12106"/>
                    <a:pt x="43672" y="0"/>
                    <a:pt x="28747" y="0"/>
                  </a:cubicBezTo>
                  <a:close/>
                </a:path>
              </a:pathLst>
            </a:custGeom>
            <a:solidFill>
              <a:srgbClr val="CCCCCC"/>
            </a:solid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B538EB24-4838-4AFF-84EF-82C3D0BDC095}"/>
                </a:ext>
              </a:extLst>
            </p:cNvPr>
            <p:cNvSpPr/>
            <p:nvPr/>
          </p:nvSpPr>
          <p:spPr>
            <a:xfrm>
              <a:off x="5059689"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82" y="0"/>
                    <a:pt x="28746" y="0"/>
                  </a:cubicBezTo>
                  <a:close/>
                </a:path>
              </a:pathLst>
            </a:custGeom>
            <a:solidFill>
              <a:srgbClr val="CCCCCC"/>
            </a:solid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200DC6BF-4E86-44EB-864E-EF405FB8889D}"/>
                </a:ext>
              </a:extLst>
            </p:cNvPr>
            <p:cNvSpPr/>
            <p:nvPr/>
          </p:nvSpPr>
          <p:spPr>
            <a:xfrm>
              <a:off x="5137613"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72" y="0"/>
                    <a:pt x="28746" y="0"/>
                  </a:cubicBezTo>
                  <a:close/>
                </a:path>
              </a:pathLst>
            </a:custGeom>
            <a:solidFill>
              <a:srgbClr val="CCCCCC"/>
            </a:solid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602052CD-74E7-48D7-9000-4A044AF85112}"/>
                </a:ext>
              </a:extLst>
            </p:cNvPr>
            <p:cNvSpPr/>
            <p:nvPr/>
          </p:nvSpPr>
          <p:spPr>
            <a:xfrm>
              <a:off x="6072578"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72" y="0"/>
                    <a:pt x="28747" y="0"/>
                  </a:cubicBezTo>
                  <a:close/>
                </a:path>
              </a:pathLst>
            </a:custGeom>
            <a:solidFill>
              <a:srgbClr val="CCCCCC"/>
            </a:solid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540EECF7-5D65-4CD9-BBDD-637F4C2D8DBA}"/>
                </a:ext>
              </a:extLst>
            </p:cNvPr>
            <p:cNvSpPr/>
            <p:nvPr/>
          </p:nvSpPr>
          <p:spPr>
            <a:xfrm>
              <a:off x="4981784"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72" y="0"/>
                    <a:pt x="28746" y="0"/>
                  </a:cubicBezTo>
                  <a:close/>
                </a:path>
              </a:pathLst>
            </a:custGeom>
            <a:solidFill>
              <a:srgbClr val="CCCCCC"/>
            </a:solid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A9DCE308-D967-4283-82B6-A172722511CF}"/>
                </a:ext>
              </a:extLst>
            </p:cNvPr>
            <p:cNvSpPr/>
            <p:nvPr/>
          </p:nvSpPr>
          <p:spPr>
            <a:xfrm>
              <a:off x="5683005"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82" y="0"/>
                    <a:pt x="28746" y="0"/>
                  </a:cubicBezTo>
                  <a:close/>
                </a:path>
              </a:pathLst>
            </a:custGeom>
            <a:solidFill>
              <a:srgbClr val="CCCCCC"/>
            </a:solid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0BBA95CF-D4E8-46A2-936D-7F2FAD42859F}"/>
                </a:ext>
              </a:extLst>
            </p:cNvPr>
            <p:cNvSpPr/>
            <p:nvPr/>
          </p:nvSpPr>
          <p:spPr>
            <a:xfrm>
              <a:off x="5916749"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82" y="0"/>
                    <a:pt x="28747" y="0"/>
                  </a:cubicBezTo>
                  <a:close/>
                </a:path>
              </a:pathLst>
            </a:custGeom>
            <a:solidFill>
              <a:srgbClr val="CCCCCC"/>
            </a:solid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35F82D53-DADD-4582-B1BF-74D9CE6D66C2}"/>
                </a:ext>
              </a:extLst>
            </p:cNvPr>
            <p:cNvSpPr/>
            <p:nvPr/>
          </p:nvSpPr>
          <p:spPr>
            <a:xfrm>
              <a:off x="6306331" y="1957454"/>
              <a:ext cx="55778" cy="54063"/>
            </a:xfrm>
            <a:custGeom>
              <a:avLst/>
              <a:gdLst>
                <a:gd name="connsiteX0" fmla="*/ 27032 w 55778"/>
                <a:gd name="connsiteY0" fmla="*/ 54064 h 54063"/>
                <a:gd name="connsiteX1" fmla="*/ 28747 w 55778"/>
                <a:gd name="connsiteY1" fmla="*/ 54064 h 54063"/>
                <a:gd name="connsiteX2" fmla="*/ 55778 w 55778"/>
                <a:gd name="connsiteY2" fmla="*/ 27032 h 54063"/>
                <a:gd name="connsiteX3" fmla="*/ 28747 w 55778"/>
                <a:gd name="connsiteY3" fmla="*/ 0 h 54063"/>
                <a:gd name="connsiteX4" fmla="*/ 27032 w 55778"/>
                <a:gd name="connsiteY4" fmla="*/ 0 h 54063"/>
                <a:gd name="connsiteX5" fmla="*/ 0 w 55778"/>
                <a:gd name="connsiteY5" fmla="*/ 27032 h 54063"/>
                <a:gd name="connsiteX6" fmla="*/ 27032 w 55778"/>
                <a:gd name="connsiteY6" fmla="*/ 54064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7032" y="54064"/>
                  </a:moveTo>
                  <a:lnTo>
                    <a:pt x="28747" y="54064"/>
                  </a:lnTo>
                  <a:cubicBezTo>
                    <a:pt x="43672" y="54064"/>
                    <a:pt x="55778" y="41958"/>
                    <a:pt x="55778" y="27032"/>
                  </a:cubicBezTo>
                  <a:cubicBezTo>
                    <a:pt x="55778" y="12106"/>
                    <a:pt x="43672" y="0"/>
                    <a:pt x="28747" y="0"/>
                  </a:cubicBezTo>
                  <a:lnTo>
                    <a:pt x="27032" y="0"/>
                  </a:lnTo>
                  <a:cubicBezTo>
                    <a:pt x="12106" y="0"/>
                    <a:pt x="0" y="12106"/>
                    <a:pt x="0" y="27032"/>
                  </a:cubicBezTo>
                  <a:cubicBezTo>
                    <a:pt x="0" y="41958"/>
                    <a:pt x="12106" y="54064"/>
                    <a:pt x="27032" y="54064"/>
                  </a:cubicBezTo>
                  <a:close/>
                </a:path>
              </a:pathLst>
            </a:custGeom>
            <a:solidFill>
              <a:srgbClr val="CCCCCC"/>
            </a:solid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A82EAFDE-7556-4439-AF77-F5561AEFCD0B}"/>
                </a:ext>
              </a:extLst>
            </p:cNvPr>
            <p:cNvSpPr/>
            <p:nvPr/>
          </p:nvSpPr>
          <p:spPr>
            <a:xfrm>
              <a:off x="6228416"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72" y="0"/>
                    <a:pt x="28747" y="0"/>
                  </a:cubicBezTo>
                  <a:close/>
                </a:path>
              </a:pathLst>
            </a:custGeom>
            <a:solidFill>
              <a:srgbClr val="CCCCCC"/>
            </a:solid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1260F638-578D-4F6F-A205-F5426651A17C}"/>
                </a:ext>
              </a:extLst>
            </p:cNvPr>
            <p:cNvSpPr/>
            <p:nvPr/>
          </p:nvSpPr>
          <p:spPr>
            <a:xfrm>
              <a:off x="5215518"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72" y="0"/>
                    <a:pt x="28746" y="0"/>
                  </a:cubicBezTo>
                  <a:close/>
                </a:path>
              </a:pathLst>
            </a:custGeom>
            <a:solidFill>
              <a:srgbClr val="CCCCCC"/>
            </a:solid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08B7DCE2-B6B2-4399-AFD9-BAFA87ACC8D8}"/>
                </a:ext>
              </a:extLst>
            </p:cNvPr>
            <p:cNvSpPr/>
            <p:nvPr/>
          </p:nvSpPr>
          <p:spPr>
            <a:xfrm>
              <a:off x="4912073" y="1968203"/>
              <a:ext cx="47567" cy="43314"/>
            </a:xfrm>
            <a:custGeom>
              <a:avLst/>
              <a:gdLst>
                <a:gd name="connsiteX0" fmla="*/ 19133 w 47567"/>
                <a:gd name="connsiteY0" fmla="*/ 43315 h 43314"/>
                <a:gd name="connsiteX1" fmla="*/ 47318 w 47567"/>
                <a:gd name="connsiteY1" fmla="*/ 19950 h 43314"/>
                <a:gd name="connsiteX2" fmla="*/ 42012 w 47567"/>
                <a:gd name="connsiteY2" fmla="*/ 43 h 43314"/>
                <a:gd name="connsiteX3" fmla="*/ 41869 w 47567"/>
                <a:gd name="connsiteY3" fmla="*/ 23 h 43314"/>
                <a:gd name="connsiteX4" fmla="*/ 36 w 47567"/>
                <a:gd name="connsiteY4" fmla="*/ 35523 h 43314"/>
                <a:gd name="connsiteX5" fmla="*/ 36 w 47567"/>
                <a:gd name="connsiteY5" fmla="*/ 35676 h 43314"/>
                <a:gd name="connsiteX6" fmla="*/ 18829 w 47567"/>
                <a:gd name="connsiteY6" fmla="*/ 43315 h 43314"/>
                <a:gd name="connsiteX7" fmla="*/ 19133 w 47567"/>
                <a:gd name="connsiteY7" fmla="*/ 43315 h 43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67" h="43314">
                  <a:moveTo>
                    <a:pt x="19133" y="43315"/>
                  </a:moveTo>
                  <a:cubicBezTo>
                    <a:pt x="32926" y="43315"/>
                    <a:pt x="45460" y="33609"/>
                    <a:pt x="47318" y="19950"/>
                  </a:cubicBezTo>
                  <a:cubicBezTo>
                    <a:pt x="48346" y="12387"/>
                    <a:pt x="46118" y="5462"/>
                    <a:pt x="42012" y="43"/>
                  </a:cubicBezTo>
                  <a:cubicBezTo>
                    <a:pt x="41974" y="-5"/>
                    <a:pt x="41908" y="-15"/>
                    <a:pt x="41869" y="23"/>
                  </a:cubicBezTo>
                  <a:cubicBezTo>
                    <a:pt x="27639" y="11530"/>
                    <a:pt x="13695" y="23360"/>
                    <a:pt x="36" y="35523"/>
                  </a:cubicBezTo>
                  <a:cubicBezTo>
                    <a:pt x="-12" y="35561"/>
                    <a:pt x="-12" y="35628"/>
                    <a:pt x="36" y="35676"/>
                  </a:cubicBezTo>
                  <a:cubicBezTo>
                    <a:pt x="4903" y="40390"/>
                    <a:pt x="11513" y="43315"/>
                    <a:pt x="18829" y="43315"/>
                  </a:cubicBezTo>
                  <a:lnTo>
                    <a:pt x="19133" y="43315"/>
                  </a:lnTo>
                  <a:close/>
                </a:path>
              </a:pathLst>
            </a:custGeom>
            <a:solidFill>
              <a:srgbClr val="CCCCCC"/>
            </a:solid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8D91B04F-E370-4A81-B672-F9D2D2E169ED}"/>
                </a:ext>
              </a:extLst>
            </p:cNvPr>
            <p:cNvSpPr/>
            <p:nvPr/>
          </p:nvSpPr>
          <p:spPr>
            <a:xfrm>
              <a:off x="6384234" y="1968193"/>
              <a:ext cx="47569" cy="43324"/>
            </a:xfrm>
            <a:custGeom>
              <a:avLst/>
              <a:gdLst>
                <a:gd name="connsiteX0" fmla="*/ 28434 w 47569"/>
                <a:gd name="connsiteY0" fmla="*/ 43324 h 43324"/>
                <a:gd name="connsiteX1" fmla="*/ 28748 w 47569"/>
                <a:gd name="connsiteY1" fmla="*/ 43324 h 43324"/>
                <a:gd name="connsiteX2" fmla="*/ 47541 w 47569"/>
                <a:gd name="connsiteY2" fmla="*/ 35676 h 43324"/>
                <a:gd name="connsiteX3" fmla="*/ 47541 w 47569"/>
                <a:gd name="connsiteY3" fmla="*/ 35523 h 43324"/>
                <a:gd name="connsiteX4" fmla="*/ 5707 w 47569"/>
                <a:gd name="connsiteY4" fmla="*/ 23 h 43324"/>
                <a:gd name="connsiteX5" fmla="*/ 5564 w 47569"/>
                <a:gd name="connsiteY5" fmla="*/ 43 h 43324"/>
                <a:gd name="connsiteX6" fmla="*/ 249 w 47569"/>
                <a:gd name="connsiteY6" fmla="*/ 19959 h 43324"/>
                <a:gd name="connsiteX7" fmla="*/ 28434 w 47569"/>
                <a:gd name="connsiteY7" fmla="*/ 43324 h 43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69" h="43324">
                  <a:moveTo>
                    <a:pt x="28434" y="43324"/>
                  </a:moveTo>
                  <a:lnTo>
                    <a:pt x="28748" y="43324"/>
                  </a:lnTo>
                  <a:cubicBezTo>
                    <a:pt x="36063" y="43324"/>
                    <a:pt x="42683" y="40400"/>
                    <a:pt x="47541" y="35676"/>
                  </a:cubicBezTo>
                  <a:cubicBezTo>
                    <a:pt x="47579" y="35637"/>
                    <a:pt x="47579" y="35561"/>
                    <a:pt x="47541" y="35523"/>
                  </a:cubicBezTo>
                  <a:cubicBezTo>
                    <a:pt x="33892" y="23360"/>
                    <a:pt x="19938" y="11520"/>
                    <a:pt x="5707" y="23"/>
                  </a:cubicBezTo>
                  <a:cubicBezTo>
                    <a:pt x="5660" y="-15"/>
                    <a:pt x="5593" y="-5"/>
                    <a:pt x="5564" y="43"/>
                  </a:cubicBezTo>
                  <a:cubicBezTo>
                    <a:pt x="1450" y="5462"/>
                    <a:pt x="-779" y="12396"/>
                    <a:pt x="249" y="19959"/>
                  </a:cubicBezTo>
                  <a:cubicBezTo>
                    <a:pt x="2116" y="33609"/>
                    <a:pt x="14651" y="43324"/>
                    <a:pt x="28434" y="43324"/>
                  </a:cubicBezTo>
                  <a:close/>
                </a:path>
              </a:pathLst>
            </a:custGeom>
            <a:solidFill>
              <a:srgbClr val="CCCCCC"/>
            </a:solid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03A3F5C0-1364-4A95-B239-065C08A99C8D}"/>
                </a:ext>
              </a:extLst>
            </p:cNvPr>
            <p:cNvSpPr/>
            <p:nvPr/>
          </p:nvSpPr>
          <p:spPr>
            <a:xfrm>
              <a:off x="5994673"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72" y="0"/>
                    <a:pt x="28747" y="0"/>
                  </a:cubicBezTo>
                  <a:close/>
                </a:path>
              </a:pathLst>
            </a:custGeom>
            <a:solidFill>
              <a:srgbClr val="CCCCCC"/>
            </a:solid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92E830A2-6C28-41DD-967B-07662F003E75}"/>
                </a:ext>
              </a:extLst>
            </p:cNvPr>
            <p:cNvSpPr/>
            <p:nvPr/>
          </p:nvSpPr>
          <p:spPr>
            <a:xfrm>
              <a:off x="5293442"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69" y="12106"/>
                    <a:pt x="43672" y="0"/>
                    <a:pt x="28746" y="0"/>
                  </a:cubicBezTo>
                  <a:close/>
                </a:path>
              </a:pathLst>
            </a:custGeom>
            <a:solidFill>
              <a:srgbClr val="CCCCCC"/>
            </a:solid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E8B7098F-2E10-451D-9893-58CB6A69EB15}"/>
                </a:ext>
              </a:extLst>
            </p:cNvPr>
            <p:cNvSpPr/>
            <p:nvPr/>
          </p:nvSpPr>
          <p:spPr>
            <a:xfrm>
              <a:off x="5760929"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69" y="12106"/>
                    <a:pt x="43672" y="0"/>
                    <a:pt x="28746" y="0"/>
                  </a:cubicBezTo>
                  <a:close/>
                </a:path>
              </a:pathLst>
            </a:custGeom>
            <a:solidFill>
              <a:srgbClr val="CCCCCC"/>
            </a:solid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E00D6F16-7614-43DC-B492-7F5C962F84A2}"/>
                </a:ext>
              </a:extLst>
            </p:cNvPr>
            <p:cNvSpPr/>
            <p:nvPr/>
          </p:nvSpPr>
          <p:spPr>
            <a:xfrm>
              <a:off x="5838844" y="1957454"/>
              <a:ext cx="55778" cy="54063"/>
            </a:xfrm>
            <a:custGeom>
              <a:avLst/>
              <a:gdLst>
                <a:gd name="connsiteX0" fmla="*/ 27032 w 55778"/>
                <a:gd name="connsiteY0" fmla="*/ 54064 h 54063"/>
                <a:gd name="connsiteX1" fmla="*/ 28747 w 55778"/>
                <a:gd name="connsiteY1" fmla="*/ 54064 h 54063"/>
                <a:gd name="connsiteX2" fmla="*/ 55778 w 55778"/>
                <a:gd name="connsiteY2" fmla="*/ 27032 h 54063"/>
                <a:gd name="connsiteX3" fmla="*/ 28747 w 55778"/>
                <a:gd name="connsiteY3" fmla="*/ 0 h 54063"/>
                <a:gd name="connsiteX4" fmla="*/ 27032 w 55778"/>
                <a:gd name="connsiteY4" fmla="*/ 0 h 54063"/>
                <a:gd name="connsiteX5" fmla="*/ 0 w 55778"/>
                <a:gd name="connsiteY5" fmla="*/ 27032 h 54063"/>
                <a:gd name="connsiteX6" fmla="*/ 27032 w 55778"/>
                <a:gd name="connsiteY6" fmla="*/ 54064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7032" y="54064"/>
                  </a:moveTo>
                  <a:lnTo>
                    <a:pt x="28747" y="54064"/>
                  </a:lnTo>
                  <a:cubicBezTo>
                    <a:pt x="43672" y="54064"/>
                    <a:pt x="55778" y="41958"/>
                    <a:pt x="55778" y="27032"/>
                  </a:cubicBezTo>
                  <a:cubicBezTo>
                    <a:pt x="55778" y="12106"/>
                    <a:pt x="43672" y="0"/>
                    <a:pt x="28747" y="0"/>
                  </a:cubicBezTo>
                  <a:lnTo>
                    <a:pt x="27032" y="0"/>
                  </a:lnTo>
                  <a:cubicBezTo>
                    <a:pt x="12106" y="0"/>
                    <a:pt x="0" y="12106"/>
                    <a:pt x="0" y="27032"/>
                  </a:cubicBezTo>
                  <a:cubicBezTo>
                    <a:pt x="0" y="41958"/>
                    <a:pt x="12097" y="54064"/>
                    <a:pt x="27032" y="54064"/>
                  </a:cubicBezTo>
                  <a:close/>
                </a:path>
              </a:pathLst>
            </a:custGeom>
            <a:solidFill>
              <a:srgbClr val="CCCCCC"/>
            </a:solid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398956F8-DDCD-4530-AE5D-7A09259A97A5}"/>
                </a:ext>
              </a:extLst>
            </p:cNvPr>
            <p:cNvSpPr/>
            <p:nvPr/>
          </p:nvSpPr>
          <p:spPr>
            <a:xfrm>
              <a:off x="6150502"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69" y="12106"/>
                    <a:pt x="43672" y="0"/>
                    <a:pt x="28747" y="0"/>
                  </a:cubicBezTo>
                  <a:close/>
                </a:path>
              </a:pathLst>
            </a:custGeom>
            <a:solidFill>
              <a:srgbClr val="CCCCCC"/>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A3730596-FA5E-4501-8CCB-55B705EC0D2B}"/>
                </a:ext>
              </a:extLst>
            </p:cNvPr>
            <p:cNvSpPr/>
            <p:nvPr/>
          </p:nvSpPr>
          <p:spPr>
            <a:xfrm>
              <a:off x="5605100" y="1957454"/>
              <a:ext cx="55778" cy="54063"/>
            </a:xfrm>
            <a:custGeom>
              <a:avLst/>
              <a:gdLst>
                <a:gd name="connsiteX0" fmla="*/ 28746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6 w 55778"/>
                <a:gd name="connsiteY4" fmla="*/ 54064 h 54063"/>
                <a:gd name="connsiteX5" fmla="*/ 55778 w 55778"/>
                <a:gd name="connsiteY5" fmla="*/ 27032 h 54063"/>
                <a:gd name="connsiteX6" fmla="*/ 28746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6" y="0"/>
                  </a:moveTo>
                  <a:lnTo>
                    <a:pt x="27032" y="0"/>
                  </a:lnTo>
                  <a:cubicBezTo>
                    <a:pt x="12106" y="0"/>
                    <a:pt x="0" y="12106"/>
                    <a:pt x="0" y="27032"/>
                  </a:cubicBezTo>
                  <a:cubicBezTo>
                    <a:pt x="0" y="41958"/>
                    <a:pt x="12106" y="54064"/>
                    <a:pt x="27032" y="54064"/>
                  </a:cubicBezTo>
                  <a:lnTo>
                    <a:pt x="28746" y="54064"/>
                  </a:lnTo>
                  <a:cubicBezTo>
                    <a:pt x="43672" y="54064"/>
                    <a:pt x="55778" y="41958"/>
                    <a:pt x="55778" y="27032"/>
                  </a:cubicBezTo>
                  <a:cubicBezTo>
                    <a:pt x="55778" y="12106"/>
                    <a:pt x="43672" y="0"/>
                    <a:pt x="28746" y="0"/>
                  </a:cubicBezTo>
                  <a:close/>
                </a:path>
              </a:pathLst>
            </a:custGeom>
            <a:solidFill>
              <a:srgbClr val="CCCCCC"/>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4B3E628F-6CC6-46E5-9FB2-AF6997FA0F78}"/>
                </a:ext>
              </a:extLst>
            </p:cNvPr>
            <p:cNvSpPr/>
            <p:nvPr/>
          </p:nvSpPr>
          <p:spPr>
            <a:xfrm>
              <a:off x="5449262"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82" y="0"/>
                    <a:pt x="28747" y="0"/>
                  </a:cubicBezTo>
                  <a:close/>
                </a:path>
              </a:pathLst>
            </a:custGeom>
            <a:solidFill>
              <a:srgbClr val="CCCCCC"/>
            </a:solid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D17D5393-FC11-441C-916D-004B84F0A5FF}"/>
                </a:ext>
              </a:extLst>
            </p:cNvPr>
            <p:cNvSpPr/>
            <p:nvPr/>
          </p:nvSpPr>
          <p:spPr>
            <a:xfrm>
              <a:off x="5371357" y="1957454"/>
              <a:ext cx="55778" cy="54063"/>
            </a:xfrm>
            <a:custGeom>
              <a:avLst/>
              <a:gdLst>
                <a:gd name="connsiteX0" fmla="*/ 28747 w 55778"/>
                <a:gd name="connsiteY0" fmla="*/ 0 h 54063"/>
                <a:gd name="connsiteX1" fmla="*/ 27032 w 55778"/>
                <a:gd name="connsiteY1" fmla="*/ 0 h 54063"/>
                <a:gd name="connsiteX2" fmla="*/ 0 w 55778"/>
                <a:gd name="connsiteY2" fmla="*/ 27032 h 54063"/>
                <a:gd name="connsiteX3" fmla="*/ 27032 w 55778"/>
                <a:gd name="connsiteY3" fmla="*/ 54064 h 54063"/>
                <a:gd name="connsiteX4" fmla="*/ 28747 w 55778"/>
                <a:gd name="connsiteY4" fmla="*/ 54064 h 54063"/>
                <a:gd name="connsiteX5" fmla="*/ 55778 w 55778"/>
                <a:gd name="connsiteY5" fmla="*/ 27032 h 54063"/>
                <a:gd name="connsiteX6" fmla="*/ 28747 w 55778"/>
                <a:gd name="connsiteY6" fmla="*/ 0 h 54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778" h="54063">
                  <a:moveTo>
                    <a:pt x="28747" y="0"/>
                  </a:moveTo>
                  <a:lnTo>
                    <a:pt x="27032" y="0"/>
                  </a:lnTo>
                  <a:cubicBezTo>
                    <a:pt x="12106" y="0"/>
                    <a:pt x="0" y="12106"/>
                    <a:pt x="0" y="27032"/>
                  </a:cubicBezTo>
                  <a:cubicBezTo>
                    <a:pt x="0" y="41958"/>
                    <a:pt x="12106" y="54064"/>
                    <a:pt x="27032" y="54064"/>
                  </a:cubicBezTo>
                  <a:lnTo>
                    <a:pt x="28747" y="54064"/>
                  </a:lnTo>
                  <a:cubicBezTo>
                    <a:pt x="43672" y="54064"/>
                    <a:pt x="55778" y="41958"/>
                    <a:pt x="55778" y="27032"/>
                  </a:cubicBezTo>
                  <a:cubicBezTo>
                    <a:pt x="55778" y="12106"/>
                    <a:pt x="43672" y="0"/>
                    <a:pt x="28747" y="0"/>
                  </a:cubicBezTo>
                  <a:close/>
                </a:path>
              </a:pathLst>
            </a:custGeom>
            <a:solidFill>
              <a:srgbClr val="CCCCCC"/>
            </a:solid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3C0359C5-897B-4041-B78B-82D0241A1F5B}"/>
                </a:ext>
              </a:extLst>
            </p:cNvPr>
            <p:cNvSpPr/>
            <p:nvPr/>
          </p:nvSpPr>
          <p:spPr>
            <a:xfrm>
              <a:off x="5995063"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D5193E57-ADD5-467E-A5A6-A9E76B542954}"/>
                </a:ext>
              </a:extLst>
            </p:cNvPr>
            <p:cNvSpPr/>
            <p:nvPr/>
          </p:nvSpPr>
          <p:spPr>
            <a:xfrm>
              <a:off x="5605491"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06" name="Freeform: Shape 105">
              <a:extLst>
                <a:ext uri="{FF2B5EF4-FFF2-40B4-BE49-F238E27FC236}">
                  <a16:creationId xmlns:a16="http://schemas.microsoft.com/office/drawing/2014/main" id="{DC3122CC-EA77-4508-B30F-A4F92E98AE2D}"/>
                </a:ext>
              </a:extLst>
            </p:cNvPr>
            <p:cNvSpPr/>
            <p:nvPr/>
          </p:nvSpPr>
          <p:spPr>
            <a:xfrm>
              <a:off x="6072968"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7C43186A-50B9-437C-A4EF-C5890E863875}"/>
                </a:ext>
              </a:extLst>
            </p:cNvPr>
            <p:cNvSpPr/>
            <p:nvPr/>
          </p:nvSpPr>
          <p:spPr>
            <a:xfrm>
              <a:off x="6462545" y="2034983"/>
              <a:ext cx="36813" cy="36494"/>
            </a:xfrm>
            <a:custGeom>
              <a:avLst/>
              <a:gdLst>
                <a:gd name="connsiteX0" fmla="*/ 26751 w 36813"/>
                <a:gd name="connsiteY0" fmla="*/ 36495 h 36494"/>
                <a:gd name="connsiteX1" fmla="*/ 27856 w 36813"/>
                <a:gd name="connsiteY1" fmla="*/ 36495 h 36494"/>
                <a:gd name="connsiteX2" fmla="*/ 36733 w 36813"/>
                <a:gd name="connsiteY2" fmla="*/ 34857 h 36494"/>
                <a:gd name="connsiteX3" fmla="*/ 36781 w 36813"/>
                <a:gd name="connsiteY3" fmla="*/ 34657 h 36494"/>
                <a:gd name="connsiteX4" fmla="*/ 2310 w 36813"/>
                <a:gd name="connsiteY4" fmla="*/ 33 h 36494"/>
                <a:gd name="connsiteX5" fmla="*/ 2110 w 36813"/>
                <a:gd name="connsiteY5" fmla="*/ 71 h 36494"/>
                <a:gd name="connsiteX6" fmla="*/ 177 w 36813"/>
                <a:gd name="connsiteY6" fmla="*/ 13378 h 36494"/>
                <a:gd name="connsiteX7" fmla="*/ 26751 w 36813"/>
                <a:gd name="connsiteY7" fmla="*/ 36495 h 3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13" h="36494">
                  <a:moveTo>
                    <a:pt x="26751" y="36495"/>
                  </a:moveTo>
                  <a:lnTo>
                    <a:pt x="27856" y="36495"/>
                  </a:lnTo>
                  <a:cubicBezTo>
                    <a:pt x="30990" y="36495"/>
                    <a:pt x="33952" y="35866"/>
                    <a:pt x="36733" y="34857"/>
                  </a:cubicBezTo>
                  <a:cubicBezTo>
                    <a:pt x="36819" y="34828"/>
                    <a:pt x="36838" y="34723"/>
                    <a:pt x="36781" y="34657"/>
                  </a:cubicBezTo>
                  <a:cubicBezTo>
                    <a:pt x="25551" y="22855"/>
                    <a:pt x="14045" y="11330"/>
                    <a:pt x="2310" y="33"/>
                  </a:cubicBezTo>
                  <a:cubicBezTo>
                    <a:pt x="2253" y="-24"/>
                    <a:pt x="2148" y="-5"/>
                    <a:pt x="2110" y="71"/>
                  </a:cubicBezTo>
                  <a:cubicBezTo>
                    <a:pt x="395" y="4091"/>
                    <a:pt x="-376" y="8606"/>
                    <a:pt x="177" y="13378"/>
                  </a:cubicBezTo>
                  <a:cubicBezTo>
                    <a:pt x="1729" y="26675"/>
                    <a:pt x="13369" y="36495"/>
                    <a:pt x="26751" y="36495"/>
                  </a:cubicBezTo>
                  <a:close/>
                </a:path>
              </a:pathLst>
            </a:custGeom>
            <a:solidFill>
              <a:srgbClr val="CCCCCC"/>
            </a:solid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3B60BB1D-375D-43D7-A256-71BB59D67303}"/>
                </a:ext>
              </a:extLst>
            </p:cNvPr>
            <p:cNvSpPr/>
            <p:nvPr/>
          </p:nvSpPr>
          <p:spPr>
            <a:xfrm>
              <a:off x="5917139"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CAF49189-E493-4F3C-8436-027CB264CD52}"/>
                </a:ext>
              </a:extLst>
            </p:cNvPr>
            <p:cNvSpPr/>
            <p:nvPr/>
          </p:nvSpPr>
          <p:spPr>
            <a:xfrm>
              <a:off x="5527576"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62" y="0"/>
                    <a:pt x="28356" y="0"/>
                  </a:cubicBezTo>
                  <a:close/>
                </a:path>
              </a:pathLst>
            </a:custGeom>
            <a:solidFill>
              <a:srgbClr val="CCCCCC"/>
            </a:solid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AED17C21-AEF2-413D-BCE0-A9E7635F9E55}"/>
                </a:ext>
              </a:extLst>
            </p:cNvPr>
            <p:cNvSpPr/>
            <p:nvPr/>
          </p:nvSpPr>
          <p:spPr>
            <a:xfrm>
              <a:off x="4904260"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5D490506-BA3A-4FD9-8861-DAF2DB80FAF1}"/>
                </a:ext>
              </a:extLst>
            </p:cNvPr>
            <p:cNvSpPr/>
            <p:nvPr/>
          </p:nvSpPr>
          <p:spPr>
            <a:xfrm>
              <a:off x="5761320"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52E5BCBF-256A-490B-9A66-068FE70B5552}"/>
                </a:ext>
              </a:extLst>
            </p:cNvPr>
            <p:cNvSpPr/>
            <p:nvPr/>
          </p:nvSpPr>
          <p:spPr>
            <a:xfrm>
              <a:off x="5449652"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4AA78BB8-B9C8-42AE-AC0D-71734892AD88}"/>
                </a:ext>
              </a:extLst>
            </p:cNvPr>
            <p:cNvSpPr/>
            <p:nvPr/>
          </p:nvSpPr>
          <p:spPr>
            <a:xfrm>
              <a:off x="5839234" y="2018195"/>
              <a:ext cx="54997" cy="53282"/>
            </a:xfrm>
            <a:custGeom>
              <a:avLst/>
              <a:gdLst>
                <a:gd name="connsiteX0" fmla="*/ 26641 w 54997"/>
                <a:gd name="connsiteY0" fmla="*/ 53283 h 53282"/>
                <a:gd name="connsiteX1" fmla="*/ 28356 w 54997"/>
                <a:gd name="connsiteY1" fmla="*/ 53283 h 53282"/>
                <a:gd name="connsiteX2" fmla="*/ 54997 w 54997"/>
                <a:gd name="connsiteY2" fmla="*/ 26641 h 53282"/>
                <a:gd name="connsiteX3" fmla="*/ 28356 w 54997"/>
                <a:gd name="connsiteY3" fmla="*/ 0 h 53282"/>
                <a:gd name="connsiteX4" fmla="*/ 26641 w 54997"/>
                <a:gd name="connsiteY4" fmla="*/ 0 h 53282"/>
                <a:gd name="connsiteX5" fmla="*/ 0 w 54997"/>
                <a:gd name="connsiteY5" fmla="*/ 26641 h 53282"/>
                <a:gd name="connsiteX6" fmla="*/ 26641 w 54997"/>
                <a:gd name="connsiteY6" fmla="*/ 53283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6641" y="53283"/>
                  </a:moveTo>
                  <a:lnTo>
                    <a:pt x="28356" y="53283"/>
                  </a:lnTo>
                  <a:cubicBezTo>
                    <a:pt x="43072" y="53283"/>
                    <a:pt x="54997" y="41358"/>
                    <a:pt x="54997" y="26641"/>
                  </a:cubicBezTo>
                  <a:cubicBezTo>
                    <a:pt x="54997" y="11925"/>
                    <a:pt x="43072" y="0"/>
                    <a:pt x="28356" y="0"/>
                  </a:cubicBezTo>
                  <a:lnTo>
                    <a:pt x="26641" y="0"/>
                  </a:lnTo>
                  <a:cubicBezTo>
                    <a:pt x="11925" y="0"/>
                    <a:pt x="0" y="11925"/>
                    <a:pt x="0" y="26641"/>
                  </a:cubicBezTo>
                  <a:cubicBezTo>
                    <a:pt x="-9" y="41358"/>
                    <a:pt x="11925" y="53283"/>
                    <a:pt x="26641" y="53283"/>
                  </a:cubicBezTo>
                  <a:close/>
                </a:path>
              </a:pathLst>
            </a:custGeom>
            <a:solidFill>
              <a:srgbClr val="CCCCCC"/>
            </a:solidFill>
            <a:ln w="9525" cap="flat">
              <a:noFill/>
              <a:prstDash val="solid"/>
              <a:miter/>
            </a:ln>
          </p:spPr>
          <p:txBody>
            <a:bodyPr rtlCol="0" anchor="ctr"/>
            <a:lstStyle/>
            <a:p>
              <a:endParaRPr lang="en-US"/>
            </a:p>
          </p:txBody>
        </p:sp>
        <p:sp>
          <p:nvSpPr>
            <p:cNvPr id="114" name="Freeform: Shape 113">
              <a:extLst>
                <a:ext uri="{FF2B5EF4-FFF2-40B4-BE49-F238E27FC236}">
                  <a16:creationId xmlns:a16="http://schemas.microsoft.com/office/drawing/2014/main" id="{7390058B-481E-4B5E-A742-06AF26EAF1E1}"/>
                </a:ext>
              </a:extLst>
            </p:cNvPr>
            <p:cNvSpPr/>
            <p:nvPr/>
          </p:nvSpPr>
          <p:spPr>
            <a:xfrm>
              <a:off x="4844525" y="2034983"/>
              <a:ext cx="36813" cy="36494"/>
            </a:xfrm>
            <a:custGeom>
              <a:avLst/>
              <a:gdLst>
                <a:gd name="connsiteX0" fmla="*/ 10062 w 36813"/>
                <a:gd name="connsiteY0" fmla="*/ 36495 h 36494"/>
                <a:gd name="connsiteX1" fmla="*/ 36637 w 36813"/>
                <a:gd name="connsiteY1" fmla="*/ 13368 h 36494"/>
                <a:gd name="connsiteX2" fmla="*/ 34704 w 36813"/>
                <a:gd name="connsiteY2" fmla="*/ 71 h 36494"/>
                <a:gd name="connsiteX3" fmla="*/ 34504 w 36813"/>
                <a:gd name="connsiteY3" fmla="*/ 33 h 36494"/>
                <a:gd name="connsiteX4" fmla="*/ 33 w 36813"/>
                <a:gd name="connsiteY4" fmla="*/ 34657 h 36494"/>
                <a:gd name="connsiteX5" fmla="*/ 80 w 36813"/>
                <a:gd name="connsiteY5" fmla="*/ 34857 h 36494"/>
                <a:gd name="connsiteX6" fmla="*/ 8958 w 36813"/>
                <a:gd name="connsiteY6" fmla="*/ 36495 h 36494"/>
                <a:gd name="connsiteX7" fmla="*/ 10062 w 36813"/>
                <a:gd name="connsiteY7" fmla="*/ 36495 h 36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813" h="36494">
                  <a:moveTo>
                    <a:pt x="10062" y="36495"/>
                  </a:moveTo>
                  <a:cubicBezTo>
                    <a:pt x="23445" y="36495"/>
                    <a:pt x="35094" y="26665"/>
                    <a:pt x="36637" y="13368"/>
                  </a:cubicBezTo>
                  <a:cubicBezTo>
                    <a:pt x="37190" y="8606"/>
                    <a:pt x="36418" y="4091"/>
                    <a:pt x="34704" y="71"/>
                  </a:cubicBezTo>
                  <a:cubicBezTo>
                    <a:pt x="34675" y="-5"/>
                    <a:pt x="34570" y="-24"/>
                    <a:pt x="34504" y="33"/>
                  </a:cubicBezTo>
                  <a:cubicBezTo>
                    <a:pt x="22778" y="11330"/>
                    <a:pt x="11263" y="22855"/>
                    <a:pt x="33" y="34657"/>
                  </a:cubicBezTo>
                  <a:cubicBezTo>
                    <a:pt x="-24" y="34723"/>
                    <a:pt x="-5" y="34828"/>
                    <a:pt x="80" y="34857"/>
                  </a:cubicBezTo>
                  <a:cubicBezTo>
                    <a:pt x="2862" y="35866"/>
                    <a:pt x="5824" y="36495"/>
                    <a:pt x="8958" y="36495"/>
                  </a:cubicBezTo>
                  <a:lnTo>
                    <a:pt x="10062" y="36495"/>
                  </a:lnTo>
                  <a:close/>
                </a:path>
              </a:pathLst>
            </a:custGeom>
            <a:solidFill>
              <a:srgbClr val="CCCCCC"/>
            </a:solidFill>
            <a:ln w="9525" cap="flat">
              <a:noFill/>
              <a:prstDash val="solid"/>
              <a:miter/>
            </a:ln>
          </p:spPr>
          <p:txBody>
            <a:bodyPr rtlCol="0" anchor="ctr"/>
            <a:lstStyle/>
            <a:p>
              <a:endParaRPr lang="en-US"/>
            </a:p>
          </p:txBody>
        </p:sp>
        <p:sp>
          <p:nvSpPr>
            <p:cNvPr id="115" name="Freeform: Shape 114">
              <a:extLst>
                <a:ext uri="{FF2B5EF4-FFF2-40B4-BE49-F238E27FC236}">
                  <a16:creationId xmlns:a16="http://schemas.microsoft.com/office/drawing/2014/main" id="{8BA802D1-6559-463C-92F6-0B0F21D39D3E}"/>
                </a:ext>
              </a:extLst>
            </p:cNvPr>
            <p:cNvSpPr/>
            <p:nvPr/>
          </p:nvSpPr>
          <p:spPr>
            <a:xfrm>
              <a:off x="6150892"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62" y="0"/>
                    <a:pt x="28356" y="0"/>
                  </a:cubicBezTo>
                  <a:close/>
                </a:path>
              </a:pathLst>
            </a:custGeom>
            <a:solidFill>
              <a:srgbClr val="CCCCCC"/>
            </a:solid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131EFDE6-16AF-49DA-B914-2E559D2101CE}"/>
                </a:ext>
              </a:extLst>
            </p:cNvPr>
            <p:cNvSpPr/>
            <p:nvPr/>
          </p:nvSpPr>
          <p:spPr>
            <a:xfrm>
              <a:off x="5371747"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22719DE9-8ED4-4C82-8BD4-A10A05E63E29}"/>
                </a:ext>
              </a:extLst>
            </p:cNvPr>
            <p:cNvSpPr/>
            <p:nvPr/>
          </p:nvSpPr>
          <p:spPr>
            <a:xfrm>
              <a:off x="6384626" y="2018195"/>
              <a:ext cx="54997" cy="53282"/>
            </a:xfrm>
            <a:custGeom>
              <a:avLst/>
              <a:gdLst>
                <a:gd name="connsiteX0" fmla="*/ 26641 w 54997"/>
                <a:gd name="connsiteY0" fmla="*/ 53283 h 53282"/>
                <a:gd name="connsiteX1" fmla="*/ 28356 w 54997"/>
                <a:gd name="connsiteY1" fmla="*/ 53283 h 53282"/>
                <a:gd name="connsiteX2" fmla="*/ 54997 w 54997"/>
                <a:gd name="connsiteY2" fmla="*/ 26641 h 53282"/>
                <a:gd name="connsiteX3" fmla="*/ 28356 w 54997"/>
                <a:gd name="connsiteY3" fmla="*/ 0 h 53282"/>
                <a:gd name="connsiteX4" fmla="*/ 26641 w 54997"/>
                <a:gd name="connsiteY4" fmla="*/ 0 h 53282"/>
                <a:gd name="connsiteX5" fmla="*/ 0 w 54997"/>
                <a:gd name="connsiteY5" fmla="*/ 26641 h 53282"/>
                <a:gd name="connsiteX6" fmla="*/ 26641 w 54997"/>
                <a:gd name="connsiteY6" fmla="*/ 53283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6641" y="53283"/>
                  </a:moveTo>
                  <a:lnTo>
                    <a:pt x="28356" y="53283"/>
                  </a:lnTo>
                  <a:cubicBezTo>
                    <a:pt x="43072" y="53283"/>
                    <a:pt x="54997" y="41358"/>
                    <a:pt x="54997" y="26641"/>
                  </a:cubicBezTo>
                  <a:cubicBezTo>
                    <a:pt x="54997" y="11925"/>
                    <a:pt x="43072" y="0"/>
                    <a:pt x="28356" y="0"/>
                  </a:cubicBezTo>
                  <a:lnTo>
                    <a:pt x="26641" y="0"/>
                  </a:lnTo>
                  <a:cubicBezTo>
                    <a:pt x="11925" y="0"/>
                    <a:pt x="0" y="11925"/>
                    <a:pt x="0" y="26641"/>
                  </a:cubicBezTo>
                  <a:cubicBezTo>
                    <a:pt x="0" y="41358"/>
                    <a:pt x="11935" y="53283"/>
                    <a:pt x="26641" y="53283"/>
                  </a:cubicBezTo>
                  <a:close/>
                </a:path>
              </a:pathLst>
            </a:custGeom>
            <a:solidFill>
              <a:srgbClr val="CCCCCC"/>
            </a:solidFill>
            <a:ln w="9525" cap="flat">
              <a:noFill/>
              <a:prstDash val="solid"/>
              <a:miter/>
            </a:ln>
          </p:spPr>
          <p:txBody>
            <a:bodyPr rtlCol="0" anchor="ctr"/>
            <a:lstStyle/>
            <a:p>
              <a:endParaRPr lang="en-US"/>
            </a:p>
          </p:txBody>
        </p:sp>
        <p:sp>
          <p:nvSpPr>
            <p:cNvPr id="118" name="Freeform: Shape 117">
              <a:extLst>
                <a:ext uri="{FF2B5EF4-FFF2-40B4-BE49-F238E27FC236}">
                  <a16:creationId xmlns:a16="http://schemas.microsoft.com/office/drawing/2014/main" id="{29466596-B35F-494A-86DA-30463CFBE1AD}"/>
                </a:ext>
              </a:extLst>
            </p:cNvPr>
            <p:cNvSpPr/>
            <p:nvPr/>
          </p:nvSpPr>
          <p:spPr>
            <a:xfrm>
              <a:off x="5060080"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19" name="Freeform: Shape 118">
              <a:extLst>
                <a:ext uri="{FF2B5EF4-FFF2-40B4-BE49-F238E27FC236}">
                  <a16:creationId xmlns:a16="http://schemas.microsoft.com/office/drawing/2014/main" id="{AAD528D6-D5BD-4876-8BD6-8C48820B7A4D}"/>
                </a:ext>
              </a:extLst>
            </p:cNvPr>
            <p:cNvSpPr/>
            <p:nvPr/>
          </p:nvSpPr>
          <p:spPr>
            <a:xfrm>
              <a:off x="5138004"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963AFF40-AF8D-45D6-9E1D-624E4D9193CE}"/>
                </a:ext>
              </a:extLst>
            </p:cNvPr>
            <p:cNvSpPr/>
            <p:nvPr/>
          </p:nvSpPr>
          <p:spPr>
            <a:xfrm>
              <a:off x="5215909"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38645A25-CABB-4708-8EF7-49415E5FF44A}"/>
                </a:ext>
              </a:extLst>
            </p:cNvPr>
            <p:cNvSpPr/>
            <p:nvPr/>
          </p:nvSpPr>
          <p:spPr>
            <a:xfrm>
              <a:off x="4982175"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AC46F765-FF7D-42B7-AB34-E7C05719D11F}"/>
                </a:ext>
              </a:extLst>
            </p:cNvPr>
            <p:cNvSpPr/>
            <p:nvPr/>
          </p:nvSpPr>
          <p:spPr>
            <a:xfrm>
              <a:off x="5293833"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4997" y="11925"/>
                    <a:pt x="43062" y="0"/>
                    <a:pt x="28356" y="0"/>
                  </a:cubicBezTo>
                  <a:close/>
                </a:path>
              </a:pathLst>
            </a:custGeom>
            <a:solidFill>
              <a:srgbClr val="CCCCCC"/>
            </a:solid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A71C6E2A-B1A3-4300-980A-2C04352FC43C}"/>
                </a:ext>
              </a:extLst>
            </p:cNvPr>
            <p:cNvSpPr/>
            <p:nvPr/>
          </p:nvSpPr>
          <p:spPr>
            <a:xfrm>
              <a:off x="6228807"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8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25" y="53283"/>
                    <a:pt x="26641" y="53283"/>
                  </a:cubicBezTo>
                  <a:lnTo>
                    <a:pt x="28356" y="53283"/>
                  </a:lnTo>
                  <a:cubicBezTo>
                    <a:pt x="43072" y="53283"/>
                    <a:pt x="54998" y="41358"/>
                    <a:pt x="54998" y="26641"/>
                  </a:cubicBezTo>
                  <a:cubicBezTo>
                    <a:pt x="54998"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24" name="Freeform: Shape 123">
              <a:extLst>
                <a:ext uri="{FF2B5EF4-FFF2-40B4-BE49-F238E27FC236}">
                  <a16:creationId xmlns:a16="http://schemas.microsoft.com/office/drawing/2014/main" id="{D4BEE371-A403-4889-AEF3-FEE5C5F40C69}"/>
                </a:ext>
              </a:extLst>
            </p:cNvPr>
            <p:cNvSpPr/>
            <p:nvPr/>
          </p:nvSpPr>
          <p:spPr>
            <a:xfrm>
              <a:off x="5683396"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35" y="53283"/>
                    <a:pt x="26641" y="53283"/>
                  </a:cubicBezTo>
                  <a:lnTo>
                    <a:pt x="28356" y="53283"/>
                  </a:lnTo>
                  <a:cubicBezTo>
                    <a:pt x="43072" y="53283"/>
                    <a:pt x="54997" y="41358"/>
                    <a:pt x="54997" y="26641"/>
                  </a:cubicBezTo>
                  <a:cubicBezTo>
                    <a:pt x="5500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1388E74E-3722-4E29-99E8-F4A40E0A637B}"/>
                </a:ext>
              </a:extLst>
            </p:cNvPr>
            <p:cNvSpPr/>
            <p:nvPr/>
          </p:nvSpPr>
          <p:spPr>
            <a:xfrm>
              <a:off x="6306712" y="2018195"/>
              <a:ext cx="54997" cy="53282"/>
            </a:xfrm>
            <a:custGeom>
              <a:avLst/>
              <a:gdLst>
                <a:gd name="connsiteX0" fmla="*/ 28356 w 54997"/>
                <a:gd name="connsiteY0" fmla="*/ 0 h 53282"/>
                <a:gd name="connsiteX1" fmla="*/ 26641 w 54997"/>
                <a:gd name="connsiteY1" fmla="*/ 0 h 53282"/>
                <a:gd name="connsiteX2" fmla="*/ 0 w 54997"/>
                <a:gd name="connsiteY2" fmla="*/ 26641 h 53282"/>
                <a:gd name="connsiteX3" fmla="*/ 26641 w 54997"/>
                <a:gd name="connsiteY3" fmla="*/ 53283 h 53282"/>
                <a:gd name="connsiteX4" fmla="*/ 28356 w 54997"/>
                <a:gd name="connsiteY4" fmla="*/ 53283 h 53282"/>
                <a:gd name="connsiteX5" fmla="*/ 54997 w 54997"/>
                <a:gd name="connsiteY5" fmla="*/ 26641 h 53282"/>
                <a:gd name="connsiteX6" fmla="*/ 28356 w 54997"/>
                <a:gd name="connsiteY6" fmla="*/ 0 h 53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997" h="53282">
                  <a:moveTo>
                    <a:pt x="28356" y="0"/>
                  </a:moveTo>
                  <a:lnTo>
                    <a:pt x="26641" y="0"/>
                  </a:lnTo>
                  <a:cubicBezTo>
                    <a:pt x="11925" y="0"/>
                    <a:pt x="0" y="11925"/>
                    <a:pt x="0" y="26641"/>
                  </a:cubicBezTo>
                  <a:cubicBezTo>
                    <a:pt x="0" y="41358"/>
                    <a:pt x="11925" y="53283"/>
                    <a:pt x="26641" y="53283"/>
                  </a:cubicBezTo>
                  <a:lnTo>
                    <a:pt x="28356" y="53283"/>
                  </a:lnTo>
                  <a:cubicBezTo>
                    <a:pt x="43072" y="53283"/>
                    <a:pt x="54997" y="41358"/>
                    <a:pt x="54997" y="26641"/>
                  </a:cubicBezTo>
                  <a:cubicBezTo>
                    <a:pt x="55007" y="11925"/>
                    <a:pt x="43072" y="0"/>
                    <a:pt x="28356" y="0"/>
                  </a:cubicBezTo>
                  <a:close/>
                </a:path>
              </a:pathLst>
            </a:custGeom>
            <a:solidFill>
              <a:srgbClr val="CCCCCC"/>
            </a:solid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55356EB9-86BD-4641-B8AA-D1E0F09EDD74}"/>
                </a:ext>
              </a:extLst>
            </p:cNvPr>
            <p:cNvSpPr/>
            <p:nvPr/>
          </p:nvSpPr>
          <p:spPr>
            <a:xfrm>
              <a:off x="4826717"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solidFill>
              <a:srgbClr val="CCCCCC"/>
            </a:solidFill>
            <a:ln w="9525" cap="flat">
              <a:noFill/>
              <a:prstDash val="solid"/>
              <a:miter/>
            </a:ln>
          </p:spPr>
          <p:txBody>
            <a:bodyPr rtlCol="0" anchor="ctr"/>
            <a:lstStyle/>
            <a:p>
              <a:endParaRPr lang="en-US"/>
            </a:p>
          </p:txBody>
        </p:sp>
        <p:sp>
          <p:nvSpPr>
            <p:cNvPr id="127" name="Freeform: Shape 126">
              <a:extLst>
                <a:ext uri="{FF2B5EF4-FFF2-40B4-BE49-F238E27FC236}">
                  <a16:creationId xmlns:a16="http://schemas.microsoft.com/office/drawing/2014/main" id="{9C62C84C-C718-4288-9C13-A6BC123B15B5}"/>
                </a:ext>
              </a:extLst>
            </p:cNvPr>
            <p:cNvSpPr/>
            <p:nvPr/>
          </p:nvSpPr>
          <p:spPr>
            <a:xfrm>
              <a:off x="5060461"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solidFill>
              <a:srgbClr val="CCCCCC"/>
            </a:solid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D4DD4D7C-91A3-4B9F-8975-05ABAB3A695D}"/>
                </a:ext>
              </a:extLst>
            </p:cNvPr>
            <p:cNvSpPr/>
            <p:nvPr/>
          </p:nvSpPr>
          <p:spPr>
            <a:xfrm>
              <a:off x="5605872"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033D0FA8-9BEB-44B7-B2F4-5D89D270F08C}"/>
                </a:ext>
              </a:extLst>
            </p:cNvPr>
            <p:cNvSpPr/>
            <p:nvPr/>
          </p:nvSpPr>
          <p:spPr>
            <a:xfrm>
              <a:off x="5683777"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solidFill>
              <a:srgbClr val="CCCCCC"/>
            </a:solid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8345776A-83F8-4A09-B55F-51963EE782AB}"/>
                </a:ext>
              </a:extLst>
            </p:cNvPr>
            <p:cNvSpPr/>
            <p:nvPr/>
          </p:nvSpPr>
          <p:spPr>
            <a:xfrm>
              <a:off x="5839615" y="2078926"/>
              <a:ext cx="54235" cy="52520"/>
            </a:xfrm>
            <a:custGeom>
              <a:avLst/>
              <a:gdLst>
                <a:gd name="connsiteX0" fmla="*/ 26260 w 54235"/>
                <a:gd name="connsiteY0" fmla="*/ 52521 h 52520"/>
                <a:gd name="connsiteX1" fmla="*/ 27975 w 54235"/>
                <a:gd name="connsiteY1" fmla="*/ 52521 h 52520"/>
                <a:gd name="connsiteX2" fmla="*/ 54235 w 54235"/>
                <a:gd name="connsiteY2" fmla="*/ 26260 h 52520"/>
                <a:gd name="connsiteX3" fmla="*/ 27975 w 54235"/>
                <a:gd name="connsiteY3" fmla="*/ 0 h 52520"/>
                <a:gd name="connsiteX4" fmla="*/ 26260 w 54235"/>
                <a:gd name="connsiteY4" fmla="*/ 0 h 52520"/>
                <a:gd name="connsiteX5" fmla="*/ 0 w 54235"/>
                <a:gd name="connsiteY5" fmla="*/ 26260 h 52520"/>
                <a:gd name="connsiteX6" fmla="*/ 26260 w 54235"/>
                <a:gd name="connsiteY6" fmla="*/ 52521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6260" y="52521"/>
                  </a:moveTo>
                  <a:lnTo>
                    <a:pt x="27975" y="52521"/>
                  </a:lnTo>
                  <a:cubicBezTo>
                    <a:pt x="42472" y="52521"/>
                    <a:pt x="54235" y="40767"/>
                    <a:pt x="54235" y="26260"/>
                  </a:cubicBezTo>
                  <a:cubicBezTo>
                    <a:pt x="54235" y="11754"/>
                    <a:pt x="42482" y="0"/>
                    <a:pt x="27975" y="0"/>
                  </a:cubicBezTo>
                  <a:lnTo>
                    <a:pt x="26260" y="0"/>
                  </a:lnTo>
                  <a:cubicBezTo>
                    <a:pt x="11763" y="0"/>
                    <a:pt x="0" y="11754"/>
                    <a:pt x="0" y="26260"/>
                  </a:cubicBezTo>
                  <a:cubicBezTo>
                    <a:pt x="0" y="40767"/>
                    <a:pt x="11754" y="52521"/>
                    <a:pt x="26260" y="52521"/>
                  </a:cubicBezTo>
                  <a:close/>
                </a:path>
              </a:pathLst>
            </a:custGeom>
            <a:solidFill>
              <a:srgbClr val="CCCCCC"/>
            </a:solid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68A9071B-06E4-40CC-B3B8-4C7B92F96DA9}"/>
                </a:ext>
              </a:extLst>
            </p:cNvPr>
            <p:cNvSpPr/>
            <p:nvPr/>
          </p:nvSpPr>
          <p:spPr>
            <a:xfrm>
              <a:off x="5527957"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059687BA-090B-4DF9-A815-A4830CA44C7E}"/>
                </a:ext>
              </a:extLst>
            </p:cNvPr>
            <p:cNvSpPr/>
            <p:nvPr/>
          </p:nvSpPr>
          <p:spPr>
            <a:xfrm>
              <a:off x="6307092" y="2078926"/>
              <a:ext cx="54235" cy="52520"/>
            </a:xfrm>
            <a:custGeom>
              <a:avLst/>
              <a:gdLst>
                <a:gd name="connsiteX0" fmla="*/ 27975 w 54235"/>
                <a:gd name="connsiteY0" fmla="*/ 0 h 52520"/>
                <a:gd name="connsiteX1" fmla="*/ 26261 w 54235"/>
                <a:gd name="connsiteY1" fmla="*/ 0 h 52520"/>
                <a:gd name="connsiteX2" fmla="*/ 0 w 54235"/>
                <a:gd name="connsiteY2" fmla="*/ 26260 h 52520"/>
                <a:gd name="connsiteX3" fmla="*/ 26261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1" y="0"/>
                  </a:lnTo>
                  <a:cubicBezTo>
                    <a:pt x="11764" y="0"/>
                    <a:pt x="0" y="11754"/>
                    <a:pt x="0" y="26260"/>
                  </a:cubicBezTo>
                  <a:cubicBezTo>
                    <a:pt x="0" y="40767"/>
                    <a:pt x="11754" y="52521"/>
                    <a:pt x="26261" y="52521"/>
                  </a:cubicBezTo>
                  <a:lnTo>
                    <a:pt x="27975" y="52521"/>
                  </a:lnTo>
                  <a:cubicBezTo>
                    <a:pt x="42472" y="52521"/>
                    <a:pt x="54235" y="40767"/>
                    <a:pt x="54235" y="26260"/>
                  </a:cubicBezTo>
                  <a:cubicBezTo>
                    <a:pt x="54235" y="11754"/>
                    <a:pt x="42482" y="0"/>
                    <a:pt x="27975" y="0"/>
                  </a:cubicBezTo>
                  <a:close/>
                </a:path>
              </a:pathLst>
            </a:custGeom>
            <a:solidFill>
              <a:srgbClr val="CCCCCC"/>
            </a:solidFill>
            <a:ln w="9525" cap="flat">
              <a:noFill/>
              <a:prstDash val="solid"/>
              <a:miter/>
            </a:ln>
          </p:spPr>
          <p:txBody>
            <a:bodyPr rtlCol="0" anchor="ctr"/>
            <a:lstStyle/>
            <a:p>
              <a:endParaRPr lang="en-US"/>
            </a:p>
          </p:txBody>
        </p:sp>
        <p:sp>
          <p:nvSpPr>
            <p:cNvPr id="133" name="Freeform: Shape 132">
              <a:extLst>
                <a:ext uri="{FF2B5EF4-FFF2-40B4-BE49-F238E27FC236}">
                  <a16:creationId xmlns:a16="http://schemas.microsoft.com/office/drawing/2014/main" id="{181E01DE-86F6-446B-BDB6-46220CDF4B0F}"/>
                </a:ext>
              </a:extLst>
            </p:cNvPr>
            <p:cNvSpPr/>
            <p:nvPr/>
          </p:nvSpPr>
          <p:spPr>
            <a:xfrm>
              <a:off x="4982556"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34" name="Freeform: Shape 133">
              <a:extLst>
                <a:ext uri="{FF2B5EF4-FFF2-40B4-BE49-F238E27FC236}">
                  <a16:creationId xmlns:a16="http://schemas.microsoft.com/office/drawing/2014/main" id="{1E9A4CE0-B682-41EC-9BFA-8BA4DD60C071}"/>
                </a:ext>
              </a:extLst>
            </p:cNvPr>
            <p:cNvSpPr/>
            <p:nvPr/>
          </p:nvSpPr>
          <p:spPr>
            <a:xfrm>
              <a:off x="4904641"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35" name="Freeform: Shape 134">
              <a:extLst>
                <a:ext uri="{FF2B5EF4-FFF2-40B4-BE49-F238E27FC236}">
                  <a16:creationId xmlns:a16="http://schemas.microsoft.com/office/drawing/2014/main" id="{1FF7E5E4-507A-4797-91C2-B63CBD3F1E85}"/>
                </a:ext>
              </a:extLst>
            </p:cNvPr>
            <p:cNvSpPr/>
            <p:nvPr/>
          </p:nvSpPr>
          <p:spPr>
            <a:xfrm>
              <a:off x="5138385"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36" name="Freeform: Shape 135">
              <a:extLst>
                <a:ext uri="{FF2B5EF4-FFF2-40B4-BE49-F238E27FC236}">
                  <a16:creationId xmlns:a16="http://schemas.microsoft.com/office/drawing/2014/main" id="{4FFC2058-0E2C-47BA-AA92-DCF13D19CDD6}"/>
                </a:ext>
              </a:extLst>
            </p:cNvPr>
            <p:cNvSpPr/>
            <p:nvPr/>
          </p:nvSpPr>
          <p:spPr>
            <a:xfrm>
              <a:off x="5216290"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solidFill>
              <a:srgbClr val="CCCCCC"/>
            </a:solidFill>
            <a:ln w="9525" cap="flat">
              <a:noFill/>
              <a:prstDash val="solid"/>
              <a:miter/>
            </a:ln>
          </p:spPr>
          <p:txBody>
            <a:bodyPr rtlCol="0" anchor="ctr"/>
            <a:lstStyle/>
            <a:p>
              <a:endParaRPr lang="en-US"/>
            </a:p>
          </p:txBody>
        </p:sp>
        <p:sp>
          <p:nvSpPr>
            <p:cNvPr id="137" name="Freeform: Shape 136">
              <a:extLst>
                <a:ext uri="{FF2B5EF4-FFF2-40B4-BE49-F238E27FC236}">
                  <a16:creationId xmlns:a16="http://schemas.microsoft.com/office/drawing/2014/main" id="{36444FC6-8099-480E-977F-8DBBD4D7B98E}"/>
                </a:ext>
              </a:extLst>
            </p:cNvPr>
            <p:cNvSpPr/>
            <p:nvPr/>
          </p:nvSpPr>
          <p:spPr>
            <a:xfrm>
              <a:off x="6151273"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38" name="Freeform: Shape 137">
              <a:extLst>
                <a:ext uri="{FF2B5EF4-FFF2-40B4-BE49-F238E27FC236}">
                  <a16:creationId xmlns:a16="http://schemas.microsoft.com/office/drawing/2014/main" id="{8C9ACC0E-DCAF-4C1D-B706-563819F1FA11}"/>
                </a:ext>
              </a:extLst>
            </p:cNvPr>
            <p:cNvSpPr/>
            <p:nvPr/>
          </p:nvSpPr>
          <p:spPr>
            <a:xfrm>
              <a:off x="5372128"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39" name="Freeform: Shape 138">
              <a:extLst>
                <a:ext uri="{FF2B5EF4-FFF2-40B4-BE49-F238E27FC236}">
                  <a16:creationId xmlns:a16="http://schemas.microsoft.com/office/drawing/2014/main" id="{9B24D46A-FA9F-4D8B-99D2-3BA5653106CC}"/>
                </a:ext>
              </a:extLst>
            </p:cNvPr>
            <p:cNvSpPr/>
            <p:nvPr/>
          </p:nvSpPr>
          <p:spPr>
            <a:xfrm>
              <a:off x="6229188"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40" name="Freeform: Shape 139">
              <a:extLst>
                <a:ext uri="{FF2B5EF4-FFF2-40B4-BE49-F238E27FC236}">
                  <a16:creationId xmlns:a16="http://schemas.microsoft.com/office/drawing/2014/main" id="{6A689934-BE9D-4E16-A03C-F234A05FF15E}"/>
                </a:ext>
              </a:extLst>
            </p:cNvPr>
            <p:cNvSpPr/>
            <p:nvPr/>
          </p:nvSpPr>
          <p:spPr>
            <a:xfrm>
              <a:off x="5294214"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41" name="Freeform: Shape 140">
              <a:extLst>
                <a:ext uri="{FF2B5EF4-FFF2-40B4-BE49-F238E27FC236}">
                  <a16:creationId xmlns:a16="http://schemas.microsoft.com/office/drawing/2014/main" id="{AF2AE855-CFFD-4C7E-AD1C-AF205C5B796E}"/>
                </a:ext>
              </a:extLst>
            </p:cNvPr>
            <p:cNvSpPr/>
            <p:nvPr/>
          </p:nvSpPr>
          <p:spPr>
            <a:xfrm>
              <a:off x="6073349"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solidFill>
              <a:srgbClr val="CCCCCC"/>
            </a:solidFill>
            <a:ln w="9525" cap="flat">
              <a:noFill/>
              <a:prstDash val="solid"/>
              <a:miter/>
            </a:ln>
          </p:spPr>
          <p:txBody>
            <a:bodyPr rtlCol="0" anchor="ctr"/>
            <a:lstStyle/>
            <a:p>
              <a:endParaRPr lang="en-US"/>
            </a:p>
          </p:txBody>
        </p:sp>
        <p:sp>
          <p:nvSpPr>
            <p:cNvPr id="142" name="Freeform: Shape 141">
              <a:extLst>
                <a:ext uri="{FF2B5EF4-FFF2-40B4-BE49-F238E27FC236}">
                  <a16:creationId xmlns:a16="http://schemas.microsoft.com/office/drawing/2014/main" id="{28D313E0-0738-4941-940C-0F3D9429692D}"/>
                </a:ext>
              </a:extLst>
            </p:cNvPr>
            <p:cNvSpPr/>
            <p:nvPr/>
          </p:nvSpPr>
          <p:spPr>
            <a:xfrm>
              <a:off x="6462931" y="2078926"/>
              <a:ext cx="54235" cy="52520"/>
            </a:xfrm>
            <a:custGeom>
              <a:avLst/>
              <a:gdLst>
                <a:gd name="connsiteX0" fmla="*/ 26260 w 54235"/>
                <a:gd name="connsiteY0" fmla="*/ 52521 h 52520"/>
                <a:gd name="connsiteX1" fmla="*/ 27975 w 54235"/>
                <a:gd name="connsiteY1" fmla="*/ 52521 h 52520"/>
                <a:gd name="connsiteX2" fmla="*/ 54235 w 54235"/>
                <a:gd name="connsiteY2" fmla="*/ 26260 h 52520"/>
                <a:gd name="connsiteX3" fmla="*/ 27975 w 54235"/>
                <a:gd name="connsiteY3" fmla="*/ 0 h 52520"/>
                <a:gd name="connsiteX4" fmla="*/ 26260 w 54235"/>
                <a:gd name="connsiteY4" fmla="*/ 0 h 52520"/>
                <a:gd name="connsiteX5" fmla="*/ 0 w 54235"/>
                <a:gd name="connsiteY5" fmla="*/ 26260 h 52520"/>
                <a:gd name="connsiteX6" fmla="*/ 26260 w 54235"/>
                <a:gd name="connsiteY6" fmla="*/ 52521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6260" y="52521"/>
                  </a:moveTo>
                  <a:lnTo>
                    <a:pt x="27975" y="52521"/>
                  </a:lnTo>
                  <a:cubicBezTo>
                    <a:pt x="42472" y="52521"/>
                    <a:pt x="54235" y="40767"/>
                    <a:pt x="54235" y="26260"/>
                  </a:cubicBezTo>
                  <a:cubicBezTo>
                    <a:pt x="54235" y="11754"/>
                    <a:pt x="42481" y="0"/>
                    <a:pt x="27975" y="0"/>
                  </a:cubicBezTo>
                  <a:lnTo>
                    <a:pt x="26260" y="0"/>
                  </a:lnTo>
                  <a:cubicBezTo>
                    <a:pt x="11763" y="0"/>
                    <a:pt x="0" y="11754"/>
                    <a:pt x="0" y="26260"/>
                  </a:cubicBezTo>
                  <a:cubicBezTo>
                    <a:pt x="0" y="40767"/>
                    <a:pt x="11754" y="52521"/>
                    <a:pt x="26260" y="52521"/>
                  </a:cubicBezTo>
                  <a:close/>
                </a:path>
              </a:pathLst>
            </a:custGeom>
            <a:solidFill>
              <a:srgbClr val="CCCCCC"/>
            </a:solid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72D7FBF5-345D-45AF-9DCD-5BFD6353209B}"/>
                </a:ext>
              </a:extLst>
            </p:cNvPr>
            <p:cNvSpPr/>
            <p:nvPr/>
          </p:nvSpPr>
          <p:spPr>
            <a:xfrm>
              <a:off x="6385016" y="2078926"/>
              <a:ext cx="54235" cy="52520"/>
            </a:xfrm>
            <a:custGeom>
              <a:avLst/>
              <a:gdLst>
                <a:gd name="connsiteX0" fmla="*/ 27975 w 54235"/>
                <a:gd name="connsiteY0" fmla="*/ 0 h 52520"/>
                <a:gd name="connsiteX1" fmla="*/ 26261 w 54235"/>
                <a:gd name="connsiteY1" fmla="*/ 0 h 52520"/>
                <a:gd name="connsiteX2" fmla="*/ 0 w 54235"/>
                <a:gd name="connsiteY2" fmla="*/ 26260 h 52520"/>
                <a:gd name="connsiteX3" fmla="*/ 26261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1" y="0"/>
                  </a:lnTo>
                  <a:cubicBezTo>
                    <a:pt x="11764" y="0"/>
                    <a:pt x="0" y="11754"/>
                    <a:pt x="0" y="26260"/>
                  </a:cubicBezTo>
                  <a:cubicBezTo>
                    <a:pt x="0" y="40767"/>
                    <a:pt x="11754" y="52521"/>
                    <a:pt x="26261"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15F2BB49-6F87-41A2-909D-E2085E2EFF74}"/>
                </a:ext>
              </a:extLst>
            </p:cNvPr>
            <p:cNvSpPr/>
            <p:nvPr/>
          </p:nvSpPr>
          <p:spPr>
            <a:xfrm>
              <a:off x="5917520"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2" y="0"/>
                    <a:pt x="27975" y="0"/>
                  </a:cubicBezTo>
                  <a:close/>
                </a:path>
              </a:pathLst>
            </a:custGeom>
            <a:solidFill>
              <a:srgbClr val="CCCCCC"/>
            </a:solidFill>
            <a:ln w="9525" cap="flat">
              <a:noFill/>
              <a:prstDash val="solid"/>
              <a:miter/>
            </a:ln>
          </p:spPr>
          <p:txBody>
            <a:bodyPr rtlCol="0" anchor="ctr"/>
            <a:lstStyle/>
            <a:p>
              <a:endParaRPr lang="en-US"/>
            </a:p>
          </p:txBody>
        </p:sp>
        <p:sp>
          <p:nvSpPr>
            <p:cNvPr id="145" name="Freeform: Shape 144">
              <a:extLst>
                <a:ext uri="{FF2B5EF4-FFF2-40B4-BE49-F238E27FC236}">
                  <a16:creationId xmlns:a16="http://schemas.microsoft.com/office/drawing/2014/main" id="{3F8006BC-E098-4CD3-BC28-FEC3087FD035}"/>
                </a:ext>
              </a:extLst>
            </p:cNvPr>
            <p:cNvSpPr/>
            <p:nvPr/>
          </p:nvSpPr>
          <p:spPr>
            <a:xfrm>
              <a:off x="5761701"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46" name="Freeform: Shape 145">
              <a:extLst>
                <a:ext uri="{FF2B5EF4-FFF2-40B4-BE49-F238E27FC236}">
                  <a16:creationId xmlns:a16="http://schemas.microsoft.com/office/drawing/2014/main" id="{BAD3F978-3A41-42A0-AB74-C998DEEED4D2}"/>
                </a:ext>
              </a:extLst>
            </p:cNvPr>
            <p:cNvSpPr/>
            <p:nvPr/>
          </p:nvSpPr>
          <p:spPr>
            <a:xfrm>
              <a:off x="5995444"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72" y="0"/>
                    <a:pt x="27975" y="0"/>
                  </a:cubicBezTo>
                  <a:close/>
                </a:path>
              </a:pathLst>
            </a:custGeom>
            <a:solidFill>
              <a:srgbClr val="CCCCCC"/>
            </a:solidFill>
            <a:ln w="9525" cap="flat">
              <a:noFill/>
              <a:prstDash val="solid"/>
              <a:miter/>
            </a:ln>
          </p:spPr>
          <p:txBody>
            <a:bodyPr rtlCol="0" anchor="ctr"/>
            <a:lstStyle/>
            <a:p>
              <a:endParaRPr lang="en-US"/>
            </a:p>
          </p:txBody>
        </p:sp>
        <p:sp>
          <p:nvSpPr>
            <p:cNvPr id="147" name="Freeform: Shape 146">
              <a:extLst>
                <a:ext uri="{FF2B5EF4-FFF2-40B4-BE49-F238E27FC236}">
                  <a16:creationId xmlns:a16="http://schemas.microsoft.com/office/drawing/2014/main" id="{ED2FC3EC-5059-4BC1-9381-0CF334B26F96}"/>
                </a:ext>
              </a:extLst>
            </p:cNvPr>
            <p:cNvSpPr/>
            <p:nvPr/>
          </p:nvSpPr>
          <p:spPr>
            <a:xfrm>
              <a:off x="5450033" y="2078926"/>
              <a:ext cx="54235" cy="52520"/>
            </a:xfrm>
            <a:custGeom>
              <a:avLst/>
              <a:gdLst>
                <a:gd name="connsiteX0" fmla="*/ 27975 w 54235"/>
                <a:gd name="connsiteY0" fmla="*/ 0 h 52520"/>
                <a:gd name="connsiteX1" fmla="*/ 26260 w 54235"/>
                <a:gd name="connsiteY1" fmla="*/ 0 h 52520"/>
                <a:gd name="connsiteX2" fmla="*/ 0 w 54235"/>
                <a:gd name="connsiteY2" fmla="*/ 26260 h 52520"/>
                <a:gd name="connsiteX3" fmla="*/ 26260 w 54235"/>
                <a:gd name="connsiteY3" fmla="*/ 52521 h 52520"/>
                <a:gd name="connsiteX4" fmla="*/ 27975 w 54235"/>
                <a:gd name="connsiteY4" fmla="*/ 52521 h 52520"/>
                <a:gd name="connsiteX5" fmla="*/ 54235 w 54235"/>
                <a:gd name="connsiteY5" fmla="*/ 26260 h 52520"/>
                <a:gd name="connsiteX6" fmla="*/ 27975 w 54235"/>
                <a:gd name="connsiteY6" fmla="*/ 0 h 52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235" h="52520">
                  <a:moveTo>
                    <a:pt x="27975" y="0"/>
                  </a:moveTo>
                  <a:lnTo>
                    <a:pt x="26260" y="0"/>
                  </a:lnTo>
                  <a:cubicBezTo>
                    <a:pt x="11763" y="0"/>
                    <a:pt x="0" y="11754"/>
                    <a:pt x="0" y="26260"/>
                  </a:cubicBezTo>
                  <a:cubicBezTo>
                    <a:pt x="0" y="40767"/>
                    <a:pt x="11754" y="52521"/>
                    <a:pt x="26260" y="52521"/>
                  </a:cubicBezTo>
                  <a:lnTo>
                    <a:pt x="27975" y="52521"/>
                  </a:lnTo>
                  <a:cubicBezTo>
                    <a:pt x="42472" y="52521"/>
                    <a:pt x="54235" y="40767"/>
                    <a:pt x="54235" y="26260"/>
                  </a:cubicBezTo>
                  <a:cubicBezTo>
                    <a:pt x="54235" y="11754"/>
                    <a:pt x="42481" y="0"/>
                    <a:pt x="27975" y="0"/>
                  </a:cubicBezTo>
                  <a:close/>
                </a:path>
              </a:pathLst>
            </a:custGeom>
            <a:solidFill>
              <a:srgbClr val="CCCCCC"/>
            </a:solidFill>
            <a:ln w="9525" cap="flat">
              <a:noFill/>
              <a:prstDash val="solid"/>
              <a:miter/>
            </a:ln>
          </p:spPr>
          <p:txBody>
            <a:bodyPr rtlCol="0" anchor="ctr"/>
            <a:lstStyle/>
            <a:p>
              <a:endParaRPr lang="en-US"/>
            </a:p>
          </p:txBody>
        </p:sp>
        <p:sp>
          <p:nvSpPr>
            <p:cNvPr id="148" name="Freeform: Shape 147">
              <a:extLst>
                <a:ext uri="{FF2B5EF4-FFF2-40B4-BE49-F238E27FC236}">
                  <a16:creationId xmlns:a16="http://schemas.microsoft.com/office/drawing/2014/main" id="{E6D30B64-D85E-4303-A14B-D73E7218C90B}"/>
                </a:ext>
              </a:extLst>
            </p:cNvPr>
            <p:cNvSpPr/>
            <p:nvPr/>
          </p:nvSpPr>
          <p:spPr>
            <a:xfrm>
              <a:off x="5450424"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49" name="Freeform: Shape 148">
              <a:extLst>
                <a:ext uri="{FF2B5EF4-FFF2-40B4-BE49-F238E27FC236}">
                  <a16:creationId xmlns:a16="http://schemas.microsoft.com/office/drawing/2014/main" id="{51144F05-82B2-4423-ADDA-B660DFE3C1AD}"/>
                </a:ext>
              </a:extLst>
            </p:cNvPr>
            <p:cNvSpPr/>
            <p:nvPr/>
          </p:nvSpPr>
          <p:spPr>
            <a:xfrm>
              <a:off x="5138775"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48F66F36-08FA-4002-8C86-0CC16EC2D000}"/>
                </a:ext>
              </a:extLst>
            </p:cNvPr>
            <p:cNvSpPr/>
            <p:nvPr/>
          </p:nvSpPr>
          <p:spPr>
            <a:xfrm>
              <a:off x="6385407"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3B2F02A2-37BD-404E-8FEE-4795B5B9EB51}"/>
                </a:ext>
              </a:extLst>
            </p:cNvPr>
            <p:cNvSpPr/>
            <p:nvPr/>
          </p:nvSpPr>
          <p:spPr>
            <a:xfrm>
              <a:off x="5060851"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2" name="Freeform: Shape 151">
              <a:extLst>
                <a:ext uri="{FF2B5EF4-FFF2-40B4-BE49-F238E27FC236}">
                  <a16:creationId xmlns:a16="http://schemas.microsoft.com/office/drawing/2014/main" id="{C98CE466-8252-4B13-AE88-C911A8AA112B}"/>
                </a:ext>
              </a:extLst>
            </p:cNvPr>
            <p:cNvSpPr/>
            <p:nvPr/>
          </p:nvSpPr>
          <p:spPr>
            <a:xfrm>
              <a:off x="5216680"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3" name="Freeform: Shape 152">
              <a:extLst>
                <a:ext uri="{FF2B5EF4-FFF2-40B4-BE49-F238E27FC236}">
                  <a16:creationId xmlns:a16="http://schemas.microsoft.com/office/drawing/2014/main" id="{AC211437-B2D0-44CC-A615-EB640E37B799}"/>
                </a:ext>
              </a:extLst>
            </p:cNvPr>
            <p:cNvSpPr/>
            <p:nvPr/>
          </p:nvSpPr>
          <p:spPr>
            <a:xfrm>
              <a:off x="5294604"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4" name="Freeform: Shape 153">
              <a:extLst>
                <a:ext uri="{FF2B5EF4-FFF2-40B4-BE49-F238E27FC236}">
                  <a16:creationId xmlns:a16="http://schemas.microsoft.com/office/drawing/2014/main" id="{F95C1A42-A91C-48AA-98E5-C04BA441EBDC}"/>
                </a:ext>
              </a:extLst>
            </p:cNvPr>
            <p:cNvSpPr/>
            <p:nvPr/>
          </p:nvSpPr>
          <p:spPr>
            <a:xfrm>
              <a:off x="4827108"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5" name="Freeform: Shape 154">
              <a:extLst>
                <a:ext uri="{FF2B5EF4-FFF2-40B4-BE49-F238E27FC236}">
                  <a16:creationId xmlns:a16="http://schemas.microsoft.com/office/drawing/2014/main" id="{15B252B8-30AF-42FD-825E-FF0BBBEE1BFB}"/>
                </a:ext>
              </a:extLst>
            </p:cNvPr>
            <p:cNvSpPr/>
            <p:nvPr/>
          </p:nvSpPr>
          <p:spPr>
            <a:xfrm>
              <a:off x="6463322"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6" name="Freeform: Shape 155">
              <a:extLst>
                <a:ext uri="{FF2B5EF4-FFF2-40B4-BE49-F238E27FC236}">
                  <a16:creationId xmlns:a16="http://schemas.microsoft.com/office/drawing/2014/main" id="{B448DC28-1762-4480-83F3-A3E596C56DA0}"/>
                </a:ext>
              </a:extLst>
            </p:cNvPr>
            <p:cNvSpPr/>
            <p:nvPr/>
          </p:nvSpPr>
          <p:spPr>
            <a:xfrm>
              <a:off x="4982946"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7" name="Freeform: Shape 156">
              <a:extLst>
                <a:ext uri="{FF2B5EF4-FFF2-40B4-BE49-F238E27FC236}">
                  <a16:creationId xmlns:a16="http://schemas.microsoft.com/office/drawing/2014/main" id="{FF94ABA4-FF63-4082-8C99-42016F186A88}"/>
                </a:ext>
              </a:extLst>
            </p:cNvPr>
            <p:cNvSpPr/>
            <p:nvPr/>
          </p:nvSpPr>
          <p:spPr>
            <a:xfrm>
              <a:off x="4752666" y="2140236"/>
              <a:ext cx="49993" cy="51180"/>
            </a:xfrm>
            <a:custGeom>
              <a:avLst/>
              <a:gdLst>
                <a:gd name="connsiteX0" fmla="*/ 22407 w 49993"/>
                <a:gd name="connsiteY0" fmla="*/ 51180 h 51180"/>
                <a:gd name="connsiteX1" fmla="*/ 23054 w 49993"/>
                <a:gd name="connsiteY1" fmla="*/ 51180 h 51180"/>
                <a:gd name="connsiteX2" fmla="*/ 49591 w 49993"/>
                <a:gd name="connsiteY2" fmla="*/ 29940 h 51180"/>
                <a:gd name="connsiteX3" fmla="*/ 29474 w 49993"/>
                <a:gd name="connsiteY3" fmla="*/ 2 h 51180"/>
                <a:gd name="connsiteX4" fmla="*/ 29369 w 49993"/>
                <a:gd name="connsiteY4" fmla="*/ 41 h 51180"/>
                <a:gd name="connsiteX5" fmla="*/ 23 w 49993"/>
                <a:gd name="connsiteY5" fmla="*/ 37950 h 51180"/>
                <a:gd name="connsiteX6" fmla="*/ 13 w 49993"/>
                <a:gd name="connsiteY6" fmla="*/ 38064 h 51180"/>
                <a:gd name="connsiteX7" fmla="*/ 22407 w 49993"/>
                <a:gd name="connsiteY7" fmla="*/ 51180 h 51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93" h="51180">
                  <a:moveTo>
                    <a:pt x="22407" y="51180"/>
                  </a:moveTo>
                  <a:lnTo>
                    <a:pt x="23054" y="51180"/>
                  </a:lnTo>
                  <a:cubicBezTo>
                    <a:pt x="35770" y="51180"/>
                    <a:pt x="47419" y="42474"/>
                    <a:pt x="49591" y="29940"/>
                  </a:cubicBezTo>
                  <a:cubicBezTo>
                    <a:pt x="52096" y="15509"/>
                    <a:pt x="42619" y="2765"/>
                    <a:pt x="29474" y="2"/>
                  </a:cubicBezTo>
                  <a:cubicBezTo>
                    <a:pt x="29436" y="-7"/>
                    <a:pt x="29398" y="12"/>
                    <a:pt x="29369" y="41"/>
                  </a:cubicBezTo>
                  <a:cubicBezTo>
                    <a:pt x="19339" y="12471"/>
                    <a:pt x="9538" y="25101"/>
                    <a:pt x="23" y="37950"/>
                  </a:cubicBezTo>
                  <a:cubicBezTo>
                    <a:pt x="-6" y="37979"/>
                    <a:pt x="-6" y="38026"/>
                    <a:pt x="13" y="38064"/>
                  </a:cubicBezTo>
                  <a:cubicBezTo>
                    <a:pt x="4481" y="45856"/>
                    <a:pt x="12777" y="51180"/>
                    <a:pt x="22407" y="51180"/>
                  </a:cubicBezTo>
                  <a:close/>
                </a:path>
              </a:pathLst>
            </a:custGeom>
            <a:solidFill>
              <a:srgbClr val="CCCCCC"/>
            </a:solidFill>
            <a:ln w="9525" cap="flat">
              <a:noFill/>
              <a:prstDash val="solid"/>
              <a:miter/>
            </a:ln>
          </p:spPr>
          <p:txBody>
            <a:bodyPr rtlCol="0" anchor="ctr"/>
            <a:lstStyle/>
            <a:p>
              <a:endParaRPr lang="en-US"/>
            </a:p>
          </p:txBody>
        </p:sp>
        <p:sp>
          <p:nvSpPr>
            <p:cNvPr id="158" name="Freeform: Shape 157">
              <a:extLst>
                <a:ext uri="{FF2B5EF4-FFF2-40B4-BE49-F238E27FC236}">
                  <a16:creationId xmlns:a16="http://schemas.microsoft.com/office/drawing/2014/main" id="{546C399B-6467-44D6-8A2A-974D4EB4EF9B}"/>
                </a:ext>
              </a:extLst>
            </p:cNvPr>
            <p:cNvSpPr/>
            <p:nvPr/>
          </p:nvSpPr>
          <p:spPr>
            <a:xfrm>
              <a:off x="4905032"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9559CEEB-06EE-489E-A024-C0853FDCDEA5}"/>
                </a:ext>
              </a:extLst>
            </p:cNvPr>
            <p:cNvSpPr/>
            <p:nvPr/>
          </p:nvSpPr>
          <p:spPr>
            <a:xfrm>
              <a:off x="5528348"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022EECE2-899F-418E-9A62-1E3CE812C591}"/>
                </a:ext>
              </a:extLst>
            </p:cNvPr>
            <p:cNvSpPr/>
            <p:nvPr/>
          </p:nvSpPr>
          <p:spPr>
            <a:xfrm>
              <a:off x="6307483"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81" y="0"/>
                    <a:pt x="27584" y="0"/>
                  </a:cubicBezTo>
                  <a:close/>
                </a:path>
              </a:pathLst>
            </a:custGeom>
            <a:solidFill>
              <a:srgbClr val="CCCCCC"/>
            </a:solidFill>
            <a:ln w="9525" cap="flat">
              <a:noFill/>
              <a:prstDash val="solid"/>
              <a:miter/>
            </a:ln>
          </p:spPr>
          <p:txBody>
            <a:bodyPr rtlCol="0" anchor="ctr"/>
            <a:lstStyle/>
            <a:p>
              <a:endParaRPr lang="en-US"/>
            </a:p>
          </p:txBody>
        </p:sp>
        <p:sp>
          <p:nvSpPr>
            <p:cNvPr id="161" name="Freeform: Shape 160">
              <a:extLst>
                <a:ext uri="{FF2B5EF4-FFF2-40B4-BE49-F238E27FC236}">
                  <a16:creationId xmlns:a16="http://schemas.microsoft.com/office/drawing/2014/main" id="{2E5E4704-DE99-4084-95AA-6608D68AA96D}"/>
                </a:ext>
              </a:extLst>
            </p:cNvPr>
            <p:cNvSpPr/>
            <p:nvPr/>
          </p:nvSpPr>
          <p:spPr>
            <a:xfrm>
              <a:off x="5995835"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solidFill>
              <a:srgbClr val="CCCCCC"/>
            </a:solidFill>
            <a:ln w="9525" cap="flat">
              <a:noFill/>
              <a:prstDash val="solid"/>
              <a:miter/>
            </a:ln>
          </p:spPr>
          <p:txBody>
            <a:bodyPr rtlCol="0" anchor="ctr"/>
            <a:lstStyle/>
            <a:p>
              <a:endParaRPr lang="en-US"/>
            </a:p>
          </p:txBody>
        </p:sp>
        <p:sp>
          <p:nvSpPr>
            <p:cNvPr id="162" name="Freeform: Shape 161">
              <a:extLst>
                <a:ext uri="{FF2B5EF4-FFF2-40B4-BE49-F238E27FC236}">
                  <a16:creationId xmlns:a16="http://schemas.microsoft.com/office/drawing/2014/main" id="{555250CB-3527-4455-9A51-DA6B5F9F8D09}"/>
                </a:ext>
              </a:extLst>
            </p:cNvPr>
            <p:cNvSpPr/>
            <p:nvPr/>
          </p:nvSpPr>
          <p:spPr>
            <a:xfrm>
              <a:off x="5372519"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63" name="Freeform: Shape 162">
              <a:extLst>
                <a:ext uri="{FF2B5EF4-FFF2-40B4-BE49-F238E27FC236}">
                  <a16:creationId xmlns:a16="http://schemas.microsoft.com/office/drawing/2014/main" id="{4ED2863C-AD25-48C4-95D6-C6D2105894B0}"/>
                </a:ext>
              </a:extLst>
            </p:cNvPr>
            <p:cNvSpPr/>
            <p:nvPr/>
          </p:nvSpPr>
          <p:spPr>
            <a:xfrm>
              <a:off x="6073740"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solidFill>
              <a:srgbClr val="CCCCCC"/>
            </a:solidFill>
            <a:ln w="9525" cap="flat">
              <a:noFill/>
              <a:prstDash val="solid"/>
              <a:miter/>
            </a:ln>
          </p:spPr>
          <p:txBody>
            <a:bodyPr rtlCol="0" anchor="ctr"/>
            <a:lstStyle/>
            <a:p>
              <a:endParaRPr lang="en-US"/>
            </a:p>
          </p:txBody>
        </p:sp>
        <p:sp>
          <p:nvSpPr>
            <p:cNvPr id="164" name="Freeform: Shape 163">
              <a:extLst>
                <a:ext uri="{FF2B5EF4-FFF2-40B4-BE49-F238E27FC236}">
                  <a16:creationId xmlns:a16="http://schemas.microsoft.com/office/drawing/2014/main" id="{6E99A0A6-61BD-446E-84BE-824CC45476EA}"/>
                </a:ext>
              </a:extLst>
            </p:cNvPr>
            <p:cNvSpPr/>
            <p:nvPr/>
          </p:nvSpPr>
          <p:spPr>
            <a:xfrm>
              <a:off x="6541233" y="2140226"/>
              <a:ext cx="49974" cy="51189"/>
            </a:xfrm>
            <a:custGeom>
              <a:avLst/>
              <a:gdLst>
                <a:gd name="connsiteX0" fmla="*/ 403 w 49974"/>
                <a:gd name="connsiteY0" fmla="*/ 29949 h 51189"/>
                <a:gd name="connsiteX1" fmla="*/ 26940 w 49974"/>
                <a:gd name="connsiteY1" fmla="*/ 51190 h 51189"/>
                <a:gd name="connsiteX2" fmla="*/ 27578 w 49974"/>
                <a:gd name="connsiteY2" fmla="*/ 51190 h 51189"/>
                <a:gd name="connsiteX3" fmla="*/ 49962 w 49974"/>
                <a:gd name="connsiteY3" fmla="*/ 38064 h 51189"/>
                <a:gd name="connsiteX4" fmla="*/ 49952 w 49974"/>
                <a:gd name="connsiteY4" fmla="*/ 37950 h 51189"/>
                <a:gd name="connsiteX5" fmla="*/ 20615 w 49974"/>
                <a:gd name="connsiteY5" fmla="*/ 41 h 51189"/>
                <a:gd name="connsiteX6" fmla="*/ 20510 w 49974"/>
                <a:gd name="connsiteY6" fmla="*/ 2 h 51189"/>
                <a:gd name="connsiteX7" fmla="*/ 403 w 49974"/>
                <a:gd name="connsiteY7" fmla="*/ 29949 h 51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974" h="51189">
                  <a:moveTo>
                    <a:pt x="403" y="29949"/>
                  </a:moveTo>
                  <a:cubicBezTo>
                    <a:pt x="2575" y="42484"/>
                    <a:pt x="14224" y="51190"/>
                    <a:pt x="26940" y="51190"/>
                  </a:cubicBezTo>
                  <a:lnTo>
                    <a:pt x="27578" y="51190"/>
                  </a:lnTo>
                  <a:cubicBezTo>
                    <a:pt x="37208" y="51190"/>
                    <a:pt x="45504" y="45865"/>
                    <a:pt x="49962" y="38064"/>
                  </a:cubicBezTo>
                  <a:cubicBezTo>
                    <a:pt x="49981" y="38026"/>
                    <a:pt x="49981" y="37988"/>
                    <a:pt x="49952" y="37950"/>
                  </a:cubicBezTo>
                  <a:cubicBezTo>
                    <a:pt x="40437" y="25101"/>
                    <a:pt x="30645" y="12471"/>
                    <a:pt x="20615" y="41"/>
                  </a:cubicBezTo>
                  <a:cubicBezTo>
                    <a:pt x="20587" y="12"/>
                    <a:pt x="20548" y="-7"/>
                    <a:pt x="20510" y="2"/>
                  </a:cubicBezTo>
                  <a:cubicBezTo>
                    <a:pt x="7366" y="2774"/>
                    <a:pt x="-2102" y="15509"/>
                    <a:pt x="403" y="29949"/>
                  </a:cubicBezTo>
                  <a:close/>
                </a:path>
              </a:pathLst>
            </a:custGeom>
            <a:solidFill>
              <a:srgbClr val="CCCCCC"/>
            </a:solidFill>
            <a:ln w="9525" cap="flat">
              <a:noFill/>
              <a:prstDash val="solid"/>
              <a:miter/>
            </a:ln>
          </p:spPr>
          <p:txBody>
            <a:bodyPr rtlCol="0" anchor="ctr"/>
            <a:lstStyle/>
            <a:p>
              <a:endParaRPr lang="en-US"/>
            </a:p>
          </p:txBody>
        </p:sp>
        <p:sp>
          <p:nvSpPr>
            <p:cNvPr id="165" name="Freeform: Shape 164">
              <a:extLst>
                <a:ext uri="{FF2B5EF4-FFF2-40B4-BE49-F238E27FC236}">
                  <a16:creationId xmlns:a16="http://schemas.microsoft.com/office/drawing/2014/main" id="{306E7B7E-E34E-4596-88D4-9B95AB2C899C}"/>
                </a:ext>
              </a:extLst>
            </p:cNvPr>
            <p:cNvSpPr/>
            <p:nvPr/>
          </p:nvSpPr>
          <p:spPr>
            <a:xfrm>
              <a:off x="5606262"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66" name="Freeform: Shape 165">
              <a:extLst>
                <a:ext uri="{FF2B5EF4-FFF2-40B4-BE49-F238E27FC236}">
                  <a16:creationId xmlns:a16="http://schemas.microsoft.com/office/drawing/2014/main" id="{BFC484A6-F9C8-4203-A5A1-D4EB7AD255CA}"/>
                </a:ext>
              </a:extLst>
            </p:cNvPr>
            <p:cNvSpPr/>
            <p:nvPr/>
          </p:nvSpPr>
          <p:spPr>
            <a:xfrm>
              <a:off x="6151664"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solidFill>
              <a:srgbClr val="CCCCCC"/>
            </a:solidFill>
            <a:ln w="9525" cap="flat">
              <a:noFill/>
              <a:prstDash val="solid"/>
              <a:miter/>
            </a:ln>
          </p:spPr>
          <p:txBody>
            <a:bodyPr rtlCol="0" anchor="ctr"/>
            <a:lstStyle/>
            <a:p>
              <a:endParaRPr lang="en-US"/>
            </a:p>
          </p:txBody>
        </p:sp>
        <p:sp>
          <p:nvSpPr>
            <p:cNvPr id="167" name="Freeform: Shape 166">
              <a:extLst>
                <a:ext uri="{FF2B5EF4-FFF2-40B4-BE49-F238E27FC236}">
                  <a16:creationId xmlns:a16="http://schemas.microsoft.com/office/drawing/2014/main" id="{7BCCDE1E-FD94-40E1-9E52-2B66615E359F}"/>
                </a:ext>
              </a:extLst>
            </p:cNvPr>
            <p:cNvSpPr/>
            <p:nvPr/>
          </p:nvSpPr>
          <p:spPr>
            <a:xfrm>
              <a:off x="5917911"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solidFill>
              <a:srgbClr val="CCCCCC"/>
            </a:solidFill>
            <a:ln w="9525" cap="flat">
              <a:noFill/>
              <a:prstDash val="solid"/>
              <a:miter/>
            </a:ln>
          </p:spPr>
          <p:txBody>
            <a:bodyPr rtlCol="0" anchor="ctr"/>
            <a:lstStyle/>
            <a:p>
              <a:endParaRPr lang="en-US"/>
            </a:p>
          </p:txBody>
        </p:sp>
        <p:sp>
          <p:nvSpPr>
            <p:cNvPr id="168" name="Freeform: Shape 167">
              <a:extLst>
                <a:ext uri="{FF2B5EF4-FFF2-40B4-BE49-F238E27FC236}">
                  <a16:creationId xmlns:a16="http://schemas.microsoft.com/office/drawing/2014/main" id="{D678315B-BBF2-491D-897B-1AE964CBD509}"/>
                </a:ext>
              </a:extLst>
            </p:cNvPr>
            <p:cNvSpPr/>
            <p:nvPr/>
          </p:nvSpPr>
          <p:spPr>
            <a:xfrm>
              <a:off x="6229578" y="2139667"/>
              <a:ext cx="53454" cy="51739"/>
            </a:xfrm>
            <a:custGeom>
              <a:avLst/>
              <a:gdLst>
                <a:gd name="connsiteX0" fmla="*/ 27585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5 w 53454"/>
                <a:gd name="connsiteY4" fmla="*/ 51740 h 51739"/>
                <a:gd name="connsiteX5" fmla="*/ 53454 w 53454"/>
                <a:gd name="connsiteY5" fmla="*/ 25870 h 51739"/>
                <a:gd name="connsiteX6" fmla="*/ 27585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5" y="0"/>
                  </a:moveTo>
                  <a:lnTo>
                    <a:pt x="25870" y="0"/>
                  </a:lnTo>
                  <a:cubicBezTo>
                    <a:pt x="11582" y="0"/>
                    <a:pt x="0" y="11582"/>
                    <a:pt x="0" y="25870"/>
                  </a:cubicBezTo>
                  <a:cubicBezTo>
                    <a:pt x="0" y="40157"/>
                    <a:pt x="11582" y="51740"/>
                    <a:pt x="25870" y="51740"/>
                  </a:cubicBezTo>
                  <a:lnTo>
                    <a:pt x="27585" y="51740"/>
                  </a:lnTo>
                  <a:cubicBezTo>
                    <a:pt x="41872" y="51740"/>
                    <a:pt x="53454" y="40157"/>
                    <a:pt x="53454" y="25870"/>
                  </a:cubicBezTo>
                  <a:cubicBezTo>
                    <a:pt x="53454" y="11582"/>
                    <a:pt x="41872" y="0"/>
                    <a:pt x="27585" y="0"/>
                  </a:cubicBezTo>
                  <a:close/>
                </a:path>
              </a:pathLst>
            </a:custGeom>
            <a:solidFill>
              <a:srgbClr val="CCCCCC"/>
            </a:solidFill>
            <a:ln w="9525" cap="flat">
              <a:noFill/>
              <a:prstDash val="solid"/>
              <a:miter/>
            </a:ln>
          </p:spPr>
          <p:txBody>
            <a:bodyPr rtlCol="0" anchor="ctr"/>
            <a:lstStyle/>
            <a:p>
              <a:endParaRPr lang="en-US"/>
            </a:p>
          </p:txBody>
        </p:sp>
        <p:sp>
          <p:nvSpPr>
            <p:cNvPr id="169" name="Freeform: Shape 168">
              <a:extLst>
                <a:ext uri="{FF2B5EF4-FFF2-40B4-BE49-F238E27FC236}">
                  <a16:creationId xmlns:a16="http://schemas.microsoft.com/office/drawing/2014/main" id="{2597382C-4336-4BF6-8C51-AAC01A39E083}"/>
                </a:ext>
              </a:extLst>
            </p:cNvPr>
            <p:cNvSpPr/>
            <p:nvPr/>
          </p:nvSpPr>
          <p:spPr>
            <a:xfrm>
              <a:off x="5762091"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64D0DCC9-D85B-4A41-A620-AF11D84CED5D}"/>
                </a:ext>
              </a:extLst>
            </p:cNvPr>
            <p:cNvSpPr/>
            <p:nvPr/>
          </p:nvSpPr>
          <p:spPr>
            <a:xfrm>
              <a:off x="5684167" y="2139667"/>
              <a:ext cx="53454" cy="51739"/>
            </a:xfrm>
            <a:custGeom>
              <a:avLst/>
              <a:gdLst>
                <a:gd name="connsiteX0" fmla="*/ 27584 w 53454"/>
                <a:gd name="connsiteY0" fmla="*/ 0 h 51739"/>
                <a:gd name="connsiteX1" fmla="*/ 25870 w 53454"/>
                <a:gd name="connsiteY1" fmla="*/ 0 h 51739"/>
                <a:gd name="connsiteX2" fmla="*/ 0 w 53454"/>
                <a:gd name="connsiteY2" fmla="*/ 25870 h 51739"/>
                <a:gd name="connsiteX3" fmla="*/ 25870 w 53454"/>
                <a:gd name="connsiteY3" fmla="*/ 51740 h 51739"/>
                <a:gd name="connsiteX4" fmla="*/ 27584 w 53454"/>
                <a:gd name="connsiteY4" fmla="*/ 51740 h 51739"/>
                <a:gd name="connsiteX5" fmla="*/ 53454 w 53454"/>
                <a:gd name="connsiteY5" fmla="*/ 25870 h 51739"/>
                <a:gd name="connsiteX6" fmla="*/ 27584 w 53454"/>
                <a:gd name="connsiteY6" fmla="*/ 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7584" y="0"/>
                  </a:moveTo>
                  <a:lnTo>
                    <a:pt x="25870" y="0"/>
                  </a:lnTo>
                  <a:cubicBezTo>
                    <a:pt x="11582" y="0"/>
                    <a:pt x="0" y="11582"/>
                    <a:pt x="0" y="25870"/>
                  </a:cubicBezTo>
                  <a:cubicBezTo>
                    <a:pt x="0" y="40157"/>
                    <a:pt x="11582" y="51740"/>
                    <a:pt x="25870" y="51740"/>
                  </a:cubicBezTo>
                  <a:lnTo>
                    <a:pt x="27584" y="51740"/>
                  </a:lnTo>
                  <a:cubicBezTo>
                    <a:pt x="41872" y="51740"/>
                    <a:pt x="53454" y="40157"/>
                    <a:pt x="53454" y="25870"/>
                  </a:cubicBezTo>
                  <a:cubicBezTo>
                    <a:pt x="53454" y="11582"/>
                    <a:pt x="41872" y="0"/>
                    <a:pt x="27584" y="0"/>
                  </a:cubicBezTo>
                  <a:close/>
                </a:path>
              </a:pathLst>
            </a:custGeom>
            <a:solidFill>
              <a:srgbClr val="CCCCCC"/>
            </a:solid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B839D78A-F469-4176-AE3F-C03F39231678}"/>
                </a:ext>
              </a:extLst>
            </p:cNvPr>
            <p:cNvSpPr/>
            <p:nvPr/>
          </p:nvSpPr>
          <p:spPr>
            <a:xfrm>
              <a:off x="5840006" y="2139676"/>
              <a:ext cx="53454" cy="51739"/>
            </a:xfrm>
            <a:custGeom>
              <a:avLst/>
              <a:gdLst>
                <a:gd name="connsiteX0" fmla="*/ 25870 w 53454"/>
                <a:gd name="connsiteY0" fmla="*/ 51740 h 51739"/>
                <a:gd name="connsiteX1" fmla="*/ 27585 w 53454"/>
                <a:gd name="connsiteY1" fmla="*/ 51740 h 51739"/>
                <a:gd name="connsiteX2" fmla="*/ 53454 w 53454"/>
                <a:gd name="connsiteY2" fmla="*/ 25870 h 51739"/>
                <a:gd name="connsiteX3" fmla="*/ 27585 w 53454"/>
                <a:gd name="connsiteY3" fmla="*/ 0 h 51739"/>
                <a:gd name="connsiteX4" fmla="*/ 25870 w 53454"/>
                <a:gd name="connsiteY4" fmla="*/ 0 h 51739"/>
                <a:gd name="connsiteX5" fmla="*/ 0 w 53454"/>
                <a:gd name="connsiteY5" fmla="*/ 25870 h 51739"/>
                <a:gd name="connsiteX6" fmla="*/ 25870 w 53454"/>
                <a:gd name="connsiteY6" fmla="*/ 51740 h 51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454" h="51739">
                  <a:moveTo>
                    <a:pt x="25870" y="51740"/>
                  </a:moveTo>
                  <a:lnTo>
                    <a:pt x="27585" y="51740"/>
                  </a:lnTo>
                  <a:cubicBezTo>
                    <a:pt x="41872" y="51740"/>
                    <a:pt x="53454" y="40157"/>
                    <a:pt x="53454" y="25870"/>
                  </a:cubicBezTo>
                  <a:cubicBezTo>
                    <a:pt x="53454" y="11582"/>
                    <a:pt x="41872" y="0"/>
                    <a:pt x="27585" y="0"/>
                  </a:cubicBezTo>
                  <a:lnTo>
                    <a:pt x="25870" y="0"/>
                  </a:lnTo>
                  <a:cubicBezTo>
                    <a:pt x="11582" y="0"/>
                    <a:pt x="0" y="11582"/>
                    <a:pt x="0" y="25870"/>
                  </a:cubicBezTo>
                  <a:cubicBezTo>
                    <a:pt x="0" y="40157"/>
                    <a:pt x="11582" y="51740"/>
                    <a:pt x="25870" y="51740"/>
                  </a:cubicBezTo>
                  <a:close/>
                </a:path>
              </a:pathLst>
            </a:custGeom>
            <a:solidFill>
              <a:srgbClr val="CCCCCC"/>
            </a:solidFill>
            <a:ln w="9525" cap="flat">
              <a:noFill/>
              <a:prstDash val="solid"/>
              <a:miter/>
            </a:ln>
          </p:spPr>
          <p:txBody>
            <a:bodyPr rtlCol="0" anchor="ctr"/>
            <a:lstStyle/>
            <a:p>
              <a:endParaRPr lang="en-US"/>
            </a:p>
          </p:txBody>
        </p:sp>
        <p:sp>
          <p:nvSpPr>
            <p:cNvPr id="172" name="Freeform: Shape 171">
              <a:extLst>
                <a:ext uri="{FF2B5EF4-FFF2-40B4-BE49-F238E27FC236}">
                  <a16:creationId xmlns:a16="http://schemas.microsoft.com/office/drawing/2014/main" id="{7E0DBEEE-701B-4E38-84F9-F4DDAC36DE10}"/>
                </a:ext>
              </a:extLst>
            </p:cNvPr>
            <p:cNvSpPr/>
            <p:nvPr/>
          </p:nvSpPr>
          <p:spPr>
            <a:xfrm>
              <a:off x="5450805"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5D92DDE9-C055-40D7-B9B3-8D8C91DDFE64}"/>
                </a:ext>
              </a:extLst>
            </p:cNvPr>
            <p:cNvSpPr/>
            <p:nvPr/>
          </p:nvSpPr>
          <p:spPr>
            <a:xfrm>
              <a:off x="5762472"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38B7BEF3-38A2-4978-BA28-88B5048E09CC}"/>
                </a:ext>
              </a:extLst>
            </p:cNvPr>
            <p:cNvSpPr/>
            <p:nvPr/>
          </p:nvSpPr>
          <p:spPr>
            <a:xfrm>
              <a:off x="6619541" y="2220677"/>
              <a:ext cx="20256" cy="29920"/>
            </a:xfrm>
            <a:custGeom>
              <a:avLst/>
              <a:gdLst>
                <a:gd name="connsiteX0" fmla="*/ 20241 w 20256"/>
                <a:gd name="connsiteY0" fmla="*/ 29766 h 29920"/>
                <a:gd name="connsiteX1" fmla="*/ 991 w 20256"/>
                <a:gd name="connsiteY1" fmla="*/ 48 h 29920"/>
                <a:gd name="connsiteX2" fmla="*/ 810 w 20256"/>
                <a:gd name="connsiteY2" fmla="*/ 76 h 29920"/>
                <a:gd name="connsiteX3" fmla="*/ 0 w 20256"/>
                <a:gd name="connsiteY3" fmla="*/ 5972 h 29920"/>
                <a:gd name="connsiteX4" fmla="*/ 20145 w 20256"/>
                <a:gd name="connsiteY4" fmla="*/ 29918 h 29920"/>
                <a:gd name="connsiteX5" fmla="*/ 20241 w 20256"/>
                <a:gd name="connsiteY5" fmla="*/ 29766 h 29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256" h="29920">
                  <a:moveTo>
                    <a:pt x="20241" y="29766"/>
                  </a:moveTo>
                  <a:cubicBezTo>
                    <a:pt x="13964" y="19765"/>
                    <a:pt x="7582" y="9830"/>
                    <a:pt x="991" y="48"/>
                  </a:cubicBezTo>
                  <a:cubicBezTo>
                    <a:pt x="943" y="-28"/>
                    <a:pt x="829" y="-9"/>
                    <a:pt x="810" y="76"/>
                  </a:cubicBezTo>
                  <a:cubicBezTo>
                    <a:pt x="324" y="1972"/>
                    <a:pt x="0" y="3924"/>
                    <a:pt x="0" y="5972"/>
                  </a:cubicBezTo>
                  <a:cubicBezTo>
                    <a:pt x="0" y="17983"/>
                    <a:pt x="8706" y="27899"/>
                    <a:pt x="20145" y="29918"/>
                  </a:cubicBezTo>
                  <a:cubicBezTo>
                    <a:pt x="20222" y="29937"/>
                    <a:pt x="20288" y="29832"/>
                    <a:pt x="20241" y="29766"/>
                  </a:cubicBezTo>
                  <a:close/>
                </a:path>
              </a:pathLst>
            </a:custGeom>
            <a:solidFill>
              <a:srgbClr val="CCCCCC"/>
            </a:solidFill>
            <a:ln w="9525" cap="flat">
              <a:noFill/>
              <a:prstDash val="solid"/>
              <a:miter/>
            </a:ln>
          </p:spPr>
          <p:txBody>
            <a:bodyPr rtlCol="0" anchor="ctr"/>
            <a:lstStyle/>
            <a:p>
              <a:endParaRPr lang="en-US"/>
            </a:p>
          </p:txBody>
        </p:sp>
        <p:sp>
          <p:nvSpPr>
            <p:cNvPr id="175" name="Freeform: Shape 174">
              <a:extLst>
                <a:ext uri="{FF2B5EF4-FFF2-40B4-BE49-F238E27FC236}">
                  <a16:creationId xmlns:a16="http://schemas.microsoft.com/office/drawing/2014/main" id="{68E36A8F-781F-45DD-8E56-31E023BF6E85}"/>
                </a:ext>
              </a:extLst>
            </p:cNvPr>
            <p:cNvSpPr/>
            <p:nvPr/>
          </p:nvSpPr>
          <p:spPr>
            <a:xfrm>
              <a:off x="5996216"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76" name="Freeform: Shape 175">
              <a:extLst>
                <a:ext uri="{FF2B5EF4-FFF2-40B4-BE49-F238E27FC236}">
                  <a16:creationId xmlns:a16="http://schemas.microsoft.com/office/drawing/2014/main" id="{49DC2EAF-5D1B-4F95-BD08-52C72A9A6107}"/>
                </a:ext>
              </a:extLst>
            </p:cNvPr>
            <p:cNvSpPr/>
            <p:nvPr/>
          </p:nvSpPr>
          <p:spPr>
            <a:xfrm>
              <a:off x="4704095" y="2220677"/>
              <a:ext cx="20256" cy="29918"/>
            </a:xfrm>
            <a:custGeom>
              <a:avLst/>
              <a:gdLst>
                <a:gd name="connsiteX0" fmla="*/ 20257 w 20256"/>
                <a:gd name="connsiteY0" fmla="*/ 5972 h 29918"/>
                <a:gd name="connsiteX1" fmla="*/ 19447 w 20256"/>
                <a:gd name="connsiteY1" fmla="*/ 76 h 29918"/>
                <a:gd name="connsiteX2" fmla="*/ 19266 w 20256"/>
                <a:gd name="connsiteY2" fmla="*/ 48 h 29918"/>
                <a:gd name="connsiteX3" fmla="*/ 16 w 20256"/>
                <a:gd name="connsiteY3" fmla="*/ 29756 h 29918"/>
                <a:gd name="connsiteX4" fmla="*/ 121 w 20256"/>
                <a:gd name="connsiteY4" fmla="*/ 29918 h 29918"/>
                <a:gd name="connsiteX5" fmla="*/ 20257 w 20256"/>
                <a:gd name="connsiteY5" fmla="*/ 5972 h 29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256" h="29918">
                  <a:moveTo>
                    <a:pt x="20257" y="5972"/>
                  </a:moveTo>
                  <a:cubicBezTo>
                    <a:pt x="20257" y="3924"/>
                    <a:pt x="19923" y="1972"/>
                    <a:pt x="19447" y="76"/>
                  </a:cubicBezTo>
                  <a:cubicBezTo>
                    <a:pt x="19428" y="-9"/>
                    <a:pt x="19314" y="-28"/>
                    <a:pt x="19266" y="48"/>
                  </a:cubicBezTo>
                  <a:cubicBezTo>
                    <a:pt x="12675" y="9830"/>
                    <a:pt x="6293" y="19755"/>
                    <a:pt x="16" y="29756"/>
                  </a:cubicBezTo>
                  <a:cubicBezTo>
                    <a:pt x="-32" y="29832"/>
                    <a:pt x="35" y="29928"/>
                    <a:pt x="121" y="29918"/>
                  </a:cubicBezTo>
                  <a:cubicBezTo>
                    <a:pt x="11551" y="27899"/>
                    <a:pt x="20257" y="17983"/>
                    <a:pt x="20257" y="5972"/>
                  </a:cubicBezTo>
                  <a:close/>
                </a:path>
              </a:pathLst>
            </a:custGeom>
            <a:solidFill>
              <a:srgbClr val="CCCCCC"/>
            </a:solidFill>
            <a:ln w="9525" cap="flat">
              <a:noFill/>
              <a:prstDash val="solid"/>
              <a:miter/>
            </a:ln>
          </p:spPr>
          <p:txBody>
            <a:bodyPr rtlCol="0" anchor="ctr"/>
            <a:lstStyle/>
            <a:p>
              <a:endParaRPr lang="en-US"/>
            </a:p>
          </p:txBody>
        </p:sp>
        <p:sp>
          <p:nvSpPr>
            <p:cNvPr id="177" name="Freeform: Shape 176">
              <a:extLst>
                <a:ext uri="{FF2B5EF4-FFF2-40B4-BE49-F238E27FC236}">
                  <a16:creationId xmlns:a16="http://schemas.microsoft.com/office/drawing/2014/main" id="{E2A700AF-9FFA-4DBA-8297-B4D7B823F517}"/>
                </a:ext>
              </a:extLst>
            </p:cNvPr>
            <p:cNvSpPr/>
            <p:nvPr/>
          </p:nvSpPr>
          <p:spPr>
            <a:xfrm>
              <a:off x="6152045"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78" name="Freeform: Shape 177">
              <a:extLst>
                <a:ext uri="{FF2B5EF4-FFF2-40B4-BE49-F238E27FC236}">
                  <a16:creationId xmlns:a16="http://schemas.microsoft.com/office/drawing/2014/main" id="{1B9092B7-7783-40CE-9F8A-1EB68B281A5F}"/>
                </a:ext>
              </a:extLst>
            </p:cNvPr>
            <p:cNvSpPr/>
            <p:nvPr/>
          </p:nvSpPr>
          <p:spPr>
            <a:xfrm>
              <a:off x="6463703"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79" name="Freeform: Shape 178">
              <a:extLst>
                <a:ext uri="{FF2B5EF4-FFF2-40B4-BE49-F238E27FC236}">
                  <a16:creationId xmlns:a16="http://schemas.microsoft.com/office/drawing/2014/main" id="{7F3A6A93-E9C3-4F5A-9094-1814AF948BBD}"/>
                </a:ext>
              </a:extLst>
            </p:cNvPr>
            <p:cNvSpPr/>
            <p:nvPr/>
          </p:nvSpPr>
          <p:spPr>
            <a:xfrm>
              <a:off x="6307864"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80" name="Freeform: Shape 179">
              <a:extLst>
                <a:ext uri="{FF2B5EF4-FFF2-40B4-BE49-F238E27FC236}">
                  <a16:creationId xmlns:a16="http://schemas.microsoft.com/office/drawing/2014/main" id="{1EB7DE5F-DFE1-46A0-9744-3A299EC0666B}"/>
                </a:ext>
              </a:extLst>
            </p:cNvPr>
            <p:cNvSpPr/>
            <p:nvPr/>
          </p:nvSpPr>
          <p:spPr>
            <a:xfrm>
              <a:off x="4749584"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81" name="Freeform: Shape 180">
              <a:extLst>
                <a:ext uri="{FF2B5EF4-FFF2-40B4-BE49-F238E27FC236}">
                  <a16:creationId xmlns:a16="http://schemas.microsoft.com/office/drawing/2014/main" id="{2CB5975E-D764-4F23-847B-22E9396A5078}"/>
                </a:ext>
              </a:extLst>
            </p:cNvPr>
            <p:cNvSpPr/>
            <p:nvPr/>
          </p:nvSpPr>
          <p:spPr>
            <a:xfrm>
              <a:off x="6541617" y="2200398"/>
              <a:ext cx="52692" cy="50977"/>
            </a:xfrm>
            <a:custGeom>
              <a:avLst/>
              <a:gdLst>
                <a:gd name="connsiteX0" fmla="*/ 25489 w 52692"/>
                <a:gd name="connsiteY0" fmla="*/ 50978 h 50977"/>
                <a:gd name="connsiteX1" fmla="*/ 27204 w 52692"/>
                <a:gd name="connsiteY1" fmla="*/ 50978 h 50977"/>
                <a:gd name="connsiteX2" fmla="*/ 52692 w 52692"/>
                <a:gd name="connsiteY2" fmla="*/ 25489 h 50977"/>
                <a:gd name="connsiteX3" fmla="*/ 27204 w 52692"/>
                <a:gd name="connsiteY3" fmla="*/ 0 h 50977"/>
                <a:gd name="connsiteX4" fmla="*/ 25489 w 52692"/>
                <a:gd name="connsiteY4" fmla="*/ 0 h 50977"/>
                <a:gd name="connsiteX5" fmla="*/ 0 w 52692"/>
                <a:gd name="connsiteY5" fmla="*/ 25489 h 50977"/>
                <a:gd name="connsiteX6" fmla="*/ 25489 w 52692"/>
                <a:gd name="connsiteY6" fmla="*/ 50978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5489" y="50978"/>
                  </a:moveTo>
                  <a:lnTo>
                    <a:pt x="27204" y="50978"/>
                  </a:lnTo>
                  <a:cubicBezTo>
                    <a:pt x="41281" y="50978"/>
                    <a:pt x="52692" y="39567"/>
                    <a:pt x="52692" y="25489"/>
                  </a:cubicBezTo>
                  <a:cubicBezTo>
                    <a:pt x="52692" y="11411"/>
                    <a:pt x="41281" y="0"/>
                    <a:pt x="27204" y="0"/>
                  </a:cubicBezTo>
                  <a:lnTo>
                    <a:pt x="25489" y="0"/>
                  </a:lnTo>
                  <a:cubicBezTo>
                    <a:pt x="11411" y="0"/>
                    <a:pt x="0" y="11411"/>
                    <a:pt x="0" y="25489"/>
                  </a:cubicBezTo>
                  <a:cubicBezTo>
                    <a:pt x="0" y="39567"/>
                    <a:pt x="11411" y="50978"/>
                    <a:pt x="25489" y="50978"/>
                  </a:cubicBezTo>
                  <a:close/>
                </a:path>
              </a:pathLst>
            </a:custGeom>
            <a:solidFill>
              <a:srgbClr val="CCCCCC"/>
            </a:solid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4660386B-1138-4E9F-B49D-1D4126045A4D}"/>
                </a:ext>
              </a:extLst>
            </p:cNvPr>
            <p:cNvSpPr/>
            <p:nvPr/>
          </p:nvSpPr>
          <p:spPr>
            <a:xfrm>
              <a:off x="5684548"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74143191-CBD4-44CA-8A48-28D2F2A590F3}"/>
                </a:ext>
              </a:extLst>
            </p:cNvPr>
            <p:cNvSpPr/>
            <p:nvPr/>
          </p:nvSpPr>
          <p:spPr>
            <a:xfrm>
              <a:off x="6385788"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84" name="Freeform: Shape 183">
              <a:extLst>
                <a:ext uri="{FF2B5EF4-FFF2-40B4-BE49-F238E27FC236}">
                  <a16:creationId xmlns:a16="http://schemas.microsoft.com/office/drawing/2014/main" id="{61B15D01-D275-46D5-82CD-2FEB73A4219A}"/>
                </a:ext>
              </a:extLst>
            </p:cNvPr>
            <p:cNvSpPr/>
            <p:nvPr/>
          </p:nvSpPr>
          <p:spPr>
            <a:xfrm>
              <a:off x="5372900"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85" name="Freeform: Shape 184">
              <a:extLst>
                <a:ext uri="{FF2B5EF4-FFF2-40B4-BE49-F238E27FC236}">
                  <a16:creationId xmlns:a16="http://schemas.microsoft.com/office/drawing/2014/main" id="{3F446C37-8DBA-424E-B958-2E1518AAED60}"/>
                </a:ext>
              </a:extLst>
            </p:cNvPr>
            <p:cNvSpPr/>
            <p:nvPr/>
          </p:nvSpPr>
          <p:spPr>
            <a:xfrm>
              <a:off x="4827489"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86" name="Freeform: Shape 185">
              <a:extLst>
                <a:ext uri="{FF2B5EF4-FFF2-40B4-BE49-F238E27FC236}">
                  <a16:creationId xmlns:a16="http://schemas.microsoft.com/office/drawing/2014/main" id="{F9202185-708A-47C1-812D-6B456BAE60A5}"/>
                </a:ext>
              </a:extLst>
            </p:cNvPr>
            <p:cNvSpPr/>
            <p:nvPr/>
          </p:nvSpPr>
          <p:spPr>
            <a:xfrm>
              <a:off x="6074121"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87" name="Freeform: Shape 186">
              <a:extLst>
                <a:ext uri="{FF2B5EF4-FFF2-40B4-BE49-F238E27FC236}">
                  <a16:creationId xmlns:a16="http://schemas.microsoft.com/office/drawing/2014/main" id="{1F42A0C6-24CD-4747-BDAF-C3433623D125}"/>
                </a:ext>
              </a:extLst>
            </p:cNvPr>
            <p:cNvSpPr/>
            <p:nvPr/>
          </p:nvSpPr>
          <p:spPr>
            <a:xfrm>
              <a:off x="5294985"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88" name="Freeform: Shape 187">
              <a:extLst>
                <a:ext uri="{FF2B5EF4-FFF2-40B4-BE49-F238E27FC236}">
                  <a16:creationId xmlns:a16="http://schemas.microsoft.com/office/drawing/2014/main" id="{DD06EE78-B582-4FC2-8A06-5268DD130B0A}"/>
                </a:ext>
              </a:extLst>
            </p:cNvPr>
            <p:cNvSpPr/>
            <p:nvPr/>
          </p:nvSpPr>
          <p:spPr>
            <a:xfrm>
              <a:off x="4983327"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0DDCE79F-EE7E-4F40-8B81-4598C667F437}"/>
                </a:ext>
              </a:extLst>
            </p:cNvPr>
            <p:cNvSpPr/>
            <p:nvPr/>
          </p:nvSpPr>
          <p:spPr>
            <a:xfrm>
              <a:off x="5217061"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944D60BA-C42A-4D18-8E19-AFAB0BA623B2}"/>
                </a:ext>
              </a:extLst>
            </p:cNvPr>
            <p:cNvSpPr/>
            <p:nvPr/>
          </p:nvSpPr>
          <p:spPr>
            <a:xfrm>
              <a:off x="5918292"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91" name="Freeform: Shape 190">
              <a:extLst>
                <a:ext uri="{FF2B5EF4-FFF2-40B4-BE49-F238E27FC236}">
                  <a16:creationId xmlns:a16="http://schemas.microsoft.com/office/drawing/2014/main" id="{6AE16266-168B-49B9-BD3E-941DA9E7B5A2}"/>
                </a:ext>
              </a:extLst>
            </p:cNvPr>
            <p:cNvSpPr/>
            <p:nvPr/>
          </p:nvSpPr>
          <p:spPr>
            <a:xfrm>
              <a:off x="5061232"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8860475F-C171-4A1F-8797-6C3183B81AAD}"/>
                </a:ext>
              </a:extLst>
            </p:cNvPr>
            <p:cNvSpPr/>
            <p:nvPr/>
          </p:nvSpPr>
          <p:spPr>
            <a:xfrm>
              <a:off x="6229959" y="2200408"/>
              <a:ext cx="52692" cy="50977"/>
            </a:xfrm>
            <a:custGeom>
              <a:avLst/>
              <a:gdLst>
                <a:gd name="connsiteX0" fmla="*/ 27204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4 w 52692"/>
                <a:gd name="connsiteY4" fmla="*/ 50978 h 50977"/>
                <a:gd name="connsiteX5" fmla="*/ 52692 w 52692"/>
                <a:gd name="connsiteY5" fmla="*/ 25489 h 50977"/>
                <a:gd name="connsiteX6" fmla="*/ 27204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4" y="0"/>
                  </a:moveTo>
                  <a:lnTo>
                    <a:pt x="25489" y="0"/>
                  </a:lnTo>
                  <a:cubicBezTo>
                    <a:pt x="11411" y="0"/>
                    <a:pt x="0" y="11411"/>
                    <a:pt x="0" y="25489"/>
                  </a:cubicBezTo>
                  <a:cubicBezTo>
                    <a:pt x="0" y="39567"/>
                    <a:pt x="11411" y="50978"/>
                    <a:pt x="25489" y="50978"/>
                  </a:cubicBezTo>
                  <a:lnTo>
                    <a:pt x="27204" y="50978"/>
                  </a:lnTo>
                  <a:cubicBezTo>
                    <a:pt x="41281" y="50978"/>
                    <a:pt x="52692" y="39567"/>
                    <a:pt x="52692" y="25489"/>
                  </a:cubicBezTo>
                  <a:cubicBezTo>
                    <a:pt x="52683" y="11411"/>
                    <a:pt x="41272" y="0"/>
                    <a:pt x="27204" y="0"/>
                  </a:cubicBezTo>
                  <a:close/>
                </a:path>
              </a:pathLst>
            </a:custGeom>
            <a:solidFill>
              <a:srgbClr val="CCCCCC"/>
            </a:solid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F3F3D3CB-DC28-4D63-AC86-D853FF65B229}"/>
                </a:ext>
              </a:extLst>
            </p:cNvPr>
            <p:cNvSpPr/>
            <p:nvPr/>
          </p:nvSpPr>
          <p:spPr>
            <a:xfrm>
              <a:off x="5606643"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92" y="11411"/>
                    <a:pt x="41281" y="0"/>
                    <a:pt x="27203" y="0"/>
                  </a:cubicBezTo>
                  <a:close/>
                </a:path>
              </a:pathLst>
            </a:custGeom>
            <a:solidFill>
              <a:srgbClr val="CCCCCC"/>
            </a:solidFill>
            <a:ln w="9525" cap="flat">
              <a:noFill/>
              <a:prstDash val="solid"/>
              <a:miter/>
            </a:ln>
          </p:spPr>
          <p:txBody>
            <a:bodyPr rtlCol="0" anchor="ctr"/>
            <a:lstStyle/>
            <a:p>
              <a:endParaRPr lang="en-US"/>
            </a:p>
          </p:txBody>
        </p:sp>
        <p:sp>
          <p:nvSpPr>
            <p:cNvPr id="194" name="Freeform: Shape 193">
              <a:extLst>
                <a:ext uri="{FF2B5EF4-FFF2-40B4-BE49-F238E27FC236}">
                  <a16:creationId xmlns:a16="http://schemas.microsoft.com/office/drawing/2014/main" id="{4BBD41DD-4EA1-4611-A2A7-A3C03ABDA82C}"/>
                </a:ext>
              </a:extLst>
            </p:cNvPr>
            <p:cNvSpPr/>
            <p:nvPr/>
          </p:nvSpPr>
          <p:spPr>
            <a:xfrm>
              <a:off x="5139156"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95" name="Freeform: Shape 194">
              <a:extLst>
                <a:ext uri="{FF2B5EF4-FFF2-40B4-BE49-F238E27FC236}">
                  <a16:creationId xmlns:a16="http://schemas.microsoft.com/office/drawing/2014/main" id="{0F9DD206-6B39-4E6B-AA33-A1D40F7AC249}"/>
                </a:ext>
              </a:extLst>
            </p:cNvPr>
            <p:cNvSpPr/>
            <p:nvPr/>
          </p:nvSpPr>
          <p:spPr>
            <a:xfrm>
              <a:off x="5840387" y="2200398"/>
              <a:ext cx="52692" cy="50977"/>
            </a:xfrm>
            <a:custGeom>
              <a:avLst/>
              <a:gdLst>
                <a:gd name="connsiteX0" fmla="*/ 25489 w 52692"/>
                <a:gd name="connsiteY0" fmla="*/ 50978 h 50977"/>
                <a:gd name="connsiteX1" fmla="*/ 27203 w 52692"/>
                <a:gd name="connsiteY1" fmla="*/ 50978 h 50977"/>
                <a:gd name="connsiteX2" fmla="*/ 52692 w 52692"/>
                <a:gd name="connsiteY2" fmla="*/ 25489 h 50977"/>
                <a:gd name="connsiteX3" fmla="*/ 27203 w 52692"/>
                <a:gd name="connsiteY3" fmla="*/ 0 h 50977"/>
                <a:gd name="connsiteX4" fmla="*/ 25489 w 52692"/>
                <a:gd name="connsiteY4" fmla="*/ 0 h 50977"/>
                <a:gd name="connsiteX5" fmla="*/ 0 w 52692"/>
                <a:gd name="connsiteY5" fmla="*/ 25489 h 50977"/>
                <a:gd name="connsiteX6" fmla="*/ 25489 w 52692"/>
                <a:gd name="connsiteY6" fmla="*/ 50978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5489" y="50978"/>
                  </a:moveTo>
                  <a:lnTo>
                    <a:pt x="27203" y="50978"/>
                  </a:lnTo>
                  <a:cubicBezTo>
                    <a:pt x="41281" y="50978"/>
                    <a:pt x="52692" y="39567"/>
                    <a:pt x="52692" y="25489"/>
                  </a:cubicBezTo>
                  <a:cubicBezTo>
                    <a:pt x="52692" y="11411"/>
                    <a:pt x="41281" y="0"/>
                    <a:pt x="27203" y="0"/>
                  </a:cubicBezTo>
                  <a:lnTo>
                    <a:pt x="25489" y="0"/>
                  </a:lnTo>
                  <a:cubicBezTo>
                    <a:pt x="11411" y="0"/>
                    <a:pt x="0" y="11411"/>
                    <a:pt x="0" y="25489"/>
                  </a:cubicBezTo>
                  <a:cubicBezTo>
                    <a:pt x="0" y="39567"/>
                    <a:pt x="11411" y="50978"/>
                    <a:pt x="25489" y="50978"/>
                  </a:cubicBezTo>
                  <a:close/>
                </a:path>
              </a:pathLst>
            </a:custGeom>
            <a:solidFill>
              <a:srgbClr val="CCCCCC"/>
            </a:solidFill>
            <a:ln w="9525" cap="flat">
              <a:noFill/>
              <a:prstDash val="solid"/>
              <a:miter/>
            </a:ln>
          </p:spPr>
          <p:txBody>
            <a:bodyPr rtlCol="0" anchor="ctr"/>
            <a:lstStyle/>
            <a:p>
              <a:endParaRPr lang="en-US"/>
            </a:p>
          </p:txBody>
        </p:sp>
        <p:sp>
          <p:nvSpPr>
            <p:cNvPr id="196" name="Freeform: Shape 195">
              <a:extLst>
                <a:ext uri="{FF2B5EF4-FFF2-40B4-BE49-F238E27FC236}">
                  <a16:creationId xmlns:a16="http://schemas.microsoft.com/office/drawing/2014/main" id="{C0DD6FA3-831A-4634-87A3-67CB13583EF6}"/>
                </a:ext>
              </a:extLst>
            </p:cNvPr>
            <p:cNvSpPr/>
            <p:nvPr/>
          </p:nvSpPr>
          <p:spPr>
            <a:xfrm>
              <a:off x="4905413"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AA3E59D7-D412-4407-A587-F2D6C44C54DE}"/>
                </a:ext>
              </a:extLst>
            </p:cNvPr>
            <p:cNvSpPr/>
            <p:nvPr/>
          </p:nvSpPr>
          <p:spPr>
            <a:xfrm>
              <a:off x="5528729" y="2200408"/>
              <a:ext cx="52692" cy="50977"/>
            </a:xfrm>
            <a:custGeom>
              <a:avLst/>
              <a:gdLst>
                <a:gd name="connsiteX0" fmla="*/ 27203 w 52692"/>
                <a:gd name="connsiteY0" fmla="*/ 0 h 50977"/>
                <a:gd name="connsiteX1" fmla="*/ 25489 w 52692"/>
                <a:gd name="connsiteY1" fmla="*/ 0 h 50977"/>
                <a:gd name="connsiteX2" fmla="*/ 0 w 52692"/>
                <a:gd name="connsiteY2" fmla="*/ 25489 h 50977"/>
                <a:gd name="connsiteX3" fmla="*/ 25489 w 52692"/>
                <a:gd name="connsiteY3" fmla="*/ 50978 h 50977"/>
                <a:gd name="connsiteX4" fmla="*/ 27203 w 52692"/>
                <a:gd name="connsiteY4" fmla="*/ 50978 h 50977"/>
                <a:gd name="connsiteX5" fmla="*/ 52692 w 52692"/>
                <a:gd name="connsiteY5" fmla="*/ 25489 h 50977"/>
                <a:gd name="connsiteX6" fmla="*/ 27203 w 52692"/>
                <a:gd name="connsiteY6" fmla="*/ 0 h 50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2" h="50977">
                  <a:moveTo>
                    <a:pt x="27203" y="0"/>
                  </a:moveTo>
                  <a:lnTo>
                    <a:pt x="25489" y="0"/>
                  </a:lnTo>
                  <a:cubicBezTo>
                    <a:pt x="11411" y="0"/>
                    <a:pt x="0" y="11411"/>
                    <a:pt x="0" y="25489"/>
                  </a:cubicBezTo>
                  <a:cubicBezTo>
                    <a:pt x="0" y="39567"/>
                    <a:pt x="11411" y="50978"/>
                    <a:pt x="25489" y="50978"/>
                  </a:cubicBezTo>
                  <a:lnTo>
                    <a:pt x="27203" y="50978"/>
                  </a:lnTo>
                  <a:cubicBezTo>
                    <a:pt x="41281" y="50978"/>
                    <a:pt x="52692" y="39567"/>
                    <a:pt x="52692" y="25489"/>
                  </a:cubicBezTo>
                  <a:cubicBezTo>
                    <a:pt x="52683" y="11411"/>
                    <a:pt x="41272" y="0"/>
                    <a:pt x="27203" y="0"/>
                  </a:cubicBezTo>
                  <a:close/>
                </a:path>
              </a:pathLst>
            </a:custGeom>
            <a:solidFill>
              <a:srgbClr val="CCCCCC"/>
            </a:solid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556E480D-5F26-4720-B3C7-DEBDD0D1ECC5}"/>
                </a:ext>
              </a:extLst>
            </p:cNvPr>
            <p:cNvSpPr/>
            <p:nvPr/>
          </p:nvSpPr>
          <p:spPr>
            <a:xfrm>
              <a:off x="5061623"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199" name="Freeform: Shape 198">
              <a:extLst>
                <a:ext uri="{FF2B5EF4-FFF2-40B4-BE49-F238E27FC236}">
                  <a16:creationId xmlns:a16="http://schemas.microsoft.com/office/drawing/2014/main" id="{354EBF1F-274F-49E6-AEC2-91ACB8E62173}"/>
                </a:ext>
              </a:extLst>
            </p:cNvPr>
            <p:cNvSpPr/>
            <p:nvPr/>
          </p:nvSpPr>
          <p:spPr>
            <a:xfrm>
              <a:off x="5840777" y="2261149"/>
              <a:ext cx="51911" cy="50196"/>
            </a:xfrm>
            <a:custGeom>
              <a:avLst/>
              <a:gdLst>
                <a:gd name="connsiteX0" fmla="*/ 25098 w 51911"/>
                <a:gd name="connsiteY0" fmla="*/ 50197 h 50196"/>
                <a:gd name="connsiteX1" fmla="*/ 26813 w 51911"/>
                <a:gd name="connsiteY1" fmla="*/ 50197 h 50196"/>
                <a:gd name="connsiteX2" fmla="*/ 51911 w 51911"/>
                <a:gd name="connsiteY2" fmla="*/ 25098 h 50196"/>
                <a:gd name="connsiteX3" fmla="*/ 26813 w 51911"/>
                <a:gd name="connsiteY3" fmla="*/ 0 h 50196"/>
                <a:gd name="connsiteX4" fmla="*/ 25098 w 51911"/>
                <a:gd name="connsiteY4" fmla="*/ 0 h 50196"/>
                <a:gd name="connsiteX5" fmla="*/ 0 w 51911"/>
                <a:gd name="connsiteY5" fmla="*/ 25098 h 50196"/>
                <a:gd name="connsiteX6" fmla="*/ 25098 w 51911"/>
                <a:gd name="connsiteY6" fmla="*/ 50197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5098" y="50197"/>
                  </a:moveTo>
                  <a:lnTo>
                    <a:pt x="26813" y="50197"/>
                  </a:lnTo>
                  <a:cubicBezTo>
                    <a:pt x="40672" y="50197"/>
                    <a:pt x="51911" y="38957"/>
                    <a:pt x="51911" y="25098"/>
                  </a:cubicBezTo>
                  <a:cubicBezTo>
                    <a:pt x="51911" y="11240"/>
                    <a:pt x="40672" y="0"/>
                    <a:pt x="26813" y="0"/>
                  </a:cubicBezTo>
                  <a:lnTo>
                    <a:pt x="25098" y="0"/>
                  </a:lnTo>
                  <a:cubicBezTo>
                    <a:pt x="11239" y="0"/>
                    <a:pt x="0" y="11240"/>
                    <a:pt x="0" y="25098"/>
                  </a:cubicBezTo>
                  <a:cubicBezTo>
                    <a:pt x="0" y="38957"/>
                    <a:pt x="11230" y="50197"/>
                    <a:pt x="25098" y="50197"/>
                  </a:cubicBezTo>
                  <a:close/>
                </a:path>
              </a:pathLst>
            </a:custGeom>
            <a:solidFill>
              <a:srgbClr val="CCCCCC"/>
            </a:solidFill>
            <a:ln w="9525" cap="flat">
              <a:noFill/>
              <a:prstDash val="solid"/>
              <a:miter/>
            </a:ln>
          </p:spPr>
          <p:txBody>
            <a:bodyPr rtlCol="0" anchor="ctr"/>
            <a:lstStyle/>
            <a:p>
              <a:endParaRPr lang="en-US"/>
            </a:p>
          </p:txBody>
        </p:sp>
        <p:sp>
          <p:nvSpPr>
            <p:cNvPr id="200" name="Freeform: Shape 199">
              <a:extLst>
                <a:ext uri="{FF2B5EF4-FFF2-40B4-BE49-F238E27FC236}">
                  <a16:creationId xmlns:a16="http://schemas.microsoft.com/office/drawing/2014/main" id="{019007A3-8380-4F1B-BE21-E3128C36E4DD}"/>
                </a:ext>
              </a:extLst>
            </p:cNvPr>
            <p:cNvSpPr/>
            <p:nvPr/>
          </p:nvSpPr>
          <p:spPr>
            <a:xfrm>
              <a:off x="5139547"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01" name="Freeform: Shape 200">
              <a:extLst>
                <a:ext uri="{FF2B5EF4-FFF2-40B4-BE49-F238E27FC236}">
                  <a16:creationId xmlns:a16="http://schemas.microsoft.com/office/drawing/2014/main" id="{0A98C2A5-0957-4A27-BFA3-4D3B662F97CD}"/>
                </a:ext>
              </a:extLst>
            </p:cNvPr>
            <p:cNvSpPr/>
            <p:nvPr/>
          </p:nvSpPr>
          <p:spPr>
            <a:xfrm>
              <a:off x="6230350"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02" name="Freeform: Shape 201">
              <a:extLst>
                <a:ext uri="{FF2B5EF4-FFF2-40B4-BE49-F238E27FC236}">
                  <a16:creationId xmlns:a16="http://schemas.microsoft.com/office/drawing/2014/main" id="{663EEDA9-FF3D-443E-ABBA-D22042915C5B}"/>
                </a:ext>
              </a:extLst>
            </p:cNvPr>
            <p:cNvSpPr/>
            <p:nvPr/>
          </p:nvSpPr>
          <p:spPr>
            <a:xfrm>
              <a:off x="5684939"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203" name="Freeform: Shape 202">
              <a:extLst>
                <a:ext uri="{FF2B5EF4-FFF2-40B4-BE49-F238E27FC236}">
                  <a16:creationId xmlns:a16="http://schemas.microsoft.com/office/drawing/2014/main" id="{7981C9E5-B961-4D04-BD4D-274C175D931B}"/>
                </a:ext>
              </a:extLst>
            </p:cNvPr>
            <p:cNvSpPr/>
            <p:nvPr/>
          </p:nvSpPr>
          <p:spPr>
            <a:xfrm>
              <a:off x="5451195"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204" name="Freeform: Shape 203">
              <a:extLst>
                <a:ext uri="{FF2B5EF4-FFF2-40B4-BE49-F238E27FC236}">
                  <a16:creationId xmlns:a16="http://schemas.microsoft.com/office/drawing/2014/main" id="{B93CDAAE-9B96-4E97-BD35-496F0D77B8B8}"/>
                </a:ext>
              </a:extLst>
            </p:cNvPr>
            <p:cNvSpPr/>
            <p:nvPr/>
          </p:nvSpPr>
          <p:spPr>
            <a:xfrm>
              <a:off x="6386179"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05" name="Freeform: Shape 204">
              <a:extLst>
                <a:ext uri="{FF2B5EF4-FFF2-40B4-BE49-F238E27FC236}">
                  <a16:creationId xmlns:a16="http://schemas.microsoft.com/office/drawing/2014/main" id="{FE2C2116-E956-4BE4-BAA6-D568D190CA51}"/>
                </a:ext>
              </a:extLst>
            </p:cNvPr>
            <p:cNvSpPr/>
            <p:nvPr/>
          </p:nvSpPr>
          <p:spPr>
            <a:xfrm>
              <a:off x="6541998"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2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206" name="Freeform: Shape 205">
              <a:extLst>
                <a:ext uri="{FF2B5EF4-FFF2-40B4-BE49-F238E27FC236}">
                  <a16:creationId xmlns:a16="http://schemas.microsoft.com/office/drawing/2014/main" id="{629910AE-082A-4E5F-BDAC-8ED788C003D4}"/>
                </a:ext>
              </a:extLst>
            </p:cNvPr>
            <p:cNvSpPr/>
            <p:nvPr/>
          </p:nvSpPr>
          <p:spPr>
            <a:xfrm>
              <a:off x="4905803"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07" name="Freeform: Shape 206">
              <a:extLst>
                <a:ext uri="{FF2B5EF4-FFF2-40B4-BE49-F238E27FC236}">
                  <a16:creationId xmlns:a16="http://schemas.microsoft.com/office/drawing/2014/main" id="{E277C88A-64E8-4EA7-8F29-D5ED975D1940}"/>
                </a:ext>
              </a:extLst>
            </p:cNvPr>
            <p:cNvSpPr/>
            <p:nvPr/>
          </p:nvSpPr>
          <p:spPr>
            <a:xfrm>
              <a:off x="5295376"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08" name="Freeform: Shape 207">
              <a:extLst>
                <a:ext uri="{FF2B5EF4-FFF2-40B4-BE49-F238E27FC236}">
                  <a16:creationId xmlns:a16="http://schemas.microsoft.com/office/drawing/2014/main" id="{196F9CEC-5F84-4AD8-963A-475186FF09F5}"/>
                </a:ext>
              </a:extLst>
            </p:cNvPr>
            <p:cNvSpPr/>
            <p:nvPr/>
          </p:nvSpPr>
          <p:spPr>
            <a:xfrm>
              <a:off x="6152435"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09" name="Freeform: Shape 208">
              <a:extLst>
                <a:ext uri="{FF2B5EF4-FFF2-40B4-BE49-F238E27FC236}">
                  <a16:creationId xmlns:a16="http://schemas.microsoft.com/office/drawing/2014/main" id="{8A841441-D9FC-4A45-9438-982DFC781004}"/>
                </a:ext>
              </a:extLst>
            </p:cNvPr>
            <p:cNvSpPr/>
            <p:nvPr/>
          </p:nvSpPr>
          <p:spPr>
            <a:xfrm>
              <a:off x="4827879"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210" name="Freeform: Shape 209">
              <a:extLst>
                <a:ext uri="{FF2B5EF4-FFF2-40B4-BE49-F238E27FC236}">
                  <a16:creationId xmlns:a16="http://schemas.microsoft.com/office/drawing/2014/main" id="{F26C55C8-F553-4034-BC08-B16B50C937D5}"/>
                </a:ext>
              </a:extLst>
            </p:cNvPr>
            <p:cNvSpPr/>
            <p:nvPr/>
          </p:nvSpPr>
          <p:spPr>
            <a:xfrm>
              <a:off x="4675236" y="2261273"/>
              <a:ext cx="48729" cy="50072"/>
            </a:xfrm>
            <a:custGeom>
              <a:avLst/>
              <a:gdLst>
                <a:gd name="connsiteX0" fmla="*/ 21989 w 48729"/>
                <a:gd name="connsiteY0" fmla="*/ 50073 h 50072"/>
                <a:gd name="connsiteX1" fmla="*/ 23131 w 48729"/>
                <a:gd name="connsiteY1" fmla="*/ 50073 h 50072"/>
                <a:gd name="connsiteX2" fmla="*/ 48725 w 48729"/>
                <a:gd name="connsiteY2" fmla="*/ 24555 h 50072"/>
                <a:gd name="connsiteX3" fmla="*/ 23693 w 48729"/>
                <a:gd name="connsiteY3" fmla="*/ 0 h 50072"/>
                <a:gd name="connsiteX4" fmla="*/ 21598 w 48729"/>
                <a:gd name="connsiteY4" fmla="*/ 0 h 50072"/>
                <a:gd name="connsiteX5" fmla="*/ 21512 w 48729"/>
                <a:gd name="connsiteY5" fmla="*/ 48 h 50072"/>
                <a:gd name="connsiteX6" fmla="*/ 14 w 48729"/>
                <a:gd name="connsiteY6" fmla="*/ 36709 h 50072"/>
                <a:gd name="connsiteX7" fmla="*/ 14 w 48729"/>
                <a:gd name="connsiteY7" fmla="*/ 36805 h 50072"/>
                <a:gd name="connsiteX8" fmla="*/ 21989 w 48729"/>
                <a:gd name="connsiteY8" fmla="*/ 50073 h 50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29" h="50072">
                  <a:moveTo>
                    <a:pt x="21989" y="50073"/>
                  </a:moveTo>
                  <a:lnTo>
                    <a:pt x="23131" y="50073"/>
                  </a:lnTo>
                  <a:cubicBezTo>
                    <a:pt x="37162" y="50073"/>
                    <a:pt x="48992" y="38586"/>
                    <a:pt x="48725" y="24555"/>
                  </a:cubicBezTo>
                  <a:cubicBezTo>
                    <a:pt x="48468" y="10954"/>
                    <a:pt x="37362" y="0"/>
                    <a:pt x="23693" y="0"/>
                  </a:cubicBezTo>
                  <a:lnTo>
                    <a:pt x="21598" y="0"/>
                  </a:lnTo>
                  <a:cubicBezTo>
                    <a:pt x="21569" y="19"/>
                    <a:pt x="21541" y="29"/>
                    <a:pt x="21512" y="48"/>
                  </a:cubicBezTo>
                  <a:cubicBezTo>
                    <a:pt x="14121" y="12116"/>
                    <a:pt x="6968" y="24355"/>
                    <a:pt x="14" y="36709"/>
                  </a:cubicBezTo>
                  <a:cubicBezTo>
                    <a:pt x="-5" y="36738"/>
                    <a:pt x="-5" y="36776"/>
                    <a:pt x="14" y="36805"/>
                  </a:cubicBezTo>
                  <a:cubicBezTo>
                    <a:pt x="4243" y="44672"/>
                    <a:pt x="12435" y="50073"/>
                    <a:pt x="21989" y="50073"/>
                  </a:cubicBezTo>
                  <a:close/>
                </a:path>
              </a:pathLst>
            </a:custGeom>
            <a:solidFill>
              <a:srgbClr val="CCCCCC"/>
            </a:solidFill>
            <a:ln w="9525" cap="flat">
              <a:noFill/>
              <a:prstDash val="solid"/>
              <a:miter/>
            </a:ln>
          </p:spPr>
          <p:txBody>
            <a:bodyPr rtlCol="0" anchor="ctr"/>
            <a:lstStyle/>
            <a:p>
              <a:endParaRPr lang="en-US"/>
            </a:p>
          </p:txBody>
        </p:sp>
        <p:sp>
          <p:nvSpPr>
            <p:cNvPr id="211" name="Freeform: Shape 210">
              <a:extLst>
                <a:ext uri="{FF2B5EF4-FFF2-40B4-BE49-F238E27FC236}">
                  <a16:creationId xmlns:a16="http://schemas.microsoft.com/office/drawing/2014/main" id="{D3104C3C-77CC-439A-ACBA-A2A8F477DEB2}"/>
                </a:ext>
              </a:extLst>
            </p:cNvPr>
            <p:cNvSpPr/>
            <p:nvPr/>
          </p:nvSpPr>
          <p:spPr>
            <a:xfrm>
              <a:off x="5762863"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3A5B4BA4-F801-419C-97DE-91FF1D30F7BA}"/>
                </a:ext>
              </a:extLst>
            </p:cNvPr>
            <p:cNvSpPr/>
            <p:nvPr/>
          </p:nvSpPr>
          <p:spPr>
            <a:xfrm>
              <a:off x="5217452"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E00A13F0-4C80-43A6-8BDE-93AFA084A2B4}"/>
                </a:ext>
              </a:extLst>
            </p:cNvPr>
            <p:cNvSpPr/>
            <p:nvPr/>
          </p:nvSpPr>
          <p:spPr>
            <a:xfrm>
              <a:off x="5373290"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14" name="Freeform: Shape 213">
              <a:extLst>
                <a:ext uri="{FF2B5EF4-FFF2-40B4-BE49-F238E27FC236}">
                  <a16:creationId xmlns:a16="http://schemas.microsoft.com/office/drawing/2014/main" id="{4BF26A12-D969-457D-BAB6-AF17B1F6449A}"/>
                </a:ext>
              </a:extLst>
            </p:cNvPr>
            <p:cNvSpPr/>
            <p:nvPr/>
          </p:nvSpPr>
          <p:spPr>
            <a:xfrm>
              <a:off x="4983718"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15" name="Freeform: Shape 214">
              <a:extLst>
                <a:ext uri="{FF2B5EF4-FFF2-40B4-BE49-F238E27FC236}">
                  <a16:creationId xmlns:a16="http://schemas.microsoft.com/office/drawing/2014/main" id="{BE8D0B1A-F18D-4ED2-B9D8-358243CC9B06}"/>
                </a:ext>
              </a:extLst>
            </p:cNvPr>
            <p:cNvSpPr/>
            <p:nvPr/>
          </p:nvSpPr>
          <p:spPr>
            <a:xfrm>
              <a:off x="4749974"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16" name="Freeform: Shape 215">
              <a:extLst>
                <a:ext uri="{FF2B5EF4-FFF2-40B4-BE49-F238E27FC236}">
                  <a16:creationId xmlns:a16="http://schemas.microsoft.com/office/drawing/2014/main" id="{91A87B84-BC6E-48C1-9AF4-FF206F0EA207}"/>
                </a:ext>
              </a:extLst>
            </p:cNvPr>
            <p:cNvSpPr/>
            <p:nvPr/>
          </p:nvSpPr>
          <p:spPr>
            <a:xfrm>
              <a:off x="6308255"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2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217" name="Freeform: Shape 216">
              <a:extLst>
                <a:ext uri="{FF2B5EF4-FFF2-40B4-BE49-F238E27FC236}">
                  <a16:creationId xmlns:a16="http://schemas.microsoft.com/office/drawing/2014/main" id="{19FEEB36-09C4-4797-B5D1-28A892064F4A}"/>
                </a:ext>
              </a:extLst>
            </p:cNvPr>
            <p:cNvSpPr/>
            <p:nvPr/>
          </p:nvSpPr>
          <p:spPr>
            <a:xfrm>
              <a:off x="5529119"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18" name="Freeform: Shape 217">
              <a:extLst>
                <a:ext uri="{FF2B5EF4-FFF2-40B4-BE49-F238E27FC236}">
                  <a16:creationId xmlns:a16="http://schemas.microsoft.com/office/drawing/2014/main" id="{A611961C-4302-4923-9861-18FB01FF4A4F}"/>
                </a:ext>
              </a:extLst>
            </p:cNvPr>
            <p:cNvSpPr/>
            <p:nvPr/>
          </p:nvSpPr>
          <p:spPr>
            <a:xfrm>
              <a:off x="5607034"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19" name="Freeform: Shape 218">
              <a:extLst>
                <a:ext uri="{FF2B5EF4-FFF2-40B4-BE49-F238E27FC236}">
                  <a16:creationId xmlns:a16="http://schemas.microsoft.com/office/drawing/2014/main" id="{233DD2E8-1ED9-4DB7-9D94-28A309A5DA4C}"/>
                </a:ext>
              </a:extLst>
            </p:cNvPr>
            <p:cNvSpPr/>
            <p:nvPr/>
          </p:nvSpPr>
          <p:spPr>
            <a:xfrm>
              <a:off x="6464093"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40" y="0"/>
                    <a:pt x="0" y="11240"/>
                    <a:pt x="0" y="25098"/>
                  </a:cubicBezTo>
                  <a:cubicBezTo>
                    <a:pt x="0" y="38957"/>
                    <a:pt x="11240"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20" name="Freeform: Shape 219">
              <a:extLst>
                <a:ext uri="{FF2B5EF4-FFF2-40B4-BE49-F238E27FC236}">
                  <a16:creationId xmlns:a16="http://schemas.microsoft.com/office/drawing/2014/main" id="{B5BA3335-B77C-4DE1-9A88-CB1DA72534B5}"/>
                </a:ext>
              </a:extLst>
            </p:cNvPr>
            <p:cNvSpPr/>
            <p:nvPr/>
          </p:nvSpPr>
          <p:spPr>
            <a:xfrm>
              <a:off x="5918682"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221" name="Freeform: Shape 220">
              <a:extLst>
                <a:ext uri="{FF2B5EF4-FFF2-40B4-BE49-F238E27FC236}">
                  <a16:creationId xmlns:a16="http://schemas.microsoft.com/office/drawing/2014/main" id="{0035E6A4-BF14-4CE5-A7B2-200BCC28FA8B}"/>
                </a:ext>
              </a:extLst>
            </p:cNvPr>
            <p:cNvSpPr/>
            <p:nvPr/>
          </p:nvSpPr>
          <p:spPr>
            <a:xfrm>
              <a:off x="6074511"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81" y="0"/>
                    <a:pt x="26813" y="0"/>
                  </a:cubicBezTo>
                  <a:close/>
                </a:path>
              </a:pathLst>
            </a:custGeom>
            <a:solidFill>
              <a:srgbClr val="CCCCCC"/>
            </a:solidFill>
            <a:ln w="9525" cap="flat">
              <a:noFill/>
              <a:prstDash val="solid"/>
              <a:miter/>
            </a:ln>
          </p:spPr>
          <p:txBody>
            <a:bodyPr rtlCol="0" anchor="ctr"/>
            <a:lstStyle/>
            <a:p>
              <a:endParaRPr lang="en-US"/>
            </a:p>
          </p:txBody>
        </p:sp>
        <p:sp>
          <p:nvSpPr>
            <p:cNvPr id="222" name="Freeform: Shape 221">
              <a:extLst>
                <a:ext uri="{FF2B5EF4-FFF2-40B4-BE49-F238E27FC236}">
                  <a16:creationId xmlns:a16="http://schemas.microsoft.com/office/drawing/2014/main" id="{F707FE36-55DB-4895-8982-A180EF13656E}"/>
                </a:ext>
              </a:extLst>
            </p:cNvPr>
            <p:cNvSpPr/>
            <p:nvPr/>
          </p:nvSpPr>
          <p:spPr>
            <a:xfrm>
              <a:off x="5996606" y="2261149"/>
              <a:ext cx="51911" cy="50196"/>
            </a:xfrm>
            <a:custGeom>
              <a:avLst/>
              <a:gdLst>
                <a:gd name="connsiteX0" fmla="*/ 26813 w 51911"/>
                <a:gd name="connsiteY0" fmla="*/ 0 h 50196"/>
                <a:gd name="connsiteX1" fmla="*/ 25098 w 51911"/>
                <a:gd name="connsiteY1" fmla="*/ 0 h 50196"/>
                <a:gd name="connsiteX2" fmla="*/ 0 w 51911"/>
                <a:gd name="connsiteY2" fmla="*/ 25098 h 50196"/>
                <a:gd name="connsiteX3" fmla="*/ 25098 w 51911"/>
                <a:gd name="connsiteY3" fmla="*/ 50197 h 50196"/>
                <a:gd name="connsiteX4" fmla="*/ 26813 w 51911"/>
                <a:gd name="connsiteY4" fmla="*/ 50197 h 50196"/>
                <a:gd name="connsiteX5" fmla="*/ 51911 w 51911"/>
                <a:gd name="connsiteY5" fmla="*/ 25098 h 50196"/>
                <a:gd name="connsiteX6" fmla="*/ 26813 w 51911"/>
                <a:gd name="connsiteY6" fmla="*/ 0 h 50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911" h="50196">
                  <a:moveTo>
                    <a:pt x="26813" y="0"/>
                  </a:moveTo>
                  <a:lnTo>
                    <a:pt x="25098" y="0"/>
                  </a:lnTo>
                  <a:cubicBezTo>
                    <a:pt x="11239" y="0"/>
                    <a:pt x="0" y="11240"/>
                    <a:pt x="0" y="25098"/>
                  </a:cubicBezTo>
                  <a:cubicBezTo>
                    <a:pt x="0" y="38957"/>
                    <a:pt x="11239" y="50197"/>
                    <a:pt x="25098" y="50197"/>
                  </a:cubicBezTo>
                  <a:lnTo>
                    <a:pt x="26813" y="50197"/>
                  </a:lnTo>
                  <a:cubicBezTo>
                    <a:pt x="40672" y="50197"/>
                    <a:pt x="51911" y="38957"/>
                    <a:pt x="51911" y="25098"/>
                  </a:cubicBezTo>
                  <a:cubicBezTo>
                    <a:pt x="51911" y="11230"/>
                    <a:pt x="40672" y="0"/>
                    <a:pt x="26813" y="0"/>
                  </a:cubicBezTo>
                  <a:close/>
                </a:path>
              </a:pathLst>
            </a:custGeom>
            <a:solidFill>
              <a:srgbClr val="CCCCCC"/>
            </a:solid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D28FF7A9-BFCB-4ABB-8B9A-0AD23E93D009}"/>
                </a:ext>
              </a:extLst>
            </p:cNvPr>
            <p:cNvSpPr/>
            <p:nvPr/>
          </p:nvSpPr>
          <p:spPr>
            <a:xfrm>
              <a:off x="6619918" y="2261273"/>
              <a:ext cx="48719" cy="50072"/>
            </a:xfrm>
            <a:custGeom>
              <a:avLst/>
              <a:gdLst>
                <a:gd name="connsiteX0" fmla="*/ 25036 w 48719"/>
                <a:gd name="connsiteY0" fmla="*/ 0 h 50072"/>
                <a:gd name="connsiteX1" fmla="*/ 4 w 48719"/>
                <a:gd name="connsiteY1" fmla="*/ 24555 h 50072"/>
                <a:gd name="connsiteX2" fmla="*/ 25598 w 48719"/>
                <a:gd name="connsiteY2" fmla="*/ 50073 h 50072"/>
                <a:gd name="connsiteX3" fmla="*/ 26741 w 48719"/>
                <a:gd name="connsiteY3" fmla="*/ 50073 h 50072"/>
                <a:gd name="connsiteX4" fmla="*/ 48706 w 48719"/>
                <a:gd name="connsiteY4" fmla="*/ 36805 h 50072"/>
                <a:gd name="connsiteX5" fmla="*/ 48706 w 48719"/>
                <a:gd name="connsiteY5" fmla="*/ 36709 h 50072"/>
                <a:gd name="connsiteX6" fmla="*/ 27217 w 48719"/>
                <a:gd name="connsiteY6" fmla="*/ 48 h 50072"/>
                <a:gd name="connsiteX7" fmla="*/ 27132 w 48719"/>
                <a:gd name="connsiteY7" fmla="*/ 0 h 50072"/>
                <a:gd name="connsiteX8" fmla="*/ 25036 w 48719"/>
                <a:gd name="connsiteY8" fmla="*/ 0 h 50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19" h="50072">
                  <a:moveTo>
                    <a:pt x="25036" y="0"/>
                  </a:moveTo>
                  <a:cubicBezTo>
                    <a:pt x="11368" y="0"/>
                    <a:pt x="262" y="10954"/>
                    <a:pt x="4" y="24555"/>
                  </a:cubicBezTo>
                  <a:cubicBezTo>
                    <a:pt x="-262" y="38586"/>
                    <a:pt x="11568" y="50073"/>
                    <a:pt x="25598" y="50073"/>
                  </a:cubicBezTo>
                  <a:lnTo>
                    <a:pt x="26741" y="50073"/>
                  </a:lnTo>
                  <a:cubicBezTo>
                    <a:pt x="36285" y="50073"/>
                    <a:pt x="44486" y="44663"/>
                    <a:pt x="48706" y="36805"/>
                  </a:cubicBezTo>
                  <a:cubicBezTo>
                    <a:pt x="48725" y="36776"/>
                    <a:pt x="48725" y="36738"/>
                    <a:pt x="48706" y="36709"/>
                  </a:cubicBezTo>
                  <a:cubicBezTo>
                    <a:pt x="41752" y="24346"/>
                    <a:pt x="34609" y="12116"/>
                    <a:pt x="27217" y="48"/>
                  </a:cubicBezTo>
                  <a:cubicBezTo>
                    <a:pt x="27189" y="29"/>
                    <a:pt x="27160" y="19"/>
                    <a:pt x="27132" y="0"/>
                  </a:cubicBezTo>
                  <a:lnTo>
                    <a:pt x="25036" y="0"/>
                  </a:lnTo>
                  <a:close/>
                </a:path>
              </a:pathLst>
            </a:custGeom>
            <a:solidFill>
              <a:srgbClr val="CCCCCC"/>
            </a:solid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E68A1F19-2C0E-40AE-A574-105024C16C07}"/>
                </a:ext>
              </a:extLst>
            </p:cNvPr>
            <p:cNvSpPr/>
            <p:nvPr/>
          </p:nvSpPr>
          <p:spPr>
            <a:xfrm>
              <a:off x="5451586"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25" name="Freeform: Shape 224">
              <a:extLst>
                <a:ext uri="{FF2B5EF4-FFF2-40B4-BE49-F238E27FC236}">
                  <a16:creationId xmlns:a16="http://schemas.microsoft.com/office/drawing/2014/main" id="{C80A2248-A251-4E19-A355-523C62CC91A1}"/>
                </a:ext>
              </a:extLst>
            </p:cNvPr>
            <p:cNvSpPr/>
            <p:nvPr/>
          </p:nvSpPr>
          <p:spPr>
            <a:xfrm>
              <a:off x="4984108"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26" name="Freeform: Shape 225">
              <a:extLst>
                <a:ext uri="{FF2B5EF4-FFF2-40B4-BE49-F238E27FC236}">
                  <a16:creationId xmlns:a16="http://schemas.microsoft.com/office/drawing/2014/main" id="{02122A93-0AE7-42FC-80DF-B01EA13C998D}"/>
                </a:ext>
              </a:extLst>
            </p:cNvPr>
            <p:cNvSpPr/>
            <p:nvPr/>
          </p:nvSpPr>
          <p:spPr>
            <a:xfrm>
              <a:off x="4750365"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27" name="Freeform: Shape 226">
              <a:extLst>
                <a:ext uri="{FF2B5EF4-FFF2-40B4-BE49-F238E27FC236}">
                  <a16:creationId xmlns:a16="http://schemas.microsoft.com/office/drawing/2014/main" id="{F85F7B82-3E87-4DE7-A830-CC506025E802}"/>
                </a:ext>
              </a:extLst>
            </p:cNvPr>
            <p:cNvSpPr/>
            <p:nvPr/>
          </p:nvSpPr>
          <p:spPr>
            <a:xfrm>
              <a:off x="6074902"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28" name="Freeform: Shape 227">
              <a:extLst>
                <a:ext uri="{FF2B5EF4-FFF2-40B4-BE49-F238E27FC236}">
                  <a16:creationId xmlns:a16="http://schemas.microsoft.com/office/drawing/2014/main" id="{9B1991E6-8C0C-4183-8373-86C8C69A21AC}"/>
                </a:ext>
              </a:extLst>
            </p:cNvPr>
            <p:cNvSpPr/>
            <p:nvPr/>
          </p:nvSpPr>
          <p:spPr>
            <a:xfrm>
              <a:off x="6230740" y="2321880"/>
              <a:ext cx="51130" cy="49434"/>
            </a:xfrm>
            <a:custGeom>
              <a:avLst/>
              <a:gdLst>
                <a:gd name="connsiteX0" fmla="*/ 26423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3 w 51130"/>
                <a:gd name="connsiteY4" fmla="*/ 49435 h 49434"/>
                <a:gd name="connsiteX5" fmla="*/ 51130 w 51130"/>
                <a:gd name="connsiteY5" fmla="*/ 24717 h 49434"/>
                <a:gd name="connsiteX6" fmla="*/ 26423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3" y="0"/>
                  </a:moveTo>
                  <a:lnTo>
                    <a:pt x="24708" y="0"/>
                  </a:lnTo>
                  <a:cubicBezTo>
                    <a:pt x="11059" y="0"/>
                    <a:pt x="0" y="11068"/>
                    <a:pt x="0" y="24717"/>
                  </a:cubicBezTo>
                  <a:cubicBezTo>
                    <a:pt x="0" y="38367"/>
                    <a:pt x="11068" y="49435"/>
                    <a:pt x="24708" y="49435"/>
                  </a:cubicBezTo>
                  <a:lnTo>
                    <a:pt x="26423" y="49435"/>
                  </a:lnTo>
                  <a:cubicBezTo>
                    <a:pt x="40072" y="49435"/>
                    <a:pt x="51130" y="38367"/>
                    <a:pt x="51130" y="24717"/>
                  </a:cubicBezTo>
                  <a:cubicBezTo>
                    <a:pt x="51130" y="11068"/>
                    <a:pt x="40072" y="0"/>
                    <a:pt x="26423" y="0"/>
                  </a:cubicBezTo>
                  <a:close/>
                </a:path>
              </a:pathLst>
            </a:custGeom>
            <a:solidFill>
              <a:srgbClr val="CCCCCC"/>
            </a:solidFill>
            <a:ln w="9525" cap="flat">
              <a:noFill/>
              <a:prstDash val="solid"/>
              <a:miter/>
            </a:ln>
          </p:spPr>
          <p:txBody>
            <a:bodyPr rtlCol="0" anchor="ctr"/>
            <a:lstStyle/>
            <a:p>
              <a:endParaRPr lang="en-US"/>
            </a:p>
          </p:txBody>
        </p:sp>
        <p:sp>
          <p:nvSpPr>
            <p:cNvPr id="229" name="Freeform: Shape 228">
              <a:extLst>
                <a:ext uri="{FF2B5EF4-FFF2-40B4-BE49-F238E27FC236}">
                  <a16:creationId xmlns:a16="http://schemas.microsoft.com/office/drawing/2014/main" id="{E517F4C9-163E-486F-A0BF-83BCA3169907}"/>
                </a:ext>
              </a:extLst>
            </p:cNvPr>
            <p:cNvSpPr/>
            <p:nvPr/>
          </p:nvSpPr>
          <p:spPr>
            <a:xfrm>
              <a:off x="5529510"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solidFill>
              <a:srgbClr val="CCCCCC"/>
            </a:solidFill>
            <a:ln w="9525" cap="flat">
              <a:noFill/>
              <a:prstDash val="solid"/>
              <a:miter/>
            </a:ln>
          </p:spPr>
          <p:txBody>
            <a:bodyPr rtlCol="0" anchor="ctr"/>
            <a:lstStyle/>
            <a:p>
              <a:endParaRPr lang="en-US"/>
            </a:p>
          </p:txBody>
        </p:sp>
        <p:sp>
          <p:nvSpPr>
            <p:cNvPr id="230" name="Freeform: Shape 229">
              <a:extLst>
                <a:ext uri="{FF2B5EF4-FFF2-40B4-BE49-F238E27FC236}">
                  <a16:creationId xmlns:a16="http://schemas.microsoft.com/office/drawing/2014/main" id="{EEBA886E-2730-4AE4-8887-4C8EA101037D}"/>
                </a:ext>
              </a:extLst>
            </p:cNvPr>
            <p:cNvSpPr/>
            <p:nvPr/>
          </p:nvSpPr>
          <p:spPr>
            <a:xfrm>
              <a:off x="6308645"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31" name="Freeform: Shape 230">
              <a:extLst>
                <a:ext uri="{FF2B5EF4-FFF2-40B4-BE49-F238E27FC236}">
                  <a16:creationId xmlns:a16="http://schemas.microsoft.com/office/drawing/2014/main" id="{1F4B5DDB-4DB4-40DD-BBF4-A1C14DCCABC6}"/>
                </a:ext>
              </a:extLst>
            </p:cNvPr>
            <p:cNvSpPr/>
            <p:nvPr/>
          </p:nvSpPr>
          <p:spPr>
            <a:xfrm>
              <a:off x="6464484"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32" name="Freeform: Shape 231">
              <a:extLst>
                <a:ext uri="{FF2B5EF4-FFF2-40B4-BE49-F238E27FC236}">
                  <a16:creationId xmlns:a16="http://schemas.microsoft.com/office/drawing/2014/main" id="{32C39F99-CB69-4FFF-BFAF-BD432EDCC4B0}"/>
                </a:ext>
              </a:extLst>
            </p:cNvPr>
            <p:cNvSpPr/>
            <p:nvPr/>
          </p:nvSpPr>
          <p:spPr>
            <a:xfrm>
              <a:off x="5217842"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33" name="Freeform: Shape 232">
              <a:extLst>
                <a:ext uri="{FF2B5EF4-FFF2-40B4-BE49-F238E27FC236}">
                  <a16:creationId xmlns:a16="http://schemas.microsoft.com/office/drawing/2014/main" id="{4C2DFCD9-5498-4E76-A057-764FF687DA96}"/>
                </a:ext>
              </a:extLst>
            </p:cNvPr>
            <p:cNvSpPr/>
            <p:nvPr/>
          </p:nvSpPr>
          <p:spPr>
            <a:xfrm>
              <a:off x="5919073"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34" name="Freeform: Shape 233">
              <a:extLst>
                <a:ext uri="{FF2B5EF4-FFF2-40B4-BE49-F238E27FC236}">
                  <a16:creationId xmlns:a16="http://schemas.microsoft.com/office/drawing/2014/main" id="{585A9343-380D-4795-99C7-AEEC65032F05}"/>
                </a:ext>
              </a:extLst>
            </p:cNvPr>
            <p:cNvSpPr/>
            <p:nvPr/>
          </p:nvSpPr>
          <p:spPr>
            <a:xfrm>
              <a:off x="6386569"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solidFill>
              <a:srgbClr val="CCCCCC"/>
            </a:solidFill>
            <a:ln w="9525" cap="flat">
              <a:noFill/>
              <a:prstDash val="solid"/>
              <a:miter/>
            </a:ln>
          </p:spPr>
          <p:txBody>
            <a:bodyPr rtlCol="0" anchor="ctr"/>
            <a:lstStyle/>
            <a:p>
              <a:endParaRPr lang="en-US"/>
            </a:p>
          </p:txBody>
        </p:sp>
        <p:sp>
          <p:nvSpPr>
            <p:cNvPr id="235" name="Freeform: Shape 234">
              <a:extLst>
                <a:ext uri="{FF2B5EF4-FFF2-40B4-BE49-F238E27FC236}">
                  <a16:creationId xmlns:a16="http://schemas.microsoft.com/office/drawing/2014/main" id="{D97B0509-2231-4758-A72C-EA1A1AEB7FEF}"/>
                </a:ext>
              </a:extLst>
            </p:cNvPr>
            <p:cNvSpPr/>
            <p:nvPr/>
          </p:nvSpPr>
          <p:spPr>
            <a:xfrm>
              <a:off x="5607424"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36" name="Freeform: Shape 235">
              <a:extLst>
                <a:ext uri="{FF2B5EF4-FFF2-40B4-BE49-F238E27FC236}">
                  <a16:creationId xmlns:a16="http://schemas.microsoft.com/office/drawing/2014/main" id="{5B2689AF-3166-4146-8F04-D49A4A4EEA6F}"/>
                </a:ext>
              </a:extLst>
            </p:cNvPr>
            <p:cNvSpPr/>
            <p:nvPr/>
          </p:nvSpPr>
          <p:spPr>
            <a:xfrm>
              <a:off x="5373681"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37" name="Freeform: Shape 236">
              <a:extLst>
                <a:ext uri="{FF2B5EF4-FFF2-40B4-BE49-F238E27FC236}">
                  <a16:creationId xmlns:a16="http://schemas.microsoft.com/office/drawing/2014/main" id="{EF044DAC-AC0F-4BEF-8A63-64B4CDC6667C}"/>
                </a:ext>
              </a:extLst>
            </p:cNvPr>
            <p:cNvSpPr/>
            <p:nvPr/>
          </p:nvSpPr>
          <p:spPr>
            <a:xfrm>
              <a:off x="5763253"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solidFill>
              <a:srgbClr val="CCCCCC"/>
            </a:solidFill>
            <a:ln w="9525" cap="flat">
              <a:noFill/>
              <a:prstDash val="solid"/>
              <a:miter/>
            </a:ln>
          </p:spPr>
          <p:txBody>
            <a:bodyPr rtlCol="0" anchor="ctr"/>
            <a:lstStyle/>
            <a:p>
              <a:endParaRPr lang="en-US"/>
            </a:p>
          </p:txBody>
        </p:sp>
        <p:sp>
          <p:nvSpPr>
            <p:cNvPr id="238" name="Freeform: Shape 237">
              <a:extLst>
                <a:ext uri="{FF2B5EF4-FFF2-40B4-BE49-F238E27FC236}">
                  <a16:creationId xmlns:a16="http://schemas.microsoft.com/office/drawing/2014/main" id="{D758A2C0-C862-4BB0-8970-729734BC6CA0}"/>
                </a:ext>
              </a:extLst>
            </p:cNvPr>
            <p:cNvSpPr/>
            <p:nvPr/>
          </p:nvSpPr>
          <p:spPr>
            <a:xfrm>
              <a:off x="5841168" y="2321880"/>
              <a:ext cx="51130" cy="49434"/>
            </a:xfrm>
            <a:custGeom>
              <a:avLst/>
              <a:gdLst>
                <a:gd name="connsiteX0" fmla="*/ 24708 w 51130"/>
                <a:gd name="connsiteY0" fmla="*/ 49435 h 49434"/>
                <a:gd name="connsiteX1" fmla="*/ 26422 w 51130"/>
                <a:gd name="connsiteY1" fmla="*/ 49435 h 49434"/>
                <a:gd name="connsiteX2" fmla="*/ 51130 w 51130"/>
                <a:gd name="connsiteY2" fmla="*/ 24717 h 49434"/>
                <a:gd name="connsiteX3" fmla="*/ 26422 w 51130"/>
                <a:gd name="connsiteY3" fmla="*/ 0 h 49434"/>
                <a:gd name="connsiteX4" fmla="*/ 24708 w 51130"/>
                <a:gd name="connsiteY4" fmla="*/ 0 h 49434"/>
                <a:gd name="connsiteX5" fmla="*/ 0 w 51130"/>
                <a:gd name="connsiteY5" fmla="*/ 24717 h 49434"/>
                <a:gd name="connsiteX6" fmla="*/ 24708 w 51130"/>
                <a:gd name="connsiteY6" fmla="*/ 49435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4708" y="49435"/>
                  </a:moveTo>
                  <a:lnTo>
                    <a:pt x="26422" y="49435"/>
                  </a:lnTo>
                  <a:cubicBezTo>
                    <a:pt x="40072" y="49435"/>
                    <a:pt x="51130" y="38367"/>
                    <a:pt x="51130" y="24717"/>
                  </a:cubicBezTo>
                  <a:cubicBezTo>
                    <a:pt x="51130" y="11068"/>
                    <a:pt x="40062" y="0"/>
                    <a:pt x="26422" y="0"/>
                  </a:cubicBezTo>
                  <a:lnTo>
                    <a:pt x="24708" y="0"/>
                  </a:lnTo>
                  <a:cubicBezTo>
                    <a:pt x="11058" y="0"/>
                    <a:pt x="0" y="11068"/>
                    <a:pt x="0" y="24717"/>
                  </a:cubicBezTo>
                  <a:cubicBezTo>
                    <a:pt x="0" y="38367"/>
                    <a:pt x="11058" y="49435"/>
                    <a:pt x="24708" y="49435"/>
                  </a:cubicBezTo>
                  <a:close/>
                </a:path>
              </a:pathLst>
            </a:custGeom>
            <a:solidFill>
              <a:srgbClr val="CCCCCC"/>
            </a:solidFill>
            <a:ln w="9525" cap="flat">
              <a:noFill/>
              <a:prstDash val="solid"/>
              <a:miter/>
            </a:ln>
          </p:spPr>
          <p:txBody>
            <a:bodyPr rtlCol="0" anchor="ctr"/>
            <a:lstStyle/>
            <a:p>
              <a:endParaRPr lang="en-US"/>
            </a:p>
          </p:txBody>
        </p:sp>
        <p:sp>
          <p:nvSpPr>
            <p:cNvPr id="239" name="Freeform: Shape 238">
              <a:extLst>
                <a:ext uri="{FF2B5EF4-FFF2-40B4-BE49-F238E27FC236}">
                  <a16:creationId xmlns:a16="http://schemas.microsoft.com/office/drawing/2014/main" id="{452D5735-84C8-484F-AD8C-4EE8880AF9D3}"/>
                </a:ext>
              </a:extLst>
            </p:cNvPr>
            <p:cNvSpPr/>
            <p:nvPr/>
          </p:nvSpPr>
          <p:spPr>
            <a:xfrm>
              <a:off x="6542389" y="2321880"/>
              <a:ext cx="51130" cy="49434"/>
            </a:xfrm>
            <a:custGeom>
              <a:avLst/>
              <a:gdLst>
                <a:gd name="connsiteX0" fmla="*/ 26423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3 w 51130"/>
                <a:gd name="connsiteY4" fmla="*/ 49435 h 49434"/>
                <a:gd name="connsiteX5" fmla="*/ 51130 w 51130"/>
                <a:gd name="connsiteY5" fmla="*/ 24717 h 49434"/>
                <a:gd name="connsiteX6" fmla="*/ 26423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3" y="0"/>
                  </a:moveTo>
                  <a:lnTo>
                    <a:pt x="24708" y="0"/>
                  </a:lnTo>
                  <a:cubicBezTo>
                    <a:pt x="11059" y="0"/>
                    <a:pt x="0" y="11068"/>
                    <a:pt x="0" y="24717"/>
                  </a:cubicBezTo>
                  <a:cubicBezTo>
                    <a:pt x="0" y="38367"/>
                    <a:pt x="11068" y="49435"/>
                    <a:pt x="24708" y="49435"/>
                  </a:cubicBezTo>
                  <a:lnTo>
                    <a:pt x="26423" y="49435"/>
                  </a:lnTo>
                  <a:cubicBezTo>
                    <a:pt x="40072" y="49435"/>
                    <a:pt x="51130" y="38367"/>
                    <a:pt x="51130" y="24717"/>
                  </a:cubicBezTo>
                  <a:cubicBezTo>
                    <a:pt x="51130" y="11068"/>
                    <a:pt x="40072" y="0"/>
                    <a:pt x="26423" y="0"/>
                  </a:cubicBezTo>
                  <a:close/>
                </a:path>
              </a:pathLst>
            </a:custGeom>
            <a:solidFill>
              <a:srgbClr val="CCCCCC"/>
            </a:solidFill>
            <a:ln w="9525" cap="flat">
              <a:noFill/>
              <a:prstDash val="solid"/>
              <a:miter/>
            </a:ln>
          </p:spPr>
          <p:txBody>
            <a:bodyPr rtlCol="0" anchor="ctr"/>
            <a:lstStyle/>
            <a:p>
              <a:endParaRPr lang="en-US"/>
            </a:p>
          </p:txBody>
        </p:sp>
        <p:sp>
          <p:nvSpPr>
            <p:cNvPr id="240" name="Freeform: Shape 239">
              <a:extLst>
                <a:ext uri="{FF2B5EF4-FFF2-40B4-BE49-F238E27FC236}">
                  <a16:creationId xmlns:a16="http://schemas.microsoft.com/office/drawing/2014/main" id="{439B35D4-F120-409C-ADE4-09228556190C}"/>
                </a:ext>
              </a:extLst>
            </p:cNvPr>
            <p:cNvSpPr/>
            <p:nvPr/>
          </p:nvSpPr>
          <p:spPr>
            <a:xfrm>
              <a:off x="5139937"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41" name="Freeform: Shape 240">
              <a:extLst>
                <a:ext uri="{FF2B5EF4-FFF2-40B4-BE49-F238E27FC236}">
                  <a16:creationId xmlns:a16="http://schemas.microsoft.com/office/drawing/2014/main" id="{EBD953FE-9914-4C8B-BBDD-1C23E4C5B3EC}"/>
                </a:ext>
              </a:extLst>
            </p:cNvPr>
            <p:cNvSpPr/>
            <p:nvPr/>
          </p:nvSpPr>
          <p:spPr>
            <a:xfrm>
              <a:off x="4672450"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solidFill>
              <a:srgbClr val="CCCCCC"/>
            </a:solidFill>
            <a:ln w="9525" cap="flat">
              <a:noFill/>
              <a:prstDash val="solid"/>
              <a:miter/>
            </a:ln>
          </p:spPr>
          <p:txBody>
            <a:bodyPr rtlCol="0" anchor="ctr"/>
            <a:lstStyle/>
            <a:p>
              <a:endParaRPr lang="en-US"/>
            </a:p>
          </p:txBody>
        </p:sp>
        <p:sp>
          <p:nvSpPr>
            <p:cNvPr id="242" name="Freeform: Shape 241">
              <a:extLst>
                <a:ext uri="{FF2B5EF4-FFF2-40B4-BE49-F238E27FC236}">
                  <a16:creationId xmlns:a16="http://schemas.microsoft.com/office/drawing/2014/main" id="{1EB1EC78-B2F7-4A41-B48C-C86EA70C626E}"/>
                </a:ext>
              </a:extLst>
            </p:cNvPr>
            <p:cNvSpPr/>
            <p:nvPr/>
          </p:nvSpPr>
          <p:spPr>
            <a:xfrm>
              <a:off x="4906194"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solidFill>
              <a:srgbClr val="CCCCCC"/>
            </a:solidFill>
            <a:ln w="9525" cap="flat">
              <a:noFill/>
              <a:prstDash val="solid"/>
              <a:miter/>
            </a:ln>
          </p:spPr>
          <p:txBody>
            <a:bodyPr rtlCol="0" anchor="ctr"/>
            <a:lstStyle/>
            <a:p>
              <a:endParaRPr lang="en-US"/>
            </a:p>
          </p:txBody>
        </p:sp>
        <p:sp>
          <p:nvSpPr>
            <p:cNvPr id="243" name="Freeform: Shape 242">
              <a:extLst>
                <a:ext uri="{FF2B5EF4-FFF2-40B4-BE49-F238E27FC236}">
                  <a16:creationId xmlns:a16="http://schemas.microsoft.com/office/drawing/2014/main" id="{EB5BCCE8-2319-43BB-A766-FC03A78752BF}"/>
                </a:ext>
              </a:extLst>
            </p:cNvPr>
            <p:cNvSpPr/>
            <p:nvPr/>
          </p:nvSpPr>
          <p:spPr>
            <a:xfrm>
              <a:off x="5062013"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44" name="Freeform: Shape 243">
              <a:extLst>
                <a:ext uri="{FF2B5EF4-FFF2-40B4-BE49-F238E27FC236}">
                  <a16:creationId xmlns:a16="http://schemas.microsoft.com/office/drawing/2014/main" id="{A8654945-4656-4E40-AC1F-71D59F1D5338}"/>
                </a:ext>
              </a:extLst>
            </p:cNvPr>
            <p:cNvSpPr/>
            <p:nvPr/>
          </p:nvSpPr>
          <p:spPr>
            <a:xfrm>
              <a:off x="5295766"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solidFill>
              <a:srgbClr val="CCCCCC"/>
            </a:solidFill>
            <a:ln w="9525" cap="flat">
              <a:noFill/>
              <a:prstDash val="solid"/>
              <a:miter/>
            </a:ln>
          </p:spPr>
          <p:txBody>
            <a:bodyPr rtlCol="0" anchor="ctr"/>
            <a:lstStyle/>
            <a:p>
              <a:endParaRPr lang="en-US"/>
            </a:p>
          </p:txBody>
        </p:sp>
        <p:sp>
          <p:nvSpPr>
            <p:cNvPr id="245" name="Freeform: Shape 244">
              <a:extLst>
                <a:ext uri="{FF2B5EF4-FFF2-40B4-BE49-F238E27FC236}">
                  <a16:creationId xmlns:a16="http://schemas.microsoft.com/office/drawing/2014/main" id="{C954278A-B5CA-4782-8F2E-5BC1741C546E}"/>
                </a:ext>
              </a:extLst>
            </p:cNvPr>
            <p:cNvSpPr/>
            <p:nvPr/>
          </p:nvSpPr>
          <p:spPr>
            <a:xfrm>
              <a:off x="5685329"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46" name="Freeform: Shape 245">
              <a:extLst>
                <a:ext uri="{FF2B5EF4-FFF2-40B4-BE49-F238E27FC236}">
                  <a16:creationId xmlns:a16="http://schemas.microsoft.com/office/drawing/2014/main" id="{DDC6B2AA-2679-4C35-832F-15E0F87447DB}"/>
                </a:ext>
              </a:extLst>
            </p:cNvPr>
            <p:cNvSpPr/>
            <p:nvPr/>
          </p:nvSpPr>
          <p:spPr>
            <a:xfrm>
              <a:off x="4828270"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9"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47" name="Freeform: Shape 246">
              <a:extLst>
                <a:ext uri="{FF2B5EF4-FFF2-40B4-BE49-F238E27FC236}">
                  <a16:creationId xmlns:a16="http://schemas.microsoft.com/office/drawing/2014/main" id="{A5350D77-D31C-4CB7-8074-8439BBAEE79F}"/>
                </a:ext>
              </a:extLst>
            </p:cNvPr>
            <p:cNvSpPr/>
            <p:nvPr/>
          </p:nvSpPr>
          <p:spPr>
            <a:xfrm>
              <a:off x="6152826"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62" y="0"/>
                    <a:pt x="26422" y="0"/>
                  </a:cubicBezTo>
                  <a:close/>
                </a:path>
              </a:pathLst>
            </a:custGeom>
            <a:solidFill>
              <a:srgbClr val="CCCCCC"/>
            </a:solidFill>
            <a:ln w="9525" cap="flat">
              <a:noFill/>
              <a:prstDash val="solid"/>
              <a:miter/>
            </a:ln>
          </p:spPr>
          <p:txBody>
            <a:bodyPr rtlCol="0" anchor="ctr"/>
            <a:lstStyle/>
            <a:p>
              <a:endParaRPr lang="en-US"/>
            </a:p>
          </p:txBody>
        </p:sp>
        <p:sp>
          <p:nvSpPr>
            <p:cNvPr id="248" name="Freeform: Shape 247">
              <a:extLst>
                <a:ext uri="{FF2B5EF4-FFF2-40B4-BE49-F238E27FC236}">
                  <a16:creationId xmlns:a16="http://schemas.microsoft.com/office/drawing/2014/main" id="{BC4D0BBF-5934-4428-8676-456E808C3C92}"/>
                </a:ext>
              </a:extLst>
            </p:cNvPr>
            <p:cNvSpPr/>
            <p:nvPr/>
          </p:nvSpPr>
          <p:spPr>
            <a:xfrm>
              <a:off x="5996997" y="2321880"/>
              <a:ext cx="51130" cy="49434"/>
            </a:xfrm>
            <a:custGeom>
              <a:avLst/>
              <a:gdLst>
                <a:gd name="connsiteX0" fmla="*/ 26422 w 51130"/>
                <a:gd name="connsiteY0" fmla="*/ 0 h 49434"/>
                <a:gd name="connsiteX1" fmla="*/ 24708 w 51130"/>
                <a:gd name="connsiteY1" fmla="*/ 0 h 49434"/>
                <a:gd name="connsiteX2" fmla="*/ 0 w 51130"/>
                <a:gd name="connsiteY2" fmla="*/ 24717 h 49434"/>
                <a:gd name="connsiteX3" fmla="*/ 24708 w 51130"/>
                <a:gd name="connsiteY3" fmla="*/ 49435 h 49434"/>
                <a:gd name="connsiteX4" fmla="*/ 26422 w 51130"/>
                <a:gd name="connsiteY4" fmla="*/ 49435 h 49434"/>
                <a:gd name="connsiteX5" fmla="*/ 51130 w 51130"/>
                <a:gd name="connsiteY5" fmla="*/ 24717 h 49434"/>
                <a:gd name="connsiteX6" fmla="*/ 26422 w 51130"/>
                <a:gd name="connsiteY6" fmla="*/ 0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6422" y="0"/>
                  </a:moveTo>
                  <a:lnTo>
                    <a:pt x="24708" y="0"/>
                  </a:lnTo>
                  <a:cubicBezTo>
                    <a:pt x="11058" y="0"/>
                    <a:pt x="0" y="11068"/>
                    <a:pt x="0" y="24717"/>
                  </a:cubicBezTo>
                  <a:cubicBezTo>
                    <a:pt x="0" y="38367"/>
                    <a:pt x="11068" y="49435"/>
                    <a:pt x="24708" y="49435"/>
                  </a:cubicBezTo>
                  <a:lnTo>
                    <a:pt x="26422" y="49435"/>
                  </a:lnTo>
                  <a:cubicBezTo>
                    <a:pt x="40072" y="49435"/>
                    <a:pt x="51130" y="38367"/>
                    <a:pt x="51130" y="24717"/>
                  </a:cubicBezTo>
                  <a:cubicBezTo>
                    <a:pt x="51130" y="11068"/>
                    <a:pt x="40072" y="0"/>
                    <a:pt x="26422" y="0"/>
                  </a:cubicBezTo>
                  <a:close/>
                </a:path>
              </a:pathLst>
            </a:custGeom>
            <a:solidFill>
              <a:srgbClr val="CCCCCC"/>
            </a:solidFill>
            <a:ln w="9525" cap="flat">
              <a:noFill/>
              <a:prstDash val="solid"/>
              <a:miter/>
            </a:ln>
          </p:spPr>
          <p:txBody>
            <a:bodyPr rtlCol="0" anchor="ctr"/>
            <a:lstStyle/>
            <a:p>
              <a:endParaRPr lang="en-US"/>
            </a:p>
          </p:txBody>
        </p:sp>
        <p:sp>
          <p:nvSpPr>
            <p:cNvPr id="249" name="Freeform: Shape 248">
              <a:extLst>
                <a:ext uri="{FF2B5EF4-FFF2-40B4-BE49-F238E27FC236}">
                  <a16:creationId xmlns:a16="http://schemas.microsoft.com/office/drawing/2014/main" id="{E041A3FB-66CE-4707-952B-A5AE3A1ADE9B}"/>
                </a:ext>
              </a:extLst>
            </p:cNvPr>
            <p:cNvSpPr/>
            <p:nvPr/>
          </p:nvSpPr>
          <p:spPr>
            <a:xfrm>
              <a:off x="6620303" y="2321880"/>
              <a:ext cx="51130" cy="49434"/>
            </a:xfrm>
            <a:custGeom>
              <a:avLst/>
              <a:gdLst>
                <a:gd name="connsiteX0" fmla="*/ 24708 w 51130"/>
                <a:gd name="connsiteY0" fmla="*/ 49435 h 49434"/>
                <a:gd name="connsiteX1" fmla="*/ 26422 w 51130"/>
                <a:gd name="connsiteY1" fmla="*/ 49435 h 49434"/>
                <a:gd name="connsiteX2" fmla="*/ 51130 w 51130"/>
                <a:gd name="connsiteY2" fmla="*/ 24717 h 49434"/>
                <a:gd name="connsiteX3" fmla="*/ 26422 w 51130"/>
                <a:gd name="connsiteY3" fmla="*/ 0 h 49434"/>
                <a:gd name="connsiteX4" fmla="*/ 24708 w 51130"/>
                <a:gd name="connsiteY4" fmla="*/ 0 h 49434"/>
                <a:gd name="connsiteX5" fmla="*/ 0 w 51130"/>
                <a:gd name="connsiteY5" fmla="*/ 24717 h 49434"/>
                <a:gd name="connsiteX6" fmla="*/ 24708 w 51130"/>
                <a:gd name="connsiteY6" fmla="*/ 49435 h 49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130" h="49434">
                  <a:moveTo>
                    <a:pt x="24708" y="49435"/>
                  </a:moveTo>
                  <a:lnTo>
                    <a:pt x="26422" y="49435"/>
                  </a:lnTo>
                  <a:cubicBezTo>
                    <a:pt x="40072" y="49435"/>
                    <a:pt x="51130" y="38367"/>
                    <a:pt x="51130" y="24717"/>
                  </a:cubicBezTo>
                  <a:cubicBezTo>
                    <a:pt x="51130" y="11068"/>
                    <a:pt x="40062" y="0"/>
                    <a:pt x="26422" y="0"/>
                  </a:cubicBezTo>
                  <a:lnTo>
                    <a:pt x="24708" y="0"/>
                  </a:lnTo>
                  <a:cubicBezTo>
                    <a:pt x="11058" y="0"/>
                    <a:pt x="0" y="11068"/>
                    <a:pt x="0" y="24717"/>
                  </a:cubicBezTo>
                  <a:cubicBezTo>
                    <a:pt x="0" y="38367"/>
                    <a:pt x="11068" y="49435"/>
                    <a:pt x="24708" y="49435"/>
                  </a:cubicBezTo>
                  <a:close/>
                </a:path>
              </a:pathLst>
            </a:custGeom>
            <a:solidFill>
              <a:srgbClr val="CCCCCC"/>
            </a:solidFill>
            <a:ln w="9525" cap="flat">
              <a:noFill/>
              <a:prstDash val="solid"/>
              <a:miter/>
            </a:ln>
          </p:spPr>
          <p:txBody>
            <a:bodyPr rtlCol="0" anchor="ctr"/>
            <a:lstStyle/>
            <a:p>
              <a:endParaRPr lang="en-US"/>
            </a:p>
          </p:txBody>
        </p:sp>
        <p:sp>
          <p:nvSpPr>
            <p:cNvPr id="250" name="Freeform: Shape 249">
              <a:extLst>
                <a:ext uri="{FF2B5EF4-FFF2-40B4-BE49-F238E27FC236}">
                  <a16:creationId xmlns:a16="http://schemas.microsoft.com/office/drawing/2014/main" id="{537E6D10-1C90-470F-ACA3-5C290666989A}"/>
                </a:ext>
              </a:extLst>
            </p:cNvPr>
            <p:cNvSpPr/>
            <p:nvPr/>
          </p:nvSpPr>
          <p:spPr>
            <a:xfrm>
              <a:off x="5529891"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51" name="Freeform: Shape 250">
              <a:extLst>
                <a:ext uri="{FF2B5EF4-FFF2-40B4-BE49-F238E27FC236}">
                  <a16:creationId xmlns:a16="http://schemas.microsoft.com/office/drawing/2014/main" id="{8091B857-FC8B-434C-B158-ACCA2E0B0039}"/>
                </a:ext>
              </a:extLst>
            </p:cNvPr>
            <p:cNvSpPr/>
            <p:nvPr/>
          </p:nvSpPr>
          <p:spPr>
            <a:xfrm>
              <a:off x="5841549" y="2382621"/>
              <a:ext cx="50368" cy="48653"/>
            </a:xfrm>
            <a:custGeom>
              <a:avLst/>
              <a:gdLst>
                <a:gd name="connsiteX0" fmla="*/ 24327 w 50368"/>
                <a:gd name="connsiteY0" fmla="*/ 48654 h 48653"/>
                <a:gd name="connsiteX1" fmla="*/ 26041 w 50368"/>
                <a:gd name="connsiteY1" fmla="*/ 48654 h 48653"/>
                <a:gd name="connsiteX2" fmla="*/ 50368 w 50368"/>
                <a:gd name="connsiteY2" fmla="*/ 24327 h 48653"/>
                <a:gd name="connsiteX3" fmla="*/ 26041 w 50368"/>
                <a:gd name="connsiteY3" fmla="*/ 0 h 48653"/>
                <a:gd name="connsiteX4" fmla="*/ 24327 w 50368"/>
                <a:gd name="connsiteY4" fmla="*/ 0 h 48653"/>
                <a:gd name="connsiteX5" fmla="*/ 0 w 50368"/>
                <a:gd name="connsiteY5" fmla="*/ 24327 h 48653"/>
                <a:gd name="connsiteX6" fmla="*/ 24327 w 50368"/>
                <a:gd name="connsiteY6" fmla="*/ 48654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4327" y="48654"/>
                  </a:moveTo>
                  <a:lnTo>
                    <a:pt x="26041" y="48654"/>
                  </a:lnTo>
                  <a:cubicBezTo>
                    <a:pt x="39481" y="48654"/>
                    <a:pt x="50368" y="37757"/>
                    <a:pt x="50368" y="24327"/>
                  </a:cubicBezTo>
                  <a:cubicBezTo>
                    <a:pt x="50368" y="10897"/>
                    <a:pt x="39481" y="0"/>
                    <a:pt x="26041" y="0"/>
                  </a:cubicBezTo>
                  <a:lnTo>
                    <a:pt x="24327" y="0"/>
                  </a:lnTo>
                  <a:cubicBezTo>
                    <a:pt x="10897" y="0"/>
                    <a:pt x="0" y="10897"/>
                    <a:pt x="0" y="24327"/>
                  </a:cubicBezTo>
                  <a:cubicBezTo>
                    <a:pt x="0" y="37757"/>
                    <a:pt x="10887" y="48654"/>
                    <a:pt x="24327" y="48654"/>
                  </a:cubicBezTo>
                  <a:close/>
                </a:path>
              </a:pathLst>
            </a:custGeom>
            <a:solidFill>
              <a:srgbClr val="CCCCCC"/>
            </a:solidFill>
            <a:ln w="9525" cap="flat">
              <a:noFill/>
              <a:prstDash val="solid"/>
              <a:miter/>
            </a:ln>
          </p:spPr>
          <p:txBody>
            <a:bodyPr rtlCol="0" anchor="ctr"/>
            <a:lstStyle/>
            <a:p>
              <a:endParaRPr lang="en-US"/>
            </a:p>
          </p:txBody>
        </p:sp>
        <p:sp>
          <p:nvSpPr>
            <p:cNvPr id="252" name="Freeform: Shape 251">
              <a:extLst>
                <a:ext uri="{FF2B5EF4-FFF2-40B4-BE49-F238E27FC236}">
                  <a16:creationId xmlns:a16="http://schemas.microsoft.com/office/drawing/2014/main" id="{5E32761D-1457-4DF6-98EC-1859D4C522F4}"/>
                </a:ext>
              </a:extLst>
            </p:cNvPr>
            <p:cNvSpPr/>
            <p:nvPr/>
          </p:nvSpPr>
          <p:spPr>
            <a:xfrm>
              <a:off x="4611995" y="2385252"/>
              <a:ext cx="33287" cy="46022"/>
            </a:xfrm>
            <a:custGeom>
              <a:avLst/>
              <a:gdLst>
                <a:gd name="connsiteX0" fmla="*/ 8658 w 33287"/>
                <a:gd name="connsiteY0" fmla="*/ 46023 h 46022"/>
                <a:gd name="connsiteX1" fmla="*/ 33042 w 33287"/>
                <a:gd name="connsiteY1" fmla="*/ 25372 h 46022"/>
                <a:gd name="connsiteX2" fmla="*/ 19203 w 33287"/>
                <a:gd name="connsiteY2" fmla="*/ 7 h 46022"/>
                <a:gd name="connsiteX3" fmla="*/ 19069 w 33287"/>
                <a:gd name="connsiteY3" fmla="*/ 55 h 46022"/>
                <a:gd name="connsiteX4" fmla="*/ 10 w 33287"/>
                <a:gd name="connsiteY4" fmla="*/ 44594 h 46022"/>
                <a:gd name="connsiteX5" fmla="*/ 76 w 33287"/>
                <a:gd name="connsiteY5" fmla="*/ 44737 h 46022"/>
                <a:gd name="connsiteX6" fmla="*/ 7468 w 33287"/>
                <a:gd name="connsiteY6" fmla="*/ 46013 h 46022"/>
                <a:gd name="connsiteX7" fmla="*/ 8658 w 33287"/>
                <a:gd name="connsiteY7" fmla="*/ 46013 h 46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87" h="46022">
                  <a:moveTo>
                    <a:pt x="8658" y="46023"/>
                  </a:moveTo>
                  <a:cubicBezTo>
                    <a:pt x="20736" y="46023"/>
                    <a:pt x="31366" y="37345"/>
                    <a:pt x="33042" y="25372"/>
                  </a:cubicBezTo>
                  <a:cubicBezTo>
                    <a:pt x="34614" y="14180"/>
                    <a:pt x="28470" y="4265"/>
                    <a:pt x="19203" y="7"/>
                  </a:cubicBezTo>
                  <a:cubicBezTo>
                    <a:pt x="19155" y="-12"/>
                    <a:pt x="19088" y="7"/>
                    <a:pt x="19069" y="55"/>
                  </a:cubicBezTo>
                  <a:cubicBezTo>
                    <a:pt x="12392" y="14733"/>
                    <a:pt x="6068" y="29592"/>
                    <a:pt x="10" y="44594"/>
                  </a:cubicBezTo>
                  <a:cubicBezTo>
                    <a:pt x="-19" y="44651"/>
                    <a:pt x="19" y="44718"/>
                    <a:pt x="76" y="44737"/>
                  </a:cubicBezTo>
                  <a:cubicBezTo>
                    <a:pt x="2420" y="45499"/>
                    <a:pt x="4877" y="46013"/>
                    <a:pt x="7468" y="46013"/>
                  </a:cubicBezTo>
                  <a:lnTo>
                    <a:pt x="8658" y="46013"/>
                  </a:lnTo>
                  <a:close/>
                </a:path>
              </a:pathLst>
            </a:custGeom>
            <a:solidFill>
              <a:srgbClr val="CCCCCC"/>
            </a:solidFill>
            <a:ln w="9525" cap="flat">
              <a:noFill/>
              <a:prstDash val="solid"/>
              <a:miter/>
            </a:ln>
          </p:spPr>
          <p:txBody>
            <a:bodyPr rtlCol="0" anchor="ctr"/>
            <a:lstStyle/>
            <a:p>
              <a:endParaRPr lang="en-US"/>
            </a:p>
          </p:txBody>
        </p:sp>
        <p:sp>
          <p:nvSpPr>
            <p:cNvPr id="253" name="Freeform: Shape 252">
              <a:extLst>
                <a:ext uri="{FF2B5EF4-FFF2-40B4-BE49-F238E27FC236}">
                  <a16:creationId xmlns:a16="http://schemas.microsoft.com/office/drawing/2014/main" id="{8B595B8D-4D25-4EA9-8037-C73F7F0B4684}"/>
                </a:ext>
              </a:extLst>
            </p:cNvPr>
            <p:cNvSpPr/>
            <p:nvPr/>
          </p:nvSpPr>
          <p:spPr>
            <a:xfrm>
              <a:off x="6153207"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54" name="Freeform: Shape 253">
              <a:extLst>
                <a:ext uri="{FF2B5EF4-FFF2-40B4-BE49-F238E27FC236}">
                  <a16:creationId xmlns:a16="http://schemas.microsoft.com/office/drawing/2014/main" id="{E7A17DD1-4A7A-4700-A12D-5BCEDBE9785B}"/>
                </a:ext>
              </a:extLst>
            </p:cNvPr>
            <p:cNvSpPr/>
            <p:nvPr/>
          </p:nvSpPr>
          <p:spPr>
            <a:xfrm>
              <a:off x="4828651"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55" name="Freeform: Shape 254">
              <a:extLst>
                <a:ext uri="{FF2B5EF4-FFF2-40B4-BE49-F238E27FC236}">
                  <a16:creationId xmlns:a16="http://schemas.microsoft.com/office/drawing/2014/main" id="{A26A413F-B494-4A79-A46C-9F8CA20DBD31}"/>
                </a:ext>
              </a:extLst>
            </p:cNvPr>
            <p:cNvSpPr/>
            <p:nvPr/>
          </p:nvSpPr>
          <p:spPr>
            <a:xfrm>
              <a:off x="5997378"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56" name="Freeform: Shape 255">
              <a:extLst>
                <a:ext uri="{FF2B5EF4-FFF2-40B4-BE49-F238E27FC236}">
                  <a16:creationId xmlns:a16="http://schemas.microsoft.com/office/drawing/2014/main" id="{D78A72B0-335A-46F7-AA44-0481AB6F811C}"/>
                </a:ext>
              </a:extLst>
            </p:cNvPr>
            <p:cNvSpPr/>
            <p:nvPr/>
          </p:nvSpPr>
          <p:spPr>
            <a:xfrm>
              <a:off x="6464865"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6" y="0"/>
                    <a:pt x="0" y="10897"/>
                    <a:pt x="0" y="24327"/>
                  </a:cubicBezTo>
                  <a:cubicBezTo>
                    <a:pt x="0" y="37757"/>
                    <a:pt x="10896" y="48654"/>
                    <a:pt x="24327" y="48654"/>
                  </a:cubicBezTo>
                  <a:lnTo>
                    <a:pt x="26041" y="48654"/>
                  </a:lnTo>
                  <a:cubicBezTo>
                    <a:pt x="39481" y="48654"/>
                    <a:pt x="50368" y="37757"/>
                    <a:pt x="50368" y="24327"/>
                  </a:cubicBezTo>
                  <a:cubicBezTo>
                    <a:pt x="50368" y="10897"/>
                    <a:pt x="39471" y="0"/>
                    <a:pt x="26041" y="0"/>
                  </a:cubicBezTo>
                  <a:close/>
                </a:path>
              </a:pathLst>
            </a:custGeom>
            <a:solidFill>
              <a:srgbClr val="CCCCCC"/>
            </a:solidFill>
            <a:ln w="9525" cap="flat">
              <a:noFill/>
              <a:prstDash val="solid"/>
              <a:miter/>
            </a:ln>
          </p:spPr>
          <p:txBody>
            <a:bodyPr rtlCol="0" anchor="ctr"/>
            <a:lstStyle/>
            <a:p>
              <a:endParaRPr lang="en-US"/>
            </a:p>
          </p:txBody>
        </p:sp>
        <p:sp>
          <p:nvSpPr>
            <p:cNvPr id="257" name="Freeform: Shape 256">
              <a:extLst>
                <a:ext uri="{FF2B5EF4-FFF2-40B4-BE49-F238E27FC236}">
                  <a16:creationId xmlns:a16="http://schemas.microsoft.com/office/drawing/2014/main" id="{58AB9FBD-D35F-45D0-B755-5413D5B48222}"/>
                </a:ext>
              </a:extLst>
            </p:cNvPr>
            <p:cNvSpPr/>
            <p:nvPr/>
          </p:nvSpPr>
          <p:spPr>
            <a:xfrm>
              <a:off x="6309026"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58" name="Freeform: Shape 257">
              <a:extLst>
                <a:ext uri="{FF2B5EF4-FFF2-40B4-BE49-F238E27FC236}">
                  <a16:creationId xmlns:a16="http://schemas.microsoft.com/office/drawing/2014/main" id="{53D6A912-4B0C-41E3-8694-3C42148AF74B}"/>
                </a:ext>
              </a:extLst>
            </p:cNvPr>
            <p:cNvSpPr/>
            <p:nvPr/>
          </p:nvSpPr>
          <p:spPr>
            <a:xfrm>
              <a:off x="4750746"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59" name="Freeform: Shape 258">
              <a:extLst>
                <a:ext uri="{FF2B5EF4-FFF2-40B4-BE49-F238E27FC236}">
                  <a16:creationId xmlns:a16="http://schemas.microsoft.com/office/drawing/2014/main" id="{C50EC882-AC30-4F88-9CE2-7E904170192C}"/>
                </a:ext>
              </a:extLst>
            </p:cNvPr>
            <p:cNvSpPr/>
            <p:nvPr/>
          </p:nvSpPr>
          <p:spPr>
            <a:xfrm>
              <a:off x="4906575"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60" name="Freeform: Shape 259">
              <a:extLst>
                <a:ext uri="{FF2B5EF4-FFF2-40B4-BE49-F238E27FC236}">
                  <a16:creationId xmlns:a16="http://schemas.microsoft.com/office/drawing/2014/main" id="{1C108258-876D-49DA-94DE-1D63E2C311B9}"/>
                </a:ext>
              </a:extLst>
            </p:cNvPr>
            <p:cNvSpPr/>
            <p:nvPr/>
          </p:nvSpPr>
          <p:spPr>
            <a:xfrm>
              <a:off x="6075283"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61" name="Freeform: Shape 260">
              <a:extLst>
                <a:ext uri="{FF2B5EF4-FFF2-40B4-BE49-F238E27FC236}">
                  <a16:creationId xmlns:a16="http://schemas.microsoft.com/office/drawing/2014/main" id="{35446A06-73B1-4F82-B63D-AAD928EFED8B}"/>
                </a:ext>
              </a:extLst>
            </p:cNvPr>
            <p:cNvSpPr/>
            <p:nvPr/>
          </p:nvSpPr>
          <p:spPr>
            <a:xfrm>
              <a:off x="5451967"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62" name="Freeform: Shape 261">
              <a:extLst>
                <a:ext uri="{FF2B5EF4-FFF2-40B4-BE49-F238E27FC236}">
                  <a16:creationId xmlns:a16="http://schemas.microsoft.com/office/drawing/2014/main" id="{97077225-C88A-4794-A982-B1C8D6188099}"/>
                </a:ext>
              </a:extLst>
            </p:cNvPr>
            <p:cNvSpPr/>
            <p:nvPr/>
          </p:nvSpPr>
          <p:spPr>
            <a:xfrm>
              <a:off x="6620694"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63" name="Freeform: Shape 262">
              <a:extLst>
                <a:ext uri="{FF2B5EF4-FFF2-40B4-BE49-F238E27FC236}">
                  <a16:creationId xmlns:a16="http://schemas.microsoft.com/office/drawing/2014/main" id="{BD63DF52-5A73-4141-ABEF-A2A302958939}"/>
                </a:ext>
              </a:extLst>
            </p:cNvPr>
            <p:cNvSpPr/>
            <p:nvPr/>
          </p:nvSpPr>
          <p:spPr>
            <a:xfrm>
              <a:off x="6231121"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1" y="0"/>
                    <a:pt x="26041" y="0"/>
                  </a:cubicBezTo>
                  <a:close/>
                </a:path>
              </a:pathLst>
            </a:custGeom>
            <a:solidFill>
              <a:srgbClr val="CCCCCC"/>
            </a:solidFill>
            <a:ln w="9525" cap="flat">
              <a:noFill/>
              <a:prstDash val="solid"/>
              <a:miter/>
            </a:ln>
          </p:spPr>
          <p:txBody>
            <a:bodyPr rtlCol="0" anchor="ctr"/>
            <a:lstStyle/>
            <a:p>
              <a:endParaRPr lang="en-US"/>
            </a:p>
          </p:txBody>
        </p:sp>
        <p:sp>
          <p:nvSpPr>
            <p:cNvPr id="264" name="Freeform: Shape 263">
              <a:extLst>
                <a:ext uri="{FF2B5EF4-FFF2-40B4-BE49-F238E27FC236}">
                  <a16:creationId xmlns:a16="http://schemas.microsoft.com/office/drawing/2014/main" id="{05CC2FF8-9EFE-4DAE-B320-122C0C26ADA1}"/>
                </a:ext>
              </a:extLst>
            </p:cNvPr>
            <p:cNvSpPr/>
            <p:nvPr/>
          </p:nvSpPr>
          <p:spPr>
            <a:xfrm>
              <a:off x="5374062"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65" name="Freeform: Shape 264">
              <a:extLst>
                <a:ext uri="{FF2B5EF4-FFF2-40B4-BE49-F238E27FC236}">
                  <a16:creationId xmlns:a16="http://schemas.microsoft.com/office/drawing/2014/main" id="{43E2E77E-8C6A-4B30-B8B2-7D4FD9BDB67D}"/>
                </a:ext>
              </a:extLst>
            </p:cNvPr>
            <p:cNvSpPr/>
            <p:nvPr/>
          </p:nvSpPr>
          <p:spPr>
            <a:xfrm>
              <a:off x="5296147"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66" name="Freeform: Shape 265">
              <a:extLst>
                <a:ext uri="{FF2B5EF4-FFF2-40B4-BE49-F238E27FC236}">
                  <a16:creationId xmlns:a16="http://schemas.microsoft.com/office/drawing/2014/main" id="{48BABB1B-BB0F-4F2B-A0BC-8F21FB92D74A}"/>
                </a:ext>
              </a:extLst>
            </p:cNvPr>
            <p:cNvSpPr/>
            <p:nvPr/>
          </p:nvSpPr>
          <p:spPr>
            <a:xfrm>
              <a:off x="5685710"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67" name="Freeform: Shape 266">
              <a:extLst>
                <a:ext uri="{FF2B5EF4-FFF2-40B4-BE49-F238E27FC236}">
                  <a16:creationId xmlns:a16="http://schemas.microsoft.com/office/drawing/2014/main" id="{C3BE5412-4E57-4927-8718-E31ECFE33F56}"/>
                </a:ext>
              </a:extLst>
            </p:cNvPr>
            <p:cNvSpPr/>
            <p:nvPr/>
          </p:nvSpPr>
          <p:spPr>
            <a:xfrm>
              <a:off x="5062394"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68" name="Freeform: Shape 267">
              <a:extLst>
                <a:ext uri="{FF2B5EF4-FFF2-40B4-BE49-F238E27FC236}">
                  <a16:creationId xmlns:a16="http://schemas.microsoft.com/office/drawing/2014/main" id="{CB9DF2EA-F73A-4AAE-8119-CAEB3502D529}"/>
                </a:ext>
              </a:extLst>
            </p:cNvPr>
            <p:cNvSpPr/>
            <p:nvPr/>
          </p:nvSpPr>
          <p:spPr>
            <a:xfrm>
              <a:off x="6542770"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69" name="Freeform: Shape 268">
              <a:extLst>
                <a:ext uri="{FF2B5EF4-FFF2-40B4-BE49-F238E27FC236}">
                  <a16:creationId xmlns:a16="http://schemas.microsoft.com/office/drawing/2014/main" id="{EE80D681-2931-48BF-8584-CEAC4D030085}"/>
                </a:ext>
              </a:extLst>
            </p:cNvPr>
            <p:cNvSpPr/>
            <p:nvPr/>
          </p:nvSpPr>
          <p:spPr>
            <a:xfrm>
              <a:off x="4672831"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70" name="Freeform: Shape 269">
              <a:extLst>
                <a:ext uri="{FF2B5EF4-FFF2-40B4-BE49-F238E27FC236}">
                  <a16:creationId xmlns:a16="http://schemas.microsoft.com/office/drawing/2014/main" id="{E95BBEC1-DE40-456D-BC0B-D59781FC0855}"/>
                </a:ext>
              </a:extLst>
            </p:cNvPr>
            <p:cNvSpPr/>
            <p:nvPr/>
          </p:nvSpPr>
          <p:spPr>
            <a:xfrm>
              <a:off x="5140318"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71" name="Freeform: Shape 270">
              <a:extLst>
                <a:ext uri="{FF2B5EF4-FFF2-40B4-BE49-F238E27FC236}">
                  <a16:creationId xmlns:a16="http://schemas.microsoft.com/office/drawing/2014/main" id="{7B41C27C-A00B-4E19-B0AC-0F7F2A5961D5}"/>
                </a:ext>
              </a:extLst>
            </p:cNvPr>
            <p:cNvSpPr/>
            <p:nvPr/>
          </p:nvSpPr>
          <p:spPr>
            <a:xfrm>
              <a:off x="5763634"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72" name="Freeform: Shape 271">
              <a:extLst>
                <a:ext uri="{FF2B5EF4-FFF2-40B4-BE49-F238E27FC236}">
                  <a16:creationId xmlns:a16="http://schemas.microsoft.com/office/drawing/2014/main" id="{AC9B0126-4EDB-4172-B46D-27EACA967ED3}"/>
                </a:ext>
              </a:extLst>
            </p:cNvPr>
            <p:cNvSpPr/>
            <p:nvPr/>
          </p:nvSpPr>
          <p:spPr>
            <a:xfrm>
              <a:off x="4984489"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72"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73" name="Freeform: Shape 272">
              <a:extLst>
                <a:ext uri="{FF2B5EF4-FFF2-40B4-BE49-F238E27FC236}">
                  <a16:creationId xmlns:a16="http://schemas.microsoft.com/office/drawing/2014/main" id="{EB979521-4DA6-4A15-ADC4-CE741AD390B4}"/>
                </a:ext>
              </a:extLst>
            </p:cNvPr>
            <p:cNvSpPr/>
            <p:nvPr/>
          </p:nvSpPr>
          <p:spPr>
            <a:xfrm>
              <a:off x="5218223"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6E12D109-9A5B-4222-B6D2-F200612DDFAD}"/>
                </a:ext>
              </a:extLst>
            </p:cNvPr>
            <p:cNvSpPr/>
            <p:nvPr/>
          </p:nvSpPr>
          <p:spPr>
            <a:xfrm>
              <a:off x="5919454"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81" y="0"/>
                    <a:pt x="26041" y="0"/>
                  </a:cubicBezTo>
                  <a:close/>
                </a:path>
              </a:pathLst>
            </a:custGeom>
            <a:solidFill>
              <a:srgbClr val="CCCCCC"/>
            </a:solid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7B968B66-BDF9-4157-960C-484B0376A596}"/>
                </a:ext>
              </a:extLst>
            </p:cNvPr>
            <p:cNvSpPr/>
            <p:nvPr/>
          </p:nvSpPr>
          <p:spPr>
            <a:xfrm>
              <a:off x="5607805"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76" name="Freeform: Shape 275">
              <a:extLst>
                <a:ext uri="{FF2B5EF4-FFF2-40B4-BE49-F238E27FC236}">
                  <a16:creationId xmlns:a16="http://schemas.microsoft.com/office/drawing/2014/main" id="{B350D8FF-DF39-4BC4-B81D-A4183892A644}"/>
                </a:ext>
              </a:extLst>
            </p:cNvPr>
            <p:cNvSpPr/>
            <p:nvPr/>
          </p:nvSpPr>
          <p:spPr>
            <a:xfrm>
              <a:off x="6698603" y="2385258"/>
              <a:ext cx="33285" cy="46017"/>
            </a:xfrm>
            <a:custGeom>
              <a:avLst/>
              <a:gdLst>
                <a:gd name="connsiteX0" fmla="*/ 243 w 33285"/>
                <a:gd name="connsiteY0" fmla="*/ 25377 h 46017"/>
                <a:gd name="connsiteX1" fmla="*/ 24627 w 33285"/>
                <a:gd name="connsiteY1" fmla="*/ 46017 h 46017"/>
                <a:gd name="connsiteX2" fmla="*/ 25818 w 33285"/>
                <a:gd name="connsiteY2" fmla="*/ 46017 h 46017"/>
                <a:gd name="connsiteX3" fmla="*/ 33209 w 33285"/>
                <a:gd name="connsiteY3" fmla="*/ 44741 h 46017"/>
                <a:gd name="connsiteX4" fmla="*/ 33276 w 33285"/>
                <a:gd name="connsiteY4" fmla="*/ 44598 h 46017"/>
                <a:gd name="connsiteX5" fmla="*/ 14216 w 33285"/>
                <a:gd name="connsiteY5" fmla="*/ 59 h 46017"/>
                <a:gd name="connsiteX6" fmla="*/ 14083 w 33285"/>
                <a:gd name="connsiteY6" fmla="*/ 11 h 46017"/>
                <a:gd name="connsiteX7" fmla="*/ 243 w 33285"/>
                <a:gd name="connsiteY7" fmla="*/ 25377 h 460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85" h="46017">
                  <a:moveTo>
                    <a:pt x="243" y="25377"/>
                  </a:moveTo>
                  <a:cubicBezTo>
                    <a:pt x="1919" y="37340"/>
                    <a:pt x="12549" y="46017"/>
                    <a:pt x="24627" y="46017"/>
                  </a:cubicBezTo>
                  <a:lnTo>
                    <a:pt x="25818" y="46017"/>
                  </a:lnTo>
                  <a:cubicBezTo>
                    <a:pt x="28418" y="46017"/>
                    <a:pt x="30866" y="45503"/>
                    <a:pt x="33209" y="44741"/>
                  </a:cubicBezTo>
                  <a:cubicBezTo>
                    <a:pt x="33266" y="44722"/>
                    <a:pt x="33304" y="44655"/>
                    <a:pt x="33276" y="44598"/>
                  </a:cubicBezTo>
                  <a:cubicBezTo>
                    <a:pt x="27218" y="29596"/>
                    <a:pt x="20893" y="14737"/>
                    <a:pt x="14216" y="59"/>
                  </a:cubicBezTo>
                  <a:cubicBezTo>
                    <a:pt x="14197" y="11"/>
                    <a:pt x="14130" y="-17"/>
                    <a:pt x="14083" y="11"/>
                  </a:cubicBezTo>
                  <a:cubicBezTo>
                    <a:pt x="4815" y="4269"/>
                    <a:pt x="-1319" y="14185"/>
                    <a:pt x="243" y="25377"/>
                  </a:cubicBezTo>
                  <a:close/>
                </a:path>
              </a:pathLst>
            </a:custGeom>
            <a:solidFill>
              <a:srgbClr val="CCCCCC"/>
            </a:solidFill>
            <a:ln w="9525" cap="flat">
              <a:noFill/>
              <a:prstDash val="solid"/>
              <a:miter/>
            </a:ln>
          </p:spPr>
          <p:txBody>
            <a:bodyPr rtlCol="0" anchor="ctr"/>
            <a:lstStyle/>
            <a:p>
              <a:endParaRPr lang="en-US"/>
            </a:p>
          </p:txBody>
        </p:sp>
        <p:sp>
          <p:nvSpPr>
            <p:cNvPr id="277" name="Freeform: Shape 276">
              <a:extLst>
                <a:ext uri="{FF2B5EF4-FFF2-40B4-BE49-F238E27FC236}">
                  <a16:creationId xmlns:a16="http://schemas.microsoft.com/office/drawing/2014/main" id="{1DBF42A0-74EB-4DD2-8984-6F1E102FB241}"/>
                </a:ext>
              </a:extLst>
            </p:cNvPr>
            <p:cNvSpPr/>
            <p:nvPr/>
          </p:nvSpPr>
          <p:spPr>
            <a:xfrm>
              <a:off x="6386950" y="2382621"/>
              <a:ext cx="50368" cy="48653"/>
            </a:xfrm>
            <a:custGeom>
              <a:avLst/>
              <a:gdLst>
                <a:gd name="connsiteX0" fmla="*/ 26041 w 50368"/>
                <a:gd name="connsiteY0" fmla="*/ 0 h 48653"/>
                <a:gd name="connsiteX1" fmla="*/ 24327 w 50368"/>
                <a:gd name="connsiteY1" fmla="*/ 0 h 48653"/>
                <a:gd name="connsiteX2" fmla="*/ 0 w 50368"/>
                <a:gd name="connsiteY2" fmla="*/ 24327 h 48653"/>
                <a:gd name="connsiteX3" fmla="*/ 24327 w 50368"/>
                <a:gd name="connsiteY3" fmla="*/ 48654 h 48653"/>
                <a:gd name="connsiteX4" fmla="*/ 26041 w 50368"/>
                <a:gd name="connsiteY4" fmla="*/ 48654 h 48653"/>
                <a:gd name="connsiteX5" fmla="*/ 50368 w 50368"/>
                <a:gd name="connsiteY5" fmla="*/ 24327 h 48653"/>
                <a:gd name="connsiteX6" fmla="*/ 26041 w 50368"/>
                <a:gd name="connsiteY6" fmla="*/ 0 h 48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 h="48653">
                  <a:moveTo>
                    <a:pt x="26041" y="0"/>
                  </a:moveTo>
                  <a:lnTo>
                    <a:pt x="24327" y="0"/>
                  </a:lnTo>
                  <a:cubicBezTo>
                    <a:pt x="10897" y="0"/>
                    <a:pt x="0" y="10897"/>
                    <a:pt x="0" y="24327"/>
                  </a:cubicBezTo>
                  <a:cubicBezTo>
                    <a:pt x="0" y="37757"/>
                    <a:pt x="10897" y="48654"/>
                    <a:pt x="24327" y="48654"/>
                  </a:cubicBezTo>
                  <a:lnTo>
                    <a:pt x="26041" y="48654"/>
                  </a:lnTo>
                  <a:cubicBezTo>
                    <a:pt x="39481" y="48654"/>
                    <a:pt x="50368" y="37757"/>
                    <a:pt x="50368" y="24327"/>
                  </a:cubicBezTo>
                  <a:cubicBezTo>
                    <a:pt x="50368" y="10897"/>
                    <a:pt x="39472" y="0"/>
                    <a:pt x="26041" y="0"/>
                  </a:cubicBezTo>
                  <a:close/>
                </a:path>
              </a:pathLst>
            </a:custGeom>
            <a:solidFill>
              <a:srgbClr val="CCCCCC"/>
            </a:solid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6CC17F80-F61F-4939-BD07-9E8F599381AD}"/>
                </a:ext>
              </a:extLst>
            </p:cNvPr>
            <p:cNvSpPr/>
            <p:nvPr/>
          </p:nvSpPr>
          <p:spPr>
            <a:xfrm>
              <a:off x="5296538"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solidFill>
              <a:srgbClr val="CCCCCC"/>
            </a:solid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8B5119A6-F160-4F19-978E-526CCBC6F08D}"/>
                </a:ext>
              </a:extLst>
            </p:cNvPr>
            <p:cNvSpPr/>
            <p:nvPr/>
          </p:nvSpPr>
          <p:spPr>
            <a:xfrm>
              <a:off x="4829041"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280" name="Freeform: Shape 279">
              <a:extLst>
                <a:ext uri="{FF2B5EF4-FFF2-40B4-BE49-F238E27FC236}">
                  <a16:creationId xmlns:a16="http://schemas.microsoft.com/office/drawing/2014/main" id="{1A4459B3-BD91-43E7-BDDE-25B7814EBAC5}"/>
                </a:ext>
              </a:extLst>
            </p:cNvPr>
            <p:cNvSpPr/>
            <p:nvPr/>
          </p:nvSpPr>
          <p:spPr>
            <a:xfrm>
              <a:off x="4595748" y="2443362"/>
              <a:ext cx="49147" cy="47882"/>
            </a:xfrm>
            <a:custGeom>
              <a:avLst/>
              <a:gdLst>
                <a:gd name="connsiteX0" fmla="*/ 23496 w 49147"/>
                <a:gd name="connsiteY0" fmla="*/ 47882 h 47882"/>
                <a:gd name="connsiteX1" fmla="*/ 23839 w 49147"/>
                <a:gd name="connsiteY1" fmla="*/ 47882 h 47882"/>
                <a:gd name="connsiteX2" fmla="*/ 49023 w 49147"/>
                <a:gd name="connsiteY2" fmla="*/ 26413 h 47882"/>
                <a:gd name="connsiteX3" fmla="*/ 25210 w 49147"/>
                <a:gd name="connsiteY3" fmla="*/ 0 h 47882"/>
                <a:gd name="connsiteX4" fmla="*/ 23496 w 49147"/>
                <a:gd name="connsiteY4" fmla="*/ 0 h 47882"/>
                <a:gd name="connsiteX5" fmla="*/ 8570 w 49147"/>
                <a:gd name="connsiteY5" fmla="*/ 5363 h 47882"/>
                <a:gd name="connsiteX6" fmla="*/ 8532 w 49147"/>
                <a:gd name="connsiteY6" fmla="*/ 5410 h 47882"/>
                <a:gd name="connsiteX7" fmla="*/ 7 w 49147"/>
                <a:gd name="connsiteY7" fmla="*/ 28356 h 47882"/>
                <a:gd name="connsiteX8" fmla="*/ 7 w 49147"/>
                <a:gd name="connsiteY8" fmla="*/ 28413 h 47882"/>
                <a:gd name="connsiteX9" fmla="*/ 23496 w 49147"/>
                <a:gd name="connsiteY9" fmla="*/ 47882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147" h="47882">
                  <a:moveTo>
                    <a:pt x="23496" y="47882"/>
                  </a:moveTo>
                  <a:lnTo>
                    <a:pt x="23839" y="47882"/>
                  </a:lnTo>
                  <a:cubicBezTo>
                    <a:pt x="36364" y="47882"/>
                    <a:pt x="47775" y="38872"/>
                    <a:pt x="49023" y="26413"/>
                  </a:cubicBezTo>
                  <a:cubicBezTo>
                    <a:pt x="50461" y="12078"/>
                    <a:pt x="39241" y="0"/>
                    <a:pt x="25210" y="0"/>
                  </a:cubicBezTo>
                  <a:lnTo>
                    <a:pt x="23496" y="0"/>
                  </a:lnTo>
                  <a:cubicBezTo>
                    <a:pt x="17819" y="0"/>
                    <a:pt x="12675" y="2057"/>
                    <a:pt x="8570" y="5363"/>
                  </a:cubicBezTo>
                  <a:cubicBezTo>
                    <a:pt x="8551" y="5372"/>
                    <a:pt x="8542" y="5391"/>
                    <a:pt x="8532" y="5410"/>
                  </a:cubicBezTo>
                  <a:cubicBezTo>
                    <a:pt x="5617" y="13021"/>
                    <a:pt x="2769" y="20669"/>
                    <a:pt x="7" y="28356"/>
                  </a:cubicBezTo>
                  <a:cubicBezTo>
                    <a:pt x="-2" y="28375"/>
                    <a:pt x="-2" y="28394"/>
                    <a:pt x="7" y="28413"/>
                  </a:cubicBezTo>
                  <a:cubicBezTo>
                    <a:pt x="2103" y="39491"/>
                    <a:pt x="11809" y="47882"/>
                    <a:pt x="23496" y="47882"/>
                  </a:cubicBezTo>
                  <a:close/>
                </a:path>
              </a:pathLst>
            </a:custGeom>
            <a:solidFill>
              <a:srgbClr val="CCCCCC"/>
            </a:solidFill>
            <a:ln w="9525" cap="flat">
              <a:noFill/>
              <a:prstDash val="solid"/>
              <a:miter/>
            </a:ln>
          </p:spPr>
          <p:txBody>
            <a:bodyPr rtlCol="0" anchor="ctr"/>
            <a:lstStyle/>
            <a:p>
              <a:endParaRPr lang="en-US"/>
            </a:p>
          </p:txBody>
        </p:sp>
        <p:sp>
          <p:nvSpPr>
            <p:cNvPr id="281" name="Freeform: Shape 280">
              <a:extLst>
                <a:ext uri="{FF2B5EF4-FFF2-40B4-BE49-F238E27FC236}">
                  <a16:creationId xmlns:a16="http://schemas.microsoft.com/office/drawing/2014/main" id="{10180A2F-2D80-4842-83AD-2FB0FF6A61A4}"/>
                </a:ext>
              </a:extLst>
            </p:cNvPr>
            <p:cNvSpPr/>
            <p:nvPr/>
          </p:nvSpPr>
          <p:spPr>
            <a:xfrm>
              <a:off x="4984880"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282" name="Freeform: Shape 281">
              <a:extLst>
                <a:ext uri="{FF2B5EF4-FFF2-40B4-BE49-F238E27FC236}">
                  <a16:creationId xmlns:a16="http://schemas.microsoft.com/office/drawing/2014/main" id="{BC1E75CB-DAA8-44A1-8A22-1F5FB55B1A03}"/>
                </a:ext>
              </a:extLst>
            </p:cNvPr>
            <p:cNvSpPr/>
            <p:nvPr/>
          </p:nvSpPr>
          <p:spPr>
            <a:xfrm>
              <a:off x="5608196"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solidFill>
              <a:srgbClr val="CCCCCC"/>
            </a:solidFill>
            <a:ln w="9525" cap="flat">
              <a:noFill/>
              <a:prstDash val="solid"/>
              <a:miter/>
            </a:ln>
          </p:spPr>
          <p:txBody>
            <a:bodyPr rtlCol="0" anchor="ctr"/>
            <a:lstStyle/>
            <a:p>
              <a:endParaRPr lang="en-US"/>
            </a:p>
          </p:txBody>
        </p:sp>
        <p:sp>
          <p:nvSpPr>
            <p:cNvPr id="283" name="Freeform: Shape 282">
              <a:extLst>
                <a:ext uri="{FF2B5EF4-FFF2-40B4-BE49-F238E27FC236}">
                  <a16:creationId xmlns:a16="http://schemas.microsoft.com/office/drawing/2014/main" id="{0F7908C6-D059-4C53-884D-231D1C761625}"/>
                </a:ext>
              </a:extLst>
            </p:cNvPr>
            <p:cNvSpPr/>
            <p:nvPr/>
          </p:nvSpPr>
          <p:spPr>
            <a:xfrm>
              <a:off x="5062785"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284" name="Freeform: Shape 283">
              <a:extLst>
                <a:ext uri="{FF2B5EF4-FFF2-40B4-BE49-F238E27FC236}">
                  <a16:creationId xmlns:a16="http://schemas.microsoft.com/office/drawing/2014/main" id="{0EF32F3F-0B16-400E-A4C1-85D1BC24EBCF}"/>
                </a:ext>
              </a:extLst>
            </p:cNvPr>
            <p:cNvSpPr/>
            <p:nvPr/>
          </p:nvSpPr>
          <p:spPr>
            <a:xfrm>
              <a:off x="6231512"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285" name="Freeform: Shape 284">
              <a:extLst>
                <a:ext uri="{FF2B5EF4-FFF2-40B4-BE49-F238E27FC236}">
                  <a16:creationId xmlns:a16="http://schemas.microsoft.com/office/drawing/2014/main" id="{198EC13C-A060-4D88-ACAE-2B5C1DE8ED4B}"/>
                </a:ext>
              </a:extLst>
            </p:cNvPr>
            <p:cNvSpPr/>
            <p:nvPr/>
          </p:nvSpPr>
          <p:spPr>
            <a:xfrm>
              <a:off x="6543160"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286" name="Freeform: Shape 285">
              <a:extLst>
                <a:ext uri="{FF2B5EF4-FFF2-40B4-BE49-F238E27FC236}">
                  <a16:creationId xmlns:a16="http://schemas.microsoft.com/office/drawing/2014/main" id="{91D0322F-CEB6-4256-90E1-5B6FEC5850C1}"/>
                </a:ext>
              </a:extLst>
            </p:cNvPr>
            <p:cNvSpPr/>
            <p:nvPr/>
          </p:nvSpPr>
          <p:spPr>
            <a:xfrm>
              <a:off x="5997768"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287" name="Freeform: Shape 286">
              <a:extLst>
                <a:ext uri="{FF2B5EF4-FFF2-40B4-BE49-F238E27FC236}">
                  <a16:creationId xmlns:a16="http://schemas.microsoft.com/office/drawing/2014/main" id="{88A1B3D9-A53A-4EF9-BBD4-AEB5B8C0A079}"/>
                </a:ext>
              </a:extLst>
            </p:cNvPr>
            <p:cNvSpPr/>
            <p:nvPr/>
          </p:nvSpPr>
          <p:spPr>
            <a:xfrm>
              <a:off x="5841939" y="2443362"/>
              <a:ext cx="49587" cy="47882"/>
            </a:xfrm>
            <a:custGeom>
              <a:avLst/>
              <a:gdLst>
                <a:gd name="connsiteX0" fmla="*/ 23936 w 49587"/>
                <a:gd name="connsiteY0" fmla="*/ 47882 h 47882"/>
                <a:gd name="connsiteX1" fmla="*/ 25651 w 49587"/>
                <a:gd name="connsiteY1" fmla="*/ 47882 h 47882"/>
                <a:gd name="connsiteX2" fmla="*/ 49587 w 49587"/>
                <a:gd name="connsiteY2" fmla="*/ 23936 h 47882"/>
                <a:gd name="connsiteX3" fmla="*/ 25651 w 49587"/>
                <a:gd name="connsiteY3" fmla="*/ 0 h 47882"/>
                <a:gd name="connsiteX4" fmla="*/ 23936 w 49587"/>
                <a:gd name="connsiteY4" fmla="*/ 0 h 47882"/>
                <a:gd name="connsiteX5" fmla="*/ 0 w 49587"/>
                <a:gd name="connsiteY5" fmla="*/ 23936 h 47882"/>
                <a:gd name="connsiteX6" fmla="*/ 23936 w 49587"/>
                <a:gd name="connsiteY6" fmla="*/ 47882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3936" y="47882"/>
                  </a:moveTo>
                  <a:lnTo>
                    <a:pt x="25651" y="47882"/>
                  </a:lnTo>
                  <a:cubicBezTo>
                    <a:pt x="38872" y="47882"/>
                    <a:pt x="49587" y="37167"/>
                    <a:pt x="49587" y="23936"/>
                  </a:cubicBezTo>
                  <a:cubicBezTo>
                    <a:pt x="49587" y="10716"/>
                    <a:pt x="38872" y="0"/>
                    <a:pt x="25651" y="0"/>
                  </a:cubicBezTo>
                  <a:lnTo>
                    <a:pt x="23936" y="0"/>
                  </a:lnTo>
                  <a:cubicBezTo>
                    <a:pt x="10716" y="0"/>
                    <a:pt x="0" y="10716"/>
                    <a:pt x="0" y="23936"/>
                  </a:cubicBezTo>
                  <a:cubicBezTo>
                    <a:pt x="-9" y="37157"/>
                    <a:pt x="10706" y="47882"/>
                    <a:pt x="23936" y="47882"/>
                  </a:cubicBezTo>
                  <a:close/>
                </a:path>
              </a:pathLst>
            </a:custGeom>
            <a:solidFill>
              <a:srgbClr val="CCCCCC"/>
            </a:solidFill>
            <a:ln w="9525" cap="flat">
              <a:noFill/>
              <a:prstDash val="solid"/>
              <a:miter/>
            </a:ln>
          </p:spPr>
          <p:txBody>
            <a:bodyPr rtlCol="0" anchor="ctr"/>
            <a:lstStyle/>
            <a:p>
              <a:endParaRPr lang="en-US"/>
            </a:p>
          </p:txBody>
        </p:sp>
        <p:sp>
          <p:nvSpPr>
            <p:cNvPr id="288" name="Freeform: Shape 287">
              <a:extLst>
                <a:ext uri="{FF2B5EF4-FFF2-40B4-BE49-F238E27FC236}">
                  <a16:creationId xmlns:a16="http://schemas.microsoft.com/office/drawing/2014/main" id="{1BC8D2AF-09DF-4667-AF59-23029B0375A6}"/>
                </a:ext>
              </a:extLst>
            </p:cNvPr>
            <p:cNvSpPr/>
            <p:nvPr/>
          </p:nvSpPr>
          <p:spPr>
            <a:xfrm>
              <a:off x="6153597"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289" name="Freeform: Shape 288">
              <a:extLst>
                <a:ext uri="{FF2B5EF4-FFF2-40B4-BE49-F238E27FC236}">
                  <a16:creationId xmlns:a16="http://schemas.microsoft.com/office/drawing/2014/main" id="{F0E10856-4264-48DC-8CE9-8101A1F3BC8E}"/>
                </a:ext>
              </a:extLst>
            </p:cNvPr>
            <p:cNvSpPr/>
            <p:nvPr/>
          </p:nvSpPr>
          <p:spPr>
            <a:xfrm>
              <a:off x="5530281"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290" name="Freeform: Shape 289">
              <a:extLst>
                <a:ext uri="{FF2B5EF4-FFF2-40B4-BE49-F238E27FC236}">
                  <a16:creationId xmlns:a16="http://schemas.microsoft.com/office/drawing/2014/main" id="{12CF7EC9-ACE2-48CD-8BC6-80E90AE81308}"/>
                </a:ext>
              </a:extLst>
            </p:cNvPr>
            <p:cNvSpPr/>
            <p:nvPr/>
          </p:nvSpPr>
          <p:spPr>
            <a:xfrm>
              <a:off x="6387341"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solidFill>
              <a:srgbClr val="CCCCCC"/>
            </a:solidFill>
            <a:ln w="9525" cap="flat">
              <a:noFill/>
              <a:prstDash val="solid"/>
              <a:miter/>
            </a:ln>
          </p:spPr>
          <p:txBody>
            <a:bodyPr rtlCol="0" anchor="ctr"/>
            <a:lstStyle/>
            <a:p>
              <a:endParaRPr lang="en-US"/>
            </a:p>
          </p:txBody>
        </p:sp>
        <p:sp>
          <p:nvSpPr>
            <p:cNvPr id="291" name="Freeform: Shape 290">
              <a:extLst>
                <a:ext uri="{FF2B5EF4-FFF2-40B4-BE49-F238E27FC236}">
                  <a16:creationId xmlns:a16="http://schemas.microsoft.com/office/drawing/2014/main" id="{336EEFA8-4A1F-46AA-9714-882264B0249B}"/>
                </a:ext>
              </a:extLst>
            </p:cNvPr>
            <p:cNvSpPr/>
            <p:nvPr/>
          </p:nvSpPr>
          <p:spPr>
            <a:xfrm>
              <a:off x="4906965"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292" name="Freeform: Shape 291">
              <a:extLst>
                <a:ext uri="{FF2B5EF4-FFF2-40B4-BE49-F238E27FC236}">
                  <a16:creationId xmlns:a16="http://schemas.microsoft.com/office/drawing/2014/main" id="{6E65CE44-73E1-473B-A0D3-886F7EE00C98}"/>
                </a:ext>
              </a:extLst>
            </p:cNvPr>
            <p:cNvSpPr/>
            <p:nvPr/>
          </p:nvSpPr>
          <p:spPr>
            <a:xfrm>
              <a:off x="5218614"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293" name="Freeform: Shape 292">
              <a:extLst>
                <a:ext uri="{FF2B5EF4-FFF2-40B4-BE49-F238E27FC236}">
                  <a16:creationId xmlns:a16="http://schemas.microsoft.com/office/drawing/2014/main" id="{7A1215A6-2551-410B-A781-53021C2CF35A}"/>
                </a:ext>
              </a:extLst>
            </p:cNvPr>
            <p:cNvSpPr/>
            <p:nvPr/>
          </p:nvSpPr>
          <p:spPr>
            <a:xfrm>
              <a:off x="5140709"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solidFill>
              <a:srgbClr val="CCCCCC"/>
            </a:solidFill>
            <a:ln w="9525" cap="flat">
              <a:noFill/>
              <a:prstDash val="solid"/>
              <a:miter/>
            </a:ln>
          </p:spPr>
          <p:txBody>
            <a:bodyPr rtlCol="0" anchor="ctr"/>
            <a:lstStyle/>
            <a:p>
              <a:endParaRPr lang="en-US"/>
            </a:p>
          </p:txBody>
        </p:sp>
        <p:sp>
          <p:nvSpPr>
            <p:cNvPr id="294" name="Freeform: Shape 293">
              <a:extLst>
                <a:ext uri="{FF2B5EF4-FFF2-40B4-BE49-F238E27FC236}">
                  <a16:creationId xmlns:a16="http://schemas.microsoft.com/office/drawing/2014/main" id="{D50C05EB-10B0-4428-8912-768C065C1515}"/>
                </a:ext>
              </a:extLst>
            </p:cNvPr>
            <p:cNvSpPr/>
            <p:nvPr/>
          </p:nvSpPr>
          <p:spPr>
            <a:xfrm>
              <a:off x="6309417"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295" name="Freeform: Shape 294">
              <a:extLst>
                <a:ext uri="{FF2B5EF4-FFF2-40B4-BE49-F238E27FC236}">
                  <a16:creationId xmlns:a16="http://schemas.microsoft.com/office/drawing/2014/main" id="{6A2F0B73-C258-4E39-8BB8-6B0CE1BE16C1}"/>
                </a:ext>
              </a:extLst>
            </p:cNvPr>
            <p:cNvSpPr/>
            <p:nvPr/>
          </p:nvSpPr>
          <p:spPr>
            <a:xfrm>
              <a:off x="6075673"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296" name="Freeform: Shape 295">
              <a:extLst>
                <a:ext uri="{FF2B5EF4-FFF2-40B4-BE49-F238E27FC236}">
                  <a16:creationId xmlns:a16="http://schemas.microsoft.com/office/drawing/2014/main" id="{3A8F95C9-F60A-4599-9CCE-F131C5CC8D67}"/>
                </a:ext>
              </a:extLst>
            </p:cNvPr>
            <p:cNvSpPr/>
            <p:nvPr/>
          </p:nvSpPr>
          <p:spPr>
            <a:xfrm>
              <a:off x="6621084"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solidFill>
              <a:srgbClr val="CCCCCC"/>
            </a:solid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41A22D4A-29DB-4256-9611-B4487DC55F64}"/>
                </a:ext>
              </a:extLst>
            </p:cNvPr>
            <p:cNvSpPr/>
            <p:nvPr/>
          </p:nvSpPr>
          <p:spPr>
            <a:xfrm>
              <a:off x="5374452"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B2371057-DEDC-4BD3-9689-0B1AA89C2190}"/>
                </a:ext>
              </a:extLst>
            </p:cNvPr>
            <p:cNvSpPr/>
            <p:nvPr/>
          </p:nvSpPr>
          <p:spPr>
            <a:xfrm>
              <a:off x="6465255"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solidFill>
              <a:srgbClr val="CCCCCC"/>
            </a:solidFill>
            <a:ln w="9525" cap="flat">
              <a:noFill/>
              <a:prstDash val="solid"/>
              <a:miter/>
            </a:ln>
          </p:spPr>
          <p:txBody>
            <a:bodyPr rtlCol="0" anchor="ctr"/>
            <a:lstStyle/>
            <a:p>
              <a:endParaRPr lang="en-US"/>
            </a:p>
          </p:txBody>
        </p:sp>
        <p:sp>
          <p:nvSpPr>
            <p:cNvPr id="299" name="Freeform: Shape 298">
              <a:extLst>
                <a:ext uri="{FF2B5EF4-FFF2-40B4-BE49-F238E27FC236}">
                  <a16:creationId xmlns:a16="http://schemas.microsoft.com/office/drawing/2014/main" id="{0AFD1756-FB86-4F6C-9C2E-9C42FEAE2486}"/>
                </a:ext>
              </a:extLst>
            </p:cNvPr>
            <p:cNvSpPr/>
            <p:nvPr/>
          </p:nvSpPr>
          <p:spPr>
            <a:xfrm>
              <a:off x="5919844"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300" name="Freeform: Shape 299">
              <a:extLst>
                <a:ext uri="{FF2B5EF4-FFF2-40B4-BE49-F238E27FC236}">
                  <a16:creationId xmlns:a16="http://schemas.microsoft.com/office/drawing/2014/main" id="{9F6182A1-89EB-4734-9EC0-6C63DAC005B0}"/>
                </a:ext>
              </a:extLst>
            </p:cNvPr>
            <p:cNvSpPr/>
            <p:nvPr/>
          </p:nvSpPr>
          <p:spPr>
            <a:xfrm>
              <a:off x="5686101"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DF7FC9FC-30A5-48F4-A7ED-B505B3A25217}"/>
                </a:ext>
              </a:extLst>
            </p:cNvPr>
            <p:cNvSpPr/>
            <p:nvPr/>
          </p:nvSpPr>
          <p:spPr>
            <a:xfrm>
              <a:off x="5764025"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1" y="47882"/>
                    <a:pt x="49587" y="37167"/>
                    <a:pt x="49587" y="23936"/>
                  </a:cubicBezTo>
                  <a:cubicBezTo>
                    <a:pt x="49587" y="10716"/>
                    <a:pt x="38871" y="0"/>
                    <a:pt x="25651" y="0"/>
                  </a:cubicBezTo>
                  <a:close/>
                </a:path>
              </a:pathLst>
            </a:custGeom>
            <a:solidFill>
              <a:srgbClr val="CCCCCC"/>
            </a:solid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DE8E8F44-155B-41E8-9E47-105BD62D2FAE}"/>
                </a:ext>
              </a:extLst>
            </p:cNvPr>
            <p:cNvSpPr/>
            <p:nvPr/>
          </p:nvSpPr>
          <p:spPr>
            <a:xfrm>
              <a:off x="4751136"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303" name="Freeform: Shape 302">
              <a:extLst>
                <a:ext uri="{FF2B5EF4-FFF2-40B4-BE49-F238E27FC236}">
                  <a16:creationId xmlns:a16="http://schemas.microsoft.com/office/drawing/2014/main" id="{BAACC81D-4663-4E5A-A9C9-729A2A97076E}"/>
                </a:ext>
              </a:extLst>
            </p:cNvPr>
            <p:cNvSpPr/>
            <p:nvPr/>
          </p:nvSpPr>
          <p:spPr>
            <a:xfrm>
              <a:off x="5452357"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97" y="10716"/>
                    <a:pt x="38881" y="0"/>
                    <a:pt x="25651" y="0"/>
                  </a:cubicBezTo>
                  <a:close/>
                </a:path>
              </a:pathLst>
            </a:custGeom>
            <a:solidFill>
              <a:srgbClr val="CCCCCC"/>
            </a:solidFill>
            <a:ln w="9525" cap="flat">
              <a:noFill/>
              <a:prstDash val="solid"/>
              <a:miter/>
            </a:ln>
          </p:spPr>
          <p:txBody>
            <a:bodyPr rtlCol="0" anchor="ctr"/>
            <a:lstStyle/>
            <a:p>
              <a:endParaRPr lang="en-US"/>
            </a:p>
          </p:txBody>
        </p:sp>
        <p:sp>
          <p:nvSpPr>
            <p:cNvPr id="304" name="Freeform: Shape 303">
              <a:extLst>
                <a:ext uri="{FF2B5EF4-FFF2-40B4-BE49-F238E27FC236}">
                  <a16:creationId xmlns:a16="http://schemas.microsoft.com/office/drawing/2014/main" id="{8BB043FD-ED46-44E5-B927-54884F602360}"/>
                </a:ext>
              </a:extLst>
            </p:cNvPr>
            <p:cNvSpPr/>
            <p:nvPr/>
          </p:nvSpPr>
          <p:spPr>
            <a:xfrm>
              <a:off x="6698998" y="2443362"/>
              <a:ext cx="49140" cy="47882"/>
            </a:xfrm>
            <a:custGeom>
              <a:avLst/>
              <a:gdLst>
                <a:gd name="connsiteX0" fmla="*/ 23937 w 49140"/>
                <a:gd name="connsiteY0" fmla="*/ 0 h 47882"/>
                <a:gd name="connsiteX1" fmla="*/ 125 w 49140"/>
                <a:gd name="connsiteY1" fmla="*/ 26413 h 47882"/>
                <a:gd name="connsiteX2" fmla="*/ 25308 w 49140"/>
                <a:gd name="connsiteY2" fmla="*/ 47882 h 47882"/>
                <a:gd name="connsiteX3" fmla="*/ 25651 w 49140"/>
                <a:gd name="connsiteY3" fmla="*/ 47882 h 47882"/>
                <a:gd name="connsiteX4" fmla="*/ 49140 w 49140"/>
                <a:gd name="connsiteY4" fmla="*/ 28413 h 47882"/>
                <a:gd name="connsiteX5" fmla="*/ 49140 w 49140"/>
                <a:gd name="connsiteY5" fmla="*/ 28356 h 47882"/>
                <a:gd name="connsiteX6" fmla="*/ 40615 w 49140"/>
                <a:gd name="connsiteY6" fmla="*/ 5410 h 47882"/>
                <a:gd name="connsiteX7" fmla="*/ 40577 w 49140"/>
                <a:gd name="connsiteY7" fmla="*/ 5363 h 47882"/>
                <a:gd name="connsiteX8" fmla="*/ 25651 w 49140"/>
                <a:gd name="connsiteY8" fmla="*/ 0 h 47882"/>
                <a:gd name="connsiteX9" fmla="*/ 23937 w 49140"/>
                <a:gd name="connsiteY9"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9140" h="47882">
                  <a:moveTo>
                    <a:pt x="23937" y="0"/>
                  </a:moveTo>
                  <a:cubicBezTo>
                    <a:pt x="9897" y="0"/>
                    <a:pt x="-1314" y="12078"/>
                    <a:pt x="125" y="26413"/>
                  </a:cubicBezTo>
                  <a:cubicBezTo>
                    <a:pt x="1372" y="38872"/>
                    <a:pt x="12783" y="47882"/>
                    <a:pt x="25308" y="47882"/>
                  </a:cubicBezTo>
                  <a:lnTo>
                    <a:pt x="25651" y="47882"/>
                  </a:lnTo>
                  <a:cubicBezTo>
                    <a:pt x="37339" y="47882"/>
                    <a:pt x="47035" y="39491"/>
                    <a:pt x="49140" y="28413"/>
                  </a:cubicBezTo>
                  <a:cubicBezTo>
                    <a:pt x="49140" y="28394"/>
                    <a:pt x="49140" y="28375"/>
                    <a:pt x="49140" y="28356"/>
                  </a:cubicBezTo>
                  <a:cubicBezTo>
                    <a:pt x="46378" y="20669"/>
                    <a:pt x="43530" y="13021"/>
                    <a:pt x="40615" y="5410"/>
                  </a:cubicBezTo>
                  <a:cubicBezTo>
                    <a:pt x="40606" y="5391"/>
                    <a:pt x="40596" y="5372"/>
                    <a:pt x="40577" y="5363"/>
                  </a:cubicBezTo>
                  <a:cubicBezTo>
                    <a:pt x="36472" y="2057"/>
                    <a:pt x="31328" y="0"/>
                    <a:pt x="25651" y="0"/>
                  </a:cubicBezTo>
                  <a:lnTo>
                    <a:pt x="23937" y="0"/>
                  </a:lnTo>
                  <a:close/>
                </a:path>
              </a:pathLst>
            </a:custGeom>
            <a:solidFill>
              <a:srgbClr val="CCCCCC"/>
            </a:solidFill>
            <a:ln w="9525" cap="flat">
              <a:noFill/>
              <a:prstDash val="solid"/>
              <a:miter/>
            </a:ln>
          </p:spPr>
          <p:txBody>
            <a:bodyPr rtlCol="0" anchor="ctr"/>
            <a:lstStyle/>
            <a:p>
              <a:endParaRPr lang="en-US"/>
            </a:p>
          </p:txBody>
        </p:sp>
        <p:sp>
          <p:nvSpPr>
            <p:cNvPr id="305" name="Freeform: Shape 304">
              <a:extLst>
                <a:ext uri="{FF2B5EF4-FFF2-40B4-BE49-F238E27FC236}">
                  <a16:creationId xmlns:a16="http://schemas.microsoft.com/office/drawing/2014/main" id="{F889C007-FE98-4879-A5B7-2116BE79EC94}"/>
                </a:ext>
              </a:extLst>
            </p:cNvPr>
            <p:cNvSpPr/>
            <p:nvPr/>
          </p:nvSpPr>
          <p:spPr>
            <a:xfrm>
              <a:off x="4673222" y="2443362"/>
              <a:ext cx="49587" cy="47882"/>
            </a:xfrm>
            <a:custGeom>
              <a:avLst/>
              <a:gdLst>
                <a:gd name="connsiteX0" fmla="*/ 25651 w 49587"/>
                <a:gd name="connsiteY0" fmla="*/ 0 h 47882"/>
                <a:gd name="connsiteX1" fmla="*/ 23936 w 49587"/>
                <a:gd name="connsiteY1" fmla="*/ 0 h 47882"/>
                <a:gd name="connsiteX2" fmla="*/ 0 w 49587"/>
                <a:gd name="connsiteY2" fmla="*/ 23936 h 47882"/>
                <a:gd name="connsiteX3" fmla="*/ 23936 w 49587"/>
                <a:gd name="connsiteY3" fmla="*/ 47882 h 47882"/>
                <a:gd name="connsiteX4" fmla="*/ 25651 w 49587"/>
                <a:gd name="connsiteY4" fmla="*/ 47882 h 47882"/>
                <a:gd name="connsiteX5" fmla="*/ 49587 w 49587"/>
                <a:gd name="connsiteY5" fmla="*/ 23936 h 47882"/>
                <a:gd name="connsiteX6" fmla="*/ 25651 w 49587"/>
                <a:gd name="connsiteY6" fmla="*/ 0 h 4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87" h="47882">
                  <a:moveTo>
                    <a:pt x="25651" y="0"/>
                  </a:moveTo>
                  <a:lnTo>
                    <a:pt x="23936" y="0"/>
                  </a:lnTo>
                  <a:cubicBezTo>
                    <a:pt x="10716" y="0"/>
                    <a:pt x="0" y="10716"/>
                    <a:pt x="0" y="23936"/>
                  </a:cubicBezTo>
                  <a:cubicBezTo>
                    <a:pt x="0" y="37157"/>
                    <a:pt x="10716" y="47882"/>
                    <a:pt x="23936" y="47882"/>
                  </a:cubicBezTo>
                  <a:lnTo>
                    <a:pt x="25651" y="47882"/>
                  </a:lnTo>
                  <a:cubicBezTo>
                    <a:pt x="38872" y="47882"/>
                    <a:pt x="49587" y="37167"/>
                    <a:pt x="49587" y="23936"/>
                  </a:cubicBezTo>
                  <a:cubicBezTo>
                    <a:pt x="49587" y="10716"/>
                    <a:pt x="38872" y="0"/>
                    <a:pt x="25651" y="0"/>
                  </a:cubicBezTo>
                  <a:close/>
                </a:path>
              </a:pathLst>
            </a:custGeom>
            <a:solidFill>
              <a:srgbClr val="CCCCCC"/>
            </a:solidFill>
            <a:ln w="9525" cap="flat">
              <a:noFill/>
              <a:prstDash val="solid"/>
              <a:miter/>
            </a:ln>
          </p:spPr>
          <p:txBody>
            <a:bodyPr rtlCol="0" anchor="ctr"/>
            <a:lstStyle/>
            <a:p>
              <a:endParaRPr lang="en-US"/>
            </a:p>
          </p:txBody>
        </p:sp>
        <p:sp>
          <p:nvSpPr>
            <p:cNvPr id="306" name="Freeform: Shape 305">
              <a:extLst>
                <a:ext uri="{FF2B5EF4-FFF2-40B4-BE49-F238E27FC236}">
                  <a16:creationId xmlns:a16="http://schemas.microsoft.com/office/drawing/2014/main" id="{ADD9C024-34C7-4DE1-8D22-56C7326790D1}"/>
                </a:ext>
              </a:extLst>
            </p:cNvPr>
            <p:cNvSpPr/>
            <p:nvPr/>
          </p:nvSpPr>
          <p:spPr>
            <a:xfrm>
              <a:off x="6387722" y="2504103"/>
              <a:ext cx="48824" cy="47110"/>
            </a:xfrm>
            <a:custGeom>
              <a:avLst/>
              <a:gdLst>
                <a:gd name="connsiteX0" fmla="*/ 25270 w 48824"/>
                <a:gd name="connsiteY0" fmla="*/ 0 h 47110"/>
                <a:gd name="connsiteX1" fmla="*/ 23555 w 48824"/>
                <a:gd name="connsiteY1" fmla="*/ 0 h 47110"/>
                <a:gd name="connsiteX2" fmla="*/ 0 w 48824"/>
                <a:gd name="connsiteY2" fmla="*/ 23555 h 47110"/>
                <a:gd name="connsiteX3" fmla="*/ 23555 w 48824"/>
                <a:gd name="connsiteY3" fmla="*/ 47111 h 47110"/>
                <a:gd name="connsiteX4" fmla="*/ 25270 w 48824"/>
                <a:gd name="connsiteY4" fmla="*/ 47111 h 47110"/>
                <a:gd name="connsiteX5" fmla="*/ 48825 w 48824"/>
                <a:gd name="connsiteY5" fmla="*/ 23555 h 47110"/>
                <a:gd name="connsiteX6" fmla="*/ 25270 w 48824"/>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4"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1" y="0"/>
                    <a:pt x="25270" y="0"/>
                  </a:cubicBezTo>
                  <a:close/>
                </a:path>
              </a:pathLst>
            </a:custGeom>
            <a:solidFill>
              <a:srgbClr val="CCCCCC"/>
            </a:solidFill>
            <a:ln w="9525" cap="flat">
              <a:noFill/>
              <a:prstDash val="solid"/>
              <a:miter/>
            </a:ln>
          </p:spPr>
          <p:txBody>
            <a:bodyPr rtlCol="0" anchor="ctr"/>
            <a:lstStyle/>
            <a:p>
              <a:endParaRPr lang="en-US"/>
            </a:p>
          </p:txBody>
        </p:sp>
        <p:sp>
          <p:nvSpPr>
            <p:cNvPr id="307" name="Freeform: Shape 306">
              <a:extLst>
                <a:ext uri="{FF2B5EF4-FFF2-40B4-BE49-F238E27FC236}">
                  <a16:creationId xmlns:a16="http://schemas.microsoft.com/office/drawing/2014/main" id="{2EDCAC51-3BF8-4605-800F-226BBF6953C9}"/>
                </a:ext>
              </a:extLst>
            </p:cNvPr>
            <p:cNvSpPr/>
            <p:nvPr/>
          </p:nvSpPr>
          <p:spPr>
            <a:xfrm>
              <a:off x="5374833"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1" y="0"/>
                    <a:pt x="25270" y="0"/>
                  </a:cubicBezTo>
                  <a:close/>
                </a:path>
              </a:pathLst>
            </a:custGeom>
            <a:solidFill>
              <a:srgbClr val="CCCCCC"/>
            </a:solidFill>
            <a:ln w="9525" cap="flat">
              <a:noFill/>
              <a:prstDash val="solid"/>
              <a:miter/>
            </a:ln>
          </p:spPr>
          <p:txBody>
            <a:bodyPr rtlCol="0" anchor="ctr"/>
            <a:lstStyle/>
            <a:p>
              <a:endParaRPr lang="en-US"/>
            </a:p>
          </p:txBody>
        </p:sp>
        <p:sp>
          <p:nvSpPr>
            <p:cNvPr id="308" name="Freeform: Shape 307">
              <a:extLst>
                <a:ext uri="{FF2B5EF4-FFF2-40B4-BE49-F238E27FC236}">
                  <a16:creationId xmlns:a16="http://schemas.microsoft.com/office/drawing/2014/main" id="{22FD9714-6C00-48DB-AEED-A34FAC06A453}"/>
                </a:ext>
              </a:extLst>
            </p:cNvPr>
            <p:cNvSpPr/>
            <p:nvPr/>
          </p:nvSpPr>
          <p:spPr>
            <a:xfrm>
              <a:off x="5920225"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99569083-9D42-433E-8EDF-FE1C2FF44E2B}"/>
                </a:ext>
              </a:extLst>
            </p:cNvPr>
            <p:cNvSpPr/>
            <p:nvPr/>
          </p:nvSpPr>
          <p:spPr>
            <a:xfrm>
              <a:off x="5686482"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79F229F1-09EB-4F35-8D1F-CAD67FF02064}"/>
                </a:ext>
              </a:extLst>
            </p:cNvPr>
            <p:cNvSpPr/>
            <p:nvPr/>
          </p:nvSpPr>
          <p:spPr>
            <a:xfrm>
              <a:off x="5218995"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11" name="Freeform: Shape 310">
              <a:extLst>
                <a:ext uri="{FF2B5EF4-FFF2-40B4-BE49-F238E27FC236}">
                  <a16:creationId xmlns:a16="http://schemas.microsoft.com/office/drawing/2014/main" id="{25C4D04F-5991-436D-A0AA-0A626E8FE82B}"/>
                </a:ext>
              </a:extLst>
            </p:cNvPr>
            <p:cNvSpPr/>
            <p:nvPr/>
          </p:nvSpPr>
          <p:spPr>
            <a:xfrm>
              <a:off x="5608577"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solidFill>
              <a:srgbClr val="CCCCCC"/>
            </a:solidFill>
            <a:ln w="9525" cap="flat">
              <a:noFill/>
              <a:prstDash val="solid"/>
              <a:miter/>
            </a:ln>
          </p:spPr>
          <p:txBody>
            <a:bodyPr rtlCol="0" anchor="ctr"/>
            <a:lstStyle/>
            <a:p>
              <a:endParaRPr lang="en-US"/>
            </a:p>
          </p:txBody>
        </p:sp>
        <p:sp>
          <p:nvSpPr>
            <p:cNvPr id="312" name="Freeform: Shape 311">
              <a:extLst>
                <a:ext uri="{FF2B5EF4-FFF2-40B4-BE49-F238E27FC236}">
                  <a16:creationId xmlns:a16="http://schemas.microsoft.com/office/drawing/2014/main" id="{20E7A49B-132C-482D-A979-4294E606F11C}"/>
                </a:ext>
              </a:extLst>
            </p:cNvPr>
            <p:cNvSpPr/>
            <p:nvPr/>
          </p:nvSpPr>
          <p:spPr>
            <a:xfrm>
              <a:off x="6076054"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13" name="Freeform: Shape 312">
              <a:extLst>
                <a:ext uri="{FF2B5EF4-FFF2-40B4-BE49-F238E27FC236}">
                  <a16:creationId xmlns:a16="http://schemas.microsoft.com/office/drawing/2014/main" id="{87888350-0669-4AA7-A002-CFDD61DA54A4}"/>
                </a:ext>
              </a:extLst>
            </p:cNvPr>
            <p:cNvSpPr/>
            <p:nvPr/>
          </p:nvSpPr>
          <p:spPr>
            <a:xfrm>
              <a:off x="5063166"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14" name="Freeform: Shape 313">
              <a:extLst>
                <a:ext uri="{FF2B5EF4-FFF2-40B4-BE49-F238E27FC236}">
                  <a16:creationId xmlns:a16="http://schemas.microsoft.com/office/drawing/2014/main" id="{C98E38D1-6C90-4652-969C-B6462843C74B}"/>
                </a:ext>
              </a:extLst>
            </p:cNvPr>
            <p:cNvSpPr/>
            <p:nvPr/>
          </p:nvSpPr>
          <p:spPr>
            <a:xfrm>
              <a:off x="6231893"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solidFill>
              <a:srgbClr val="CCCCCC"/>
            </a:solidFill>
            <a:ln w="9525" cap="flat">
              <a:noFill/>
              <a:prstDash val="solid"/>
              <a:miter/>
            </a:ln>
          </p:spPr>
          <p:txBody>
            <a:bodyPr rtlCol="0" anchor="ctr"/>
            <a:lstStyle/>
            <a:p>
              <a:endParaRPr lang="en-US"/>
            </a:p>
          </p:txBody>
        </p:sp>
        <p:sp>
          <p:nvSpPr>
            <p:cNvPr id="315" name="Freeform: Shape 314">
              <a:extLst>
                <a:ext uri="{FF2B5EF4-FFF2-40B4-BE49-F238E27FC236}">
                  <a16:creationId xmlns:a16="http://schemas.microsoft.com/office/drawing/2014/main" id="{D601FFFF-0DFD-435B-8E85-81B31C3E7BF1}"/>
                </a:ext>
              </a:extLst>
            </p:cNvPr>
            <p:cNvSpPr/>
            <p:nvPr/>
          </p:nvSpPr>
          <p:spPr>
            <a:xfrm>
              <a:off x="6699380" y="2504103"/>
              <a:ext cx="48825" cy="47110"/>
            </a:xfrm>
            <a:custGeom>
              <a:avLst/>
              <a:gdLst>
                <a:gd name="connsiteX0" fmla="*/ 23556 w 48825"/>
                <a:gd name="connsiteY0" fmla="*/ 47111 h 47110"/>
                <a:gd name="connsiteX1" fmla="*/ 25270 w 48825"/>
                <a:gd name="connsiteY1" fmla="*/ 47111 h 47110"/>
                <a:gd name="connsiteX2" fmla="*/ 48825 w 48825"/>
                <a:gd name="connsiteY2" fmla="*/ 23555 h 47110"/>
                <a:gd name="connsiteX3" fmla="*/ 25270 w 48825"/>
                <a:gd name="connsiteY3" fmla="*/ 0 h 47110"/>
                <a:gd name="connsiteX4" fmla="*/ 23556 w 48825"/>
                <a:gd name="connsiteY4" fmla="*/ 0 h 47110"/>
                <a:gd name="connsiteX5" fmla="*/ 0 w 48825"/>
                <a:gd name="connsiteY5" fmla="*/ 23555 h 47110"/>
                <a:gd name="connsiteX6" fmla="*/ 23556 w 48825"/>
                <a:gd name="connsiteY6" fmla="*/ 47111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3556" y="47111"/>
                  </a:moveTo>
                  <a:lnTo>
                    <a:pt x="25270" y="47111"/>
                  </a:lnTo>
                  <a:cubicBezTo>
                    <a:pt x="38281" y="47111"/>
                    <a:pt x="48825" y="36567"/>
                    <a:pt x="48825" y="23555"/>
                  </a:cubicBezTo>
                  <a:cubicBezTo>
                    <a:pt x="48825" y="10544"/>
                    <a:pt x="38281" y="0"/>
                    <a:pt x="25270" y="0"/>
                  </a:cubicBezTo>
                  <a:lnTo>
                    <a:pt x="23556" y="0"/>
                  </a:lnTo>
                  <a:cubicBezTo>
                    <a:pt x="10544" y="0"/>
                    <a:pt x="0" y="10544"/>
                    <a:pt x="0" y="23555"/>
                  </a:cubicBezTo>
                  <a:cubicBezTo>
                    <a:pt x="0" y="36557"/>
                    <a:pt x="10544" y="47111"/>
                    <a:pt x="23556" y="47111"/>
                  </a:cubicBezTo>
                  <a:close/>
                </a:path>
              </a:pathLst>
            </a:custGeom>
            <a:solidFill>
              <a:srgbClr val="CCCCCC"/>
            </a:solidFill>
            <a:ln w="9525" cap="flat">
              <a:noFill/>
              <a:prstDash val="solid"/>
              <a:miter/>
            </a:ln>
          </p:spPr>
          <p:txBody>
            <a:bodyPr rtlCol="0" anchor="ctr"/>
            <a:lstStyle/>
            <a:p>
              <a:endParaRPr lang="en-US"/>
            </a:p>
          </p:txBody>
        </p:sp>
        <p:sp>
          <p:nvSpPr>
            <p:cNvPr id="316" name="Freeform: Shape 315">
              <a:extLst>
                <a:ext uri="{FF2B5EF4-FFF2-40B4-BE49-F238E27FC236}">
                  <a16:creationId xmlns:a16="http://schemas.microsoft.com/office/drawing/2014/main" id="{7DBE35F8-F60F-491C-9694-81326E67D972}"/>
                </a:ext>
              </a:extLst>
            </p:cNvPr>
            <p:cNvSpPr/>
            <p:nvPr/>
          </p:nvSpPr>
          <p:spPr>
            <a:xfrm>
              <a:off x="6621465" y="2504103"/>
              <a:ext cx="48825" cy="47110"/>
            </a:xfrm>
            <a:custGeom>
              <a:avLst/>
              <a:gdLst>
                <a:gd name="connsiteX0" fmla="*/ 25270 w 48825"/>
                <a:gd name="connsiteY0" fmla="*/ 0 h 47110"/>
                <a:gd name="connsiteX1" fmla="*/ 23556 w 48825"/>
                <a:gd name="connsiteY1" fmla="*/ 0 h 47110"/>
                <a:gd name="connsiteX2" fmla="*/ 0 w 48825"/>
                <a:gd name="connsiteY2" fmla="*/ 23555 h 47110"/>
                <a:gd name="connsiteX3" fmla="*/ 23556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6" y="0"/>
                  </a:lnTo>
                  <a:cubicBezTo>
                    <a:pt x="10544" y="0"/>
                    <a:pt x="0" y="10544"/>
                    <a:pt x="0" y="23555"/>
                  </a:cubicBezTo>
                  <a:cubicBezTo>
                    <a:pt x="0" y="36567"/>
                    <a:pt x="10544" y="47111"/>
                    <a:pt x="23556" y="47111"/>
                  </a:cubicBezTo>
                  <a:lnTo>
                    <a:pt x="25270" y="47111"/>
                  </a:lnTo>
                  <a:cubicBezTo>
                    <a:pt x="38281" y="47111"/>
                    <a:pt x="48825" y="36567"/>
                    <a:pt x="48825" y="23555"/>
                  </a:cubicBezTo>
                  <a:cubicBezTo>
                    <a:pt x="48816" y="10544"/>
                    <a:pt x="38272" y="0"/>
                    <a:pt x="25270" y="0"/>
                  </a:cubicBezTo>
                  <a:close/>
                </a:path>
              </a:pathLst>
            </a:custGeom>
            <a:solidFill>
              <a:srgbClr val="CCCCCC"/>
            </a:solidFill>
            <a:ln w="9525" cap="flat">
              <a:noFill/>
              <a:prstDash val="solid"/>
              <a:miter/>
            </a:ln>
          </p:spPr>
          <p:txBody>
            <a:bodyPr rtlCol="0" anchor="ctr"/>
            <a:lstStyle/>
            <a:p>
              <a:endParaRPr lang="en-US"/>
            </a:p>
          </p:txBody>
        </p:sp>
        <p:sp>
          <p:nvSpPr>
            <p:cNvPr id="317" name="Freeform: Shape 316">
              <a:extLst>
                <a:ext uri="{FF2B5EF4-FFF2-40B4-BE49-F238E27FC236}">
                  <a16:creationId xmlns:a16="http://schemas.microsoft.com/office/drawing/2014/main" id="{BCF56BC8-A473-4438-B33F-F55007C3519C}"/>
                </a:ext>
              </a:extLst>
            </p:cNvPr>
            <p:cNvSpPr/>
            <p:nvPr/>
          </p:nvSpPr>
          <p:spPr>
            <a:xfrm>
              <a:off x="5141090"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solidFill>
              <a:srgbClr val="CCCCCC"/>
            </a:solidFill>
            <a:ln w="9525" cap="flat">
              <a:noFill/>
              <a:prstDash val="solid"/>
              <a:miter/>
            </a:ln>
          </p:spPr>
          <p:txBody>
            <a:bodyPr rtlCol="0" anchor="ctr"/>
            <a:lstStyle/>
            <a:p>
              <a:endParaRPr lang="en-US"/>
            </a:p>
          </p:txBody>
        </p:sp>
        <p:sp>
          <p:nvSpPr>
            <p:cNvPr id="318" name="Freeform: Shape 317">
              <a:extLst>
                <a:ext uri="{FF2B5EF4-FFF2-40B4-BE49-F238E27FC236}">
                  <a16:creationId xmlns:a16="http://schemas.microsoft.com/office/drawing/2014/main" id="{ABF89056-FA25-4F33-B042-87A3ADF8BFCE}"/>
                </a:ext>
              </a:extLst>
            </p:cNvPr>
            <p:cNvSpPr/>
            <p:nvPr/>
          </p:nvSpPr>
          <p:spPr>
            <a:xfrm>
              <a:off x="6153978"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1" y="0"/>
                    <a:pt x="25270" y="0"/>
                  </a:cubicBezTo>
                  <a:close/>
                </a:path>
              </a:pathLst>
            </a:custGeom>
            <a:solidFill>
              <a:srgbClr val="CCCCCC"/>
            </a:solidFill>
            <a:ln w="9525" cap="flat">
              <a:noFill/>
              <a:prstDash val="solid"/>
              <a:miter/>
            </a:ln>
          </p:spPr>
          <p:txBody>
            <a:bodyPr rtlCol="0" anchor="ctr"/>
            <a:lstStyle/>
            <a:p>
              <a:endParaRPr lang="en-US"/>
            </a:p>
          </p:txBody>
        </p:sp>
        <p:sp>
          <p:nvSpPr>
            <p:cNvPr id="319" name="Freeform: Shape 318">
              <a:extLst>
                <a:ext uri="{FF2B5EF4-FFF2-40B4-BE49-F238E27FC236}">
                  <a16:creationId xmlns:a16="http://schemas.microsoft.com/office/drawing/2014/main" id="{942FF9EE-5EFF-421A-B6A1-EB4D5446F0A5}"/>
                </a:ext>
              </a:extLst>
            </p:cNvPr>
            <p:cNvSpPr/>
            <p:nvPr/>
          </p:nvSpPr>
          <p:spPr>
            <a:xfrm>
              <a:off x="4985261"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20" name="Freeform: Shape 319">
              <a:extLst>
                <a:ext uri="{FF2B5EF4-FFF2-40B4-BE49-F238E27FC236}">
                  <a16:creationId xmlns:a16="http://schemas.microsoft.com/office/drawing/2014/main" id="{63498F94-1FB1-42B2-829B-E98F4C7BC9F4}"/>
                </a:ext>
              </a:extLst>
            </p:cNvPr>
            <p:cNvSpPr/>
            <p:nvPr/>
          </p:nvSpPr>
          <p:spPr>
            <a:xfrm>
              <a:off x="5842320" y="2504103"/>
              <a:ext cx="48825" cy="47110"/>
            </a:xfrm>
            <a:custGeom>
              <a:avLst/>
              <a:gdLst>
                <a:gd name="connsiteX0" fmla="*/ 23555 w 48825"/>
                <a:gd name="connsiteY0" fmla="*/ 47111 h 47110"/>
                <a:gd name="connsiteX1" fmla="*/ 25270 w 48825"/>
                <a:gd name="connsiteY1" fmla="*/ 47111 h 47110"/>
                <a:gd name="connsiteX2" fmla="*/ 48825 w 48825"/>
                <a:gd name="connsiteY2" fmla="*/ 23555 h 47110"/>
                <a:gd name="connsiteX3" fmla="*/ 25270 w 48825"/>
                <a:gd name="connsiteY3" fmla="*/ 0 h 47110"/>
                <a:gd name="connsiteX4" fmla="*/ 23555 w 48825"/>
                <a:gd name="connsiteY4" fmla="*/ 0 h 47110"/>
                <a:gd name="connsiteX5" fmla="*/ 0 w 48825"/>
                <a:gd name="connsiteY5" fmla="*/ 23555 h 47110"/>
                <a:gd name="connsiteX6" fmla="*/ 23555 w 48825"/>
                <a:gd name="connsiteY6" fmla="*/ 47111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3555" y="47111"/>
                  </a:moveTo>
                  <a:lnTo>
                    <a:pt x="25270" y="47111"/>
                  </a:lnTo>
                  <a:cubicBezTo>
                    <a:pt x="38281" y="47111"/>
                    <a:pt x="48825" y="36567"/>
                    <a:pt x="48825" y="23555"/>
                  </a:cubicBezTo>
                  <a:cubicBezTo>
                    <a:pt x="48825" y="10544"/>
                    <a:pt x="38281" y="0"/>
                    <a:pt x="25270" y="0"/>
                  </a:cubicBezTo>
                  <a:lnTo>
                    <a:pt x="23555" y="0"/>
                  </a:lnTo>
                  <a:cubicBezTo>
                    <a:pt x="10544" y="0"/>
                    <a:pt x="0" y="10544"/>
                    <a:pt x="0" y="23555"/>
                  </a:cubicBezTo>
                  <a:cubicBezTo>
                    <a:pt x="0" y="36557"/>
                    <a:pt x="10544" y="47111"/>
                    <a:pt x="23555" y="47111"/>
                  </a:cubicBezTo>
                  <a:close/>
                </a:path>
              </a:pathLst>
            </a:custGeom>
            <a:solidFill>
              <a:srgbClr val="CCCCCC"/>
            </a:solidFill>
            <a:ln w="9525" cap="flat">
              <a:noFill/>
              <a:prstDash val="solid"/>
              <a:miter/>
            </a:ln>
          </p:spPr>
          <p:txBody>
            <a:bodyPr rtlCol="0" anchor="ctr"/>
            <a:lstStyle/>
            <a:p>
              <a:endParaRPr lang="en-US"/>
            </a:p>
          </p:txBody>
        </p:sp>
        <p:sp>
          <p:nvSpPr>
            <p:cNvPr id="321" name="Freeform: Shape 320">
              <a:extLst>
                <a:ext uri="{FF2B5EF4-FFF2-40B4-BE49-F238E27FC236}">
                  <a16:creationId xmlns:a16="http://schemas.microsoft.com/office/drawing/2014/main" id="{BCB8B560-64DC-4DB6-9ED9-13399075FF1A}"/>
                </a:ext>
              </a:extLst>
            </p:cNvPr>
            <p:cNvSpPr/>
            <p:nvPr/>
          </p:nvSpPr>
          <p:spPr>
            <a:xfrm>
              <a:off x="6543541" y="2504103"/>
              <a:ext cx="48825" cy="47110"/>
            </a:xfrm>
            <a:custGeom>
              <a:avLst/>
              <a:gdLst>
                <a:gd name="connsiteX0" fmla="*/ 25270 w 48825"/>
                <a:gd name="connsiteY0" fmla="*/ 0 h 47110"/>
                <a:gd name="connsiteX1" fmla="*/ 23556 w 48825"/>
                <a:gd name="connsiteY1" fmla="*/ 0 h 47110"/>
                <a:gd name="connsiteX2" fmla="*/ 0 w 48825"/>
                <a:gd name="connsiteY2" fmla="*/ 23555 h 47110"/>
                <a:gd name="connsiteX3" fmla="*/ 23556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6" y="0"/>
                  </a:lnTo>
                  <a:cubicBezTo>
                    <a:pt x="10544" y="0"/>
                    <a:pt x="0" y="10544"/>
                    <a:pt x="0" y="23555"/>
                  </a:cubicBezTo>
                  <a:cubicBezTo>
                    <a:pt x="0" y="36567"/>
                    <a:pt x="10544" y="47111"/>
                    <a:pt x="23556"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22" name="Freeform: Shape 321">
              <a:extLst>
                <a:ext uri="{FF2B5EF4-FFF2-40B4-BE49-F238E27FC236}">
                  <a16:creationId xmlns:a16="http://schemas.microsoft.com/office/drawing/2014/main" id="{194C1A81-B1C1-49E6-A579-89A6B1473DCF}"/>
                </a:ext>
              </a:extLst>
            </p:cNvPr>
            <p:cNvSpPr/>
            <p:nvPr/>
          </p:nvSpPr>
          <p:spPr>
            <a:xfrm>
              <a:off x="4595679"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23" name="Freeform: Shape 322">
              <a:extLst>
                <a:ext uri="{FF2B5EF4-FFF2-40B4-BE49-F238E27FC236}">
                  <a16:creationId xmlns:a16="http://schemas.microsoft.com/office/drawing/2014/main" id="{1298CABE-7F61-4267-BB2A-6B1AEACCF9E6}"/>
                </a:ext>
              </a:extLst>
            </p:cNvPr>
            <p:cNvSpPr/>
            <p:nvPr/>
          </p:nvSpPr>
          <p:spPr>
            <a:xfrm>
              <a:off x="4829422"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24" name="Freeform: Shape 323">
              <a:extLst>
                <a:ext uri="{FF2B5EF4-FFF2-40B4-BE49-F238E27FC236}">
                  <a16:creationId xmlns:a16="http://schemas.microsoft.com/office/drawing/2014/main" id="{EB2013AC-A481-429A-BE7A-554C7160AD5B}"/>
                </a:ext>
              </a:extLst>
            </p:cNvPr>
            <p:cNvSpPr/>
            <p:nvPr/>
          </p:nvSpPr>
          <p:spPr>
            <a:xfrm>
              <a:off x="5296919"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2" y="0"/>
                    <a:pt x="25270" y="0"/>
                  </a:cubicBezTo>
                  <a:close/>
                </a:path>
              </a:pathLst>
            </a:custGeom>
            <a:solidFill>
              <a:srgbClr val="CCCCCC"/>
            </a:solidFill>
            <a:ln w="9525" cap="flat">
              <a:noFill/>
              <a:prstDash val="solid"/>
              <a:miter/>
            </a:ln>
          </p:spPr>
          <p:txBody>
            <a:bodyPr rtlCol="0" anchor="ctr"/>
            <a:lstStyle/>
            <a:p>
              <a:endParaRPr lang="en-US"/>
            </a:p>
          </p:txBody>
        </p:sp>
        <p:sp>
          <p:nvSpPr>
            <p:cNvPr id="325" name="Freeform: Shape 324">
              <a:extLst>
                <a:ext uri="{FF2B5EF4-FFF2-40B4-BE49-F238E27FC236}">
                  <a16:creationId xmlns:a16="http://schemas.microsoft.com/office/drawing/2014/main" id="{F49A8212-DD84-401C-983C-9511FA67E2C5}"/>
                </a:ext>
              </a:extLst>
            </p:cNvPr>
            <p:cNvSpPr/>
            <p:nvPr/>
          </p:nvSpPr>
          <p:spPr>
            <a:xfrm>
              <a:off x="4907346"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1" y="0"/>
                    <a:pt x="25270" y="0"/>
                  </a:cubicBezTo>
                  <a:close/>
                </a:path>
              </a:pathLst>
            </a:custGeom>
            <a:solidFill>
              <a:srgbClr val="CCCCCC"/>
            </a:solidFill>
            <a:ln w="9525" cap="flat">
              <a:noFill/>
              <a:prstDash val="solid"/>
              <a:miter/>
            </a:ln>
          </p:spPr>
          <p:txBody>
            <a:bodyPr rtlCol="0" anchor="ctr"/>
            <a:lstStyle/>
            <a:p>
              <a:endParaRPr lang="en-US"/>
            </a:p>
          </p:txBody>
        </p:sp>
        <p:sp>
          <p:nvSpPr>
            <p:cNvPr id="326" name="Freeform: Shape 325">
              <a:extLst>
                <a:ext uri="{FF2B5EF4-FFF2-40B4-BE49-F238E27FC236}">
                  <a16:creationId xmlns:a16="http://schemas.microsoft.com/office/drawing/2014/main" id="{2EE4AF6E-706B-498A-B5A3-531BBD90FE38}"/>
                </a:ext>
              </a:extLst>
            </p:cNvPr>
            <p:cNvSpPr/>
            <p:nvPr/>
          </p:nvSpPr>
          <p:spPr>
            <a:xfrm>
              <a:off x="5530662"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1" y="0"/>
                    <a:pt x="25270" y="0"/>
                  </a:cubicBezTo>
                  <a:close/>
                </a:path>
              </a:pathLst>
            </a:custGeom>
            <a:solidFill>
              <a:srgbClr val="CCCCCC"/>
            </a:solidFill>
            <a:ln w="9525" cap="flat">
              <a:noFill/>
              <a:prstDash val="solid"/>
              <a:miter/>
            </a:ln>
          </p:spPr>
          <p:txBody>
            <a:bodyPr rtlCol="0" anchor="ctr"/>
            <a:lstStyle/>
            <a:p>
              <a:endParaRPr lang="en-US"/>
            </a:p>
          </p:txBody>
        </p:sp>
        <p:sp>
          <p:nvSpPr>
            <p:cNvPr id="327" name="Freeform: Shape 326">
              <a:extLst>
                <a:ext uri="{FF2B5EF4-FFF2-40B4-BE49-F238E27FC236}">
                  <a16:creationId xmlns:a16="http://schemas.microsoft.com/office/drawing/2014/main" id="{DD432AC8-9B2D-49D3-8C81-1795FB69A372}"/>
                </a:ext>
              </a:extLst>
            </p:cNvPr>
            <p:cNvSpPr/>
            <p:nvPr/>
          </p:nvSpPr>
          <p:spPr>
            <a:xfrm>
              <a:off x="5764406"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solidFill>
              <a:srgbClr val="CCCCCC"/>
            </a:solidFill>
            <a:ln w="9525" cap="flat">
              <a:noFill/>
              <a:prstDash val="solid"/>
              <a:miter/>
            </a:ln>
          </p:spPr>
          <p:txBody>
            <a:bodyPr rtlCol="0" anchor="ctr"/>
            <a:lstStyle/>
            <a:p>
              <a:endParaRPr lang="en-US"/>
            </a:p>
          </p:txBody>
        </p:sp>
        <p:sp>
          <p:nvSpPr>
            <p:cNvPr id="328" name="Freeform: Shape 327">
              <a:extLst>
                <a:ext uri="{FF2B5EF4-FFF2-40B4-BE49-F238E27FC236}">
                  <a16:creationId xmlns:a16="http://schemas.microsoft.com/office/drawing/2014/main" id="{ADC074C8-0BBD-4044-9656-9B3D7B99C172}"/>
                </a:ext>
              </a:extLst>
            </p:cNvPr>
            <p:cNvSpPr/>
            <p:nvPr/>
          </p:nvSpPr>
          <p:spPr>
            <a:xfrm>
              <a:off x="6309798" y="2504103"/>
              <a:ext cx="48824" cy="47110"/>
            </a:xfrm>
            <a:custGeom>
              <a:avLst/>
              <a:gdLst>
                <a:gd name="connsiteX0" fmla="*/ 25270 w 48824"/>
                <a:gd name="connsiteY0" fmla="*/ 0 h 47110"/>
                <a:gd name="connsiteX1" fmla="*/ 23555 w 48824"/>
                <a:gd name="connsiteY1" fmla="*/ 0 h 47110"/>
                <a:gd name="connsiteX2" fmla="*/ 0 w 48824"/>
                <a:gd name="connsiteY2" fmla="*/ 23555 h 47110"/>
                <a:gd name="connsiteX3" fmla="*/ 23555 w 48824"/>
                <a:gd name="connsiteY3" fmla="*/ 47111 h 47110"/>
                <a:gd name="connsiteX4" fmla="*/ 25270 w 48824"/>
                <a:gd name="connsiteY4" fmla="*/ 47111 h 47110"/>
                <a:gd name="connsiteX5" fmla="*/ 48825 w 48824"/>
                <a:gd name="connsiteY5" fmla="*/ 23555 h 47110"/>
                <a:gd name="connsiteX6" fmla="*/ 25270 w 48824"/>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4"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29" name="Freeform: Shape 328">
              <a:extLst>
                <a:ext uri="{FF2B5EF4-FFF2-40B4-BE49-F238E27FC236}">
                  <a16:creationId xmlns:a16="http://schemas.microsoft.com/office/drawing/2014/main" id="{23A57B11-1030-4B37-8A08-2C9252ED33C9}"/>
                </a:ext>
              </a:extLst>
            </p:cNvPr>
            <p:cNvSpPr/>
            <p:nvPr/>
          </p:nvSpPr>
          <p:spPr>
            <a:xfrm>
              <a:off x="4751517"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1" y="0"/>
                    <a:pt x="25270" y="0"/>
                  </a:cubicBezTo>
                  <a:close/>
                </a:path>
              </a:pathLst>
            </a:custGeom>
            <a:solidFill>
              <a:srgbClr val="CCCCCC"/>
            </a:solidFill>
            <a:ln w="9525" cap="flat">
              <a:noFill/>
              <a:prstDash val="solid"/>
              <a:miter/>
            </a:ln>
          </p:spPr>
          <p:txBody>
            <a:bodyPr rtlCol="0" anchor="ctr"/>
            <a:lstStyle/>
            <a:p>
              <a:endParaRPr lang="en-US"/>
            </a:p>
          </p:txBody>
        </p:sp>
        <p:sp>
          <p:nvSpPr>
            <p:cNvPr id="330" name="Freeform: Shape 329">
              <a:extLst>
                <a:ext uri="{FF2B5EF4-FFF2-40B4-BE49-F238E27FC236}">
                  <a16:creationId xmlns:a16="http://schemas.microsoft.com/office/drawing/2014/main" id="{66957AF2-5608-43C5-86A6-BECCAD3C9C6C}"/>
                </a:ext>
              </a:extLst>
            </p:cNvPr>
            <p:cNvSpPr/>
            <p:nvPr/>
          </p:nvSpPr>
          <p:spPr>
            <a:xfrm>
              <a:off x="4673603"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16" y="10544"/>
                    <a:pt x="38271" y="0"/>
                    <a:pt x="25270" y="0"/>
                  </a:cubicBezTo>
                  <a:close/>
                </a:path>
              </a:pathLst>
            </a:custGeom>
            <a:solidFill>
              <a:srgbClr val="CCCCCC"/>
            </a:solidFill>
            <a:ln w="9525" cap="flat">
              <a:noFill/>
              <a:prstDash val="solid"/>
              <a:miter/>
            </a:ln>
          </p:spPr>
          <p:txBody>
            <a:bodyPr rtlCol="0" anchor="ctr"/>
            <a:lstStyle/>
            <a:p>
              <a:endParaRPr lang="en-US"/>
            </a:p>
          </p:txBody>
        </p:sp>
        <p:sp>
          <p:nvSpPr>
            <p:cNvPr id="331" name="Freeform: Shape 330">
              <a:extLst>
                <a:ext uri="{FF2B5EF4-FFF2-40B4-BE49-F238E27FC236}">
                  <a16:creationId xmlns:a16="http://schemas.microsoft.com/office/drawing/2014/main" id="{E84D20B6-F75F-4785-986A-0C48DAFC7D8C}"/>
                </a:ext>
              </a:extLst>
            </p:cNvPr>
            <p:cNvSpPr/>
            <p:nvPr/>
          </p:nvSpPr>
          <p:spPr>
            <a:xfrm>
              <a:off x="6465636"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2" y="0"/>
                    <a:pt x="25270" y="0"/>
                  </a:cubicBezTo>
                  <a:close/>
                </a:path>
              </a:pathLst>
            </a:custGeom>
            <a:solidFill>
              <a:srgbClr val="CCCCCC"/>
            </a:solidFill>
            <a:ln w="9525" cap="flat">
              <a:noFill/>
              <a:prstDash val="solid"/>
              <a:miter/>
            </a:ln>
          </p:spPr>
          <p:txBody>
            <a:bodyPr rtlCol="0" anchor="ctr"/>
            <a:lstStyle/>
            <a:p>
              <a:endParaRPr lang="en-US"/>
            </a:p>
          </p:txBody>
        </p:sp>
        <p:sp>
          <p:nvSpPr>
            <p:cNvPr id="332" name="Freeform: Shape 331">
              <a:extLst>
                <a:ext uri="{FF2B5EF4-FFF2-40B4-BE49-F238E27FC236}">
                  <a16:creationId xmlns:a16="http://schemas.microsoft.com/office/drawing/2014/main" id="{28C57EEC-25F9-4075-821F-2CD0A5B03A62}"/>
                </a:ext>
              </a:extLst>
            </p:cNvPr>
            <p:cNvSpPr/>
            <p:nvPr/>
          </p:nvSpPr>
          <p:spPr>
            <a:xfrm>
              <a:off x="5998149"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71" y="0"/>
                    <a:pt x="25270" y="0"/>
                  </a:cubicBezTo>
                  <a:close/>
                </a:path>
              </a:pathLst>
            </a:custGeom>
            <a:solidFill>
              <a:srgbClr val="CCCCCC"/>
            </a:solidFill>
            <a:ln w="9525" cap="flat">
              <a:noFill/>
              <a:prstDash val="solid"/>
              <a:miter/>
            </a:ln>
          </p:spPr>
          <p:txBody>
            <a:bodyPr rtlCol="0" anchor="ctr"/>
            <a:lstStyle/>
            <a:p>
              <a:endParaRPr lang="en-US"/>
            </a:p>
          </p:txBody>
        </p:sp>
        <p:sp>
          <p:nvSpPr>
            <p:cNvPr id="333" name="Freeform: Shape 332">
              <a:extLst>
                <a:ext uri="{FF2B5EF4-FFF2-40B4-BE49-F238E27FC236}">
                  <a16:creationId xmlns:a16="http://schemas.microsoft.com/office/drawing/2014/main" id="{C79D21B9-B689-4B6E-B785-87A389A2D8C9}"/>
                </a:ext>
              </a:extLst>
            </p:cNvPr>
            <p:cNvSpPr/>
            <p:nvPr/>
          </p:nvSpPr>
          <p:spPr>
            <a:xfrm>
              <a:off x="5452738" y="2504103"/>
              <a:ext cx="48825" cy="47110"/>
            </a:xfrm>
            <a:custGeom>
              <a:avLst/>
              <a:gdLst>
                <a:gd name="connsiteX0" fmla="*/ 25270 w 48825"/>
                <a:gd name="connsiteY0" fmla="*/ 0 h 47110"/>
                <a:gd name="connsiteX1" fmla="*/ 23555 w 48825"/>
                <a:gd name="connsiteY1" fmla="*/ 0 h 47110"/>
                <a:gd name="connsiteX2" fmla="*/ 0 w 48825"/>
                <a:gd name="connsiteY2" fmla="*/ 23555 h 47110"/>
                <a:gd name="connsiteX3" fmla="*/ 23555 w 48825"/>
                <a:gd name="connsiteY3" fmla="*/ 47111 h 47110"/>
                <a:gd name="connsiteX4" fmla="*/ 25270 w 48825"/>
                <a:gd name="connsiteY4" fmla="*/ 47111 h 47110"/>
                <a:gd name="connsiteX5" fmla="*/ 48825 w 48825"/>
                <a:gd name="connsiteY5" fmla="*/ 23555 h 47110"/>
                <a:gd name="connsiteX6" fmla="*/ 25270 w 48825"/>
                <a:gd name="connsiteY6" fmla="*/ 0 h 4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825" h="47110">
                  <a:moveTo>
                    <a:pt x="25270" y="0"/>
                  </a:moveTo>
                  <a:lnTo>
                    <a:pt x="23555" y="0"/>
                  </a:lnTo>
                  <a:cubicBezTo>
                    <a:pt x="10544" y="0"/>
                    <a:pt x="0" y="10544"/>
                    <a:pt x="0" y="23555"/>
                  </a:cubicBezTo>
                  <a:cubicBezTo>
                    <a:pt x="0" y="36567"/>
                    <a:pt x="10544" y="47111"/>
                    <a:pt x="23555" y="47111"/>
                  </a:cubicBezTo>
                  <a:lnTo>
                    <a:pt x="25270" y="47111"/>
                  </a:lnTo>
                  <a:cubicBezTo>
                    <a:pt x="38281" y="47111"/>
                    <a:pt x="48825" y="36567"/>
                    <a:pt x="48825" y="23555"/>
                  </a:cubicBezTo>
                  <a:cubicBezTo>
                    <a:pt x="48825" y="10544"/>
                    <a:pt x="38281" y="0"/>
                    <a:pt x="25270" y="0"/>
                  </a:cubicBezTo>
                  <a:close/>
                </a:path>
              </a:pathLst>
            </a:custGeom>
            <a:solidFill>
              <a:srgbClr val="CCCCCC"/>
            </a:solidFill>
            <a:ln w="9525" cap="flat">
              <a:noFill/>
              <a:prstDash val="solid"/>
              <a:miter/>
            </a:ln>
          </p:spPr>
          <p:txBody>
            <a:bodyPr rtlCol="0" anchor="ctr"/>
            <a:lstStyle/>
            <a:p>
              <a:endParaRPr lang="en-US"/>
            </a:p>
          </p:txBody>
        </p:sp>
        <p:sp>
          <p:nvSpPr>
            <p:cNvPr id="334" name="Freeform: Shape 333">
              <a:extLst>
                <a:ext uri="{FF2B5EF4-FFF2-40B4-BE49-F238E27FC236}">
                  <a16:creationId xmlns:a16="http://schemas.microsoft.com/office/drawing/2014/main" id="{7D2CC086-FD4D-4CC8-A7C9-357B2257C189}"/>
                </a:ext>
              </a:extLst>
            </p:cNvPr>
            <p:cNvSpPr/>
            <p:nvPr/>
          </p:nvSpPr>
          <p:spPr>
            <a:xfrm>
              <a:off x="5141480"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35" name="Freeform: Shape 334">
              <a:extLst>
                <a:ext uri="{FF2B5EF4-FFF2-40B4-BE49-F238E27FC236}">
                  <a16:creationId xmlns:a16="http://schemas.microsoft.com/office/drawing/2014/main" id="{58EF2733-271C-48B9-8D47-C7492B2ACBD1}"/>
                </a:ext>
              </a:extLst>
            </p:cNvPr>
            <p:cNvSpPr/>
            <p:nvPr/>
          </p:nvSpPr>
          <p:spPr>
            <a:xfrm>
              <a:off x="5453129"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36" name="Freeform: Shape 335">
              <a:extLst>
                <a:ext uri="{FF2B5EF4-FFF2-40B4-BE49-F238E27FC236}">
                  <a16:creationId xmlns:a16="http://schemas.microsoft.com/office/drawing/2014/main" id="{3BAA6FCA-98FD-414D-A62A-CD537BB4BF58}"/>
                </a:ext>
              </a:extLst>
            </p:cNvPr>
            <p:cNvSpPr/>
            <p:nvPr/>
          </p:nvSpPr>
          <p:spPr>
            <a:xfrm>
              <a:off x="4596069"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37" name="Freeform: Shape 336">
              <a:extLst>
                <a:ext uri="{FF2B5EF4-FFF2-40B4-BE49-F238E27FC236}">
                  <a16:creationId xmlns:a16="http://schemas.microsoft.com/office/drawing/2014/main" id="{B0165528-F727-470E-8932-9C726B67B437}"/>
                </a:ext>
              </a:extLst>
            </p:cNvPr>
            <p:cNvSpPr/>
            <p:nvPr/>
          </p:nvSpPr>
          <p:spPr>
            <a:xfrm>
              <a:off x="6076445"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38" name="Freeform: Shape 337">
              <a:extLst>
                <a:ext uri="{FF2B5EF4-FFF2-40B4-BE49-F238E27FC236}">
                  <a16:creationId xmlns:a16="http://schemas.microsoft.com/office/drawing/2014/main" id="{794DDC44-9757-4E36-A5CF-34CD68782C61}"/>
                </a:ext>
              </a:extLst>
            </p:cNvPr>
            <p:cNvSpPr/>
            <p:nvPr/>
          </p:nvSpPr>
          <p:spPr>
            <a:xfrm>
              <a:off x="5063556"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39" name="Freeform: Shape 338">
              <a:extLst>
                <a:ext uri="{FF2B5EF4-FFF2-40B4-BE49-F238E27FC236}">
                  <a16:creationId xmlns:a16="http://schemas.microsoft.com/office/drawing/2014/main" id="{7B7C78FC-1B17-460B-ACF0-237CBD69BA37}"/>
                </a:ext>
              </a:extLst>
            </p:cNvPr>
            <p:cNvSpPr/>
            <p:nvPr/>
          </p:nvSpPr>
          <p:spPr>
            <a:xfrm>
              <a:off x="4673993"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40" name="Freeform: Shape 339">
              <a:extLst>
                <a:ext uri="{FF2B5EF4-FFF2-40B4-BE49-F238E27FC236}">
                  <a16:creationId xmlns:a16="http://schemas.microsoft.com/office/drawing/2014/main" id="{A38D4056-D433-44C4-80A4-F35765EF346C}"/>
                </a:ext>
              </a:extLst>
            </p:cNvPr>
            <p:cNvSpPr/>
            <p:nvPr/>
          </p:nvSpPr>
          <p:spPr>
            <a:xfrm>
              <a:off x="5998540"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41" name="Freeform: Shape 340">
              <a:extLst>
                <a:ext uri="{FF2B5EF4-FFF2-40B4-BE49-F238E27FC236}">
                  <a16:creationId xmlns:a16="http://schemas.microsoft.com/office/drawing/2014/main" id="{43793F7F-EC81-4D49-8E50-27E059C58FE9}"/>
                </a:ext>
              </a:extLst>
            </p:cNvPr>
            <p:cNvSpPr/>
            <p:nvPr/>
          </p:nvSpPr>
          <p:spPr>
            <a:xfrm>
              <a:off x="5686872"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42" name="Freeform: Shape 341">
              <a:extLst>
                <a:ext uri="{FF2B5EF4-FFF2-40B4-BE49-F238E27FC236}">
                  <a16:creationId xmlns:a16="http://schemas.microsoft.com/office/drawing/2014/main" id="{BC597940-E2C9-4CC3-9769-279D7726FFDB}"/>
                </a:ext>
              </a:extLst>
            </p:cNvPr>
            <p:cNvSpPr/>
            <p:nvPr/>
          </p:nvSpPr>
          <p:spPr>
            <a:xfrm>
              <a:off x="5608967"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43" name="Freeform: Shape 342">
              <a:extLst>
                <a:ext uri="{FF2B5EF4-FFF2-40B4-BE49-F238E27FC236}">
                  <a16:creationId xmlns:a16="http://schemas.microsoft.com/office/drawing/2014/main" id="{54523331-DCC5-4F48-A1BB-16F4482CEBED}"/>
                </a:ext>
              </a:extLst>
            </p:cNvPr>
            <p:cNvSpPr/>
            <p:nvPr/>
          </p:nvSpPr>
          <p:spPr>
            <a:xfrm>
              <a:off x="6466027"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2" y="0"/>
                    <a:pt x="24879" y="0"/>
                  </a:cubicBezTo>
                  <a:close/>
                </a:path>
              </a:pathLst>
            </a:custGeom>
            <a:solidFill>
              <a:srgbClr val="CCCCCC"/>
            </a:solidFill>
            <a:ln w="9525" cap="flat">
              <a:noFill/>
              <a:prstDash val="solid"/>
              <a:miter/>
            </a:ln>
          </p:spPr>
          <p:txBody>
            <a:bodyPr rtlCol="0" anchor="ctr"/>
            <a:lstStyle/>
            <a:p>
              <a:endParaRPr lang="en-US"/>
            </a:p>
          </p:txBody>
        </p:sp>
        <p:sp>
          <p:nvSpPr>
            <p:cNvPr id="344" name="Freeform: Shape 343">
              <a:extLst>
                <a:ext uri="{FF2B5EF4-FFF2-40B4-BE49-F238E27FC236}">
                  <a16:creationId xmlns:a16="http://schemas.microsoft.com/office/drawing/2014/main" id="{E6FC1EFD-BAF4-4380-B6A7-BFF530174AE3}"/>
                </a:ext>
              </a:extLst>
            </p:cNvPr>
            <p:cNvSpPr/>
            <p:nvPr/>
          </p:nvSpPr>
          <p:spPr>
            <a:xfrm>
              <a:off x="6777685" y="2576590"/>
              <a:ext cx="9470" cy="28741"/>
            </a:xfrm>
            <a:custGeom>
              <a:avLst/>
              <a:gdLst>
                <a:gd name="connsiteX0" fmla="*/ 9468 w 9470"/>
                <a:gd name="connsiteY0" fmla="*/ 28621 h 28741"/>
                <a:gd name="connsiteX1" fmla="*/ 2696 w 9470"/>
                <a:gd name="connsiteY1" fmla="*/ 75 h 28741"/>
                <a:gd name="connsiteX2" fmla="*/ 2515 w 9470"/>
                <a:gd name="connsiteY2" fmla="*/ 56 h 28741"/>
                <a:gd name="connsiteX3" fmla="*/ 0 w 9470"/>
                <a:gd name="connsiteY3" fmla="*/ 10304 h 28741"/>
                <a:gd name="connsiteX4" fmla="*/ 9315 w 9470"/>
                <a:gd name="connsiteY4" fmla="*/ 28726 h 28741"/>
                <a:gd name="connsiteX5" fmla="*/ 9468 w 9470"/>
                <a:gd name="connsiteY5" fmla="*/ 28621 h 28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70" h="28741">
                  <a:moveTo>
                    <a:pt x="9468" y="28621"/>
                  </a:moveTo>
                  <a:cubicBezTo>
                    <a:pt x="7325" y="19058"/>
                    <a:pt x="5067" y="9542"/>
                    <a:pt x="2696" y="75"/>
                  </a:cubicBezTo>
                  <a:cubicBezTo>
                    <a:pt x="2677" y="-11"/>
                    <a:pt x="2553" y="-30"/>
                    <a:pt x="2515" y="56"/>
                  </a:cubicBezTo>
                  <a:cubicBezTo>
                    <a:pt x="962" y="3151"/>
                    <a:pt x="0" y="6599"/>
                    <a:pt x="0" y="10304"/>
                  </a:cubicBezTo>
                  <a:cubicBezTo>
                    <a:pt x="0" y="17867"/>
                    <a:pt x="3686" y="24535"/>
                    <a:pt x="9315" y="28726"/>
                  </a:cubicBezTo>
                  <a:cubicBezTo>
                    <a:pt x="9382" y="28773"/>
                    <a:pt x="9487" y="28707"/>
                    <a:pt x="9468" y="28621"/>
                  </a:cubicBezTo>
                  <a:close/>
                </a:path>
              </a:pathLst>
            </a:custGeom>
            <a:solidFill>
              <a:srgbClr val="CCCCCC"/>
            </a:solidFill>
            <a:ln w="9525" cap="flat">
              <a:noFill/>
              <a:prstDash val="solid"/>
              <a:miter/>
            </a:ln>
          </p:spPr>
          <p:txBody>
            <a:bodyPr rtlCol="0" anchor="ctr"/>
            <a:lstStyle/>
            <a:p>
              <a:endParaRPr lang="en-US"/>
            </a:p>
          </p:txBody>
        </p:sp>
        <p:sp>
          <p:nvSpPr>
            <p:cNvPr id="345" name="Freeform: Shape 344">
              <a:extLst>
                <a:ext uri="{FF2B5EF4-FFF2-40B4-BE49-F238E27FC236}">
                  <a16:creationId xmlns:a16="http://schemas.microsoft.com/office/drawing/2014/main" id="{E2C57592-3ECE-4D57-8BA6-FFA664AB696F}"/>
                </a:ext>
              </a:extLst>
            </p:cNvPr>
            <p:cNvSpPr/>
            <p:nvPr/>
          </p:nvSpPr>
          <p:spPr>
            <a:xfrm>
              <a:off x="6543932"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3"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46" name="Freeform: Shape 345">
              <a:extLst>
                <a:ext uri="{FF2B5EF4-FFF2-40B4-BE49-F238E27FC236}">
                  <a16:creationId xmlns:a16="http://schemas.microsoft.com/office/drawing/2014/main" id="{EC8295F4-02A5-4328-973A-EFA3515AB535}"/>
                </a:ext>
              </a:extLst>
            </p:cNvPr>
            <p:cNvSpPr/>
            <p:nvPr/>
          </p:nvSpPr>
          <p:spPr>
            <a:xfrm>
              <a:off x="6699770"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47" name="Freeform: Shape 346">
              <a:extLst>
                <a:ext uri="{FF2B5EF4-FFF2-40B4-BE49-F238E27FC236}">
                  <a16:creationId xmlns:a16="http://schemas.microsoft.com/office/drawing/2014/main" id="{D9C6DAFB-DDA9-4C48-8CFD-BA5B7F688B78}"/>
                </a:ext>
              </a:extLst>
            </p:cNvPr>
            <p:cNvSpPr/>
            <p:nvPr/>
          </p:nvSpPr>
          <p:spPr>
            <a:xfrm>
              <a:off x="6310188"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48" name="Freeform: Shape 347">
              <a:extLst>
                <a:ext uri="{FF2B5EF4-FFF2-40B4-BE49-F238E27FC236}">
                  <a16:creationId xmlns:a16="http://schemas.microsoft.com/office/drawing/2014/main" id="{C687BD63-8E33-4911-8E5F-CD146277738D}"/>
                </a:ext>
              </a:extLst>
            </p:cNvPr>
            <p:cNvSpPr/>
            <p:nvPr/>
          </p:nvSpPr>
          <p:spPr>
            <a:xfrm>
              <a:off x="4751908"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49" name="Freeform: Shape 348">
              <a:extLst>
                <a:ext uri="{FF2B5EF4-FFF2-40B4-BE49-F238E27FC236}">
                  <a16:creationId xmlns:a16="http://schemas.microsoft.com/office/drawing/2014/main" id="{CA24EEF7-2605-430C-ACC6-289977C5FC7D}"/>
                </a:ext>
              </a:extLst>
            </p:cNvPr>
            <p:cNvSpPr/>
            <p:nvPr/>
          </p:nvSpPr>
          <p:spPr>
            <a:xfrm>
              <a:off x="5219385"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50" name="Freeform: Shape 349">
              <a:extLst>
                <a:ext uri="{FF2B5EF4-FFF2-40B4-BE49-F238E27FC236}">
                  <a16:creationId xmlns:a16="http://schemas.microsoft.com/office/drawing/2014/main" id="{6DD13B9F-E68C-4487-B11D-8582257FA18A}"/>
                </a:ext>
              </a:extLst>
            </p:cNvPr>
            <p:cNvSpPr/>
            <p:nvPr/>
          </p:nvSpPr>
          <p:spPr>
            <a:xfrm>
              <a:off x="4556738" y="2576594"/>
              <a:ext cx="9470" cy="28737"/>
            </a:xfrm>
            <a:custGeom>
              <a:avLst/>
              <a:gdLst>
                <a:gd name="connsiteX0" fmla="*/ 9470 w 9470"/>
                <a:gd name="connsiteY0" fmla="*/ 10301 h 28737"/>
                <a:gd name="connsiteX1" fmla="*/ 6955 w 9470"/>
                <a:gd name="connsiteY1" fmla="*/ 52 h 28737"/>
                <a:gd name="connsiteX2" fmla="*/ 6775 w 9470"/>
                <a:gd name="connsiteY2" fmla="*/ 71 h 28737"/>
                <a:gd name="connsiteX3" fmla="*/ 2 w 9470"/>
                <a:gd name="connsiteY3" fmla="*/ 28617 h 28737"/>
                <a:gd name="connsiteX4" fmla="*/ 155 w 9470"/>
                <a:gd name="connsiteY4" fmla="*/ 28722 h 28737"/>
                <a:gd name="connsiteX5" fmla="*/ 9470 w 9470"/>
                <a:gd name="connsiteY5" fmla="*/ 10301 h 28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70" h="28737">
                  <a:moveTo>
                    <a:pt x="9470" y="10301"/>
                  </a:moveTo>
                  <a:cubicBezTo>
                    <a:pt x="9470" y="6595"/>
                    <a:pt x="8508" y="3147"/>
                    <a:pt x="6955" y="52"/>
                  </a:cubicBezTo>
                  <a:cubicBezTo>
                    <a:pt x="6917" y="-25"/>
                    <a:pt x="6794" y="-15"/>
                    <a:pt x="6775" y="71"/>
                  </a:cubicBezTo>
                  <a:cubicBezTo>
                    <a:pt x="4393" y="9539"/>
                    <a:pt x="2145" y="19054"/>
                    <a:pt x="2" y="28617"/>
                  </a:cubicBezTo>
                  <a:cubicBezTo>
                    <a:pt x="-17" y="28703"/>
                    <a:pt x="88" y="28770"/>
                    <a:pt x="155" y="28722"/>
                  </a:cubicBezTo>
                  <a:cubicBezTo>
                    <a:pt x="5784" y="24521"/>
                    <a:pt x="9470" y="17863"/>
                    <a:pt x="9470" y="10301"/>
                  </a:cubicBezTo>
                  <a:close/>
                </a:path>
              </a:pathLst>
            </a:custGeom>
            <a:solidFill>
              <a:srgbClr val="CCCCCC"/>
            </a:solidFill>
            <a:ln w="9525" cap="flat">
              <a:noFill/>
              <a:prstDash val="solid"/>
              <a:miter/>
            </a:ln>
          </p:spPr>
          <p:txBody>
            <a:bodyPr rtlCol="0" anchor="ctr"/>
            <a:lstStyle/>
            <a:p>
              <a:endParaRPr lang="en-US"/>
            </a:p>
          </p:txBody>
        </p:sp>
        <p:sp>
          <p:nvSpPr>
            <p:cNvPr id="351" name="Freeform: Shape 350">
              <a:extLst>
                <a:ext uri="{FF2B5EF4-FFF2-40B4-BE49-F238E27FC236}">
                  <a16:creationId xmlns:a16="http://schemas.microsoft.com/office/drawing/2014/main" id="{E822BCAB-65BB-44DE-9C54-12F581A59668}"/>
                </a:ext>
              </a:extLst>
            </p:cNvPr>
            <p:cNvSpPr/>
            <p:nvPr/>
          </p:nvSpPr>
          <p:spPr>
            <a:xfrm>
              <a:off x="6388112"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52" name="Freeform: Shape 351">
              <a:extLst>
                <a:ext uri="{FF2B5EF4-FFF2-40B4-BE49-F238E27FC236}">
                  <a16:creationId xmlns:a16="http://schemas.microsoft.com/office/drawing/2014/main" id="{F8F2CC1A-D91C-4407-A973-163BAFC7E594}"/>
                </a:ext>
              </a:extLst>
            </p:cNvPr>
            <p:cNvSpPr/>
            <p:nvPr/>
          </p:nvSpPr>
          <p:spPr>
            <a:xfrm>
              <a:off x="5842711" y="2564844"/>
              <a:ext cx="48044" cy="46329"/>
            </a:xfrm>
            <a:custGeom>
              <a:avLst/>
              <a:gdLst>
                <a:gd name="connsiteX0" fmla="*/ 23165 w 48044"/>
                <a:gd name="connsiteY0" fmla="*/ 46330 h 46329"/>
                <a:gd name="connsiteX1" fmla="*/ 24879 w 48044"/>
                <a:gd name="connsiteY1" fmla="*/ 46330 h 46329"/>
                <a:gd name="connsiteX2" fmla="*/ 48044 w 48044"/>
                <a:gd name="connsiteY2" fmla="*/ 23165 h 46329"/>
                <a:gd name="connsiteX3" fmla="*/ 24879 w 48044"/>
                <a:gd name="connsiteY3" fmla="*/ 0 h 46329"/>
                <a:gd name="connsiteX4" fmla="*/ 23165 w 48044"/>
                <a:gd name="connsiteY4" fmla="*/ 0 h 46329"/>
                <a:gd name="connsiteX5" fmla="*/ 0 w 48044"/>
                <a:gd name="connsiteY5" fmla="*/ 23165 h 46329"/>
                <a:gd name="connsiteX6" fmla="*/ 23165 w 48044"/>
                <a:gd name="connsiteY6" fmla="*/ 4633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3165" y="46330"/>
                  </a:moveTo>
                  <a:lnTo>
                    <a:pt x="24879" y="46330"/>
                  </a:lnTo>
                  <a:cubicBezTo>
                    <a:pt x="37681" y="46330"/>
                    <a:pt x="48044" y="35957"/>
                    <a:pt x="48044" y="23165"/>
                  </a:cubicBezTo>
                  <a:cubicBezTo>
                    <a:pt x="48044" y="10373"/>
                    <a:pt x="37671" y="0"/>
                    <a:pt x="24879" y="0"/>
                  </a:cubicBezTo>
                  <a:lnTo>
                    <a:pt x="23165" y="0"/>
                  </a:lnTo>
                  <a:cubicBezTo>
                    <a:pt x="10363" y="0"/>
                    <a:pt x="0" y="10373"/>
                    <a:pt x="0" y="23165"/>
                  </a:cubicBezTo>
                  <a:cubicBezTo>
                    <a:pt x="-10" y="35957"/>
                    <a:pt x="10363" y="46330"/>
                    <a:pt x="23165" y="46330"/>
                  </a:cubicBezTo>
                  <a:close/>
                </a:path>
              </a:pathLst>
            </a:custGeom>
            <a:solidFill>
              <a:srgbClr val="CCCCCC"/>
            </a:solidFill>
            <a:ln w="9525" cap="flat">
              <a:noFill/>
              <a:prstDash val="solid"/>
              <a:miter/>
            </a:ln>
          </p:spPr>
          <p:txBody>
            <a:bodyPr rtlCol="0" anchor="ctr"/>
            <a:lstStyle/>
            <a:p>
              <a:endParaRPr lang="en-US"/>
            </a:p>
          </p:txBody>
        </p:sp>
        <p:sp>
          <p:nvSpPr>
            <p:cNvPr id="353" name="Freeform: Shape 352">
              <a:extLst>
                <a:ext uri="{FF2B5EF4-FFF2-40B4-BE49-F238E27FC236}">
                  <a16:creationId xmlns:a16="http://schemas.microsoft.com/office/drawing/2014/main" id="{ECFFBE7D-3214-4C31-82DF-F08D00430ACB}"/>
                </a:ext>
              </a:extLst>
            </p:cNvPr>
            <p:cNvSpPr/>
            <p:nvPr/>
          </p:nvSpPr>
          <p:spPr>
            <a:xfrm>
              <a:off x="4829813"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54" name="Freeform: Shape 353">
              <a:extLst>
                <a:ext uri="{FF2B5EF4-FFF2-40B4-BE49-F238E27FC236}">
                  <a16:creationId xmlns:a16="http://schemas.microsoft.com/office/drawing/2014/main" id="{55D68816-4D42-4CF9-A332-8F92A64672F7}"/>
                </a:ext>
              </a:extLst>
            </p:cNvPr>
            <p:cNvSpPr/>
            <p:nvPr/>
          </p:nvSpPr>
          <p:spPr>
            <a:xfrm>
              <a:off x="5297309"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55" name="Freeform: Shape 354">
              <a:extLst>
                <a:ext uri="{FF2B5EF4-FFF2-40B4-BE49-F238E27FC236}">
                  <a16:creationId xmlns:a16="http://schemas.microsoft.com/office/drawing/2014/main" id="{D8F85CD3-70E6-49CF-8919-D08B734682BD}"/>
                </a:ext>
              </a:extLst>
            </p:cNvPr>
            <p:cNvSpPr/>
            <p:nvPr/>
          </p:nvSpPr>
          <p:spPr>
            <a:xfrm>
              <a:off x="5764796"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56" name="Freeform: Shape 355">
              <a:extLst>
                <a:ext uri="{FF2B5EF4-FFF2-40B4-BE49-F238E27FC236}">
                  <a16:creationId xmlns:a16="http://schemas.microsoft.com/office/drawing/2014/main" id="{6CE209D2-B9F5-49E3-90CD-38B1767C0B60}"/>
                </a:ext>
              </a:extLst>
            </p:cNvPr>
            <p:cNvSpPr/>
            <p:nvPr/>
          </p:nvSpPr>
          <p:spPr>
            <a:xfrm>
              <a:off x="5531053"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57" name="Freeform: Shape 356">
              <a:extLst>
                <a:ext uri="{FF2B5EF4-FFF2-40B4-BE49-F238E27FC236}">
                  <a16:creationId xmlns:a16="http://schemas.microsoft.com/office/drawing/2014/main" id="{17943140-B466-4F77-A85D-274A4A81161B}"/>
                </a:ext>
              </a:extLst>
            </p:cNvPr>
            <p:cNvSpPr/>
            <p:nvPr/>
          </p:nvSpPr>
          <p:spPr>
            <a:xfrm>
              <a:off x="4907737"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58" name="Freeform: Shape 357">
              <a:extLst>
                <a:ext uri="{FF2B5EF4-FFF2-40B4-BE49-F238E27FC236}">
                  <a16:creationId xmlns:a16="http://schemas.microsoft.com/office/drawing/2014/main" id="{7848744E-9A8F-4C43-A089-5BA8062C7CB5}"/>
                </a:ext>
              </a:extLst>
            </p:cNvPr>
            <p:cNvSpPr/>
            <p:nvPr/>
          </p:nvSpPr>
          <p:spPr>
            <a:xfrm>
              <a:off x="5375224"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59" name="Freeform: Shape 358">
              <a:extLst>
                <a:ext uri="{FF2B5EF4-FFF2-40B4-BE49-F238E27FC236}">
                  <a16:creationId xmlns:a16="http://schemas.microsoft.com/office/drawing/2014/main" id="{91D5C233-AA6A-43E4-8BF3-B9C82CABA930}"/>
                </a:ext>
              </a:extLst>
            </p:cNvPr>
            <p:cNvSpPr/>
            <p:nvPr/>
          </p:nvSpPr>
          <p:spPr>
            <a:xfrm>
              <a:off x="6154369"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60" name="Freeform: Shape 359">
              <a:extLst>
                <a:ext uri="{FF2B5EF4-FFF2-40B4-BE49-F238E27FC236}">
                  <a16:creationId xmlns:a16="http://schemas.microsoft.com/office/drawing/2014/main" id="{42A16C25-E775-4465-9293-373F730CA08A}"/>
                </a:ext>
              </a:extLst>
            </p:cNvPr>
            <p:cNvSpPr/>
            <p:nvPr/>
          </p:nvSpPr>
          <p:spPr>
            <a:xfrm>
              <a:off x="6232283"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61" name="Freeform: Shape 360">
              <a:extLst>
                <a:ext uri="{FF2B5EF4-FFF2-40B4-BE49-F238E27FC236}">
                  <a16:creationId xmlns:a16="http://schemas.microsoft.com/office/drawing/2014/main" id="{D387BBAD-53BD-46D1-B21A-11AFBFC0F724}"/>
                </a:ext>
              </a:extLst>
            </p:cNvPr>
            <p:cNvSpPr/>
            <p:nvPr/>
          </p:nvSpPr>
          <p:spPr>
            <a:xfrm>
              <a:off x="6621856"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62" name="Freeform: Shape 361">
              <a:extLst>
                <a:ext uri="{FF2B5EF4-FFF2-40B4-BE49-F238E27FC236}">
                  <a16:creationId xmlns:a16="http://schemas.microsoft.com/office/drawing/2014/main" id="{5CC61D45-2010-4011-9FB8-3DBE1CA8A11C}"/>
                </a:ext>
              </a:extLst>
            </p:cNvPr>
            <p:cNvSpPr/>
            <p:nvPr/>
          </p:nvSpPr>
          <p:spPr>
            <a:xfrm>
              <a:off x="4985651"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44" y="10373"/>
                    <a:pt x="37671" y="0"/>
                    <a:pt x="24879" y="0"/>
                  </a:cubicBezTo>
                  <a:close/>
                </a:path>
              </a:pathLst>
            </a:custGeom>
            <a:solidFill>
              <a:srgbClr val="CCCCCC"/>
            </a:solidFill>
            <a:ln w="9525" cap="flat">
              <a:noFill/>
              <a:prstDash val="solid"/>
              <a:miter/>
            </a:ln>
          </p:spPr>
          <p:txBody>
            <a:bodyPr rtlCol="0" anchor="ctr"/>
            <a:lstStyle/>
            <a:p>
              <a:endParaRPr lang="en-US"/>
            </a:p>
          </p:txBody>
        </p:sp>
        <p:sp>
          <p:nvSpPr>
            <p:cNvPr id="363" name="Freeform: Shape 362">
              <a:extLst>
                <a:ext uri="{FF2B5EF4-FFF2-40B4-BE49-F238E27FC236}">
                  <a16:creationId xmlns:a16="http://schemas.microsoft.com/office/drawing/2014/main" id="{D3F97DB6-04B6-4886-9DEB-87C382EAEDEE}"/>
                </a:ext>
              </a:extLst>
            </p:cNvPr>
            <p:cNvSpPr/>
            <p:nvPr/>
          </p:nvSpPr>
          <p:spPr>
            <a:xfrm>
              <a:off x="5920616" y="2564834"/>
              <a:ext cx="48044" cy="46329"/>
            </a:xfrm>
            <a:custGeom>
              <a:avLst/>
              <a:gdLst>
                <a:gd name="connsiteX0" fmla="*/ 24879 w 48044"/>
                <a:gd name="connsiteY0" fmla="*/ 0 h 46329"/>
                <a:gd name="connsiteX1" fmla="*/ 23165 w 48044"/>
                <a:gd name="connsiteY1" fmla="*/ 0 h 46329"/>
                <a:gd name="connsiteX2" fmla="*/ 0 w 48044"/>
                <a:gd name="connsiteY2" fmla="*/ 23165 h 46329"/>
                <a:gd name="connsiteX3" fmla="*/ 23165 w 48044"/>
                <a:gd name="connsiteY3" fmla="*/ 46330 h 46329"/>
                <a:gd name="connsiteX4" fmla="*/ 24879 w 48044"/>
                <a:gd name="connsiteY4" fmla="*/ 46330 h 46329"/>
                <a:gd name="connsiteX5" fmla="*/ 48044 w 48044"/>
                <a:gd name="connsiteY5" fmla="*/ 23165 h 46329"/>
                <a:gd name="connsiteX6" fmla="*/ 24879 w 48044"/>
                <a:gd name="connsiteY6" fmla="*/ 0 h 4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44" h="46329">
                  <a:moveTo>
                    <a:pt x="24879" y="0"/>
                  </a:moveTo>
                  <a:lnTo>
                    <a:pt x="23165" y="0"/>
                  </a:lnTo>
                  <a:cubicBezTo>
                    <a:pt x="10363" y="0"/>
                    <a:pt x="0" y="10373"/>
                    <a:pt x="0" y="23165"/>
                  </a:cubicBezTo>
                  <a:cubicBezTo>
                    <a:pt x="0" y="35957"/>
                    <a:pt x="10373" y="46330"/>
                    <a:pt x="23165" y="46330"/>
                  </a:cubicBezTo>
                  <a:lnTo>
                    <a:pt x="24879" y="46330"/>
                  </a:lnTo>
                  <a:cubicBezTo>
                    <a:pt x="37681" y="46330"/>
                    <a:pt x="48044" y="35957"/>
                    <a:pt x="48044" y="23165"/>
                  </a:cubicBezTo>
                  <a:cubicBezTo>
                    <a:pt x="48054" y="10373"/>
                    <a:pt x="37681" y="0"/>
                    <a:pt x="24879" y="0"/>
                  </a:cubicBezTo>
                  <a:close/>
                </a:path>
              </a:pathLst>
            </a:custGeom>
            <a:solidFill>
              <a:srgbClr val="CCCCCC"/>
            </a:solidFill>
            <a:ln w="9525" cap="flat">
              <a:noFill/>
              <a:prstDash val="solid"/>
              <a:miter/>
            </a:ln>
          </p:spPr>
          <p:txBody>
            <a:bodyPr rtlCol="0" anchor="ctr"/>
            <a:lstStyle/>
            <a:p>
              <a:endParaRPr lang="en-US"/>
            </a:p>
          </p:txBody>
        </p:sp>
        <p:sp>
          <p:nvSpPr>
            <p:cNvPr id="364" name="Freeform: Shape 363">
              <a:extLst>
                <a:ext uri="{FF2B5EF4-FFF2-40B4-BE49-F238E27FC236}">
                  <a16:creationId xmlns:a16="http://schemas.microsoft.com/office/drawing/2014/main" id="{8987A3E1-B028-4140-9378-A20F0A9E56FD}"/>
                </a:ext>
              </a:extLst>
            </p:cNvPr>
            <p:cNvSpPr/>
            <p:nvPr/>
          </p:nvSpPr>
          <p:spPr>
            <a:xfrm>
              <a:off x="6700151"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65" name="Freeform: Shape 364">
              <a:extLst>
                <a:ext uri="{FF2B5EF4-FFF2-40B4-BE49-F238E27FC236}">
                  <a16:creationId xmlns:a16="http://schemas.microsoft.com/office/drawing/2014/main" id="{C595067A-BD3D-4FF1-B934-3887687A4336}"/>
                </a:ext>
              </a:extLst>
            </p:cNvPr>
            <p:cNvSpPr/>
            <p:nvPr/>
          </p:nvSpPr>
          <p:spPr>
            <a:xfrm>
              <a:off x="6310569"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66" name="Freeform: Shape 365">
              <a:extLst>
                <a:ext uri="{FF2B5EF4-FFF2-40B4-BE49-F238E27FC236}">
                  <a16:creationId xmlns:a16="http://schemas.microsoft.com/office/drawing/2014/main" id="{352D6CE5-3EF3-47E0-AB1D-29797F933CE0}"/>
                </a:ext>
              </a:extLst>
            </p:cNvPr>
            <p:cNvSpPr/>
            <p:nvPr/>
          </p:nvSpPr>
          <p:spPr>
            <a:xfrm>
              <a:off x="6232664"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67" name="Freeform: Shape 366">
              <a:extLst>
                <a:ext uri="{FF2B5EF4-FFF2-40B4-BE49-F238E27FC236}">
                  <a16:creationId xmlns:a16="http://schemas.microsoft.com/office/drawing/2014/main" id="{96E6B3F5-13CF-4112-9E11-2F304D44CAA3}"/>
                </a:ext>
              </a:extLst>
            </p:cNvPr>
            <p:cNvSpPr/>
            <p:nvPr/>
          </p:nvSpPr>
          <p:spPr>
            <a:xfrm>
              <a:off x="4596450"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68" name="Freeform: Shape 367">
              <a:extLst>
                <a:ext uri="{FF2B5EF4-FFF2-40B4-BE49-F238E27FC236}">
                  <a16:creationId xmlns:a16="http://schemas.microsoft.com/office/drawing/2014/main" id="{0806A107-F7EA-40F9-9DFD-DF2BBE4B579E}"/>
                </a:ext>
              </a:extLst>
            </p:cNvPr>
            <p:cNvSpPr/>
            <p:nvPr/>
          </p:nvSpPr>
          <p:spPr>
            <a:xfrm>
              <a:off x="6154750"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69" name="Freeform: Shape 368">
              <a:extLst>
                <a:ext uri="{FF2B5EF4-FFF2-40B4-BE49-F238E27FC236}">
                  <a16:creationId xmlns:a16="http://schemas.microsoft.com/office/drawing/2014/main" id="{15AB4DBB-68AF-4D41-9AAD-32D94B1A578B}"/>
                </a:ext>
              </a:extLst>
            </p:cNvPr>
            <p:cNvSpPr/>
            <p:nvPr/>
          </p:nvSpPr>
          <p:spPr>
            <a:xfrm>
              <a:off x="4908118"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70" name="Freeform: Shape 369">
              <a:extLst>
                <a:ext uri="{FF2B5EF4-FFF2-40B4-BE49-F238E27FC236}">
                  <a16:creationId xmlns:a16="http://schemas.microsoft.com/office/drawing/2014/main" id="{747DCB6D-47C6-4F26-8EF1-35565134463D}"/>
                </a:ext>
              </a:extLst>
            </p:cNvPr>
            <p:cNvSpPr/>
            <p:nvPr/>
          </p:nvSpPr>
          <p:spPr>
            <a:xfrm>
              <a:off x="5063937"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90" y="0"/>
                    <a:pt x="24498" y="0"/>
                  </a:cubicBezTo>
                  <a:close/>
                </a:path>
              </a:pathLst>
            </a:custGeom>
            <a:solidFill>
              <a:srgbClr val="CCCCCC"/>
            </a:solidFill>
            <a:ln w="9525" cap="flat">
              <a:noFill/>
              <a:prstDash val="solid"/>
              <a:miter/>
            </a:ln>
          </p:spPr>
          <p:txBody>
            <a:bodyPr rtlCol="0" anchor="ctr"/>
            <a:lstStyle/>
            <a:p>
              <a:endParaRPr lang="en-US"/>
            </a:p>
          </p:txBody>
        </p:sp>
        <p:sp>
          <p:nvSpPr>
            <p:cNvPr id="371" name="Freeform: Shape 370">
              <a:extLst>
                <a:ext uri="{FF2B5EF4-FFF2-40B4-BE49-F238E27FC236}">
                  <a16:creationId xmlns:a16="http://schemas.microsoft.com/office/drawing/2014/main" id="{34BA6391-2366-4328-A886-7FF42F99EBA3}"/>
                </a:ext>
              </a:extLst>
            </p:cNvPr>
            <p:cNvSpPr/>
            <p:nvPr/>
          </p:nvSpPr>
          <p:spPr>
            <a:xfrm>
              <a:off x="4752289"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72" name="Freeform: Shape 371">
              <a:extLst>
                <a:ext uri="{FF2B5EF4-FFF2-40B4-BE49-F238E27FC236}">
                  <a16:creationId xmlns:a16="http://schemas.microsoft.com/office/drawing/2014/main" id="{91ECC391-76F6-40C6-ADD8-E8C908CDE504}"/>
                </a:ext>
              </a:extLst>
            </p:cNvPr>
            <p:cNvSpPr/>
            <p:nvPr/>
          </p:nvSpPr>
          <p:spPr>
            <a:xfrm>
              <a:off x="5998921"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73" name="Freeform: Shape 372">
              <a:extLst>
                <a:ext uri="{FF2B5EF4-FFF2-40B4-BE49-F238E27FC236}">
                  <a16:creationId xmlns:a16="http://schemas.microsoft.com/office/drawing/2014/main" id="{14305B21-50AD-48AA-9349-287F98B7504A}"/>
                </a:ext>
              </a:extLst>
            </p:cNvPr>
            <p:cNvSpPr/>
            <p:nvPr/>
          </p:nvSpPr>
          <p:spPr>
            <a:xfrm>
              <a:off x="5920997"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90" y="0"/>
                    <a:pt x="24498" y="0"/>
                  </a:cubicBezTo>
                  <a:close/>
                </a:path>
              </a:pathLst>
            </a:custGeom>
            <a:solidFill>
              <a:srgbClr val="CCCCCC"/>
            </a:solidFill>
            <a:ln w="9525" cap="flat">
              <a:noFill/>
              <a:prstDash val="solid"/>
              <a:miter/>
            </a:ln>
          </p:spPr>
          <p:txBody>
            <a:bodyPr rtlCol="0" anchor="ctr"/>
            <a:lstStyle/>
            <a:p>
              <a:endParaRPr lang="en-US"/>
            </a:p>
          </p:txBody>
        </p:sp>
        <p:sp>
          <p:nvSpPr>
            <p:cNvPr id="374" name="Freeform: Shape 373">
              <a:extLst>
                <a:ext uri="{FF2B5EF4-FFF2-40B4-BE49-F238E27FC236}">
                  <a16:creationId xmlns:a16="http://schemas.microsoft.com/office/drawing/2014/main" id="{E5640B8E-E0A4-465B-AD50-AB62B6F5ED39}"/>
                </a:ext>
              </a:extLst>
            </p:cNvPr>
            <p:cNvSpPr/>
            <p:nvPr/>
          </p:nvSpPr>
          <p:spPr>
            <a:xfrm>
              <a:off x="4986032"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75" name="Freeform: Shape 374">
              <a:extLst>
                <a:ext uri="{FF2B5EF4-FFF2-40B4-BE49-F238E27FC236}">
                  <a16:creationId xmlns:a16="http://schemas.microsoft.com/office/drawing/2014/main" id="{70B7806C-80C9-4535-9A5C-90078AC3F908}"/>
                </a:ext>
              </a:extLst>
            </p:cNvPr>
            <p:cNvSpPr/>
            <p:nvPr/>
          </p:nvSpPr>
          <p:spPr>
            <a:xfrm>
              <a:off x="6622237" y="2625575"/>
              <a:ext cx="47282" cy="45567"/>
            </a:xfrm>
            <a:custGeom>
              <a:avLst/>
              <a:gdLst>
                <a:gd name="connsiteX0" fmla="*/ 24499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9 w 47282"/>
                <a:gd name="connsiteY4" fmla="*/ 45568 h 45567"/>
                <a:gd name="connsiteX5" fmla="*/ 47282 w 47282"/>
                <a:gd name="connsiteY5" fmla="*/ 22784 h 45567"/>
                <a:gd name="connsiteX6" fmla="*/ 24499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9" y="0"/>
                  </a:moveTo>
                  <a:lnTo>
                    <a:pt x="22784" y="0"/>
                  </a:lnTo>
                  <a:cubicBezTo>
                    <a:pt x="10201" y="0"/>
                    <a:pt x="0" y="10201"/>
                    <a:pt x="0" y="22784"/>
                  </a:cubicBezTo>
                  <a:cubicBezTo>
                    <a:pt x="0" y="35366"/>
                    <a:pt x="10201" y="45568"/>
                    <a:pt x="22784" y="45568"/>
                  </a:cubicBezTo>
                  <a:lnTo>
                    <a:pt x="24499" y="45568"/>
                  </a:lnTo>
                  <a:cubicBezTo>
                    <a:pt x="37081" y="45568"/>
                    <a:pt x="47282" y="35366"/>
                    <a:pt x="47282" y="22784"/>
                  </a:cubicBezTo>
                  <a:cubicBezTo>
                    <a:pt x="47273" y="10201"/>
                    <a:pt x="37081" y="0"/>
                    <a:pt x="24499" y="0"/>
                  </a:cubicBezTo>
                  <a:close/>
                </a:path>
              </a:pathLst>
            </a:custGeom>
            <a:solidFill>
              <a:srgbClr val="CCCCCC"/>
            </a:solidFill>
            <a:ln w="9525" cap="flat">
              <a:noFill/>
              <a:prstDash val="solid"/>
              <a:miter/>
            </a:ln>
          </p:spPr>
          <p:txBody>
            <a:bodyPr rtlCol="0" anchor="ctr"/>
            <a:lstStyle/>
            <a:p>
              <a:endParaRPr lang="en-US"/>
            </a:p>
          </p:txBody>
        </p:sp>
        <p:sp>
          <p:nvSpPr>
            <p:cNvPr id="376" name="Freeform: Shape 375">
              <a:extLst>
                <a:ext uri="{FF2B5EF4-FFF2-40B4-BE49-F238E27FC236}">
                  <a16:creationId xmlns:a16="http://schemas.microsoft.com/office/drawing/2014/main" id="{DD88A140-47AA-4E20-A09E-8FF591BD7510}"/>
                </a:ext>
              </a:extLst>
            </p:cNvPr>
            <p:cNvSpPr/>
            <p:nvPr/>
          </p:nvSpPr>
          <p:spPr>
            <a:xfrm>
              <a:off x="4674374"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77" name="Freeform: Shape 376">
              <a:extLst>
                <a:ext uri="{FF2B5EF4-FFF2-40B4-BE49-F238E27FC236}">
                  <a16:creationId xmlns:a16="http://schemas.microsoft.com/office/drawing/2014/main" id="{B44CDAA9-AD6B-4218-BF0D-670D401E4716}"/>
                </a:ext>
              </a:extLst>
            </p:cNvPr>
            <p:cNvSpPr/>
            <p:nvPr/>
          </p:nvSpPr>
          <p:spPr>
            <a:xfrm>
              <a:off x="6076826"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78" name="Freeform: Shape 377">
              <a:extLst>
                <a:ext uri="{FF2B5EF4-FFF2-40B4-BE49-F238E27FC236}">
                  <a16:creationId xmlns:a16="http://schemas.microsoft.com/office/drawing/2014/main" id="{896A014F-D118-4B36-A453-2BF099AF78BE}"/>
                </a:ext>
              </a:extLst>
            </p:cNvPr>
            <p:cNvSpPr/>
            <p:nvPr/>
          </p:nvSpPr>
          <p:spPr>
            <a:xfrm>
              <a:off x="4830194"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79" name="Freeform: Shape 378">
              <a:extLst>
                <a:ext uri="{FF2B5EF4-FFF2-40B4-BE49-F238E27FC236}">
                  <a16:creationId xmlns:a16="http://schemas.microsoft.com/office/drawing/2014/main" id="{BB7C060C-6538-4B29-8A75-C508F18B95BF}"/>
                </a:ext>
              </a:extLst>
            </p:cNvPr>
            <p:cNvSpPr/>
            <p:nvPr/>
          </p:nvSpPr>
          <p:spPr>
            <a:xfrm>
              <a:off x="6778066" y="2627795"/>
              <a:ext cx="21470" cy="43167"/>
            </a:xfrm>
            <a:custGeom>
              <a:avLst/>
              <a:gdLst>
                <a:gd name="connsiteX0" fmla="*/ 0 w 21470"/>
                <a:gd name="connsiteY0" fmla="*/ 20679 h 43167"/>
                <a:gd name="connsiteX1" fmla="*/ 21355 w 21470"/>
                <a:gd name="connsiteY1" fmla="*/ 43167 h 43167"/>
                <a:gd name="connsiteX2" fmla="*/ 21469 w 21470"/>
                <a:gd name="connsiteY2" fmla="*/ 43044 h 43167"/>
                <a:gd name="connsiteX3" fmla="*/ 13640 w 21470"/>
                <a:gd name="connsiteY3" fmla="*/ 86 h 43167"/>
                <a:gd name="connsiteX4" fmla="*/ 13487 w 21470"/>
                <a:gd name="connsiteY4" fmla="*/ 10 h 43167"/>
                <a:gd name="connsiteX5" fmla="*/ 0 w 21470"/>
                <a:gd name="connsiteY5" fmla="*/ 20679 h 43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70" h="43167">
                  <a:moveTo>
                    <a:pt x="0" y="20679"/>
                  </a:moveTo>
                  <a:cubicBezTo>
                    <a:pt x="0" y="32737"/>
                    <a:pt x="9468" y="42510"/>
                    <a:pt x="21355" y="43167"/>
                  </a:cubicBezTo>
                  <a:cubicBezTo>
                    <a:pt x="21422" y="43167"/>
                    <a:pt x="21479" y="43110"/>
                    <a:pt x="21469" y="43044"/>
                  </a:cubicBezTo>
                  <a:cubicBezTo>
                    <a:pt x="19107" y="28642"/>
                    <a:pt x="16545" y="14297"/>
                    <a:pt x="13640" y="86"/>
                  </a:cubicBezTo>
                  <a:cubicBezTo>
                    <a:pt x="13630" y="19"/>
                    <a:pt x="13554" y="-19"/>
                    <a:pt x="13487" y="10"/>
                  </a:cubicBezTo>
                  <a:cubicBezTo>
                    <a:pt x="5553" y="3515"/>
                    <a:pt x="0" y="11440"/>
                    <a:pt x="0" y="20679"/>
                  </a:cubicBezTo>
                  <a:close/>
                </a:path>
              </a:pathLst>
            </a:custGeom>
            <a:solidFill>
              <a:srgbClr val="CCCCCC"/>
            </a:solidFill>
            <a:ln w="9525" cap="flat">
              <a:noFill/>
              <a:prstDash val="solid"/>
              <a:miter/>
            </a:ln>
          </p:spPr>
          <p:txBody>
            <a:bodyPr rtlCol="0" anchor="ctr"/>
            <a:lstStyle/>
            <a:p>
              <a:endParaRPr lang="en-US"/>
            </a:p>
          </p:txBody>
        </p:sp>
        <p:sp>
          <p:nvSpPr>
            <p:cNvPr id="380" name="Freeform: Shape 379">
              <a:extLst>
                <a:ext uri="{FF2B5EF4-FFF2-40B4-BE49-F238E27FC236}">
                  <a16:creationId xmlns:a16="http://schemas.microsoft.com/office/drawing/2014/main" id="{277EE56E-7767-4F3C-99E9-5C43164334F5}"/>
                </a:ext>
              </a:extLst>
            </p:cNvPr>
            <p:cNvSpPr/>
            <p:nvPr/>
          </p:nvSpPr>
          <p:spPr>
            <a:xfrm>
              <a:off x="5843092" y="2625575"/>
              <a:ext cx="47282" cy="45567"/>
            </a:xfrm>
            <a:custGeom>
              <a:avLst/>
              <a:gdLst>
                <a:gd name="connsiteX0" fmla="*/ 22784 w 47282"/>
                <a:gd name="connsiteY0" fmla="*/ 45568 h 45567"/>
                <a:gd name="connsiteX1" fmla="*/ 24498 w 47282"/>
                <a:gd name="connsiteY1" fmla="*/ 45568 h 45567"/>
                <a:gd name="connsiteX2" fmla="*/ 47282 w 47282"/>
                <a:gd name="connsiteY2" fmla="*/ 22784 h 45567"/>
                <a:gd name="connsiteX3" fmla="*/ 24498 w 47282"/>
                <a:gd name="connsiteY3" fmla="*/ 0 h 45567"/>
                <a:gd name="connsiteX4" fmla="*/ 22784 w 47282"/>
                <a:gd name="connsiteY4" fmla="*/ 0 h 45567"/>
                <a:gd name="connsiteX5" fmla="*/ 0 w 47282"/>
                <a:gd name="connsiteY5" fmla="*/ 22784 h 45567"/>
                <a:gd name="connsiteX6" fmla="*/ 22784 w 47282"/>
                <a:gd name="connsiteY6" fmla="*/ 45568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2784" y="45568"/>
                  </a:moveTo>
                  <a:lnTo>
                    <a:pt x="24498" y="45568"/>
                  </a:lnTo>
                  <a:cubicBezTo>
                    <a:pt x="37081" y="45568"/>
                    <a:pt x="47282" y="35366"/>
                    <a:pt x="47282" y="22784"/>
                  </a:cubicBezTo>
                  <a:cubicBezTo>
                    <a:pt x="47282" y="10201"/>
                    <a:pt x="37081" y="0"/>
                    <a:pt x="24498" y="0"/>
                  </a:cubicBezTo>
                  <a:lnTo>
                    <a:pt x="22784" y="0"/>
                  </a:lnTo>
                  <a:cubicBezTo>
                    <a:pt x="10201" y="0"/>
                    <a:pt x="0" y="10201"/>
                    <a:pt x="0" y="22784"/>
                  </a:cubicBezTo>
                  <a:cubicBezTo>
                    <a:pt x="0" y="35366"/>
                    <a:pt x="10201" y="45568"/>
                    <a:pt x="22784" y="45568"/>
                  </a:cubicBezTo>
                  <a:close/>
                </a:path>
              </a:pathLst>
            </a:custGeom>
            <a:solidFill>
              <a:srgbClr val="CCCCCC"/>
            </a:solidFill>
            <a:ln w="9525" cap="flat">
              <a:noFill/>
              <a:prstDash val="solid"/>
              <a:miter/>
            </a:ln>
          </p:spPr>
          <p:txBody>
            <a:bodyPr rtlCol="0" anchor="ctr"/>
            <a:lstStyle/>
            <a:p>
              <a:endParaRPr lang="en-US"/>
            </a:p>
          </p:txBody>
        </p:sp>
        <p:sp>
          <p:nvSpPr>
            <p:cNvPr id="381" name="Freeform: Shape 380">
              <a:extLst>
                <a:ext uri="{FF2B5EF4-FFF2-40B4-BE49-F238E27FC236}">
                  <a16:creationId xmlns:a16="http://schemas.microsoft.com/office/drawing/2014/main" id="{E301A884-5C37-47B7-90E7-BC6A838BFDF5}"/>
                </a:ext>
              </a:extLst>
            </p:cNvPr>
            <p:cNvSpPr/>
            <p:nvPr/>
          </p:nvSpPr>
          <p:spPr>
            <a:xfrm>
              <a:off x="5453510"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82" name="Freeform: Shape 381">
              <a:extLst>
                <a:ext uri="{FF2B5EF4-FFF2-40B4-BE49-F238E27FC236}">
                  <a16:creationId xmlns:a16="http://schemas.microsoft.com/office/drawing/2014/main" id="{93C28B78-F4F5-4D3E-B1D7-B9C158AA3BB5}"/>
                </a:ext>
              </a:extLst>
            </p:cNvPr>
            <p:cNvSpPr/>
            <p:nvPr/>
          </p:nvSpPr>
          <p:spPr>
            <a:xfrm>
              <a:off x="5297690"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83" name="Freeform: Shape 382">
              <a:extLst>
                <a:ext uri="{FF2B5EF4-FFF2-40B4-BE49-F238E27FC236}">
                  <a16:creationId xmlns:a16="http://schemas.microsoft.com/office/drawing/2014/main" id="{91EB5CD9-1D81-4F71-B472-97BE58B6C378}"/>
                </a:ext>
              </a:extLst>
            </p:cNvPr>
            <p:cNvSpPr/>
            <p:nvPr/>
          </p:nvSpPr>
          <p:spPr>
            <a:xfrm>
              <a:off x="5219766"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84" name="Freeform: Shape 383">
              <a:extLst>
                <a:ext uri="{FF2B5EF4-FFF2-40B4-BE49-F238E27FC236}">
                  <a16:creationId xmlns:a16="http://schemas.microsoft.com/office/drawing/2014/main" id="{482CA0DD-85B0-45ED-8E4B-947C65F6DDFB}"/>
                </a:ext>
              </a:extLst>
            </p:cNvPr>
            <p:cNvSpPr/>
            <p:nvPr/>
          </p:nvSpPr>
          <p:spPr>
            <a:xfrm>
              <a:off x="5609348"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85" name="Freeform: Shape 384">
              <a:extLst>
                <a:ext uri="{FF2B5EF4-FFF2-40B4-BE49-F238E27FC236}">
                  <a16:creationId xmlns:a16="http://schemas.microsoft.com/office/drawing/2014/main" id="{B57A6899-874F-4008-A84E-336DCD1218E0}"/>
                </a:ext>
              </a:extLst>
            </p:cNvPr>
            <p:cNvSpPr/>
            <p:nvPr/>
          </p:nvSpPr>
          <p:spPr>
            <a:xfrm>
              <a:off x="5687253"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86" name="Freeform: Shape 385">
              <a:extLst>
                <a:ext uri="{FF2B5EF4-FFF2-40B4-BE49-F238E27FC236}">
                  <a16:creationId xmlns:a16="http://schemas.microsoft.com/office/drawing/2014/main" id="{DE2461BC-F5AE-4C11-9487-A59A7F9E39A0}"/>
                </a:ext>
              </a:extLst>
            </p:cNvPr>
            <p:cNvSpPr/>
            <p:nvPr/>
          </p:nvSpPr>
          <p:spPr>
            <a:xfrm>
              <a:off x="6388493"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87" name="Freeform: Shape 386">
              <a:extLst>
                <a:ext uri="{FF2B5EF4-FFF2-40B4-BE49-F238E27FC236}">
                  <a16:creationId xmlns:a16="http://schemas.microsoft.com/office/drawing/2014/main" id="{DCB1B01E-4404-42FC-816B-395B23E5B9F3}"/>
                </a:ext>
              </a:extLst>
            </p:cNvPr>
            <p:cNvSpPr/>
            <p:nvPr/>
          </p:nvSpPr>
          <p:spPr>
            <a:xfrm>
              <a:off x="5375605"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88" name="Freeform: Shape 387">
              <a:extLst>
                <a:ext uri="{FF2B5EF4-FFF2-40B4-BE49-F238E27FC236}">
                  <a16:creationId xmlns:a16="http://schemas.microsoft.com/office/drawing/2014/main" id="{109F4BFD-B91E-4359-A582-099B6E6E5D78}"/>
                </a:ext>
              </a:extLst>
            </p:cNvPr>
            <p:cNvSpPr/>
            <p:nvPr/>
          </p:nvSpPr>
          <p:spPr>
            <a:xfrm>
              <a:off x="4544357" y="2627795"/>
              <a:ext cx="21470" cy="43168"/>
            </a:xfrm>
            <a:custGeom>
              <a:avLst/>
              <a:gdLst>
                <a:gd name="connsiteX0" fmla="*/ 21470 w 21470"/>
                <a:gd name="connsiteY0" fmla="*/ 20679 h 43168"/>
                <a:gd name="connsiteX1" fmla="*/ 7983 w 21470"/>
                <a:gd name="connsiteY1" fmla="*/ 10 h 43168"/>
                <a:gd name="connsiteX2" fmla="*/ 7831 w 21470"/>
                <a:gd name="connsiteY2" fmla="*/ 86 h 43168"/>
                <a:gd name="connsiteX3" fmla="*/ 1 w 21470"/>
                <a:gd name="connsiteY3" fmla="*/ 43044 h 43168"/>
                <a:gd name="connsiteX4" fmla="*/ 115 w 21470"/>
                <a:gd name="connsiteY4" fmla="*/ 43167 h 43168"/>
                <a:gd name="connsiteX5" fmla="*/ 21470 w 21470"/>
                <a:gd name="connsiteY5" fmla="*/ 20679 h 4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70" h="43168">
                  <a:moveTo>
                    <a:pt x="21470" y="20679"/>
                  </a:moveTo>
                  <a:cubicBezTo>
                    <a:pt x="21470" y="11440"/>
                    <a:pt x="15917" y="3515"/>
                    <a:pt x="7983" y="10"/>
                  </a:cubicBezTo>
                  <a:cubicBezTo>
                    <a:pt x="7916" y="-19"/>
                    <a:pt x="7850" y="19"/>
                    <a:pt x="7831" y="86"/>
                  </a:cubicBezTo>
                  <a:cubicBezTo>
                    <a:pt x="4925" y="14297"/>
                    <a:pt x="2373" y="28642"/>
                    <a:pt x="1" y="43044"/>
                  </a:cubicBezTo>
                  <a:cubicBezTo>
                    <a:pt x="-8" y="43110"/>
                    <a:pt x="49" y="43177"/>
                    <a:pt x="115" y="43167"/>
                  </a:cubicBezTo>
                  <a:cubicBezTo>
                    <a:pt x="12003" y="42510"/>
                    <a:pt x="21470" y="32737"/>
                    <a:pt x="21470" y="20679"/>
                  </a:cubicBezTo>
                  <a:close/>
                </a:path>
              </a:pathLst>
            </a:custGeom>
            <a:solidFill>
              <a:srgbClr val="CCCCCC"/>
            </a:solidFill>
            <a:ln w="9525" cap="flat">
              <a:noFill/>
              <a:prstDash val="solid"/>
              <a:miter/>
            </a:ln>
          </p:spPr>
          <p:txBody>
            <a:bodyPr rtlCol="0" anchor="ctr"/>
            <a:lstStyle/>
            <a:p>
              <a:endParaRPr lang="en-US"/>
            </a:p>
          </p:txBody>
        </p:sp>
        <p:sp>
          <p:nvSpPr>
            <p:cNvPr id="389" name="Freeform: Shape 388">
              <a:extLst>
                <a:ext uri="{FF2B5EF4-FFF2-40B4-BE49-F238E27FC236}">
                  <a16:creationId xmlns:a16="http://schemas.microsoft.com/office/drawing/2014/main" id="{E34F049C-ACA0-4353-BBA8-E8FE0FC0348A}"/>
                </a:ext>
              </a:extLst>
            </p:cNvPr>
            <p:cNvSpPr/>
            <p:nvPr/>
          </p:nvSpPr>
          <p:spPr>
            <a:xfrm>
              <a:off x="5141861"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90" name="Freeform: Shape 389">
              <a:extLst>
                <a:ext uri="{FF2B5EF4-FFF2-40B4-BE49-F238E27FC236}">
                  <a16:creationId xmlns:a16="http://schemas.microsoft.com/office/drawing/2014/main" id="{986BD1D8-9D2F-4558-A56D-39046958D6AF}"/>
                </a:ext>
              </a:extLst>
            </p:cNvPr>
            <p:cNvSpPr/>
            <p:nvPr/>
          </p:nvSpPr>
          <p:spPr>
            <a:xfrm>
              <a:off x="5765177"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91" name="Freeform: Shape 390">
              <a:extLst>
                <a:ext uri="{FF2B5EF4-FFF2-40B4-BE49-F238E27FC236}">
                  <a16:creationId xmlns:a16="http://schemas.microsoft.com/office/drawing/2014/main" id="{B3A2A60F-CD79-4514-8102-36EBEA28736B}"/>
                </a:ext>
              </a:extLst>
            </p:cNvPr>
            <p:cNvSpPr/>
            <p:nvPr/>
          </p:nvSpPr>
          <p:spPr>
            <a:xfrm>
              <a:off x="6544313" y="2625575"/>
              <a:ext cx="47282" cy="45567"/>
            </a:xfrm>
            <a:custGeom>
              <a:avLst/>
              <a:gdLst>
                <a:gd name="connsiteX0" fmla="*/ 24499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9 w 47282"/>
                <a:gd name="connsiteY4" fmla="*/ 45568 h 45567"/>
                <a:gd name="connsiteX5" fmla="*/ 47282 w 47282"/>
                <a:gd name="connsiteY5" fmla="*/ 22784 h 45567"/>
                <a:gd name="connsiteX6" fmla="*/ 24499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9" y="0"/>
                  </a:moveTo>
                  <a:lnTo>
                    <a:pt x="22784" y="0"/>
                  </a:lnTo>
                  <a:cubicBezTo>
                    <a:pt x="10201" y="0"/>
                    <a:pt x="0" y="10201"/>
                    <a:pt x="0" y="22784"/>
                  </a:cubicBezTo>
                  <a:cubicBezTo>
                    <a:pt x="0" y="35366"/>
                    <a:pt x="10201" y="45568"/>
                    <a:pt x="22784" y="45568"/>
                  </a:cubicBezTo>
                  <a:lnTo>
                    <a:pt x="24499" y="45568"/>
                  </a:lnTo>
                  <a:cubicBezTo>
                    <a:pt x="37081" y="45568"/>
                    <a:pt x="47282" y="35366"/>
                    <a:pt x="47282" y="22784"/>
                  </a:cubicBezTo>
                  <a:cubicBezTo>
                    <a:pt x="47282" y="10201"/>
                    <a:pt x="37081" y="0"/>
                    <a:pt x="24499" y="0"/>
                  </a:cubicBezTo>
                  <a:close/>
                </a:path>
              </a:pathLst>
            </a:custGeom>
            <a:solidFill>
              <a:srgbClr val="CCCCCC"/>
            </a:solidFill>
            <a:ln w="9525" cap="flat">
              <a:noFill/>
              <a:prstDash val="solid"/>
              <a:miter/>
            </a:ln>
          </p:spPr>
          <p:txBody>
            <a:bodyPr rtlCol="0" anchor="ctr"/>
            <a:lstStyle/>
            <a:p>
              <a:endParaRPr lang="en-US"/>
            </a:p>
          </p:txBody>
        </p:sp>
        <p:sp>
          <p:nvSpPr>
            <p:cNvPr id="392" name="Freeform: Shape 391">
              <a:extLst>
                <a:ext uri="{FF2B5EF4-FFF2-40B4-BE49-F238E27FC236}">
                  <a16:creationId xmlns:a16="http://schemas.microsoft.com/office/drawing/2014/main" id="{B69E0D91-571B-40F1-A51B-4E92A3BBB1E9}"/>
                </a:ext>
              </a:extLst>
            </p:cNvPr>
            <p:cNvSpPr/>
            <p:nvPr/>
          </p:nvSpPr>
          <p:spPr>
            <a:xfrm>
              <a:off x="5531434" y="2625575"/>
              <a:ext cx="47282" cy="45567"/>
            </a:xfrm>
            <a:custGeom>
              <a:avLst/>
              <a:gdLst>
                <a:gd name="connsiteX0" fmla="*/ 24498 w 47282"/>
                <a:gd name="connsiteY0" fmla="*/ 0 h 45567"/>
                <a:gd name="connsiteX1" fmla="*/ 22784 w 47282"/>
                <a:gd name="connsiteY1" fmla="*/ 0 h 45567"/>
                <a:gd name="connsiteX2" fmla="*/ 0 w 47282"/>
                <a:gd name="connsiteY2" fmla="*/ 22784 h 45567"/>
                <a:gd name="connsiteX3" fmla="*/ 22784 w 47282"/>
                <a:gd name="connsiteY3" fmla="*/ 45568 h 45567"/>
                <a:gd name="connsiteX4" fmla="*/ 24498 w 47282"/>
                <a:gd name="connsiteY4" fmla="*/ 45568 h 45567"/>
                <a:gd name="connsiteX5" fmla="*/ 47282 w 47282"/>
                <a:gd name="connsiteY5" fmla="*/ 22784 h 45567"/>
                <a:gd name="connsiteX6" fmla="*/ 24498 w 47282"/>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2"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73"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93" name="Freeform: Shape 392">
              <a:extLst>
                <a:ext uri="{FF2B5EF4-FFF2-40B4-BE49-F238E27FC236}">
                  <a16:creationId xmlns:a16="http://schemas.microsoft.com/office/drawing/2014/main" id="{185C87EF-DE6B-4A3F-8414-924E8ABABF9C}"/>
                </a:ext>
              </a:extLst>
            </p:cNvPr>
            <p:cNvSpPr/>
            <p:nvPr/>
          </p:nvSpPr>
          <p:spPr>
            <a:xfrm>
              <a:off x="6466408" y="2625575"/>
              <a:ext cx="47281" cy="45567"/>
            </a:xfrm>
            <a:custGeom>
              <a:avLst/>
              <a:gdLst>
                <a:gd name="connsiteX0" fmla="*/ 24498 w 47281"/>
                <a:gd name="connsiteY0" fmla="*/ 0 h 45567"/>
                <a:gd name="connsiteX1" fmla="*/ 22784 w 47281"/>
                <a:gd name="connsiteY1" fmla="*/ 0 h 45567"/>
                <a:gd name="connsiteX2" fmla="*/ 0 w 47281"/>
                <a:gd name="connsiteY2" fmla="*/ 22784 h 45567"/>
                <a:gd name="connsiteX3" fmla="*/ 22784 w 47281"/>
                <a:gd name="connsiteY3" fmla="*/ 45568 h 45567"/>
                <a:gd name="connsiteX4" fmla="*/ 24498 w 47281"/>
                <a:gd name="connsiteY4" fmla="*/ 45568 h 45567"/>
                <a:gd name="connsiteX5" fmla="*/ 47282 w 47281"/>
                <a:gd name="connsiteY5" fmla="*/ 22784 h 45567"/>
                <a:gd name="connsiteX6" fmla="*/ 24498 w 47281"/>
                <a:gd name="connsiteY6" fmla="*/ 0 h 45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281" h="45567">
                  <a:moveTo>
                    <a:pt x="24498" y="0"/>
                  </a:moveTo>
                  <a:lnTo>
                    <a:pt x="22784" y="0"/>
                  </a:lnTo>
                  <a:cubicBezTo>
                    <a:pt x="10201" y="0"/>
                    <a:pt x="0" y="10201"/>
                    <a:pt x="0" y="22784"/>
                  </a:cubicBezTo>
                  <a:cubicBezTo>
                    <a:pt x="0" y="35366"/>
                    <a:pt x="10201" y="45568"/>
                    <a:pt x="22784" y="45568"/>
                  </a:cubicBezTo>
                  <a:lnTo>
                    <a:pt x="24498" y="45568"/>
                  </a:lnTo>
                  <a:cubicBezTo>
                    <a:pt x="37081" y="45568"/>
                    <a:pt x="47282" y="35366"/>
                    <a:pt x="47282" y="22784"/>
                  </a:cubicBezTo>
                  <a:cubicBezTo>
                    <a:pt x="47282" y="10201"/>
                    <a:pt x="37081" y="0"/>
                    <a:pt x="24498" y="0"/>
                  </a:cubicBezTo>
                  <a:close/>
                </a:path>
              </a:pathLst>
            </a:custGeom>
            <a:solidFill>
              <a:srgbClr val="CCCCCC"/>
            </a:solidFill>
            <a:ln w="9525" cap="flat">
              <a:noFill/>
              <a:prstDash val="solid"/>
              <a:miter/>
            </a:ln>
          </p:spPr>
          <p:txBody>
            <a:bodyPr rtlCol="0" anchor="ctr"/>
            <a:lstStyle/>
            <a:p>
              <a:endParaRPr lang="en-US"/>
            </a:p>
          </p:txBody>
        </p:sp>
        <p:sp>
          <p:nvSpPr>
            <p:cNvPr id="394" name="Freeform: Shape 393">
              <a:extLst>
                <a:ext uri="{FF2B5EF4-FFF2-40B4-BE49-F238E27FC236}">
                  <a16:creationId xmlns:a16="http://schemas.microsoft.com/office/drawing/2014/main" id="{17CF99A0-8CA9-4D4D-BC01-06FEF2990106}"/>
                </a:ext>
              </a:extLst>
            </p:cNvPr>
            <p:cNvSpPr/>
            <p:nvPr/>
          </p:nvSpPr>
          <p:spPr>
            <a:xfrm>
              <a:off x="6077216"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395" name="Freeform: Shape 394">
              <a:extLst>
                <a:ext uri="{FF2B5EF4-FFF2-40B4-BE49-F238E27FC236}">
                  <a16:creationId xmlns:a16="http://schemas.microsoft.com/office/drawing/2014/main" id="{116D0E2F-05E1-4409-8681-6A267C3C797D}"/>
                </a:ext>
              </a:extLst>
            </p:cNvPr>
            <p:cNvSpPr/>
            <p:nvPr/>
          </p:nvSpPr>
          <p:spPr>
            <a:xfrm>
              <a:off x="5687644"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396" name="Freeform: Shape 395">
              <a:extLst>
                <a:ext uri="{FF2B5EF4-FFF2-40B4-BE49-F238E27FC236}">
                  <a16:creationId xmlns:a16="http://schemas.microsoft.com/office/drawing/2014/main" id="{2AB97C70-2313-4E93-9B1D-DB8BD5ECC6EF}"/>
                </a:ext>
              </a:extLst>
            </p:cNvPr>
            <p:cNvSpPr/>
            <p:nvPr/>
          </p:nvSpPr>
          <p:spPr>
            <a:xfrm>
              <a:off x="5921387"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397" name="Freeform: Shape 396">
              <a:extLst>
                <a:ext uri="{FF2B5EF4-FFF2-40B4-BE49-F238E27FC236}">
                  <a16:creationId xmlns:a16="http://schemas.microsoft.com/office/drawing/2014/main" id="{EE4EDC03-56ED-4581-87BE-3BB65F11B952}"/>
                </a:ext>
              </a:extLst>
            </p:cNvPr>
            <p:cNvSpPr/>
            <p:nvPr/>
          </p:nvSpPr>
          <p:spPr>
            <a:xfrm>
              <a:off x="5453900"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398" name="Freeform: Shape 397">
              <a:extLst>
                <a:ext uri="{FF2B5EF4-FFF2-40B4-BE49-F238E27FC236}">
                  <a16:creationId xmlns:a16="http://schemas.microsoft.com/office/drawing/2014/main" id="{961E100E-4412-4F2A-B786-67409A5AE01D}"/>
                </a:ext>
              </a:extLst>
            </p:cNvPr>
            <p:cNvSpPr/>
            <p:nvPr/>
          </p:nvSpPr>
          <p:spPr>
            <a:xfrm>
              <a:off x="5765568"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399" name="Freeform: Shape 398">
              <a:extLst>
                <a:ext uri="{FF2B5EF4-FFF2-40B4-BE49-F238E27FC236}">
                  <a16:creationId xmlns:a16="http://schemas.microsoft.com/office/drawing/2014/main" id="{A1FFD9E0-8817-4E56-B85F-3E11435B198D}"/>
                </a:ext>
              </a:extLst>
            </p:cNvPr>
            <p:cNvSpPr/>
            <p:nvPr/>
          </p:nvSpPr>
          <p:spPr>
            <a:xfrm>
              <a:off x="5142252"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00" name="Freeform: Shape 399">
              <a:extLst>
                <a:ext uri="{FF2B5EF4-FFF2-40B4-BE49-F238E27FC236}">
                  <a16:creationId xmlns:a16="http://schemas.microsoft.com/office/drawing/2014/main" id="{417902A2-9DE7-45C1-8EB7-E2B213B4D757}"/>
                </a:ext>
              </a:extLst>
            </p:cNvPr>
            <p:cNvSpPr/>
            <p:nvPr/>
          </p:nvSpPr>
          <p:spPr>
            <a:xfrm>
              <a:off x="5999311"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01" name="Freeform: Shape 400">
              <a:extLst>
                <a:ext uri="{FF2B5EF4-FFF2-40B4-BE49-F238E27FC236}">
                  <a16:creationId xmlns:a16="http://schemas.microsoft.com/office/drawing/2014/main" id="{2A486715-F616-43F4-B676-238D5609656F}"/>
                </a:ext>
              </a:extLst>
            </p:cNvPr>
            <p:cNvSpPr/>
            <p:nvPr/>
          </p:nvSpPr>
          <p:spPr>
            <a:xfrm>
              <a:off x="4986423"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02" name="Freeform: Shape 401">
              <a:extLst>
                <a:ext uri="{FF2B5EF4-FFF2-40B4-BE49-F238E27FC236}">
                  <a16:creationId xmlns:a16="http://schemas.microsoft.com/office/drawing/2014/main" id="{A4B428AD-B55F-4AF9-8FAA-29FA8E622FCC}"/>
                </a:ext>
              </a:extLst>
            </p:cNvPr>
            <p:cNvSpPr/>
            <p:nvPr/>
          </p:nvSpPr>
          <p:spPr>
            <a:xfrm>
              <a:off x="4908508"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03" name="Freeform: Shape 402">
              <a:extLst>
                <a:ext uri="{FF2B5EF4-FFF2-40B4-BE49-F238E27FC236}">
                  <a16:creationId xmlns:a16="http://schemas.microsoft.com/office/drawing/2014/main" id="{E32267B6-E923-4441-9970-6A6D8ED57F15}"/>
                </a:ext>
              </a:extLst>
            </p:cNvPr>
            <p:cNvSpPr/>
            <p:nvPr/>
          </p:nvSpPr>
          <p:spPr>
            <a:xfrm>
              <a:off x="6388884"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04" name="Freeform: Shape 403">
              <a:extLst>
                <a:ext uri="{FF2B5EF4-FFF2-40B4-BE49-F238E27FC236}">
                  <a16:creationId xmlns:a16="http://schemas.microsoft.com/office/drawing/2014/main" id="{D907B0AB-17DF-48D5-BE1C-778F29FCC178}"/>
                </a:ext>
              </a:extLst>
            </p:cNvPr>
            <p:cNvSpPr/>
            <p:nvPr/>
          </p:nvSpPr>
          <p:spPr>
            <a:xfrm>
              <a:off x="6544703"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405" name="Freeform: Shape 404">
              <a:extLst>
                <a:ext uri="{FF2B5EF4-FFF2-40B4-BE49-F238E27FC236}">
                  <a16:creationId xmlns:a16="http://schemas.microsoft.com/office/drawing/2014/main" id="{235BB5EB-144C-465D-9709-5A0115075D68}"/>
                </a:ext>
              </a:extLst>
            </p:cNvPr>
            <p:cNvSpPr/>
            <p:nvPr/>
          </p:nvSpPr>
          <p:spPr>
            <a:xfrm>
              <a:off x="6233055"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06" name="Freeform: Shape 405">
              <a:extLst>
                <a:ext uri="{FF2B5EF4-FFF2-40B4-BE49-F238E27FC236}">
                  <a16:creationId xmlns:a16="http://schemas.microsoft.com/office/drawing/2014/main" id="{73C85F01-A8EF-4E75-A173-EDF3409FFF1F}"/>
                </a:ext>
              </a:extLst>
            </p:cNvPr>
            <p:cNvSpPr/>
            <p:nvPr/>
          </p:nvSpPr>
          <p:spPr>
            <a:xfrm>
              <a:off x="6778451" y="2686440"/>
              <a:ext cx="29332" cy="44672"/>
            </a:xfrm>
            <a:custGeom>
              <a:avLst/>
              <a:gdLst>
                <a:gd name="connsiteX0" fmla="*/ 14 w 29332"/>
                <a:gd name="connsiteY0" fmla="*/ 23146 h 44672"/>
                <a:gd name="connsiteX1" fmla="*/ 22874 w 29332"/>
                <a:gd name="connsiteY1" fmla="*/ 44672 h 44672"/>
                <a:gd name="connsiteX2" fmla="*/ 24046 w 29332"/>
                <a:gd name="connsiteY2" fmla="*/ 44672 h 44672"/>
                <a:gd name="connsiteX3" fmla="*/ 29256 w 29332"/>
                <a:gd name="connsiteY3" fmla="*/ 43996 h 44672"/>
                <a:gd name="connsiteX4" fmla="*/ 29332 w 29332"/>
                <a:gd name="connsiteY4" fmla="*/ 43891 h 44672"/>
                <a:gd name="connsiteX5" fmla="*/ 23674 w 29332"/>
                <a:gd name="connsiteY5" fmla="*/ 86 h 44672"/>
                <a:gd name="connsiteX6" fmla="*/ 23579 w 29332"/>
                <a:gd name="connsiteY6" fmla="*/ 0 h 44672"/>
                <a:gd name="connsiteX7" fmla="*/ 22341 w 29332"/>
                <a:gd name="connsiteY7" fmla="*/ 0 h 44672"/>
                <a:gd name="connsiteX8" fmla="*/ 14 w 29332"/>
                <a:gd name="connsiteY8" fmla="*/ 23146 h 44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332" h="44672">
                  <a:moveTo>
                    <a:pt x="14" y="23146"/>
                  </a:moveTo>
                  <a:cubicBezTo>
                    <a:pt x="443" y="35252"/>
                    <a:pt x="10759" y="44672"/>
                    <a:pt x="22874" y="44672"/>
                  </a:cubicBezTo>
                  <a:lnTo>
                    <a:pt x="24046" y="44672"/>
                  </a:lnTo>
                  <a:cubicBezTo>
                    <a:pt x="25856" y="44672"/>
                    <a:pt x="27580" y="44396"/>
                    <a:pt x="29256" y="43996"/>
                  </a:cubicBezTo>
                  <a:cubicBezTo>
                    <a:pt x="29304" y="43986"/>
                    <a:pt x="29332" y="43939"/>
                    <a:pt x="29332" y="43891"/>
                  </a:cubicBezTo>
                  <a:cubicBezTo>
                    <a:pt x="27704" y="29213"/>
                    <a:pt x="25856" y="14592"/>
                    <a:pt x="23674" y="86"/>
                  </a:cubicBezTo>
                  <a:cubicBezTo>
                    <a:pt x="23665" y="38"/>
                    <a:pt x="23627" y="0"/>
                    <a:pt x="23579" y="0"/>
                  </a:cubicBezTo>
                  <a:lnTo>
                    <a:pt x="22341" y="0"/>
                  </a:lnTo>
                  <a:cubicBezTo>
                    <a:pt x="9730" y="-10"/>
                    <a:pt x="-433" y="10439"/>
                    <a:pt x="14" y="23146"/>
                  </a:cubicBezTo>
                  <a:close/>
                </a:path>
              </a:pathLst>
            </a:custGeom>
            <a:solidFill>
              <a:srgbClr val="CCCCCC"/>
            </a:solidFill>
            <a:ln w="9525" cap="flat">
              <a:noFill/>
              <a:prstDash val="solid"/>
              <a:miter/>
            </a:ln>
          </p:spPr>
          <p:txBody>
            <a:bodyPr rtlCol="0" anchor="ctr"/>
            <a:lstStyle/>
            <a:p>
              <a:endParaRPr lang="en-US"/>
            </a:p>
          </p:txBody>
        </p:sp>
        <p:sp>
          <p:nvSpPr>
            <p:cNvPr id="407" name="Freeform: Shape 406">
              <a:extLst>
                <a:ext uri="{FF2B5EF4-FFF2-40B4-BE49-F238E27FC236}">
                  <a16:creationId xmlns:a16="http://schemas.microsoft.com/office/drawing/2014/main" id="{00191725-57B3-4C95-A228-D64BCB5C6091}"/>
                </a:ext>
              </a:extLst>
            </p:cNvPr>
            <p:cNvSpPr/>
            <p:nvPr/>
          </p:nvSpPr>
          <p:spPr>
            <a:xfrm>
              <a:off x="6622627"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08" name="Freeform: Shape 407">
              <a:extLst>
                <a:ext uri="{FF2B5EF4-FFF2-40B4-BE49-F238E27FC236}">
                  <a16:creationId xmlns:a16="http://schemas.microsoft.com/office/drawing/2014/main" id="{814939A5-7E5B-42C2-A1FD-B8D209A59A50}"/>
                </a:ext>
              </a:extLst>
            </p:cNvPr>
            <p:cNvSpPr/>
            <p:nvPr/>
          </p:nvSpPr>
          <p:spPr>
            <a:xfrm>
              <a:off x="5609739"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09" name="Freeform: Shape 408">
              <a:extLst>
                <a:ext uri="{FF2B5EF4-FFF2-40B4-BE49-F238E27FC236}">
                  <a16:creationId xmlns:a16="http://schemas.microsoft.com/office/drawing/2014/main" id="{85096837-847E-4692-BA6C-BF965A6AC130}"/>
                </a:ext>
              </a:extLst>
            </p:cNvPr>
            <p:cNvSpPr/>
            <p:nvPr/>
          </p:nvSpPr>
          <p:spPr>
            <a:xfrm>
              <a:off x="4674765"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10" name="Freeform: Shape 409">
              <a:extLst>
                <a:ext uri="{FF2B5EF4-FFF2-40B4-BE49-F238E27FC236}">
                  <a16:creationId xmlns:a16="http://schemas.microsoft.com/office/drawing/2014/main" id="{E2473403-4F49-42DA-AFC1-D4FCB3ED8A2D}"/>
                </a:ext>
              </a:extLst>
            </p:cNvPr>
            <p:cNvSpPr/>
            <p:nvPr/>
          </p:nvSpPr>
          <p:spPr>
            <a:xfrm>
              <a:off x="4596841"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411" name="Freeform: Shape 410">
              <a:extLst>
                <a:ext uri="{FF2B5EF4-FFF2-40B4-BE49-F238E27FC236}">
                  <a16:creationId xmlns:a16="http://schemas.microsoft.com/office/drawing/2014/main" id="{4406E954-B168-416A-91EC-24CA74A12F7A}"/>
                </a:ext>
              </a:extLst>
            </p:cNvPr>
            <p:cNvSpPr/>
            <p:nvPr/>
          </p:nvSpPr>
          <p:spPr>
            <a:xfrm>
              <a:off x="5531824"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12" name="Freeform: Shape 411">
              <a:extLst>
                <a:ext uri="{FF2B5EF4-FFF2-40B4-BE49-F238E27FC236}">
                  <a16:creationId xmlns:a16="http://schemas.microsoft.com/office/drawing/2014/main" id="{5EA8020E-D5C5-44FD-A61D-5B1865CEA570}"/>
                </a:ext>
              </a:extLst>
            </p:cNvPr>
            <p:cNvSpPr/>
            <p:nvPr/>
          </p:nvSpPr>
          <p:spPr>
            <a:xfrm>
              <a:off x="5375995"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13" name="Freeform: Shape 412">
              <a:extLst>
                <a:ext uri="{FF2B5EF4-FFF2-40B4-BE49-F238E27FC236}">
                  <a16:creationId xmlns:a16="http://schemas.microsoft.com/office/drawing/2014/main" id="{BEC4237F-AFF2-4A42-A2DE-E0EEC671326C}"/>
                </a:ext>
              </a:extLst>
            </p:cNvPr>
            <p:cNvSpPr/>
            <p:nvPr/>
          </p:nvSpPr>
          <p:spPr>
            <a:xfrm>
              <a:off x="5220157"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414" name="Freeform: Shape 413">
              <a:extLst>
                <a:ext uri="{FF2B5EF4-FFF2-40B4-BE49-F238E27FC236}">
                  <a16:creationId xmlns:a16="http://schemas.microsoft.com/office/drawing/2014/main" id="{FE6D8DCE-4840-4B5C-B935-71A1494229B0}"/>
                </a:ext>
              </a:extLst>
            </p:cNvPr>
            <p:cNvSpPr/>
            <p:nvPr/>
          </p:nvSpPr>
          <p:spPr>
            <a:xfrm>
              <a:off x="5298081" y="2686316"/>
              <a:ext cx="46500" cy="44786"/>
            </a:xfrm>
            <a:custGeom>
              <a:avLst/>
              <a:gdLst>
                <a:gd name="connsiteX0" fmla="*/ 24108 w 46500"/>
                <a:gd name="connsiteY0" fmla="*/ 0 h 44786"/>
                <a:gd name="connsiteX1" fmla="*/ 22393 w 46500"/>
                <a:gd name="connsiteY1" fmla="*/ 0 h 44786"/>
                <a:gd name="connsiteX2" fmla="*/ 0 w 46500"/>
                <a:gd name="connsiteY2" fmla="*/ 22393 h 44786"/>
                <a:gd name="connsiteX3" fmla="*/ 22393 w 46500"/>
                <a:gd name="connsiteY3" fmla="*/ 44787 h 44786"/>
                <a:gd name="connsiteX4" fmla="*/ 24108 w 46500"/>
                <a:gd name="connsiteY4" fmla="*/ 44787 h 44786"/>
                <a:gd name="connsiteX5" fmla="*/ 46501 w 46500"/>
                <a:gd name="connsiteY5" fmla="*/ 22393 h 44786"/>
                <a:gd name="connsiteX6" fmla="*/ 24108 w 46500"/>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0"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15" name="Freeform: Shape 414">
              <a:extLst>
                <a:ext uri="{FF2B5EF4-FFF2-40B4-BE49-F238E27FC236}">
                  <a16:creationId xmlns:a16="http://schemas.microsoft.com/office/drawing/2014/main" id="{D2866F75-9622-4462-9BFD-DEFE586C455B}"/>
                </a:ext>
              </a:extLst>
            </p:cNvPr>
            <p:cNvSpPr/>
            <p:nvPr/>
          </p:nvSpPr>
          <p:spPr>
            <a:xfrm>
              <a:off x="4830584"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416" name="Freeform: Shape 415">
              <a:extLst>
                <a:ext uri="{FF2B5EF4-FFF2-40B4-BE49-F238E27FC236}">
                  <a16:creationId xmlns:a16="http://schemas.microsoft.com/office/drawing/2014/main" id="{F42EE004-D6E7-4DB9-977C-02BCC1BB3589}"/>
                </a:ext>
              </a:extLst>
            </p:cNvPr>
            <p:cNvSpPr/>
            <p:nvPr/>
          </p:nvSpPr>
          <p:spPr>
            <a:xfrm>
              <a:off x="6466798"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17" name="Freeform: Shape 416">
              <a:extLst>
                <a:ext uri="{FF2B5EF4-FFF2-40B4-BE49-F238E27FC236}">
                  <a16:creationId xmlns:a16="http://schemas.microsoft.com/office/drawing/2014/main" id="{0D357454-FB18-428C-B707-84276471FD68}"/>
                </a:ext>
              </a:extLst>
            </p:cNvPr>
            <p:cNvSpPr/>
            <p:nvPr/>
          </p:nvSpPr>
          <p:spPr>
            <a:xfrm>
              <a:off x="5064328"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418" name="Freeform: Shape 417">
              <a:extLst>
                <a:ext uri="{FF2B5EF4-FFF2-40B4-BE49-F238E27FC236}">
                  <a16:creationId xmlns:a16="http://schemas.microsoft.com/office/drawing/2014/main" id="{446ED4E3-959A-4263-B6FB-0AD3B033C36A}"/>
                </a:ext>
              </a:extLst>
            </p:cNvPr>
            <p:cNvSpPr/>
            <p:nvPr/>
          </p:nvSpPr>
          <p:spPr>
            <a:xfrm>
              <a:off x="6310960"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81" y="0"/>
                    <a:pt x="24108" y="0"/>
                  </a:cubicBezTo>
                  <a:close/>
                </a:path>
              </a:pathLst>
            </a:custGeom>
            <a:solidFill>
              <a:srgbClr val="CCCCCC"/>
            </a:solidFill>
            <a:ln w="9525" cap="flat">
              <a:noFill/>
              <a:prstDash val="solid"/>
              <a:miter/>
            </a:ln>
          </p:spPr>
          <p:txBody>
            <a:bodyPr rtlCol="0" anchor="ctr"/>
            <a:lstStyle/>
            <a:p>
              <a:endParaRPr lang="en-US"/>
            </a:p>
          </p:txBody>
        </p:sp>
        <p:sp>
          <p:nvSpPr>
            <p:cNvPr id="419" name="Freeform: Shape 418">
              <a:extLst>
                <a:ext uri="{FF2B5EF4-FFF2-40B4-BE49-F238E27FC236}">
                  <a16:creationId xmlns:a16="http://schemas.microsoft.com/office/drawing/2014/main" id="{21B19524-2839-4167-9DCF-C33865FA9B4B}"/>
                </a:ext>
              </a:extLst>
            </p:cNvPr>
            <p:cNvSpPr/>
            <p:nvPr/>
          </p:nvSpPr>
          <p:spPr>
            <a:xfrm>
              <a:off x="4536108" y="2686421"/>
              <a:ext cx="29333" cy="44681"/>
            </a:xfrm>
            <a:custGeom>
              <a:avLst/>
              <a:gdLst>
                <a:gd name="connsiteX0" fmla="*/ 6993 w 29333"/>
                <a:gd name="connsiteY0" fmla="*/ 44682 h 44681"/>
                <a:gd name="connsiteX1" fmla="*/ 29319 w 29333"/>
                <a:gd name="connsiteY1" fmla="*/ 21526 h 44681"/>
                <a:gd name="connsiteX2" fmla="*/ 6459 w 29333"/>
                <a:gd name="connsiteY2" fmla="*/ 0 h 44681"/>
                <a:gd name="connsiteX3" fmla="*/ 5755 w 29333"/>
                <a:gd name="connsiteY3" fmla="*/ 0 h 44681"/>
                <a:gd name="connsiteX4" fmla="*/ 5659 w 29333"/>
                <a:gd name="connsiteY4" fmla="*/ 86 h 44681"/>
                <a:gd name="connsiteX5" fmla="*/ 1 w 29333"/>
                <a:gd name="connsiteY5" fmla="*/ 43891 h 44681"/>
                <a:gd name="connsiteX6" fmla="*/ 78 w 29333"/>
                <a:gd name="connsiteY6" fmla="*/ 43996 h 44681"/>
                <a:gd name="connsiteX7" fmla="*/ 5288 w 29333"/>
                <a:gd name="connsiteY7" fmla="*/ 44672 h 44681"/>
                <a:gd name="connsiteX8" fmla="*/ 6993 w 29333"/>
                <a:gd name="connsiteY8" fmla="*/ 44672 h 44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333" h="44681">
                  <a:moveTo>
                    <a:pt x="6993" y="44682"/>
                  </a:moveTo>
                  <a:cubicBezTo>
                    <a:pt x="19594" y="44682"/>
                    <a:pt x="29767" y="34242"/>
                    <a:pt x="29319" y="21526"/>
                  </a:cubicBezTo>
                  <a:cubicBezTo>
                    <a:pt x="28891" y="9420"/>
                    <a:pt x="18575" y="0"/>
                    <a:pt x="6459" y="0"/>
                  </a:cubicBezTo>
                  <a:lnTo>
                    <a:pt x="5755" y="0"/>
                  </a:lnTo>
                  <a:cubicBezTo>
                    <a:pt x="5707" y="0"/>
                    <a:pt x="5669" y="38"/>
                    <a:pt x="5659" y="86"/>
                  </a:cubicBezTo>
                  <a:cubicBezTo>
                    <a:pt x="3478" y="14592"/>
                    <a:pt x="1630" y="29204"/>
                    <a:pt x="1" y="43891"/>
                  </a:cubicBezTo>
                  <a:cubicBezTo>
                    <a:pt x="-8" y="43939"/>
                    <a:pt x="30" y="43986"/>
                    <a:pt x="78" y="43996"/>
                  </a:cubicBezTo>
                  <a:cubicBezTo>
                    <a:pt x="1754" y="44406"/>
                    <a:pt x="3488" y="44672"/>
                    <a:pt x="5288" y="44672"/>
                  </a:cubicBezTo>
                  <a:lnTo>
                    <a:pt x="6993" y="44672"/>
                  </a:lnTo>
                  <a:close/>
                </a:path>
              </a:pathLst>
            </a:custGeom>
            <a:solidFill>
              <a:srgbClr val="CCCCCC"/>
            </a:solidFill>
            <a:ln w="9525" cap="flat">
              <a:noFill/>
              <a:prstDash val="solid"/>
              <a:miter/>
            </a:ln>
          </p:spPr>
          <p:txBody>
            <a:bodyPr rtlCol="0" anchor="ctr"/>
            <a:lstStyle/>
            <a:p>
              <a:endParaRPr lang="en-US"/>
            </a:p>
          </p:txBody>
        </p:sp>
        <p:sp>
          <p:nvSpPr>
            <p:cNvPr id="420" name="Freeform: Shape 419">
              <a:extLst>
                <a:ext uri="{FF2B5EF4-FFF2-40B4-BE49-F238E27FC236}">
                  <a16:creationId xmlns:a16="http://schemas.microsoft.com/office/drawing/2014/main" id="{D44BA8F3-C925-48D0-89CC-F0EA2BC7D36A}"/>
                </a:ext>
              </a:extLst>
            </p:cNvPr>
            <p:cNvSpPr/>
            <p:nvPr/>
          </p:nvSpPr>
          <p:spPr>
            <a:xfrm>
              <a:off x="4752679"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21" name="Freeform: Shape 420">
              <a:extLst>
                <a:ext uri="{FF2B5EF4-FFF2-40B4-BE49-F238E27FC236}">
                  <a16:creationId xmlns:a16="http://schemas.microsoft.com/office/drawing/2014/main" id="{D2914BD2-1994-4BC7-A61F-FB4E17A77CB2}"/>
                </a:ext>
              </a:extLst>
            </p:cNvPr>
            <p:cNvSpPr/>
            <p:nvPr/>
          </p:nvSpPr>
          <p:spPr>
            <a:xfrm>
              <a:off x="5843482" y="2686316"/>
              <a:ext cx="46501" cy="44786"/>
            </a:xfrm>
            <a:custGeom>
              <a:avLst/>
              <a:gdLst>
                <a:gd name="connsiteX0" fmla="*/ 22393 w 46501"/>
                <a:gd name="connsiteY0" fmla="*/ 44787 h 44786"/>
                <a:gd name="connsiteX1" fmla="*/ 24108 w 46501"/>
                <a:gd name="connsiteY1" fmla="*/ 44787 h 44786"/>
                <a:gd name="connsiteX2" fmla="*/ 46501 w 46501"/>
                <a:gd name="connsiteY2" fmla="*/ 22393 h 44786"/>
                <a:gd name="connsiteX3" fmla="*/ 24108 w 46501"/>
                <a:gd name="connsiteY3" fmla="*/ 0 h 44786"/>
                <a:gd name="connsiteX4" fmla="*/ 22393 w 46501"/>
                <a:gd name="connsiteY4" fmla="*/ 0 h 44786"/>
                <a:gd name="connsiteX5" fmla="*/ 0 w 46501"/>
                <a:gd name="connsiteY5" fmla="*/ 22393 h 44786"/>
                <a:gd name="connsiteX6" fmla="*/ 22393 w 46501"/>
                <a:gd name="connsiteY6" fmla="*/ 44787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2393" y="44787"/>
                  </a:moveTo>
                  <a:lnTo>
                    <a:pt x="24108" y="44787"/>
                  </a:lnTo>
                  <a:cubicBezTo>
                    <a:pt x="36481" y="44787"/>
                    <a:pt x="46501" y="34757"/>
                    <a:pt x="46501" y="22393"/>
                  </a:cubicBezTo>
                  <a:cubicBezTo>
                    <a:pt x="46501" y="10030"/>
                    <a:pt x="36471" y="0"/>
                    <a:pt x="24108" y="0"/>
                  </a:cubicBezTo>
                  <a:lnTo>
                    <a:pt x="22393" y="0"/>
                  </a:lnTo>
                  <a:cubicBezTo>
                    <a:pt x="10020" y="0"/>
                    <a:pt x="0" y="10030"/>
                    <a:pt x="0" y="22393"/>
                  </a:cubicBezTo>
                  <a:cubicBezTo>
                    <a:pt x="0" y="34757"/>
                    <a:pt x="10020" y="44787"/>
                    <a:pt x="22393" y="44787"/>
                  </a:cubicBezTo>
                  <a:close/>
                </a:path>
              </a:pathLst>
            </a:custGeom>
            <a:solidFill>
              <a:srgbClr val="CCCCCC"/>
            </a:solidFill>
            <a:ln w="9525" cap="flat">
              <a:noFill/>
              <a:prstDash val="solid"/>
              <a:miter/>
            </a:ln>
          </p:spPr>
          <p:txBody>
            <a:bodyPr rtlCol="0" anchor="ctr"/>
            <a:lstStyle/>
            <a:p>
              <a:endParaRPr lang="en-US"/>
            </a:p>
          </p:txBody>
        </p:sp>
        <p:sp>
          <p:nvSpPr>
            <p:cNvPr id="422" name="Freeform: Shape 421">
              <a:extLst>
                <a:ext uri="{FF2B5EF4-FFF2-40B4-BE49-F238E27FC236}">
                  <a16:creationId xmlns:a16="http://schemas.microsoft.com/office/drawing/2014/main" id="{0FE31AF5-881A-4485-B04F-0F180265391B}"/>
                </a:ext>
              </a:extLst>
            </p:cNvPr>
            <p:cNvSpPr/>
            <p:nvPr/>
          </p:nvSpPr>
          <p:spPr>
            <a:xfrm>
              <a:off x="6155140"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23" name="Freeform: Shape 422">
              <a:extLst>
                <a:ext uri="{FF2B5EF4-FFF2-40B4-BE49-F238E27FC236}">
                  <a16:creationId xmlns:a16="http://schemas.microsoft.com/office/drawing/2014/main" id="{AD33EAB0-FC45-4979-95C7-4B2FE255021D}"/>
                </a:ext>
              </a:extLst>
            </p:cNvPr>
            <p:cNvSpPr/>
            <p:nvPr/>
          </p:nvSpPr>
          <p:spPr>
            <a:xfrm>
              <a:off x="6700542" y="2686316"/>
              <a:ext cx="46501" cy="44786"/>
            </a:xfrm>
            <a:custGeom>
              <a:avLst/>
              <a:gdLst>
                <a:gd name="connsiteX0" fmla="*/ 24108 w 46501"/>
                <a:gd name="connsiteY0" fmla="*/ 0 h 44786"/>
                <a:gd name="connsiteX1" fmla="*/ 22393 w 46501"/>
                <a:gd name="connsiteY1" fmla="*/ 0 h 44786"/>
                <a:gd name="connsiteX2" fmla="*/ 0 w 46501"/>
                <a:gd name="connsiteY2" fmla="*/ 22393 h 44786"/>
                <a:gd name="connsiteX3" fmla="*/ 22393 w 46501"/>
                <a:gd name="connsiteY3" fmla="*/ 44787 h 44786"/>
                <a:gd name="connsiteX4" fmla="*/ 24108 w 46501"/>
                <a:gd name="connsiteY4" fmla="*/ 44787 h 44786"/>
                <a:gd name="connsiteX5" fmla="*/ 46501 w 46501"/>
                <a:gd name="connsiteY5" fmla="*/ 22393 h 44786"/>
                <a:gd name="connsiteX6" fmla="*/ 24108 w 46501"/>
                <a:gd name="connsiteY6" fmla="*/ 0 h 4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01" h="44786">
                  <a:moveTo>
                    <a:pt x="24108" y="0"/>
                  </a:moveTo>
                  <a:lnTo>
                    <a:pt x="22393" y="0"/>
                  </a:lnTo>
                  <a:cubicBezTo>
                    <a:pt x="10020" y="0"/>
                    <a:pt x="0" y="10030"/>
                    <a:pt x="0" y="22393"/>
                  </a:cubicBezTo>
                  <a:cubicBezTo>
                    <a:pt x="0" y="34757"/>
                    <a:pt x="10030" y="44787"/>
                    <a:pt x="22393" y="44787"/>
                  </a:cubicBezTo>
                  <a:lnTo>
                    <a:pt x="24108" y="44787"/>
                  </a:lnTo>
                  <a:cubicBezTo>
                    <a:pt x="36481" y="44787"/>
                    <a:pt x="46501" y="34757"/>
                    <a:pt x="46501" y="22393"/>
                  </a:cubicBezTo>
                  <a:cubicBezTo>
                    <a:pt x="46501" y="10030"/>
                    <a:pt x="36471" y="0"/>
                    <a:pt x="24108" y="0"/>
                  </a:cubicBezTo>
                  <a:close/>
                </a:path>
              </a:pathLst>
            </a:custGeom>
            <a:solidFill>
              <a:srgbClr val="CCCCCC"/>
            </a:solidFill>
            <a:ln w="9525" cap="flat">
              <a:noFill/>
              <a:prstDash val="solid"/>
              <a:miter/>
            </a:ln>
          </p:spPr>
          <p:txBody>
            <a:bodyPr rtlCol="0" anchor="ctr"/>
            <a:lstStyle/>
            <a:p>
              <a:endParaRPr lang="en-US"/>
            </a:p>
          </p:txBody>
        </p:sp>
        <p:sp>
          <p:nvSpPr>
            <p:cNvPr id="424" name="Freeform: Shape 423">
              <a:extLst>
                <a:ext uri="{FF2B5EF4-FFF2-40B4-BE49-F238E27FC236}">
                  <a16:creationId xmlns:a16="http://schemas.microsoft.com/office/drawing/2014/main" id="{62EE4CD2-24C3-42FE-8C0C-56E115498966}"/>
                </a:ext>
              </a:extLst>
            </p:cNvPr>
            <p:cNvSpPr/>
            <p:nvPr/>
          </p:nvSpPr>
          <p:spPr>
            <a:xfrm>
              <a:off x="6077597"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25" name="Freeform: Shape 424">
              <a:extLst>
                <a:ext uri="{FF2B5EF4-FFF2-40B4-BE49-F238E27FC236}">
                  <a16:creationId xmlns:a16="http://schemas.microsoft.com/office/drawing/2014/main" id="{E89DEE3A-DDD6-4DD0-A94E-882E71AA46C6}"/>
                </a:ext>
              </a:extLst>
            </p:cNvPr>
            <p:cNvSpPr/>
            <p:nvPr/>
          </p:nvSpPr>
          <p:spPr>
            <a:xfrm>
              <a:off x="6700923"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26" name="Freeform: Shape 425">
              <a:extLst>
                <a:ext uri="{FF2B5EF4-FFF2-40B4-BE49-F238E27FC236}">
                  <a16:creationId xmlns:a16="http://schemas.microsoft.com/office/drawing/2014/main" id="{EBCB2E93-5D21-48E0-88B6-C5A800519243}"/>
                </a:ext>
              </a:extLst>
            </p:cNvPr>
            <p:cNvSpPr/>
            <p:nvPr/>
          </p:nvSpPr>
          <p:spPr>
            <a:xfrm>
              <a:off x="6389265"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27" name="Freeform: Shape 426">
              <a:extLst>
                <a:ext uri="{FF2B5EF4-FFF2-40B4-BE49-F238E27FC236}">
                  <a16:creationId xmlns:a16="http://schemas.microsoft.com/office/drawing/2014/main" id="{5B651788-8A50-4E47-8263-DEB035BAFAFD}"/>
                </a:ext>
              </a:extLst>
            </p:cNvPr>
            <p:cNvSpPr/>
            <p:nvPr/>
          </p:nvSpPr>
          <p:spPr>
            <a:xfrm>
              <a:off x="4531118" y="2747095"/>
              <a:ext cx="33932" cy="43976"/>
            </a:xfrm>
            <a:custGeom>
              <a:avLst/>
              <a:gdLst>
                <a:gd name="connsiteX0" fmla="*/ 11944 w 33932"/>
                <a:gd name="connsiteY0" fmla="*/ 43977 h 43976"/>
                <a:gd name="connsiteX1" fmla="*/ 33918 w 33932"/>
                <a:gd name="connsiteY1" fmla="*/ 21184 h 43976"/>
                <a:gd name="connsiteX2" fmla="*/ 11420 w 33932"/>
                <a:gd name="connsiteY2" fmla="*/ 0 h 43976"/>
                <a:gd name="connsiteX3" fmla="*/ 10230 w 33932"/>
                <a:gd name="connsiteY3" fmla="*/ 0 h 43976"/>
                <a:gd name="connsiteX4" fmla="*/ 3143 w 33932"/>
                <a:gd name="connsiteY4" fmla="*/ 1267 h 43976"/>
                <a:gd name="connsiteX5" fmla="*/ 3067 w 33932"/>
                <a:gd name="connsiteY5" fmla="*/ 1362 h 43976"/>
                <a:gd name="connsiteX6" fmla="*/ 0 w 33932"/>
                <a:gd name="connsiteY6" fmla="*/ 41262 h 43976"/>
                <a:gd name="connsiteX7" fmla="*/ 57 w 33932"/>
                <a:gd name="connsiteY7" fmla="*/ 41367 h 43976"/>
                <a:gd name="connsiteX8" fmla="*/ 10230 w 33932"/>
                <a:gd name="connsiteY8" fmla="*/ 43967 h 43976"/>
                <a:gd name="connsiteX9" fmla="*/ 11944 w 33932"/>
                <a:gd name="connsiteY9" fmla="*/ 43967 h 43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932" h="43976">
                  <a:moveTo>
                    <a:pt x="11944" y="43977"/>
                  </a:moveTo>
                  <a:cubicBezTo>
                    <a:pt x="24355" y="43977"/>
                    <a:pt x="34366" y="33700"/>
                    <a:pt x="33918" y="21184"/>
                  </a:cubicBezTo>
                  <a:cubicBezTo>
                    <a:pt x="33499" y="9268"/>
                    <a:pt x="23336" y="0"/>
                    <a:pt x="11420" y="0"/>
                  </a:cubicBezTo>
                  <a:lnTo>
                    <a:pt x="10230" y="0"/>
                  </a:lnTo>
                  <a:cubicBezTo>
                    <a:pt x="7734" y="0"/>
                    <a:pt x="5372" y="505"/>
                    <a:pt x="3143" y="1267"/>
                  </a:cubicBezTo>
                  <a:cubicBezTo>
                    <a:pt x="3105" y="1286"/>
                    <a:pt x="3067" y="1324"/>
                    <a:pt x="3067" y="1362"/>
                  </a:cubicBezTo>
                  <a:cubicBezTo>
                    <a:pt x="1810" y="14602"/>
                    <a:pt x="800" y="27899"/>
                    <a:pt x="0" y="41262"/>
                  </a:cubicBezTo>
                  <a:cubicBezTo>
                    <a:pt x="0" y="41310"/>
                    <a:pt x="19" y="41348"/>
                    <a:pt x="57" y="41367"/>
                  </a:cubicBezTo>
                  <a:cubicBezTo>
                    <a:pt x="3105" y="42977"/>
                    <a:pt x="6534" y="43967"/>
                    <a:pt x="10230" y="43967"/>
                  </a:cubicBezTo>
                  <a:lnTo>
                    <a:pt x="11944" y="43967"/>
                  </a:lnTo>
                  <a:close/>
                </a:path>
              </a:pathLst>
            </a:custGeom>
            <a:solidFill>
              <a:srgbClr val="CCCCCC"/>
            </a:solidFill>
            <a:ln w="9525" cap="flat">
              <a:noFill/>
              <a:prstDash val="solid"/>
              <a:miter/>
            </a:ln>
          </p:spPr>
          <p:txBody>
            <a:bodyPr rtlCol="0" anchor="ctr"/>
            <a:lstStyle/>
            <a:p>
              <a:endParaRPr lang="en-US"/>
            </a:p>
          </p:txBody>
        </p:sp>
        <p:sp>
          <p:nvSpPr>
            <p:cNvPr id="428" name="Freeform: Shape 427">
              <a:extLst>
                <a:ext uri="{FF2B5EF4-FFF2-40B4-BE49-F238E27FC236}">
                  <a16:creationId xmlns:a16="http://schemas.microsoft.com/office/drawing/2014/main" id="{94FC0A92-BE84-4173-B54D-21B6EC4200E8}"/>
                </a:ext>
              </a:extLst>
            </p:cNvPr>
            <p:cNvSpPr/>
            <p:nvPr/>
          </p:nvSpPr>
          <p:spPr>
            <a:xfrm>
              <a:off x="5298462"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29" name="Freeform: Shape 428">
              <a:extLst>
                <a:ext uri="{FF2B5EF4-FFF2-40B4-BE49-F238E27FC236}">
                  <a16:creationId xmlns:a16="http://schemas.microsoft.com/office/drawing/2014/main" id="{B70921C6-A8B9-4C12-9B85-FDDD197EAC7C}"/>
                </a:ext>
              </a:extLst>
            </p:cNvPr>
            <p:cNvSpPr/>
            <p:nvPr/>
          </p:nvSpPr>
          <p:spPr>
            <a:xfrm>
              <a:off x="4830965"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30" name="Freeform: Shape 429">
              <a:extLst>
                <a:ext uri="{FF2B5EF4-FFF2-40B4-BE49-F238E27FC236}">
                  <a16:creationId xmlns:a16="http://schemas.microsoft.com/office/drawing/2014/main" id="{471AE886-D392-443B-92CE-2D98D1465BCE}"/>
                </a:ext>
              </a:extLst>
            </p:cNvPr>
            <p:cNvSpPr/>
            <p:nvPr/>
          </p:nvSpPr>
          <p:spPr>
            <a:xfrm>
              <a:off x="5376376"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31" name="Freeform: Shape 430">
              <a:extLst>
                <a:ext uri="{FF2B5EF4-FFF2-40B4-BE49-F238E27FC236}">
                  <a16:creationId xmlns:a16="http://schemas.microsoft.com/office/drawing/2014/main" id="{6B345445-B113-47F6-A340-0F2CA9A31DDE}"/>
                </a:ext>
              </a:extLst>
            </p:cNvPr>
            <p:cNvSpPr/>
            <p:nvPr/>
          </p:nvSpPr>
          <p:spPr>
            <a:xfrm>
              <a:off x="4908889"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32" name="Freeform: Shape 431">
              <a:extLst>
                <a:ext uri="{FF2B5EF4-FFF2-40B4-BE49-F238E27FC236}">
                  <a16:creationId xmlns:a16="http://schemas.microsoft.com/office/drawing/2014/main" id="{9D2C2285-AB17-4208-B85F-1DBEAF31CB45}"/>
                </a:ext>
              </a:extLst>
            </p:cNvPr>
            <p:cNvSpPr/>
            <p:nvPr/>
          </p:nvSpPr>
          <p:spPr>
            <a:xfrm>
              <a:off x="6623008"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33" name="Freeform: Shape 432">
              <a:extLst>
                <a:ext uri="{FF2B5EF4-FFF2-40B4-BE49-F238E27FC236}">
                  <a16:creationId xmlns:a16="http://schemas.microsoft.com/office/drawing/2014/main" id="{900B3B2C-4BE5-4B81-86EE-5EA2FA2FE64F}"/>
                </a:ext>
              </a:extLst>
            </p:cNvPr>
            <p:cNvSpPr/>
            <p:nvPr/>
          </p:nvSpPr>
          <p:spPr>
            <a:xfrm>
              <a:off x="5921768"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34" name="Freeform: Shape 433">
              <a:extLst>
                <a:ext uri="{FF2B5EF4-FFF2-40B4-BE49-F238E27FC236}">
                  <a16:creationId xmlns:a16="http://schemas.microsoft.com/office/drawing/2014/main" id="{3E6296E1-ABB8-4D45-8FDD-D67A17FA588F}"/>
                </a:ext>
              </a:extLst>
            </p:cNvPr>
            <p:cNvSpPr/>
            <p:nvPr/>
          </p:nvSpPr>
          <p:spPr>
            <a:xfrm>
              <a:off x="5610120"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35" name="Freeform: Shape 434">
              <a:extLst>
                <a:ext uri="{FF2B5EF4-FFF2-40B4-BE49-F238E27FC236}">
                  <a16:creationId xmlns:a16="http://schemas.microsoft.com/office/drawing/2014/main" id="{B4E07335-3320-48B5-9F63-1763061768D2}"/>
                </a:ext>
              </a:extLst>
            </p:cNvPr>
            <p:cNvSpPr/>
            <p:nvPr/>
          </p:nvSpPr>
          <p:spPr>
            <a:xfrm>
              <a:off x="6778842" y="2747095"/>
              <a:ext cx="33934" cy="43986"/>
            </a:xfrm>
            <a:custGeom>
              <a:avLst/>
              <a:gdLst>
                <a:gd name="connsiteX0" fmla="*/ 21988 w 33934"/>
                <a:gd name="connsiteY0" fmla="*/ 0 h 43986"/>
                <a:gd name="connsiteX1" fmla="*/ 14 w 33934"/>
                <a:gd name="connsiteY1" fmla="*/ 22793 h 43986"/>
                <a:gd name="connsiteX2" fmla="*/ 22522 w 33934"/>
                <a:gd name="connsiteY2" fmla="*/ 43986 h 43986"/>
                <a:gd name="connsiteX3" fmla="*/ 23703 w 33934"/>
                <a:gd name="connsiteY3" fmla="*/ 43986 h 43986"/>
                <a:gd name="connsiteX4" fmla="*/ 33876 w 33934"/>
                <a:gd name="connsiteY4" fmla="*/ 41377 h 43986"/>
                <a:gd name="connsiteX5" fmla="*/ 33933 w 33934"/>
                <a:gd name="connsiteY5" fmla="*/ 41272 h 43986"/>
                <a:gd name="connsiteX6" fmla="*/ 30866 w 33934"/>
                <a:gd name="connsiteY6" fmla="*/ 1372 h 43986"/>
                <a:gd name="connsiteX7" fmla="*/ 30790 w 33934"/>
                <a:gd name="connsiteY7" fmla="*/ 1276 h 43986"/>
                <a:gd name="connsiteX8" fmla="*/ 23694 w 33934"/>
                <a:gd name="connsiteY8" fmla="*/ 10 h 43986"/>
                <a:gd name="connsiteX9" fmla="*/ 21988 w 33934"/>
                <a:gd name="connsiteY9" fmla="*/ 10 h 43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934" h="43986">
                  <a:moveTo>
                    <a:pt x="21988" y="0"/>
                  </a:moveTo>
                  <a:cubicBezTo>
                    <a:pt x="9578" y="0"/>
                    <a:pt x="-433" y="10278"/>
                    <a:pt x="14" y="22793"/>
                  </a:cubicBezTo>
                  <a:cubicBezTo>
                    <a:pt x="433" y="34709"/>
                    <a:pt x="10597" y="43986"/>
                    <a:pt x="22522" y="43986"/>
                  </a:cubicBezTo>
                  <a:lnTo>
                    <a:pt x="23703" y="43986"/>
                  </a:lnTo>
                  <a:cubicBezTo>
                    <a:pt x="27399" y="43986"/>
                    <a:pt x="30828" y="42986"/>
                    <a:pt x="33876" y="41377"/>
                  </a:cubicBezTo>
                  <a:cubicBezTo>
                    <a:pt x="33914" y="41358"/>
                    <a:pt x="33942" y="41310"/>
                    <a:pt x="33933" y="41272"/>
                  </a:cubicBezTo>
                  <a:cubicBezTo>
                    <a:pt x="33133" y="27908"/>
                    <a:pt x="32123" y="14611"/>
                    <a:pt x="30866" y="1372"/>
                  </a:cubicBezTo>
                  <a:cubicBezTo>
                    <a:pt x="30866" y="1324"/>
                    <a:pt x="30828" y="1286"/>
                    <a:pt x="30790" y="1276"/>
                  </a:cubicBezTo>
                  <a:cubicBezTo>
                    <a:pt x="28551" y="505"/>
                    <a:pt x="26189" y="10"/>
                    <a:pt x="23694" y="10"/>
                  </a:cubicBezTo>
                  <a:lnTo>
                    <a:pt x="21988" y="10"/>
                  </a:lnTo>
                  <a:close/>
                </a:path>
              </a:pathLst>
            </a:custGeom>
            <a:solidFill>
              <a:srgbClr val="CCCCCC"/>
            </a:solidFill>
            <a:ln w="9525" cap="flat">
              <a:noFill/>
              <a:prstDash val="solid"/>
              <a:miter/>
            </a:ln>
          </p:spPr>
          <p:txBody>
            <a:bodyPr rtlCol="0" anchor="ctr"/>
            <a:lstStyle/>
            <a:p>
              <a:endParaRPr lang="en-US"/>
            </a:p>
          </p:txBody>
        </p:sp>
        <p:sp>
          <p:nvSpPr>
            <p:cNvPr id="436" name="Freeform: Shape 435">
              <a:extLst>
                <a:ext uri="{FF2B5EF4-FFF2-40B4-BE49-F238E27FC236}">
                  <a16:creationId xmlns:a16="http://schemas.microsoft.com/office/drawing/2014/main" id="{047CAD25-D523-437A-9413-341C93859A59}"/>
                </a:ext>
              </a:extLst>
            </p:cNvPr>
            <p:cNvSpPr/>
            <p:nvPr/>
          </p:nvSpPr>
          <p:spPr>
            <a:xfrm>
              <a:off x="4753060"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37" name="Freeform: Shape 436">
              <a:extLst>
                <a:ext uri="{FF2B5EF4-FFF2-40B4-BE49-F238E27FC236}">
                  <a16:creationId xmlns:a16="http://schemas.microsoft.com/office/drawing/2014/main" id="{CF72042B-777F-4850-9081-67900366A096}"/>
                </a:ext>
              </a:extLst>
            </p:cNvPr>
            <p:cNvSpPr/>
            <p:nvPr/>
          </p:nvSpPr>
          <p:spPr>
            <a:xfrm>
              <a:off x="6311341"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38" name="Freeform: Shape 437">
              <a:extLst>
                <a:ext uri="{FF2B5EF4-FFF2-40B4-BE49-F238E27FC236}">
                  <a16:creationId xmlns:a16="http://schemas.microsoft.com/office/drawing/2014/main" id="{5683AE67-3C1B-4216-A825-519F6AD80559}"/>
                </a:ext>
              </a:extLst>
            </p:cNvPr>
            <p:cNvSpPr/>
            <p:nvPr/>
          </p:nvSpPr>
          <p:spPr>
            <a:xfrm>
              <a:off x="5688025"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39" name="Freeform: Shape 438">
              <a:extLst>
                <a:ext uri="{FF2B5EF4-FFF2-40B4-BE49-F238E27FC236}">
                  <a16:creationId xmlns:a16="http://schemas.microsoft.com/office/drawing/2014/main" id="{B99F7C65-296F-47A3-9095-01079B212C4B}"/>
                </a:ext>
              </a:extLst>
            </p:cNvPr>
            <p:cNvSpPr/>
            <p:nvPr/>
          </p:nvSpPr>
          <p:spPr>
            <a:xfrm>
              <a:off x="6467179"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40" name="Freeform: Shape 439">
              <a:extLst>
                <a:ext uri="{FF2B5EF4-FFF2-40B4-BE49-F238E27FC236}">
                  <a16:creationId xmlns:a16="http://schemas.microsoft.com/office/drawing/2014/main" id="{8EF88F1D-54A2-4E44-8C66-82494C6E1D36}"/>
                </a:ext>
              </a:extLst>
            </p:cNvPr>
            <p:cNvSpPr/>
            <p:nvPr/>
          </p:nvSpPr>
          <p:spPr>
            <a:xfrm>
              <a:off x="5843863" y="2747048"/>
              <a:ext cx="45738" cy="44024"/>
            </a:xfrm>
            <a:custGeom>
              <a:avLst/>
              <a:gdLst>
                <a:gd name="connsiteX0" fmla="*/ 22012 w 45738"/>
                <a:gd name="connsiteY0" fmla="*/ 44024 h 44024"/>
                <a:gd name="connsiteX1" fmla="*/ 23727 w 45738"/>
                <a:gd name="connsiteY1" fmla="*/ 44024 h 44024"/>
                <a:gd name="connsiteX2" fmla="*/ 45739 w 45738"/>
                <a:gd name="connsiteY2" fmla="*/ 22012 h 44024"/>
                <a:gd name="connsiteX3" fmla="*/ 23727 w 45738"/>
                <a:gd name="connsiteY3" fmla="*/ 0 h 44024"/>
                <a:gd name="connsiteX4" fmla="*/ 22012 w 45738"/>
                <a:gd name="connsiteY4" fmla="*/ 0 h 44024"/>
                <a:gd name="connsiteX5" fmla="*/ 0 w 45738"/>
                <a:gd name="connsiteY5" fmla="*/ 22012 h 44024"/>
                <a:gd name="connsiteX6" fmla="*/ 22012 w 45738"/>
                <a:gd name="connsiteY6" fmla="*/ 44024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2012" y="44024"/>
                  </a:moveTo>
                  <a:lnTo>
                    <a:pt x="23727" y="44024"/>
                  </a:lnTo>
                  <a:cubicBezTo>
                    <a:pt x="35881" y="44024"/>
                    <a:pt x="45739" y="34166"/>
                    <a:pt x="45739" y="22012"/>
                  </a:cubicBezTo>
                  <a:cubicBezTo>
                    <a:pt x="45739" y="9858"/>
                    <a:pt x="35881" y="0"/>
                    <a:pt x="23727" y="0"/>
                  </a:cubicBezTo>
                  <a:lnTo>
                    <a:pt x="22012" y="0"/>
                  </a:lnTo>
                  <a:cubicBezTo>
                    <a:pt x="9858" y="0"/>
                    <a:pt x="0" y="9858"/>
                    <a:pt x="0" y="22012"/>
                  </a:cubicBezTo>
                  <a:cubicBezTo>
                    <a:pt x="0" y="34166"/>
                    <a:pt x="9849" y="44024"/>
                    <a:pt x="22012" y="44024"/>
                  </a:cubicBezTo>
                  <a:close/>
                </a:path>
              </a:pathLst>
            </a:custGeom>
            <a:solidFill>
              <a:srgbClr val="CCCCCC"/>
            </a:solidFill>
            <a:ln w="9525" cap="flat">
              <a:noFill/>
              <a:prstDash val="solid"/>
              <a:miter/>
            </a:ln>
          </p:spPr>
          <p:txBody>
            <a:bodyPr rtlCol="0" anchor="ctr"/>
            <a:lstStyle/>
            <a:p>
              <a:endParaRPr lang="en-US"/>
            </a:p>
          </p:txBody>
        </p:sp>
        <p:sp>
          <p:nvSpPr>
            <p:cNvPr id="441" name="Freeform: Shape 440">
              <a:extLst>
                <a:ext uri="{FF2B5EF4-FFF2-40B4-BE49-F238E27FC236}">
                  <a16:creationId xmlns:a16="http://schemas.microsoft.com/office/drawing/2014/main" id="{79837D92-AA65-44A2-A819-850DB0E6DEA8}"/>
                </a:ext>
              </a:extLst>
            </p:cNvPr>
            <p:cNvSpPr/>
            <p:nvPr/>
          </p:nvSpPr>
          <p:spPr>
            <a:xfrm>
              <a:off x="6545084"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42" name="Freeform: Shape 441">
              <a:extLst>
                <a:ext uri="{FF2B5EF4-FFF2-40B4-BE49-F238E27FC236}">
                  <a16:creationId xmlns:a16="http://schemas.microsoft.com/office/drawing/2014/main" id="{D14D9ED3-EB70-4D52-9B7C-789ABE625786}"/>
                </a:ext>
              </a:extLst>
            </p:cNvPr>
            <p:cNvSpPr/>
            <p:nvPr/>
          </p:nvSpPr>
          <p:spPr>
            <a:xfrm>
              <a:off x="5765949"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43" name="Freeform: Shape 442">
              <a:extLst>
                <a:ext uri="{FF2B5EF4-FFF2-40B4-BE49-F238E27FC236}">
                  <a16:creationId xmlns:a16="http://schemas.microsoft.com/office/drawing/2014/main" id="{058BB57B-2327-4124-A128-21A53CF34939}"/>
                </a:ext>
              </a:extLst>
            </p:cNvPr>
            <p:cNvSpPr/>
            <p:nvPr/>
          </p:nvSpPr>
          <p:spPr>
            <a:xfrm>
              <a:off x="5454281"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44" name="Freeform: Shape 443">
              <a:extLst>
                <a:ext uri="{FF2B5EF4-FFF2-40B4-BE49-F238E27FC236}">
                  <a16:creationId xmlns:a16="http://schemas.microsoft.com/office/drawing/2014/main" id="{2FB7D56E-5AEC-411D-8EDC-5DE4C11E9BB1}"/>
                </a:ext>
              </a:extLst>
            </p:cNvPr>
            <p:cNvSpPr/>
            <p:nvPr/>
          </p:nvSpPr>
          <p:spPr>
            <a:xfrm>
              <a:off x="5999692"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45" name="Freeform: Shape 444">
              <a:extLst>
                <a:ext uri="{FF2B5EF4-FFF2-40B4-BE49-F238E27FC236}">
                  <a16:creationId xmlns:a16="http://schemas.microsoft.com/office/drawing/2014/main" id="{591C937B-8E08-4326-941E-9D0474F080AE}"/>
                </a:ext>
              </a:extLst>
            </p:cNvPr>
            <p:cNvSpPr/>
            <p:nvPr/>
          </p:nvSpPr>
          <p:spPr>
            <a:xfrm>
              <a:off x="6233436"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46" name="Freeform: Shape 445">
              <a:extLst>
                <a:ext uri="{FF2B5EF4-FFF2-40B4-BE49-F238E27FC236}">
                  <a16:creationId xmlns:a16="http://schemas.microsoft.com/office/drawing/2014/main" id="{124BC2E9-E2F6-4E9E-BDCD-B585230A6F00}"/>
                </a:ext>
              </a:extLst>
            </p:cNvPr>
            <p:cNvSpPr/>
            <p:nvPr/>
          </p:nvSpPr>
          <p:spPr>
            <a:xfrm>
              <a:off x="6155521"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47" name="Freeform: Shape 446">
              <a:extLst>
                <a:ext uri="{FF2B5EF4-FFF2-40B4-BE49-F238E27FC236}">
                  <a16:creationId xmlns:a16="http://schemas.microsoft.com/office/drawing/2014/main" id="{444F0689-F377-4EB1-94C6-64397820FC48}"/>
                </a:ext>
              </a:extLst>
            </p:cNvPr>
            <p:cNvSpPr/>
            <p:nvPr/>
          </p:nvSpPr>
          <p:spPr>
            <a:xfrm>
              <a:off x="4986804"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48" name="Freeform: Shape 447">
              <a:extLst>
                <a:ext uri="{FF2B5EF4-FFF2-40B4-BE49-F238E27FC236}">
                  <a16:creationId xmlns:a16="http://schemas.microsoft.com/office/drawing/2014/main" id="{18B2A18B-3515-49C9-BD7A-290132B95D08}"/>
                </a:ext>
              </a:extLst>
            </p:cNvPr>
            <p:cNvSpPr/>
            <p:nvPr/>
          </p:nvSpPr>
          <p:spPr>
            <a:xfrm>
              <a:off x="5142633"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49" name="Freeform: Shape 448">
              <a:extLst>
                <a:ext uri="{FF2B5EF4-FFF2-40B4-BE49-F238E27FC236}">
                  <a16:creationId xmlns:a16="http://schemas.microsoft.com/office/drawing/2014/main" id="{77FBFB55-D407-4710-8480-B09E24F25D41}"/>
                </a:ext>
              </a:extLst>
            </p:cNvPr>
            <p:cNvSpPr/>
            <p:nvPr/>
          </p:nvSpPr>
          <p:spPr>
            <a:xfrm>
              <a:off x="5532205"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50" name="Freeform: Shape 449">
              <a:extLst>
                <a:ext uri="{FF2B5EF4-FFF2-40B4-BE49-F238E27FC236}">
                  <a16:creationId xmlns:a16="http://schemas.microsoft.com/office/drawing/2014/main" id="{0163EA2F-4C36-41FC-A513-3A94365A74DC}"/>
                </a:ext>
              </a:extLst>
            </p:cNvPr>
            <p:cNvSpPr/>
            <p:nvPr/>
          </p:nvSpPr>
          <p:spPr>
            <a:xfrm>
              <a:off x="5064709"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51" name="Freeform: Shape 450">
              <a:extLst>
                <a:ext uri="{FF2B5EF4-FFF2-40B4-BE49-F238E27FC236}">
                  <a16:creationId xmlns:a16="http://schemas.microsoft.com/office/drawing/2014/main" id="{10FC5932-DDE8-417C-9DCF-D68689BFF303}"/>
                </a:ext>
              </a:extLst>
            </p:cNvPr>
            <p:cNvSpPr/>
            <p:nvPr/>
          </p:nvSpPr>
          <p:spPr>
            <a:xfrm>
              <a:off x="4597222"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90" y="0"/>
                    <a:pt x="23727" y="0"/>
                  </a:cubicBezTo>
                  <a:close/>
                </a:path>
              </a:pathLst>
            </a:custGeom>
            <a:solidFill>
              <a:srgbClr val="CCCCCC"/>
            </a:solidFill>
            <a:ln w="9525" cap="flat">
              <a:noFill/>
              <a:prstDash val="solid"/>
              <a:miter/>
            </a:ln>
          </p:spPr>
          <p:txBody>
            <a:bodyPr rtlCol="0" anchor="ctr"/>
            <a:lstStyle/>
            <a:p>
              <a:endParaRPr lang="en-US"/>
            </a:p>
          </p:txBody>
        </p:sp>
        <p:sp>
          <p:nvSpPr>
            <p:cNvPr id="452" name="Freeform: Shape 451">
              <a:extLst>
                <a:ext uri="{FF2B5EF4-FFF2-40B4-BE49-F238E27FC236}">
                  <a16:creationId xmlns:a16="http://schemas.microsoft.com/office/drawing/2014/main" id="{A3C6513A-8D96-4F5B-BE46-0E8D6B695A95}"/>
                </a:ext>
              </a:extLst>
            </p:cNvPr>
            <p:cNvSpPr/>
            <p:nvPr/>
          </p:nvSpPr>
          <p:spPr>
            <a:xfrm>
              <a:off x="5220538" y="2747048"/>
              <a:ext cx="45739" cy="44024"/>
            </a:xfrm>
            <a:custGeom>
              <a:avLst/>
              <a:gdLst>
                <a:gd name="connsiteX0" fmla="*/ 23727 w 45739"/>
                <a:gd name="connsiteY0" fmla="*/ 0 h 44024"/>
                <a:gd name="connsiteX1" fmla="*/ 22012 w 45739"/>
                <a:gd name="connsiteY1" fmla="*/ 0 h 44024"/>
                <a:gd name="connsiteX2" fmla="*/ 0 w 45739"/>
                <a:gd name="connsiteY2" fmla="*/ 22012 h 44024"/>
                <a:gd name="connsiteX3" fmla="*/ 22012 w 45739"/>
                <a:gd name="connsiteY3" fmla="*/ 44024 h 44024"/>
                <a:gd name="connsiteX4" fmla="*/ 23727 w 45739"/>
                <a:gd name="connsiteY4" fmla="*/ 44024 h 44024"/>
                <a:gd name="connsiteX5" fmla="*/ 45739 w 45739"/>
                <a:gd name="connsiteY5" fmla="*/ 22012 h 44024"/>
                <a:gd name="connsiteX6" fmla="*/ 23727 w 45739"/>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9"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53" name="Freeform: Shape 452">
              <a:extLst>
                <a:ext uri="{FF2B5EF4-FFF2-40B4-BE49-F238E27FC236}">
                  <a16:creationId xmlns:a16="http://schemas.microsoft.com/office/drawing/2014/main" id="{9B85FF10-C14E-4E8F-8CB6-8F847F297F0B}"/>
                </a:ext>
              </a:extLst>
            </p:cNvPr>
            <p:cNvSpPr/>
            <p:nvPr/>
          </p:nvSpPr>
          <p:spPr>
            <a:xfrm>
              <a:off x="4675146" y="2747048"/>
              <a:ext cx="45738" cy="44024"/>
            </a:xfrm>
            <a:custGeom>
              <a:avLst/>
              <a:gdLst>
                <a:gd name="connsiteX0" fmla="*/ 23727 w 45738"/>
                <a:gd name="connsiteY0" fmla="*/ 0 h 44024"/>
                <a:gd name="connsiteX1" fmla="*/ 22012 w 45738"/>
                <a:gd name="connsiteY1" fmla="*/ 0 h 44024"/>
                <a:gd name="connsiteX2" fmla="*/ 0 w 45738"/>
                <a:gd name="connsiteY2" fmla="*/ 22012 h 44024"/>
                <a:gd name="connsiteX3" fmla="*/ 22012 w 45738"/>
                <a:gd name="connsiteY3" fmla="*/ 44024 h 44024"/>
                <a:gd name="connsiteX4" fmla="*/ 23727 w 45738"/>
                <a:gd name="connsiteY4" fmla="*/ 44024 h 44024"/>
                <a:gd name="connsiteX5" fmla="*/ 45739 w 45738"/>
                <a:gd name="connsiteY5" fmla="*/ 22012 h 44024"/>
                <a:gd name="connsiteX6" fmla="*/ 23727 w 45738"/>
                <a:gd name="connsiteY6" fmla="*/ 0 h 44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38" h="44024">
                  <a:moveTo>
                    <a:pt x="23727" y="0"/>
                  </a:moveTo>
                  <a:lnTo>
                    <a:pt x="22012" y="0"/>
                  </a:lnTo>
                  <a:cubicBezTo>
                    <a:pt x="9858" y="0"/>
                    <a:pt x="0" y="9858"/>
                    <a:pt x="0" y="22012"/>
                  </a:cubicBezTo>
                  <a:cubicBezTo>
                    <a:pt x="0" y="34166"/>
                    <a:pt x="9858" y="44024"/>
                    <a:pt x="22012" y="44024"/>
                  </a:cubicBezTo>
                  <a:lnTo>
                    <a:pt x="23727" y="44024"/>
                  </a:lnTo>
                  <a:cubicBezTo>
                    <a:pt x="35881" y="44024"/>
                    <a:pt x="45739" y="34166"/>
                    <a:pt x="45739" y="22012"/>
                  </a:cubicBezTo>
                  <a:cubicBezTo>
                    <a:pt x="45739" y="9858"/>
                    <a:pt x="35881" y="0"/>
                    <a:pt x="23727" y="0"/>
                  </a:cubicBezTo>
                  <a:close/>
                </a:path>
              </a:pathLst>
            </a:custGeom>
            <a:solidFill>
              <a:srgbClr val="CCCCCC"/>
            </a:solidFill>
            <a:ln w="9525" cap="flat">
              <a:noFill/>
              <a:prstDash val="solid"/>
              <a:miter/>
            </a:ln>
          </p:spPr>
          <p:txBody>
            <a:bodyPr rtlCol="0" anchor="ctr"/>
            <a:lstStyle/>
            <a:p>
              <a:endParaRPr lang="en-US"/>
            </a:p>
          </p:txBody>
        </p:sp>
        <p:sp>
          <p:nvSpPr>
            <p:cNvPr id="454" name="Freeform: Shape 453">
              <a:extLst>
                <a:ext uri="{FF2B5EF4-FFF2-40B4-BE49-F238E27FC236}">
                  <a16:creationId xmlns:a16="http://schemas.microsoft.com/office/drawing/2014/main" id="{BF2F2BA1-37E4-4989-9F28-471B314CE346}"/>
                </a:ext>
              </a:extLst>
            </p:cNvPr>
            <p:cNvSpPr/>
            <p:nvPr/>
          </p:nvSpPr>
          <p:spPr>
            <a:xfrm>
              <a:off x="4753451" y="2807789"/>
              <a:ext cx="44957" cy="43243"/>
            </a:xfrm>
            <a:custGeom>
              <a:avLst/>
              <a:gdLst>
                <a:gd name="connsiteX0" fmla="*/ 23336 w 44957"/>
                <a:gd name="connsiteY0" fmla="*/ 0 h 43243"/>
                <a:gd name="connsiteX1" fmla="*/ 21622 w 44957"/>
                <a:gd name="connsiteY1" fmla="*/ 0 h 43243"/>
                <a:gd name="connsiteX2" fmla="*/ 0 w 44957"/>
                <a:gd name="connsiteY2" fmla="*/ 21622 h 43243"/>
                <a:gd name="connsiteX3" fmla="*/ 21622 w 44957"/>
                <a:gd name="connsiteY3" fmla="*/ 43243 h 43243"/>
                <a:gd name="connsiteX4" fmla="*/ 23336 w 44957"/>
                <a:gd name="connsiteY4" fmla="*/ 43243 h 43243"/>
                <a:gd name="connsiteX5" fmla="*/ 44958 w 44957"/>
                <a:gd name="connsiteY5" fmla="*/ 21622 h 43243"/>
                <a:gd name="connsiteX6" fmla="*/ 23336 w 44957"/>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55" name="Freeform: Shape 454">
              <a:extLst>
                <a:ext uri="{FF2B5EF4-FFF2-40B4-BE49-F238E27FC236}">
                  <a16:creationId xmlns:a16="http://schemas.microsoft.com/office/drawing/2014/main" id="{AC981C70-DE65-46C2-9F7E-750D7B0EA6B8}"/>
                </a:ext>
              </a:extLst>
            </p:cNvPr>
            <p:cNvSpPr/>
            <p:nvPr/>
          </p:nvSpPr>
          <p:spPr>
            <a:xfrm>
              <a:off x="4987194"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56" name="Freeform: Shape 455">
              <a:extLst>
                <a:ext uri="{FF2B5EF4-FFF2-40B4-BE49-F238E27FC236}">
                  <a16:creationId xmlns:a16="http://schemas.microsoft.com/office/drawing/2014/main" id="{A67B8980-3EED-42EC-8514-503620C9BAD8}"/>
                </a:ext>
              </a:extLst>
            </p:cNvPr>
            <p:cNvSpPr/>
            <p:nvPr/>
          </p:nvSpPr>
          <p:spPr>
            <a:xfrm>
              <a:off x="5298852"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solidFill>
              <a:srgbClr val="CCCCCC"/>
            </a:solidFill>
            <a:ln w="9525" cap="flat">
              <a:noFill/>
              <a:prstDash val="solid"/>
              <a:miter/>
            </a:ln>
          </p:spPr>
          <p:txBody>
            <a:bodyPr rtlCol="0" anchor="ctr"/>
            <a:lstStyle/>
            <a:p>
              <a:endParaRPr lang="en-US"/>
            </a:p>
          </p:txBody>
        </p:sp>
        <p:sp>
          <p:nvSpPr>
            <p:cNvPr id="457" name="Freeform: Shape 456">
              <a:extLst>
                <a:ext uri="{FF2B5EF4-FFF2-40B4-BE49-F238E27FC236}">
                  <a16:creationId xmlns:a16="http://schemas.microsoft.com/office/drawing/2014/main" id="{9E475BB1-0B05-4859-A1E5-48E73939F558}"/>
                </a:ext>
              </a:extLst>
            </p:cNvPr>
            <p:cNvSpPr/>
            <p:nvPr/>
          </p:nvSpPr>
          <p:spPr>
            <a:xfrm>
              <a:off x="5065099"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58" name="Freeform: Shape 457">
              <a:extLst>
                <a:ext uri="{FF2B5EF4-FFF2-40B4-BE49-F238E27FC236}">
                  <a16:creationId xmlns:a16="http://schemas.microsoft.com/office/drawing/2014/main" id="{D35C1AFF-276C-4661-A115-B898832E8EC3}"/>
                </a:ext>
              </a:extLst>
            </p:cNvPr>
            <p:cNvSpPr/>
            <p:nvPr/>
          </p:nvSpPr>
          <p:spPr>
            <a:xfrm>
              <a:off x="5844254" y="2807798"/>
              <a:ext cx="44957" cy="43243"/>
            </a:xfrm>
            <a:custGeom>
              <a:avLst/>
              <a:gdLst>
                <a:gd name="connsiteX0" fmla="*/ 21622 w 44957"/>
                <a:gd name="connsiteY0" fmla="*/ 43244 h 43243"/>
                <a:gd name="connsiteX1" fmla="*/ 23336 w 44957"/>
                <a:gd name="connsiteY1" fmla="*/ 43244 h 43243"/>
                <a:gd name="connsiteX2" fmla="*/ 44958 w 44957"/>
                <a:gd name="connsiteY2" fmla="*/ 21622 h 43243"/>
                <a:gd name="connsiteX3" fmla="*/ 23336 w 44957"/>
                <a:gd name="connsiteY3" fmla="*/ 0 h 43243"/>
                <a:gd name="connsiteX4" fmla="*/ 21622 w 44957"/>
                <a:gd name="connsiteY4" fmla="*/ 0 h 43243"/>
                <a:gd name="connsiteX5" fmla="*/ 0 w 44957"/>
                <a:gd name="connsiteY5" fmla="*/ 21622 h 43243"/>
                <a:gd name="connsiteX6" fmla="*/ 21622 w 44957"/>
                <a:gd name="connsiteY6" fmla="*/ 43244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1622" y="43244"/>
                  </a:moveTo>
                  <a:lnTo>
                    <a:pt x="23336" y="43244"/>
                  </a:lnTo>
                  <a:cubicBezTo>
                    <a:pt x="35281" y="43244"/>
                    <a:pt x="44958" y="33566"/>
                    <a:pt x="44958" y="21622"/>
                  </a:cubicBezTo>
                  <a:cubicBezTo>
                    <a:pt x="44958" y="9677"/>
                    <a:pt x="35281" y="0"/>
                    <a:pt x="23336" y="0"/>
                  </a:cubicBezTo>
                  <a:lnTo>
                    <a:pt x="21622" y="0"/>
                  </a:lnTo>
                  <a:cubicBezTo>
                    <a:pt x="9677" y="0"/>
                    <a:pt x="0" y="9677"/>
                    <a:pt x="0" y="21622"/>
                  </a:cubicBezTo>
                  <a:cubicBezTo>
                    <a:pt x="-10" y="33557"/>
                    <a:pt x="9677" y="43244"/>
                    <a:pt x="21622" y="43244"/>
                  </a:cubicBezTo>
                  <a:close/>
                </a:path>
              </a:pathLst>
            </a:custGeom>
            <a:solidFill>
              <a:srgbClr val="CCCCCC"/>
            </a:solidFill>
            <a:ln w="9525" cap="flat">
              <a:noFill/>
              <a:prstDash val="solid"/>
              <a:miter/>
            </a:ln>
          </p:spPr>
          <p:txBody>
            <a:bodyPr rtlCol="0" anchor="ctr"/>
            <a:lstStyle/>
            <a:p>
              <a:endParaRPr lang="en-US"/>
            </a:p>
          </p:txBody>
        </p:sp>
        <p:sp>
          <p:nvSpPr>
            <p:cNvPr id="459" name="Freeform: Shape 458">
              <a:extLst>
                <a:ext uri="{FF2B5EF4-FFF2-40B4-BE49-F238E27FC236}">
                  <a16:creationId xmlns:a16="http://schemas.microsoft.com/office/drawing/2014/main" id="{4D31DD09-6A8E-41B7-91D3-1E9C519C84AB}"/>
                </a:ext>
              </a:extLst>
            </p:cNvPr>
            <p:cNvSpPr/>
            <p:nvPr/>
          </p:nvSpPr>
          <p:spPr>
            <a:xfrm>
              <a:off x="6701313"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8" y="0"/>
                    <a:pt x="0" y="9677"/>
                    <a:pt x="0" y="21622"/>
                  </a:cubicBezTo>
                  <a:cubicBezTo>
                    <a:pt x="0" y="33566"/>
                    <a:pt x="9678"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60" name="Freeform: Shape 459">
              <a:extLst>
                <a:ext uri="{FF2B5EF4-FFF2-40B4-BE49-F238E27FC236}">
                  <a16:creationId xmlns:a16="http://schemas.microsoft.com/office/drawing/2014/main" id="{AC4350CE-1CEA-4EE5-8D09-CDEBB9629C5F}"/>
                </a:ext>
              </a:extLst>
            </p:cNvPr>
            <p:cNvSpPr/>
            <p:nvPr/>
          </p:nvSpPr>
          <p:spPr>
            <a:xfrm>
              <a:off x="5688415"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7"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61" name="Freeform: Shape 460">
              <a:extLst>
                <a:ext uri="{FF2B5EF4-FFF2-40B4-BE49-F238E27FC236}">
                  <a16:creationId xmlns:a16="http://schemas.microsoft.com/office/drawing/2014/main" id="{B61327BC-BA58-46FF-9DBB-DF283267F940}"/>
                </a:ext>
              </a:extLst>
            </p:cNvPr>
            <p:cNvSpPr/>
            <p:nvPr/>
          </p:nvSpPr>
          <p:spPr>
            <a:xfrm>
              <a:off x="5143023"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62" name="Freeform: Shape 461">
              <a:extLst>
                <a:ext uri="{FF2B5EF4-FFF2-40B4-BE49-F238E27FC236}">
                  <a16:creationId xmlns:a16="http://schemas.microsoft.com/office/drawing/2014/main" id="{1753730B-3CFD-4E90-9F31-9B1A71E11E5A}"/>
                </a:ext>
              </a:extLst>
            </p:cNvPr>
            <p:cNvSpPr/>
            <p:nvPr/>
          </p:nvSpPr>
          <p:spPr>
            <a:xfrm>
              <a:off x="5376767"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63" name="Freeform: Shape 462">
              <a:extLst>
                <a:ext uri="{FF2B5EF4-FFF2-40B4-BE49-F238E27FC236}">
                  <a16:creationId xmlns:a16="http://schemas.microsoft.com/office/drawing/2014/main" id="{E542A51A-CF59-4DEE-93B8-9AD898D9C172}"/>
                </a:ext>
              </a:extLst>
            </p:cNvPr>
            <p:cNvSpPr/>
            <p:nvPr/>
          </p:nvSpPr>
          <p:spPr>
            <a:xfrm>
              <a:off x="5532596"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solidFill>
              <a:srgbClr val="CCCCCC"/>
            </a:solidFill>
            <a:ln w="9525" cap="flat">
              <a:noFill/>
              <a:prstDash val="solid"/>
              <a:miter/>
            </a:ln>
          </p:spPr>
          <p:txBody>
            <a:bodyPr rtlCol="0" anchor="ctr"/>
            <a:lstStyle/>
            <a:p>
              <a:endParaRPr lang="en-US"/>
            </a:p>
          </p:txBody>
        </p:sp>
        <p:sp>
          <p:nvSpPr>
            <p:cNvPr id="464" name="Freeform: Shape 463">
              <a:extLst>
                <a:ext uri="{FF2B5EF4-FFF2-40B4-BE49-F238E27FC236}">
                  <a16:creationId xmlns:a16="http://schemas.microsoft.com/office/drawing/2014/main" id="{A33307D1-55A6-43BB-818D-A0C8D8834ED2}"/>
                </a:ext>
              </a:extLst>
            </p:cNvPr>
            <p:cNvSpPr/>
            <p:nvPr/>
          </p:nvSpPr>
          <p:spPr>
            <a:xfrm>
              <a:off x="5922159"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65" name="Freeform: Shape 464">
              <a:extLst>
                <a:ext uri="{FF2B5EF4-FFF2-40B4-BE49-F238E27FC236}">
                  <a16:creationId xmlns:a16="http://schemas.microsoft.com/office/drawing/2014/main" id="{B4ABF1A2-279F-4011-AF5E-8559D7DEF240}"/>
                </a:ext>
              </a:extLst>
            </p:cNvPr>
            <p:cNvSpPr/>
            <p:nvPr/>
          </p:nvSpPr>
          <p:spPr>
            <a:xfrm>
              <a:off x="6623399"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solidFill>
              <a:srgbClr val="CCCCCC"/>
            </a:solidFill>
            <a:ln w="9525" cap="flat">
              <a:noFill/>
              <a:prstDash val="solid"/>
              <a:miter/>
            </a:ln>
          </p:spPr>
          <p:txBody>
            <a:bodyPr rtlCol="0" anchor="ctr"/>
            <a:lstStyle/>
            <a:p>
              <a:endParaRPr lang="en-US"/>
            </a:p>
          </p:txBody>
        </p:sp>
        <p:sp>
          <p:nvSpPr>
            <p:cNvPr id="466" name="Freeform: Shape 465">
              <a:extLst>
                <a:ext uri="{FF2B5EF4-FFF2-40B4-BE49-F238E27FC236}">
                  <a16:creationId xmlns:a16="http://schemas.microsoft.com/office/drawing/2014/main" id="{92025D09-09A4-4110-AB08-B6426953B147}"/>
                </a:ext>
              </a:extLst>
            </p:cNvPr>
            <p:cNvSpPr/>
            <p:nvPr/>
          </p:nvSpPr>
          <p:spPr>
            <a:xfrm>
              <a:off x="4597612" y="2807789"/>
              <a:ext cx="44957" cy="43243"/>
            </a:xfrm>
            <a:custGeom>
              <a:avLst/>
              <a:gdLst>
                <a:gd name="connsiteX0" fmla="*/ 23336 w 44957"/>
                <a:gd name="connsiteY0" fmla="*/ 0 h 43243"/>
                <a:gd name="connsiteX1" fmla="*/ 21622 w 44957"/>
                <a:gd name="connsiteY1" fmla="*/ 0 h 43243"/>
                <a:gd name="connsiteX2" fmla="*/ 0 w 44957"/>
                <a:gd name="connsiteY2" fmla="*/ 21622 h 43243"/>
                <a:gd name="connsiteX3" fmla="*/ 21622 w 44957"/>
                <a:gd name="connsiteY3" fmla="*/ 43243 h 43243"/>
                <a:gd name="connsiteX4" fmla="*/ 23336 w 44957"/>
                <a:gd name="connsiteY4" fmla="*/ 43243 h 43243"/>
                <a:gd name="connsiteX5" fmla="*/ 44958 w 44957"/>
                <a:gd name="connsiteY5" fmla="*/ 21622 h 43243"/>
                <a:gd name="connsiteX6" fmla="*/ 23336 w 44957"/>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67" name="Freeform: Shape 466">
              <a:extLst>
                <a:ext uri="{FF2B5EF4-FFF2-40B4-BE49-F238E27FC236}">
                  <a16:creationId xmlns:a16="http://schemas.microsoft.com/office/drawing/2014/main" id="{A9724A29-EF80-4430-8948-F04068A2A64A}"/>
                </a:ext>
              </a:extLst>
            </p:cNvPr>
            <p:cNvSpPr/>
            <p:nvPr/>
          </p:nvSpPr>
          <p:spPr>
            <a:xfrm>
              <a:off x="4831356"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68" name="Freeform: Shape 467">
              <a:extLst>
                <a:ext uri="{FF2B5EF4-FFF2-40B4-BE49-F238E27FC236}">
                  <a16:creationId xmlns:a16="http://schemas.microsoft.com/office/drawing/2014/main" id="{12D86BFF-38ED-4BFF-B88D-9F048C43D7B1}"/>
                </a:ext>
              </a:extLst>
            </p:cNvPr>
            <p:cNvSpPr/>
            <p:nvPr/>
          </p:nvSpPr>
          <p:spPr>
            <a:xfrm>
              <a:off x="4675536" y="2807789"/>
              <a:ext cx="44957" cy="43243"/>
            </a:xfrm>
            <a:custGeom>
              <a:avLst/>
              <a:gdLst>
                <a:gd name="connsiteX0" fmla="*/ 23336 w 44957"/>
                <a:gd name="connsiteY0" fmla="*/ 0 h 43243"/>
                <a:gd name="connsiteX1" fmla="*/ 21622 w 44957"/>
                <a:gd name="connsiteY1" fmla="*/ 0 h 43243"/>
                <a:gd name="connsiteX2" fmla="*/ 0 w 44957"/>
                <a:gd name="connsiteY2" fmla="*/ 21622 h 43243"/>
                <a:gd name="connsiteX3" fmla="*/ 21622 w 44957"/>
                <a:gd name="connsiteY3" fmla="*/ 43243 h 43243"/>
                <a:gd name="connsiteX4" fmla="*/ 23336 w 44957"/>
                <a:gd name="connsiteY4" fmla="*/ 43243 h 43243"/>
                <a:gd name="connsiteX5" fmla="*/ 44958 w 44957"/>
                <a:gd name="connsiteY5" fmla="*/ 21622 h 43243"/>
                <a:gd name="connsiteX6" fmla="*/ 23336 w 44957"/>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solidFill>
              <a:srgbClr val="CCCCCC"/>
            </a:solidFill>
            <a:ln w="9525" cap="flat">
              <a:noFill/>
              <a:prstDash val="solid"/>
              <a:miter/>
            </a:ln>
          </p:spPr>
          <p:txBody>
            <a:bodyPr rtlCol="0" anchor="ctr"/>
            <a:lstStyle/>
            <a:p>
              <a:endParaRPr lang="en-US"/>
            </a:p>
          </p:txBody>
        </p:sp>
        <p:sp>
          <p:nvSpPr>
            <p:cNvPr id="469" name="Freeform: Shape 468">
              <a:extLst>
                <a:ext uri="{FF2B5EF4-FFF2-40B4-BE49-F238E27FC236}">
                  <a16:creationId xmlns:a16="http://schemas.microsoft.com/office/drawing/2014/main" id="{482A6906-9BE2-48E5-8B28-3CAAC2CA9028}"/>
                </a:ext>
              </a:extLst>
            </p:cNvPr>
            <p:cNvSpPr/>
            <p:nvPr/>
          </p:nvSpPr>
          <p:spPr>
            <a:xfrm>
              <a:off x="6155912"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71" y="0"/>
                    <a:pt x="23336" y="0"/>
                  </a:cubicBezTo>
                  <a:close/>
                </a:path>
              </a:pathLst>
            </a:custGeom>
            <a:solidFill>
              <a:srgbClr val="CCCCCC"/>
            </a:solidFill>
            <a:ln w="9525" cap="flat">
              <a:noFill/>
              <a:prstDash val="solid"/>
              <a:miter/>
            </a:ln>
          </p:spPr>
          <p:txBody>
            <a:bodyPr rtlCol="0" anchor="ctr"/>
            <a:lstStyle/>
            <a:p>
              <a:endParaRPr lang="en-US"/>
            </a:p>
          </p:txBody>
        </p:sp>
        <p:sp>
          <p:nvSpPr>
            <p:cNvPr id="470" name="Freeform: Shape 469">
              <a:extLst>
                <a:ext uri="{FF2B5EF4-FFF2-40B4-BE49-F238E27FC236}">
                  <a16:creationId xmlns:a16="http://schemas.microsoft.com/office/drawing/2014/main" id="{BCD9221B-B1C4-4C87-BBB2-5478012A5BDB}"/>
                </a:ext>
              </a:extLst>
            </p:cNvPr>
            <p:cNvSpPr/>
            <p:nvPr/>
          </p:nvSpPr>
          <p:spPr>
            <a:xfrm>
              <a:off x="5610510"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71" name="Freeform: Shape 470">
              <a:extLst>
                <a:ext uri="{FF2B5EF4-FFF2-40B4-BE49-F238E27FC236}">
                  <a16:creationId xmlns:a16="http://schemas.microsoft.com/office/drawing/2014/main" id="{E9F6F2B1-3109-486E-9F14-7D66D1D66976}"/>
                </a:ext>
              </a:extLst>
            </p:cNvPr>
            <p:cNvSpPr/>
            <p:nvPr/>
          </p:nvSpPr>
          <p:spPr>
            <a:xfrm>
              <a:off x="6467570"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0" y="43243"/>
                    <a:pt x="44958" y="33566"/>
                    <a:pt x="44958" y="21622"/>
                  </a:cubicBezTo>
                  <a:cubicBezTo>
                    <a:pt x="44958" y="9687"/>
                    <a:pt x="35280" y="0"/>
                    <a:pt x="23336" y="0"/>
                  </a:cubicBezTo>
                  <a:close/>
                </a:path>
              </a:pathLst>
            </a:custGeom>
            <a:solidFill>
              <a:srgbClr val="CCCCCC"/>
            </a:solidFill>
            <a:ln w="9525" cap="flat">
              <a:noFill/>
              <a:prstDash val="solid"/>
              <a:miter/>
            </a:ln>
          </p:spPr>
          <p:txBody>
            <a:bodyPr rtlCol="0" anchor="ctr"/>
            <a:lstStyle/>
            <a:p>
              <a:endParaRPr lang="en-US"/>
            </a:p>
          </p:txBody>
        </p:sp>
        <p:sp>
          <p:nvSpPr>
            <p:cNvPr id="472" name="Freeform: Shape 471">
              <a:extLst>
                <a:ext uri="{FF2B5EF4-FFF2-40B4-BE49-F238E27FC236}">
                  <a16:creationId xmlns:a16="http://schemas.microsoft.com/office/drawing/2014/main" id="{4B155E15-CDDB-4265-B185-8245023AE3FF}"/>
                </a:ext>
              </a:extLst>
            </p:cNvPr>
            <p:cNvSpPr/>
            <p:nvPr/>
          </p:nvSpPr>
          <p:spPr>
            <a:xfrm>
              <a:off x="6077988"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73" name="Freeform: Shape 472">
              <a:extLst>
                <a:ext uri="{FF2B5EF4-FFF2-40B4-BE49-F238E27FC236}">
                  <a16:creationId xmlns:a16="http://schemas.microsoft.com/office/drawing/2014/main" id="{8366FFF2-D4C1-4C63-BFC3-714BF6F4F2F2}"/>
                </a:ext>
              </a:extLst>
            </p:cNvPr>
            <p:cNvSpPr/>
            <p:nvPr/>
          </p:nvSpPr>
          <p:spPr>
            <a:xfrm>
              <a:off x="6000083"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74" name="Freeform: Shape 473">
              <a:extLst>
                <a:ext uri="{FF2B5EF4-FFF2-40B4-BE49-F238E27FC236}">
                  <a16:creationId xmlns:a16="http://schemas.microsoft.com/office/drawing/2014/main" id="{D3209A94-8074-42C8-AB73-3F76528B22E0}"/>
                </a:ext>
              </a:extLst>
            </p:cNvPr>
            <p:cNvSpPr/>
            <p:nvPr/>
          </p:nvSpPr>
          <p:spPr>
            <a:xfrm>
              <a:off x="5220928"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75" name="Freeform: Shape 474">
              <a:extLst>
                <a:ext uri="{FF2B5EF4-FFF2-40B4-BE49-F238E27FC236}">
                  <a16:creationId xmlns:a16="http://schemas.microsoft.com/office/drawing/2014/main" id="{F3B6F549-9052-4B42-9DEE-10D30E54FE5E}"/>
                </a:ext>
              </a:extLst>
            </p:cNvPr>
            <p:cNvSpPr/>
            <p:nvPr/>
          </p:nvSpPr>
          <p:spPr>
            <a:xfrm>
              <a:off x="6779224" y="2807798"/>
              <a:ext cx="35579" cy="43243"/>
            </a:xfrm>
            <a:custGeom>
              <a:avLst/>
              <a:gdLst>
                <a:gd name="connsiteX0" fmla="*/ 21626 w 35579"/>
                <a:gd name="connsiteY0" fmla="*/ 0 h 43243"/>
                <a:gd name="connsiteX1" fmla="*/ 13 w 35579"/>
                <a:gd name="connsiteY1" fmla="*/ 22412 h 43243"/>
                <a:gd name="connsiteX2" fmla="*/ 22140 w 35579"/>
                <a:gd name="connsiteY2" fmla="*/ 43244 h 43243"/>
                <a:gd name="connsiteX3" fmla="*/ 23331 w 35579"/>
                <a:gd name="connsiteY3" fmla="*/ 43244 h 43243"/>
                <a:gd name="connsiteX4" fmla="*/ 35532 w 35579"/>
                <a:gd name="connsiteY4" fmla="*/ 39453 h 43243"/>
                <a:gd name="connsiteX5" fmla="*/ 35580 w 35579"/>
                <a:gd name="connsiteY5" fmla="*/ 39348 h 43243"/>
                <a:gd name="connsiteX6" fmla="*/ 34694 w 35579"/>
                <a:gd name="connsiteY6" fmla="*/ 3362 h 43243"/>
                <a:gd name="connsiteX7" fmla="*/ 34637 w 35579"/>
                <a:gd name="connsiteY7" fmla="*/ 3267 h 43243"/>
                <a:gd name="connsiteX8" fmla="*/ 23321 w 35579"/>
                <a:gd name="connsiteY8" fmla="*/ 0 h 43243"/>
                <a:gd name="connsiteX9" fmla="*/ 21626 w 35579"/>
                <a:gd name="connsiteY9"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579" h="43243">
                  <a:moveTo>
                    <a:pt x="21626" y="0"/>
                  </a:moveTo>
                  <a:cubicBezTo>
                    <a:pt x="9424" y="0"/>
                    <a:pt x="-415" y="10106"/>
                    <a:pt x="13" y="22412"/>
                  </a:cubicBezTo>
                  <a:cubicBezTo>
                    <a:pt x="433" y="34128"/>
                    <a:pt x="10415" y="43244"/>
                    <a:pt x="22140" y="43244"/>
                  </a:cubicBezTo>
                  <a:lnTo>
                    <a:pt x="23331" y="43244"/>
                  </a:lnTo>
                  <a:cubicBezTo>
                    <a:pt x="27865" y="43244"/>
                    <a:pt x="32056" y="41834"/>
                    <a:pt x="35532" y="39453"/>
                  </a:cubicBezTo>
                  <a:cubicBezTo>
                    <a:pt x="35561" y="39433"/>
                    <a:pt x="35580" y="39395"/>
                    <a:pt x="35580" y="39348"/>
                  </a:cubicBezTo>
                  <a:cubicBezTo>
                    <a:pt x="35475" y="27308"/>
                    <a:pt x="35170" y="15307"/>
                    <a:pt x="34694" y="3362"/>
                  </a:cubicBezTo>
                  <a:cubicBezTo>
                    <a:pt x="34694" y="3324"/>
                    <a:pt x="34675" y="3286"/>
                    <a:pt x="34637" y="3267"/>
                  </a:cubicBezTo>
                  <a:cubicBezTo>
                    <a:pt x="31341" y="1229"/>
                    <a:pt x="27484" y="0"/>
                    <a:pt x="23321" y="0"/>
                  </a:cubicBezTo>
                  <a:lnTo>
                    <a:pt x="21626" y="0"/>
                  </a:lnTo>
                  <a:close/>
                </a:path>
              </a:pathLst>
            </a:custGeom>
            <a:solidFill>
              <a:srgbClr val="CCCCCC"/>
            </a:solidFill>
            <a:ln w="9525" cap="flat">
              <a:noFill/>
              <a:prstDash val="solid"/>
              <a:miter/>
            </a:ln>
          </p:spPr>
          <p:txBody>
            <a:bodyPr rtlCol="0" anchor="ctr"/>
            <a:lstStyle/>
            <a:p>
              <a:endParaRPr lang="en-US"/>
            </a:p>
          </p:txBody>
        </p:sp>
        <p:sp>
          <p:nvSpPr>
            <p:cNvPr id="476" name="Freeform: Shape 475">
              <a:extLst>
                <a:ext uri="{FF2B5EF4-FFF2-40B4-BE49-F238E27FC236}">
                  <a16:creationId xmlns:a16="http://schemas.microsoft.com/office/drawing/2014/main" id="{2AE08113-8E2B-4203-8807-81F9FD72AB97}"/>
                </a:ext>
              </a:extLst>
            </p:cNvPr>
            <p:cNvSpPr/>
            <p:nvPr/>
          </p:nvSpPr>
          <p:spPr>
            <a:xfrm>
              <a:off x="4909280" y="2807789"/>
              <a:ext cx="44957" cy="43243"/>
            </a:xfrm>
            <a:custGeom>
              <a:avLst/>
              <a:gdLst>
                <a:gd name="connsiteX0" fmla="*/ 23336 w 44957"/>
                <a:gd name="connsiteY0" fmla="*/ 0 h 43243"/>
                <a:gd name="connsiteX1" fmla="*/ 21622 w 44957"/>
                <a:gd name="connsiteY1" fmla="*/ 0 h 43243"/>
                <a:gd name="connsiteX2" fmla="*/ 0 w 44957"/>
                <a:gd name="connsiteY2" fmla="*/ 21622 h 43243"/>
                <a:gd name="connsiteX3" fmla="*/ 21622 w 44957"/>
                <a:gd name="connsiteY3" fmla="*/ 43243 h 43243"/>
                <a:gd name="connsiteX4" fmla="*/ 23336 w 44957"/>
                <a:gd name="connsiteY4" fmla="*/ 43243 h 43243"/>
                <a:gd name="connsiteX5" fmla="*/ 44958 w 44957"/>
                <a:gd name="connsiteY5" fmla="*/ 21622 h 43243"/>
                <a:gd name="connsiteX6" fmla="*/ 23336 w 44957"/>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7"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77" name="Freeform: Shape 476">
              <a:extLst>
                <a:ext uri="{FF2B5EF4-FFF2-40B4-BE49-F238E27FC236}">
                  <a16:creationId xmlns:a16="http://schemas.microsoft.com/office/drawing/2014/main" id="{5DECB77D-49D5-447A-8135-2CD5C00F2A7A}"/>
                </a:ext>
              </a:extLst>
            </p:cNvPr>
            <p:cNvSpPr/>
            <p:nvPr/>
          </p:nvSpPr>
          <p:spPr>
            <a:xfrm>
              <a:off x="6545475"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78" name="Freeform: Shape 477">
              <a:extLst>
                <a:ext uri="{FF2B5EF4-FFF2-40B4-BE49-F238E27FC236}">
                  <a16:creationId xmlns:a16="http://schemas.microsoft.com/office/drawing/2014/main" id="{31DCF9AF-A6C6-4F79-8D42-5DFD13D750EB}"/>
                </a:ext>
              </a:extLst>
            </p:cNvPr>
            <p:cNvSpPr/>
            <p:nvPr/>
          </p:nvSpPr>
          <p:spPr>
            <a:xfrm>
              <a:off x="5766339"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79" name="Freeform: Shape 478">
              <a:extLst>
                <a:ext uri="{FF2B5EF4-FFF2-40B4-BE49-F238E27FC236}">
                  <a16:creationId xmlns:a16="http://schemas.microsoft.com/office/drawing/2014/main" id="{79B7A00C-F502-4813-8C00-AD2C04E3DA33}"/>
                </a:ext>
              </a:extLst>
            </p:cNvPr>
            <p:cNvSpPr/>
            <p:nvPr/>
          </p:nvSpPr>
          <p:spPr>
            <a:xfrm>
              <a:off x="6389655"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8" y="0"/>
                    <a:pt x="0" y="9677"/>
                    <a:pt x="0" y="21622"/>
                  </a:cubicBezTo>
                  <a:cubicBezTo>
                    <a:pt x="0" y="33566"/>
                    <a:pt x="9678" y="43243"/>
                    <a:pt x="21622" y="43243"/>
                  </a:cubicBezTo>
                  <a:lnTo>
                    <a:pt x="23336" y="43243"/>
                  </a:lnTo>
                  <a:cubicBezTo>
                    <a:pt x="35281" y="43243"/>
                    <a:pt x="44958" y="33566"/>
                    <a:pt x="44958" y="21622"/>
                  </a:cubicBezTo>
                  <a:cubicBezTo>
                    <a:pt x="44958" y="9687"/>
                    <a:pt x="35271" y="0"/>
                    <a:pt x="23336" y="0"/>
                  </a:cubicBezTo>
                  <a:close/>
                </a:path>
              </a:pathLst>
            </a:custGeom>
            <a:solidFill>
              <a:srgbClr val="CCCCCC"/>
            </a:solidFill>
            <a:ln w="9525" cap="flat">
              <a:noFill/>
              <a:prstDash val="solid"/>
              <a:miter/>
            </a:ln>
          </p:spPr>
          <p:txBody>
            <a:bodyPr rtlCol="0" anchor="ctr"/>
            <a:lstStyle/>
            <a:p>
              <a:endParaRPr lang="en-US"/>
            </a:p>
          </p:txBody>
        </p:sp>
        <p:sp>
          <p:nvSpPr>
            <p:cNvPr id="480" name="Freeform: Shape 479">
              <a:extLst>
                <a:ext uri="{FF2B5EF4-FFF2-40B4-BE49-F238E27FC236}">
                  <a16:creationId xmlns:a16="http://schemas.microsoft.com/office/drawing/2014/main" id="{690EC873-4C50-4958-8648-110BDB4EE944}"/>
                </a:ext>
              </a:extLst>
            </p:cNvPr>
            <p:cNvSpPr/>
            <p:nvPr/>
          </p:nvSpPr>
          <p:spPr>
            <a:xfrm>
              <a:off x="6311731"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8" y="0"/>
                    <a:pt x="0" y="9677"/>
                    <a:pt x="0" y="21622"/>
                  </a:cubicBezTo>
                  <a:cubicBezTo>
                    <a:pt x="0" y="33566"/>
                    <a:pt x="9678" y="43243"/>
                    <a:pt x="21622" y="43243"/>
                  </a:cubicBezTo>
                  <a:lnTo>
                    <a:pt x="23336" y="43243"/>
                  </a:lnTo>
                  <a:cubicBezTo>
                    <a:pt x="35281" y="43243"/>
                    <a:pt x="44958" y="33566"/>
                    <a:pt x="44958" y="21622"/>
                  </a:cubicBezTo>
                  <a:cubicBezTo>
                    <a:pt x="4496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81" name="Freeform: Shape 480">
              <a:extLst>
                <a:ext uri="{FF2B5EF4-FFF2-40B4-BE49-F238E27FC236}">
                  <a16:creationId xmlns:a16="http://schemas.microsoft.com/office/drawing/2014/main" id="{42D2DDC4-586B-4AED-BE1B-E5E91682C278}"/>
                </a:ext>
              </a:extLst>
            </p:cNvPr>
            <p:cNvSpPr/>
            <p:nvPr/>
          </p:nvSpPr>
          <p:spPr>
            <a:xfrm>
              <a:off x="6233826"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58"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82" name="Freeform: Shape 481">
              <a:extLst>
                <a:ext uri="{FF2B5EF4-FFF2-40B4-BE49-F238E27FC236}">
                  <a16:creationId xmlns:a16="http://schemas.microsoft.com/office/drawing/2014/main" id="{028F5C06-FD79-4FE7-B7AF-8B7AEA595FEB}"/>
                </a:ext>
              </a:extLst>
            </p:cNvPr>
            <p:cNvSpPr/>
            <p:nvPr/>
          </p:nvSpPr>
          <p:spPr>
            <a:xfrm>
              <a:off x="5454672" y="2807789"/>
              <a:ext cx="44958" cy="43243"/>
            </a:xfrm>
            <a:custGeom>
              <a:avLst/>
              <a:gdLst>
                <a:gd name="connsiteX0" fmla="*/ 23336 w 44958"/>
                <a:gd name="connsiteY0" fmla="*/ 0 h 43243"/>
                <a:gd name="connsiteX1" fmla="*/ 21622 w 44958"/>
                <a:gd name="connsiteY1" fmla="*/ 0 h 43243"/>
                <a:gd name="connsiteX2" fmla="*/ 0 w 44958"/>
                <a:gd name="connsiteY2" fmla="*/ 21622 h 43243"/>
                <a:gd name="connsiteX3" fmla="*/ 21622 w 44958"/>
                <a:gd name="connsiteY3" fmla="*/ 43243 h 43243"/>
                <a:gd name="connsiteX4" fmla="*/ 23336 w 44958"/>
                <a:gd name="connsiteY4" fmla="*/ 43243 h 43243"/>
                <a:gd name="connsiteX5" fmla="*/ 44958 w 44958"/>
                <a:gd name="connsiteY5" fmla="*/ 21622 h 43243"/>
                <a:gd name="connsiteX6" fmla="*/ 23336 w 44958"/>
                <a:gd name="connsiteY6"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958" h="43243">
                  <a:moveTo>
                    <a:pt x="23336" y="0"/>
                  </a:moveTo>
                  <a:lnTo>
                    <a:pt x="21622" y="0"/>
                  </a:lnTo>
                  <a:cubicBezTo>
                    <a:pt x="9677" y="0"/>
                    <a:pt x="0" y="9677"/>
                    <a:pt x="0" y="21622"/>
                  </a:cubicBezTo>
                  <a:cubicBezTo>
                    <a:pt x="0" y="33566"/>
                    <a:pt x="9677" y="43243"/>
                    <a:pt x="21622" y="43243"/>
                  </a:cubicBezTo>
                  <a:lnTo>
                    <a:pt x="23336" y="43243"/>
                  </a:lnTo>
                  <a:cubicBezTo>
                    <a:pt x="35281" y="43243"/>
                    <a:pt x="44958" y="33566"/>
                    <a:pt x="44958" y="21622"/>
                  </a:cubicBezTo>
                  <a:cubicBezTo>
                    <a:pt x="44967" y="9687"/>
                    <a:pt x="35281" y="0"/>
                    <a:pt x="23336" y="0"/>
                  </a:cubicBezTo>
                  <a:close/>
                </a:path>
              </a:pathLst>
            </a:custGeom>
            <a:solidFill>
              <a:srgbClr val="CCCCCC"/>
            </a:solidFill>
            <a:ln w="9525" cap="flat">
              <a:noFill/>
              <a:prstDash val="solid"/>
              <a:miter/>
            </a:ln>
          </p:spPr>
          <p:txBody>
            <a:bodyPr rtlCol="0" anchor="ctr"/>
            <a:lstStyle/>
            <a:p>
              <a:endParaRPr lang="en-US"/>
            </a:p>
          </p:txBody>
        </p:sp>
        <p:sp>
          <p:nvSpPr>
            <p:cNvPr id="483" name="Freeform: Shape 482">
              <a:extLst>
                <a:ext uri="{FF2B5EF4-FFF2-40B4-BE49-F238E27FC236}">
                  <a16:creationId xmlns:a16="http://schemas.microsoft.com/office/drawing/2014/main" id="{6F397F78-F2BD-4E44-A007-5757B7C0E3D7}"/>
                </a:ext>
              </a:extLst>
            </p:cNvPr>
            <p:cNvSpPr/>
            <p:nvPr/>
          </p:nvSpPr>
          <p:spPr>
            <a:xfrm>
              <a:off x="4529080" y="2807789"/>
              <a:ext cx="35589" cy="43253"/>
            </a:xfrm>
            <a:custGeom>
              <a:avLst/>
              <a:gdLst>
                <a:gd name="connsiteX0" fmla="*/ 13964 w 35589"/>
                <a:gd name="connsiteY0" fmla="*/ 43243 h 43253"/>
                <a:gd name="connsiteX1" fmla="*/ 35576 w 35589"/>
                <a:gd name="connsiteY1" fmla="*/ 20831 h 43253"/>
                <a:gd name="connsiteX2" fmla="*/ 13449 w 35589"/>
                <a:gd name="connsiteY2" fmla="*/ 0 h 43253"/>
                <a:gd name="connsiteX3" fmla="*/ 12249 w 35589"/>
                <a:gd name="connsiteY3" fmla="*/ 0 h 43253"/>
                <a:gd name="connsiteX4" fmla="*/ 943 w 35589"/>
                <a:gd name="connsiteY4" fmla="*/ 3267 h 43253"/>
                <a:gd name="connsiteX5" fmla="*/ 886 w 35589"/>
                <a:gd name="connsiteY5" fmla="*/ 3362 h 43253"/>
                <a:gd name="connsiteX6" fmla="*/ 0 w 35589"/>
                <a:gd name="connsiteY6" fmla="*/ 39357 h 43253"/>
                <a:gd name="connsiteX7" fmla="*/ 48 w 35589"/>
                <a:gd name="connsiteY7" fmla="*/ 39462 h 43253"/>
                <a:gd name="connsiteX8" fmla="*/ 12240 w 35589"/>
                <a:gd name="connsiteY8" fmla="*/ 43253 h 43253"/>
                <a:gd name="connsiteX9" fmla="*/ 13964 w 35589"/>
                <a:gd name="connsiteY9" fmla="*/ 43253 h 4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589" h="43253">
                  <a:moveTo>
                    <a:pt x="13964" y="43243"/>
                  </a:moveTo>
                  <a:cubicBezTo>
                    <a:pt x="26165" y="43243"/>
                    <a:pt x="36004" y="33137"/>
                    <a:pt x="35576" y="20831"/>
                  </a:cubicBezTo>
                  <a:cubicBezTo>
                    <a:pt x="35157" y="9115"/>
                    <a:pt x="25175" y="0"/>
                    <a:pt x="13449" y="0"/>
                  </a:cubicBezTo>
                  <a:lnTo>
                    <a:pt x="12249" y="0"/>
                  </a:lnTo>
                  <a:cubicBezTo>
                    <a:pt x="8087" y="0"/>
                    <a:pt x="4239" y="1229"/>
                    <a:pt x="943" y="3267"/>
                  </a:cubicBezTo>
                  <a:cubicBezTo>
                    <a:pt x="905" y="3286"/>
                    <a:pt x="886" y="3324"/>
                    <a:pt x="886" y="3362"/>
                  </a:cubicBezTo>
                  <a:cubicBezTo>
                    <a:pt x="410" y="15316"/>
                    <a:pt x="114" y="27308"/>
                    <a:pt x="0" y="39357"/>
                  </a:cubicBezTo>
                  <a:cubicBezTo>
                    <a:pt x="0" y="39395"/>
                    <a:pt x="19" y="39433"/>
                    <a:pt x="48" y="39462"/>
                  </a:cubicBezTo>
                  <a:cubicBezTo>
                    <a:pt x="3524" y="41843"/>
                    <a:pt x="7715" y="43253"/>
                    <a:pt x="12240" y="43253"/>
                  </a:cubicBezTo>
                  <a:lnTo>
                    <a:pt x="13964" y="43253"/>
                  </a:lnTo>
                  <a:close/>
                </a:path>
              </a:pathLst>
            </a:custGeom>
            <a:solidFill>
              <a:srgbClr val="CCCCCC"/>
            </a:solidFill>
            <a:ln w="9525" cap="flat">
              <a:noFill/>
              <a:prstDash val="solid"/>
              <a:miter/>
            </a:ln>
          </p:spPr>
          <p:txBody>
            <a:bodyPr rtlCol="0" anchor="ctr"/>
            <a:lstStyle/>
            <a:p>
              <a:endParaRPr lang="en-US"/>
            </a:p>
          </p:txBody>
        </p:sp>
        <p:sp>
          <p:nvSpPr>
            <p:cNvPr id="484" name="Freeform: Shape 483">
              <a:extLst>
                <a:ext uri="{FF2B5EF4-FFF2-40B4-BE49-F238E27FC236}">
                  <a16:creationId xmlns:a16="http://schemas.microsoft.com/office/drawing/2014/main" id="{C8F6B42E-ED72-47F8-BF2B-971F13987C79}"/>
                </a:ext>
              </a:extLst>
            </p:cNvPr>
            <p:cNvSpPr/>
            <p:nvPr/>
          </p:nvSpPr>
          <p:spPr>
            <a:xfrm>
              <a:off x="5377148"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7"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485" name="Freeform: Shape 484">
              <a:extLst>
                <a:ext uri="{FF2B5EF4-FFF2-40B4-BE49-F238E27FC236}">
                  <a16:creationId xmlns:a16="http://schemas.microsoft.com/office/drawing/2014/main" id="{B73FBCC2-AE9D-41BB-B97F-9EEECF7C4F40}"/>
                </a:ext>
              </a:extLst>
            </p:cNvPr>
            <p:cNvSpPr/>
            <p:nvPr/>
          </p:nvSpPr>
          <p:spPr>
            <a:xfrm>
              <a:off x="5532977"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7"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486" name="Freeform: Shape 485">
              <a:extLst>
                <a:ext uri="{FF2B5EF4-FFF2-40B4-BE49-F238E27FC236}">
                  <a16:creationId xmlns:a16="http://schemas.microsoft.com/office/drawing/2014/main" id="{A2A9622D-A036-4891-BD83-D335F4271D9D}"/>
                </a:ext>
              </a:extLst>
            </p:cNvPr>
            <p:cNvSpPr/>
            <p:nvPr/>
          </p:nvSpPr>
          <p:spPr>
            <a:xfrm>
              <a:off x="4753832"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86"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487" name="Freeform: Shape 486">
              <a:extLst>
                <a:ext uri="{FF2B5EF4-FFF2-40B4-BE49-F238E27FC236}">
                  <a16:creationId xmlns:a16="http://schemas.microsoft.com/office/drawing/2014/main" id="{F4CC47A1-CCD9-4528-B113-2C89D62957C8}"/>
                </a:ext>
              </a:extLst>
            </p:cNvPr>
            <p:cNvSpPr/>
            <p:nvPr/>
          </p:nvSpPr>
          <p:spPr>
            <a:xfrm>
              <a:off x="5922540"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488" name="Freeform: Shape 487">
              <a:extLst>
                <a:ext uri="{FF2B5EF4-FFF2-40B4-BE49-F238E27FC236}">
                  <a16:creationId xmlns:a16="http://schemas.microsoft.com/office/drawing/2014/main" id="{82686E3C-A544-4F67-B276-167EF2FCAAC4}"/>
                </a:ext>
              </a:extLst>
            </p:cNvPr>
            <p:cNvSpPr/>
            <p:nvPr/>
          </p:nvSpPr>
          <p:spPr>
            <a:xfrm>
              <a:off x="6545856"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489" name="Freeform: Shape 488">
              <a:extLst>
                <a:ext uri="{FF2B5EF4-FFF2-40B4-BE49-F238E27FC236}">
                  <a16:creationId xmlns:a16="http://schemas.microsoft.com/office/drawing/2014/main" id="{F1CE8D28-ECB3-473D-AA8A-22391D760978}"/>
                </a:ext>
              </a:extLst>
            </p:cNvPr>
            <p:cNvSpPr/>
            <p:nvPr/>
          </p:nvSpPr>
          <p:spPr>
            <a:xfrm>
              <a:off x="4675917"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86"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490" name="Freeform: Shape 489">
              <a:extLst>
                <a:ext uri="{FF2B5EF4-FFF2-40B4-BE49-F238E27FC236}">
                  <a16:creationId xmlns:a16="http://schemas.microsoft.com/office/drawing/2014/main" id="{9AFF8309-FEF3-4605-9961-02EE2A2C3A75}"/>
                </a:ext>
              </a:extLst>
            </p:cNvPr>
            <p:cNvSpPr/>
            <p:nvPr/>
          </p:nvSpPr>
          <p:spPr>
            <a:xfrm>
              <a:off x="5455053"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491" name="Freeform: Shape 490">
              <a:extLst>
                <a:ext uri="{FF2B5EF4-FFF2-40B4-BE49-F238E27FC236}">
                  <a16:creationId xmlns:a16="http://schemas.microsoft.com/office/drawing/2014/main" id="{06DCE0B1-B82F-465F-95C4-EE32A320C2ED}"/>
                </a:ext>
              </a:extLst>
            </p:cNvPr>
            <p:cNvSpPr/>
            <p:nvPr/>
          </p:nvSpPr>
          <p:spPr>
            <a:xfrm>
              <a:off x="4597993"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492" name="Freeform: Shape 491">
              <a:extLst>
                <a:ext uri="{FF2B5EF4-FFF2-40B4-BE49-F238E27FC236}">
                  <a16:creationId xmlns:a16="http://schemas.microsoft.com/office/drawing/2014/main" id="{03804829-17E6-476D-9020-34959B314DA6}"/>
                </a:ext>
              </a:extLst>
            </p:cNvPr>
            <p:cNvSpPr/>
            <p:nvPr/>
          </p:nvSpPr>
          <p:spPr>
            <a:xfrm>
              <a:off x="6000464"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solidFill>
              <a:srgbClr val="CCCCCC"/>
            </a:solidFill>
            <a:ln w="9525" cap="flat">
              <a:noFill/>
              <a:prstDash val="solid"/>
              <a:miter/>
            </a:ln>
          </p:spPr>
          <p:txBody>
            <a:bodyPr rtlCol="0" anchor="ctr"/>
            <a:lstStyle/>
            <a:p>
              <a:endParaRPr lang="en-US"/>
            </a:p>
          </p:txBody>
        </p:sp>
        <p:sp>
          <p:nvSpPr>
            <p:cNvPr id="493" name="Freeform: Shape 492">
              <a:extLst>
                <a:ext uri="{FF2B5EF4-FFF2-40B4-BE49-F238E27FC236}">
                  <a16:creationId xmlns:a16="http://schemas.microsoft.com/office/drawing/2014/main" id="{60F09D17-D7C8-484D-BAB3-92AB6CE56E04}"/>
                </a:ext>
              </a:extLst>
            </p:cNvPr>
            <p:cNvSpPr/>
            <p:nvPr/>
          </p:nvSpPr>
          <p:spPr>
            <a:xfrm>
              <a:off x="5610891"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solidFill>
              <a:srgbClr val="CCCCCC"/>
            </a:solidFill>
            <a:ln w="9525" cap="flat">
              <a:noFill/>
              <a:prstDash val="solid"/>
              <a:miter/>
            </a:ln>
          </p:spPr>
          <p:txBody>
            <a:bodyPr rtlCol="0" anchor="ctr"/>
            <a:lstStyle/>
            <a:p>
              <a:endParaRPr lang="en-US"/>
            </a:p>
          </p:txBody>
        </p:sp>
        <p:sp>
          <p:nvSpPr>
            <p:cNvPr id="494" name="Freeform: Shape 493">
              <a:extLst>
                <a:ext uri="{FF2B5EF4-FFF2-40B4-BE49-F238E27FC236}">
                  <a16:creationId xmlns:a16="http://schemas.microsoft.com/office/drawing/2014/main" id="{7162C824-E8E6-4B9E-BD05-2752EC2FDD49}"/>
                </a:ext>
              </a:extLst>
            </p:cNvPr>
            <p:cNvSpPr/>
            <p:nvPr/>
          </p:nvSpPr>
          <p:spPr>
            <a:xfrm>
              <a:off x="6467951"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7"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495" name="Freeform: Shape 494">
              <a:extLst>
                <a:ext uri="{FF2B5EF4-FFF2-40B4-BE49-F238E27FC236}">
                  <a16:creationId xmlns:a16="http://schemas.microsoft.com/office/drawing/2014/main" id="{8154272A-8BC9-4356-9D2E-F3235B9192CD}"/>
                </a:ext>
              </a:extLst>
            </p:cNvPr>
            <p:cNvSpPr/>
            <p:nvPr/>
          </p:nvSpPr>
          <p:spPr>
            <a:xfrm>
              <a:off x="6779605" y="2868539"/>
              <a:ext cx="35142" cy="42462"/>
            </a:xfrm>
            <a:custGeom>
              <a:avLst/>
              <a:gdLst>
                <a:gd name="connsiteX0" fmla="*/ 21235 w 35142"/>
                <a:gd name="connsiteY0" fmla="*/ 0 h 42462"/>
                <a:gd name="connsiteX1" fmla="*/ 14 w 35142"/>
                <a:gd name="connsiteY1" fmla="*/ 22003 h 42462"/>
                <a:gd name="connsiteX2" fmla="*/ 21740 w 35142"/>
                <a:gd name="connsiteY2" fmla="*/ 42463 h 42462"/>
                <a:gd name="connsiteX3" fmla="*/ 22941 w 35142"/>
                <a:gd name="connsiteY3" fmla="*/ 42463 h 42462"/>
                <a:gd name="connsiteX4" fmla="*/ 34113 w 35142"/>
                <a:gd name="connsiteY4" fmla="*/ 39224 h 42462"/>
                <a:gd name="connsiteX5" fmla="*/ 34170 w 35142"/>
                <a:gd name="connsiteY5" fmla="*/ 39129 h 42462"/>
                <a:gd name="connsiteX6" fmla="*/ 35142 w 35142"/>
                <a:gd name="connsiteY6" fmla="*/ 3953 h 42462"/>
                <a:gd name="connsiteX7" fmla="*/ 35094 w 35142"/>
                <a:gd name="connsiteY7" fmla="*/ 3858 h 42462"/>
                <a:gd name="connsiteX8" fmla="*/ 22950 w 35142"/>
                <a:gd name="connsiteY8" fmla="*/ 0 h 42462"/>
                <a:gd name="connsiteX9" fmla="*/ 21235 w 35142"/>
                <a:gd name="connsiteY9" fmla="*/ 0 h 42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42" h="42462">
                  <a:moveTo>
                    <a:pt x="21235" y="0"/>
                  </a:moveTo>
                  <a:cubicBezTo>
                    <a:pt x="9253" y="0"/>
                    <a:pt x="-415" y="9925"/>
                    <a:pt x="14" y="22003"/>
                  </a:cubicBezTo>
                  <a:cubicBezTo>
                    <a:pt x="423" y="33509"/>
                    <a:pt x="10224" y="42463"/>
                    <a:pt x="21740" y="42463"/>
                  </a:cubicBezTo>
                  <a:lnTo>
                    <a:pt x="22941" y="42463"/>
                  </a:lnTo>
                  <a:cubicBezTo>
                    <a:pt x="27055" y="42463"/>
                    <a:pt x="30856" y="41243"/>
                    <a:pt x="34113" y="39224"/>
                  </a:cubicBezTo>
                  <a:cubicBezTo>
                    <a:pt x="34142" y="39205"/>
                    <a:pt x="34170" y="39167"/>
                    <a:pt x="34170" y="39129"/>
                  </a:cubicBezTo>
                  <a:cubicBezTo>
                    <a:pt x="34675" y="27451"/>
                    <a:pt x="34989" y="15716"/>
                    <a:pt x="35142" y="3953"/>
                  </a:cubicBezTo>
                  <a:cubicBezTo>
                    <a:pt x="35142" y="3915"/>
                    <a:pt x="35123" y="3877"/>
                    <a:pt x="35094" y="3858"/>
                  </a:cubicBezTo>
                  <a:cubicBezTo>
                    <a:pt x="31646" y="1448"/>
                    <a:pt x="27474" y="0"/>
                    <a:pt x="22950" y="0"/>
                  </a:cubicBezTo>
                  <a:lnTo>
                    <a:pt x="21235" y="0"/>
                  </a:lnTo>
                  <a:close/>
                </a:path>
              </a:pathLst>
            </a:custGeom>
            <a:solidFill>
              <a:srgbClr val="CCCCCC"/>
            </a:solidFill>
            <a:ln w="9525" cap="flat">
              <a:noFill/>
              <a:prstDash val="solid"/>
              <a:miter/>
            </a:ln>
          </p:spPr>
          <p:txBody>
            <a:bodyPr rtlCol="0" anchor="ctr"/>
            <a:lstStyle/>
            <a:p>
              <a:endParaRPr lang="en-US"/>
            </a:p>
          </p:txBody>
        </p:sp>
        <p:sp>
          <p:nvSpPr>
            <p:cNvPr id="496" name="Freeform: Shape 495">
              <a:extLst>
                <a:ext uri="{FF2B5EF4-FFF2-40B4-BE49-F238E27FC236}">
                  <a16:creationId xmlns:a16="http://schemas.microsoft.com/office/drawing/2014/main" id="{551905A9-DB3C-46AF-8A49-951F06BA2077}"/>
                </a:ext>
              </a:extLst>
            </p:cNvPr>
            <p:cNvSpPr/>
            <p:nvPr/>
          </p:nvSpPr>
          <p:spPr>
            <a:xfrm>
              <a:off x="4987575"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96"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497" name="Freeform: Shape 496">
              <a:extLst>
                <a:ext uri="{FF2B5EF4-FFF2-40B4-BE49-F238E27FC236}">
                  <a16:creationId xmlns:a16="http://schemas.microsoft.com/office/drawing/2014/main" id="{DF6B6389-8E27-40D4-B096-E902FEF936DE}"/>
                </a:ext>
              </a:extLst>
            </p:cNvPr>
            <p:cNvSpPr/>
            <p:nvPr/>
          </p:nvSpPr>
          <p:spPr>
            <a:xfrm>
              <a:off x="5221309"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498" name="Freeform: Shape 497">
              <a:extLst>
                <a:ext uri="{FF2B5EF4-FFF2-40B4-BE49-F238E27FC236}">
                  <a16:creationId xmlns:a16="http://schemas.microsoft.com/office/drawing/2014/main" id="{C869F825-D700-4820-ABB4-CE0048643F28}"/>
                </a:ext>
              </a:extLst>
            </p:cNvPr>
            <p:cNvSpPr/>
            <p:nvPr/>
          </p:nvSpPr>
          <p:spPr>
            <a:xfrm>
              <a:off x="5688796"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499" name="Freeform: Shape 498">
              <a:extLst>
                <a:ext uri="{FF2B5EF4-FFF2-40B4-BE49-F238E27FC236}">
                  <a16:creationId xmlns:a16="http://schemas.microsoft.com/office/drawing/2014/main" id="{2E94BBF8-D80D-464F-9514-9EDABB649347}"/>
                </a:ext>
              </a:extLst>
            </p:cNvPr>
            <p:cNvSpPr/>
            <p:nvPr/>
          </p:nvSpPr>
          <p:spPr>
            <a:xfrm>
              <a:off x="6312112"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500" name="Freeform: Shape 499">
              <a:extLst>
                <a:ext uri="{FF2B5EF4-FFF2-40B4-BE49-F238E27FC236}">
                  <a16:creationId xmlns:a16="http://schemas.microsoft.com/office/drawing/2014/main" id="{75AD2425-7135-456B-A88E-53C25032AA2B}"/>
                </a:ext>
              </a:extLst>
            </p:cNvPr>
            <p:cNvSpPr/>
            <p:nvPr/>
          </p:nvSpPr>
          <p:spPr>
            <a:xfrm>
              <a:off x="6390036"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7" y="9506"/>
                    <a:pt x="34680" y="0"/>
                    <a:pt x="22955" y="0"/>
                  </a:cubicBezTo>
                  <a:close/>
                </a:path>
              </a:pathLst>
            </a:custGeom>
            <a:solidFill>
              <a:srgbClr val="CCCCCC"/>
            </a:solidFill>
            <a:ln w="9525" cap="flat">
              <a:noFill/>
              <a:prstDash val="solid"/>
              <a:miter/>
            </a:ln>
          </p:spPr>
          <p:txBody>
            <a:bodyPr rtlCol="0" anchor="ctr"/>
            <a:lstStyle/>
            <a:p>
              <a:endParaRPr lang="en-US"/>
            </a:p>
          </p:txBody>
        </p:sp>
        <p:sp>
          <p:nvSpPr>
            <p:cNvPr id="501" name="Freeform: Shape 500">
              <a:extLst>
                <a:ext uri="{FF2B5EF4-FFF2-40B4-BE49-F238E27FC236}">
                  <a16:creationId xmlns:a16="http://schemas.microsoft.com/office/drawing/2014/main" id="{375EA3B6-5FC1-41AC-8441-8C7D2F218601}"/>
                </a:ext>
              </a:extLst>
            </p:cNvPr>
            <p:cNvSpPr/>
            <p:nvPr/>
          </p:nvSpPr>
          <p:spPr>
            <a:xfrm>
              <a:off x="4909661"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86"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502" name="Freeform: Shape 501">
              <a:extLst>
                <a:ext uri="{FF2B5EF4-FFF2-40B4-BE49-F238E27FC236}">
                  <a16:creationId xmlns:a16="http://schemas.microsoft.com/office/drawing/2014/main" id="{0F89F8B4-9B45-441B-9D00-0DF178C1BD11}"/>
                </a:ext>
              </a:extLst>
            </p:cNvPr>
            <p:cNvSpPr/>
            <p:nvPr/>
          </p:nvSpPr>
          <p:spPr>
            <a:xfrm>
              <a:off x="6701694"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7" y="9506"/>
                    <a:pt x="34680" y="0"/>
                    <a:pt x="22955" y="0"/>
                  </a:cubicBezTo>
                  <a:close/>
                </a:path>
              </a:pathLst>
            </a:custGeom>
            <a:solidFill>
              <a:srgbClr val="CCCCCC"/>
            </a:solidFill>
            <a:ln w="9525" cap="flat">
              <a:noFill/>
              <a:prstDash val="solid"/>
              <a:miter/>
            </a:ln>
          </p:spPr>
          <p:txBody>
            <a:bodyPr rtlCol="0" anchor="ctr"/>
            <a:lstStyle/>
            <a:p>
              <a:endParaRPr lang="en-US"/>
            </a:p>
          </p:txBody>
        </p:sp>
        <p:sp>
          <p:nvSpPr>
            <p:cNvPr id="503" name="Freeform: Shape 502">
              <a:extLst>
                <a:ext uri="{FF2B5EF4-FFF2-40B4-BE49-F238E27FC236}">
                  <a16:creationId xmlns:a16="http://schemas.microsoft.com/office/drawing/2014/main" id="{F65C9DBE-8A7A-4D74-9D83-E5BB596C5392}"/>
                </a:ext>
              </a:extLst>
            </p:cNvPr>
            <p:cNvSpPr/>
            <p:nvPr/>
          </p:nvSpPr>
          <p:spPr>
            <a:xfrm>
              <a:off x="5143404"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solidFill>
              <a:srgbClr val="CCCCCC"/>
            </a:solidFill>
            <a:ln w="9525" cap="flat">
              <a:noFill/>
              <a:prstDash val="solid"/>
              <a:miter/>
            </a:ln>
          </p:spPr>
          <p:txBody>
            <a:bodyPr rtlCol="0" anchor="ctr"/>
            <a:lstStyle/>
            <a:p>
              <a:endParaRPr lang="en-US"/>
            </a:p>
          </p:txBody>
        </p:sp>
        <p:sp>
          <p:nvSpPr>
            <p:cNvPr id="504" name="Freeform: Shape 503">
              <a:extLst>
                <a:ext uri="{FF2B5EF4-FFF2-40B4-BE49-F238E27FC236}">
                  <a16:creationId xmlns:a16="http://schemas.microsoft.com/office/drawing/2014/main" id="{F0739F80-76CD-4869-87B1-35523D94855F}"/>
                </a:ext>
              </a:extLst>
            </p:cNvPr>
            <p:cNvSpPr/>
            <p:nvPr/>
          </p:nvSpPr>
          <p:spPr>
            <a:xfrm>
              <a:off x="5844635" y="2868520"/>
              <a:ext cx="44195" cy="42481"/>
            </a:xfrm>
            <a:custGeom>
              <a:avLst/>
              <a:gdLst>
                <a:gd name="connsiteX0" fmla="*/ 21241 w 44195"/>
                <a:gd name="connsiteY0" fmla="*/ 42482 h 42481"/>
                <a:gd name="connsiteX1" fmla="*/ 22955 w 44195"/>
                <a:gd name="connsiteY1" fmla="*/ 42482 h 42481"/>
                <a:gd name="connsiteX2" fmla="*/ 44196 w 44195"/>
                <a:gd name="connsiteY2" fmla="*/ 21241 h 42481"/>
                <a:gd name="connsiteX3" fmla="*/ 22955 w 44195"/>
                <a:gd name="connsiteY3" fmla="*/ 0 h 42481"/>
                <a:gd name="connsiteX4" fmla="*/ 21241 w 44195"/>
                <a:gd name="connsiteY4" fmla="*/ 0 h 42481"/>
                <a:gd name="connsiteX5" fmla="*/ 0 w 44195"/>
                <a:gd name="connsiteY5" fmla="*/ 21241 h 42481"/>
                <a:gd name="connsiteX6" fmla="*/ 21241 w 44195"/>
                <a:gd name="connsiteY6" fmla="*/ 42482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1241" y="42482"/>
                  </a:moveTo>
                  <a:lnTo>
                    <a:pt x="22955" y="42482"/>
                  </a:lnTo>
                  <a:cubicBezTo>
                    <a:pt x="34681" y="42482"/>
                    <a:pt x="44196" y="32976"/>
                    <a:pt x="44196" y="21241"/>
                  </a:cubicBezTo>
                  <a:cubicBezTo>
                    <a:pt x="44196" y="9506"/>
                    <a:pt x="34690" y="0"/>
                    <a:pt x="22955" y="0"/>
                  </a:cubicBezTo>
                  <a:lnTo>
                    <a:pt x="21241" y="0"/>
                  </a:lnTo>
                  <a:cubicBezTo>
                    <a:pt x="9515" y="0"/>
                    <a:pt x="0" y="9506"/>
                    <a:pt x="0" y="21241"/>
                  </a:cubicBezTo>
                  <a:cubicBezTo>
                    <a:pt x="0" y="32976"/>
                    <a:pt x="9506" y="42482"/>
                    <a:pt x="21241" y="42482"/>
                  </a:cubicBezTo>
                  <a:close/>
                </a:path>
              </a:pathLst>
            </a:custGeom>
            <a:solidFill>
              <a:srgbClr val="CCCCCC"/>
            </a:solidFill>
            <a:ln w="9525" cap="flat">
              <a:noFill/>
              <a:prstDash val="solid"/>
              <a:miter/>
            </a:ln>
          </p:spPr>
          <p:txBody>
            <a:bodyPr rtlCol="0" anchor="ctr"/>
            <a:lstStyle/>
            <a:p>
              <a:endParaRPr lang="en-US"/>
            </a:p>
          </p:txBody>
        </p:sp>
        <p:sp>
          <p:nvSpPr>
            <p:cNvPr id="505" name="Freeform: Shape 504">
              <a:extLst>
                <a:ext uri="{FF2B5EF4-FFF2-40B4-BE49-F238E27FC236}">
                  <a16:creationId xmlns:a16="http://schemas.microsoft.com/office/drawing/2014/main" id="{DDBDA55C-481F-4D63-B55A-0256582D6C89}"/>
                </a:ext>
              </a:extLst>
            </p:cNvPr>
            <p:cNvSpPr/>
            <p:nvPr/>
          </p:nvSpPr>
          <p:spPr>
            <a:xfrm>
              <a:off x="5766720" y="2868529"/>
              <a:ext cx="44196" cy="42481"/>
            </a:xfrm>
            <a:custGeom>
              <a:avLst/>
              <a:gdLst>
                <a:gd name="connsiteX0" fmla="*/ 22955 w 44196"/>
                <a:gd name="connsiteY0" fmla="*/ 0 h 42481"/>
                <a:gd name="connsiteX1" fmla="*/ 21241 w 44196"/>
                <a:gd name="connsiteY1" fmla="*/ 0 h 42481"/>
                <a:gd name="connsiteX2" fmla="*/ 0 w 44196"/>
                <a:gd name="connsiteY2" fmla="*/ 21241 h 42481"/>
                <a:gd name="connsiteX3" fmla="*/ 21241 w 44196"/>
                <a:gd name="connsiteY3" fmla="*/ 42481 h 42481"/>
                <a:gd name="connsiteX4" fmla="*/ 22955 w 44196"/>
                <a:gd name="connsiteY4" fmla="*/ 42481 h 42481"/>
                <a:gd name="connsiteX5" fmla="*/ 44196 w 44196"/>
                <a:gd name="connsiteY5" fmla="*/ 21241 h 42481"/>
                <a:gd name="connsiteX6" fmla="*/ 22955 w 44196"/>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6"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7"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506" name="Freeform: Shape 505">
              <a:extLst>
                <a:ext uri="{FF2B5EF4-FFF2-40B4-BE49-F238E27FC236}">
                  <a16:creationId xmlns:a16="http://schemas.microsoft.com/office/drawing/2014/main" id="{3985B3A5-2E9A-4BD4-9F60-46A29349EEC9}"/>
                </a:ext>
              </a:extLst>
            </p:cNvPr>
            <p:cNvSpPr/>
            <p:nvPr/>
          </p:nvSpPr>
          <p:spPr>
            <a:xfrm>
              <a:off x="6156293"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solidFill>
              <a:srgbClr val="CCCCCC"/>
            </a:solidFill>
            <a:ln w="9525" cap="flat">
              <a:noFill/>
              <a:prstDash val="solid"/>
              <a:miter/>
            </a:ln>
          </p:spPr>
          <p:txBody>
            <a:bodyPr rtlCol="0" anchor="ctr"/>
            <a:lstStyle/>
            <a:p>
              <a:endParaRPr lang="en-US"/>
            </a:p>
          </p:txBody>
        </p:sp>
        <p:sp>
          <p:nvSpPr>
            <p:cNvPr id="507" name="Freeform: Shape 506">
              <a:extLst>
                <a:ext uri="{FF2B5EF4-FFF2-40B4-BE49-F238E27FC236}">
                  <a16:creationId xmlns:a16="http://schemas.microsoft.com/office/drawing/2014/main" id="{AD3EEC65-3073-48F3-BA2E-B0CBA5C0C9FB}"/>
                </a:ext>
              </a:extLst>
            </p:cNvPr>
            <p:cNvSpPr/>
            <p:nvPr/>
          </p:nvSpPr>
          <p:spPr>
            <a:xfrm>
              <a:off x="4529147" y="2868529"/>
              <a:ext cx="35132" cy="42471"/>
            </a:xfrm>
            <a:custGeom>
              <a:avLst/>
              <a:gdLst>
                <a:gd name="connsiteX0" fmla="*/ 13897 w 35132"/>
                <a:gd name="connsiteY0" fmla="*/ 42472 h 42471"/>
                <a:gd name="connsiteX1" fmla="*/ 35119 w 35132"/>
                <a:gd name="connsiteY1" fmla="*/ 20460 h 42471"/>
                <a:gd name="connsiteX2" fmla="*/ 13392 w 35132"/>
                <a:gd name="connsiteY2" fmla="*/ 0 h 42471"/>
                <a:gd name="connsiteX3" fmla="*/ 12182 w 35132"/>
                <a:gd name="connsiteY3" fmla="*/ 0 h 42471"/>
                <a:gd name="connsiteX4" fmla="*/ 48 w 35132"/>
                <a:gd name="connsiteY4" fmla="*/ 3848 h 42471"/>
                <a:gd name="connsiteX5" fmla="*/ 0 w 35132"/>
                <a:gd name="connsiteY5" fmla="*/ 3943 h 42471"/>
                <a:gd name="connsiteX6" fmla="*/ 972 w 35132"/>
                <a:gd name="connsiteY6" fmla="*/ 39129 h 42471"/>
                <a:gd name="connsiteX7" fmla="*/ 1029 w 35132"/>
                <a:gd name="connsiteY7" fmla="*/ 39224 h 42471"/>
                <a:gd name="connsiteX8" fmla="*/ 12192 w 35132"/>
                <a:gd name="connsiteY8" fmla="*/ 42462 h 42471"/>
                <a:gd name="connsiteX9" fmla="*/ 13897 w 35132"/>
                <a:gd name="connsiteY9" fmla="*/ 42462 h 424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132" h="42471">
                  <a:moveTo>
                    <a:pt x="13897" y="42472"/>
                  </a:moveTo>
                  <a:cubicBezTo>
                    <a:pt x="25879" y="42472"/>
                    <a:pt x="35547" y="32547"/>
                    <a:pt x="35119" y="20460"/>
                  </a:cubicBezTo>
                  <a:cubicBezTo>
                    <a:pt x="34709" y="8954"/>
                    <a:pt x="24898" y="0"/>
                    <a:pt x="13392" y="0"/>
                  </a:cubicBezTo>
                  <a:lnTo>
                    <a:pt x="12182" y="0"/>
                  </a:lnTo>
                  <a:cubicBezTo>
                    <a:pt x="7658" y="0"/>
                    <a:pt x="3486" y="1438"/>
                    <a:pt x="48" y="3848"/>
                  </a:cubicBezTo>
                  <a:cubicBezTo>
                    <a:pt x="19" y="3867"/>
                    <a:pt x="0" y="3905"/>
                    <a:pt x="0" y="3943"/>
                  </a:cubicBezTo>
                  <a:cubicBezTo>
                    <a:pt x="152" y="15716"/>
                    <a:pt x="467" y="27441"/>
                    <a:pt x="972" y="39129"/>
                  </a:cubicBezTo>
                  <a:cubicBezTo>
                    <a:pt x="972" y="39167"/>
                    <a:pt x="991" y="39205"/>
                    <a:pt x="1029" y="39224"/>
                  </a:cubicBezTo>
                  <a:cubicBezTo>
                    <a:pt x="4277" y="41243"/>
                    <a:pt x="8087" y="42462"/>
                    <a:pt x="12192" y="42462"/>
                  </a:cubicBezTo>
                  <a:lnTo>
                    <a:pt x="13897" y="42462"/>
                  </a:lnTo>
                  <a:close/>
                </a:path>
              </a:pathLst>
            </a:custGeom>
            <a:solidFill>
              <a:srgbClr val="CCCCCC"/>
            </a:solidFill>
            <a:ln w="9525" cap="flat">
              <a:noFill/>
              <a:prstDash val="solid"/>
              <a:miter/>
            </a:ln>
          </p:spPr>
          <p:txBody>
            <a:bodyPr rtlCol="0" anchor="ctr"/>
            <a:lstStyle/>
            <a:p>
              <a:endParaRPr lang="en-US"/>
            </a:p>
          </p:txBody>
        </p:sp>
        <p:sp>
          <p:nvSpPr>
            <p:cNvPr id="508" name="Freeform: Shape 507">
              <a:extLst>
                <a:ext uri="{FF2B5EF4-FFF2-40B4-BE49-F238E27FC236}">
                  <a16:creationId xmlns:a16="http://schemas.microsoft.com/office/drawing/2014/main" id="{BEB97948-BCDD-4E78-91C9-87E6F7CF539D}"/>
                </a:ext>
              </a:extLst>
            </p:cNvPr>
            <p:cNvSpPr/>
            <p:nvPr/>
          </p:nvSpPr>
          <p:spPr>
            <a:xfrm>
              <a:off x="5065480"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509" name="Freeform: Shape 508">
              <a:extLst>
                <a:ext uri="{FF2B5EF4-FFF2-40B4-BE49-F238E27FC236}">
                  <a16:creationId xmlns:a16="http://schemas.microsoft.com/office/drawing/2014/main" id="{221F5271-A070-4FB6-8D75-5CC063158B8F}"/>
                </a:ext>
              </a:extLst>
            </p:cNvPr>
            <p:cNvSpPr/>
            <p:nvPr/>
          </p:nvSpPr>
          <p:spPr>
            <a:xfrm>
              <a:off x="6078369"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510" name="Freeform: Shape 509">
              <a:extLst>
                <a:ext uri="{FF2B5EF4-FFF2-40B4-BE49-F238E27FC236}">
                  <a16:creationId xmlns:a16="http://schemas.microsoft.com/office/drawing/2014/main" id="{2AB47CB2-516A-4F66-8F95-0ADA70A73579}"/>
                </a:ext>
              </a:extLst>
            </p:cNvPr>
            <p:cNvSpPr/>
            <p:nvPr/>
          </p:nvSpPr>
          <p:spPr>
            <a:xfrm>
              <a:off x="6623780"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7" y="9506"/>
                    <a:pt x="34680" y="0"/>
                    <a:pt x="22955" y="0"/>
                  </a:cubicBezTo>
                  <a:close/>
                </a:path>
              </a:pathLst>
            </a:custGeom>
            <a:solidFill>
              <a:srgbClr val="CCCCCC"/>
            </a:solidFill>
            <a:ln w="9525" cap="flat">
              <a:noFill/>
              <a:prstDash val="solid"/>
              <a:miter/>
            </a:ln>
          </p:spPr>
          <p:txBody>
            <a:bodyPr rtlCol="0" anchor="ctr"/>
            <a:lstStyle/>
            <a:p>
              <a:endParaRPr lang="en-US"/>
            </a:p>
          </p:txBody>
        </p:sp>
        <p:sp>
          <p:nvSpPr>
            <p:cNvPr id="511" name="Freeform: Shape 510">
              <a:extLst>
                <a:ext uri="{FF2B5EF4-FFF2-40B4-BE49-F238E27FC236}">
                  <a16:creationId xmlns:a16="http://schemas.microsoft.com/office/drawing/2014/main" id="{BC50CA68-5558-40BF-B014-95DE3BE8F236}"/>
                </a:ext>
              </a:extLst>
            </p:cNvPr>
            <p:cNvSpPr/>
            <p:nvPr/>
          </p:nvSpPr>
          <p:spPr>
            <a:xfrm>
              <a:off x="6234207"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6" y="0"/>
                    <a:pt x="0" y="9506"/>
                    <a:pt x="0" y="21241"/>
                  </a:cubicBezTo>
                  <a:cubicBezTo>
                    <a:pt x="0" y="32966"/>
                    <a:pt x="9506" y="42481"/>
                    <a:pt x="21241" y="42481"/>
                  </a:cubicBezTo>
                  <a:lnTo>
                    <a:pt x="22955" y="42481"/>
                  </a:lnTo>
                  <a:cubicBezTo>
                    <a:pt x="34681" y="42481"/>
                    <a:pt x="44196" y="32975"/>
                    <a:pt x="44196" y="21241"/>
                  </a:cubicBezTo>
                  <a:cubicBezTo>
                    <a:pt x="44186" y="9506"/>
                    <a:pt x="34681" y="0"/>
                    <a:pt x="22955" y="0"/>
                  </a:cubicBezTo>
                  <a:close/>
                </a:path>
              </a:pathLst>
            </a:custGeom>
            <a:solidFill>
              <a:srgbClr val="CCCCCC"/>
            </a:solidFill>
            <a:ln w="9525" cap="flat">
              <a:noFill/>
              <a:prstDash val="solid"/>
              <a:miter/>
            </a:ln>
          </p:spPr>
          <p:txBody>
            <a:bodyPr rtlCol="0" anchor="ctr"/>
            <a:lstStyle/>
            <a:p>
              <a:endParaRPr lang="en-US"/>
            </a:p>
          </p:txBody>
        </p:sp>
        <p:sp>
          <p:nvSpPr>
            <p:cNvPr id="512" name="Freeform: Shape 511">
              <a:extLst>
                <a:ext uri="{FF2B5EF4-FFF2-40B4-BE49-F238E27FC236}">
                  <a16:creationId xmlns:a16="http://schemas.microsoft.com/office/drawing/2014/main" id="{65F77BDD-9920-405B-88F8-F308E6F32784}"/>
                </a:ext>
              </a:extLst>
            </p:cNvPr>
            <p:cNvSpPr/>
            <p:nvPr/>
          </p:nvSpPr>
          <p:spPr>
            <a:xfrm>
              <a:off x="4831737"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1" y="42481"/>
                    <a:pt x="44196" y="32975"/>
                    <a:pt x="44196" y="21241"/>
                  </a:cubicBezTo>
                  <a:cubicBezTo>
                    <a:pt x="44196" y="9506"/>
                    <a:pt x="34690" y="0"/>
                    <a:pt x="22955" y="0"/>
                  </a:cubicBezTo>
                  <a:close/>
                </a:path>
              </a:pathLst>
            </a:custGeom>
            <a:solidFill>
              <a:srgbClr val="CCCCCC"/>
            </a:solidFill>
            <a:ln w="9525" cap="flat">
              <a:noFill/>
              <a:prstDash val="solid"/>
              <a:miter/>
            </a:ln>
          </p:spPr>
          <p:txBody>
            <a:bodyPr rtlCol="0" anchor="ctr"/>
            <a:lstStyle/>
            <a:p>
              <a:endParaRPr lang="en-US"/>
            </a:p>
          </p:txBody>
        </p:sp>
        <p:sp>
          <p:nvSpPr>
            <p:cNvPr id="513" name="Freeform: Shape 512">
              <a:extLst>
                <a:ext uri="{FF2B5EF4-FFF2-40B4-BE49-F238E27FC236}">
                  <a16:creationId xmlns:a16="http://schemas.microsoft.com/office/drawing/2014/main" id="{8B7CAF8D-7CD7-4EE9-AA87-E9141AD94F6B}"/>
                </a:ext>
              </a:extLst>
            </p:cNvPr>
            <p:cNvSpPr/>
            <p:nvPr/>
          </p:nvSpPr>
          <p:spPr>
            <a:xfrm>
              <a:off x="5299233" y="2868529"/>
              <a:ext cx="44195" cy="42481"/>
            </a:xfrm>
            <a:custGeom>
              <a:avLst/>
              <a:gdLst>
                <a:gd name="connsiteX0" fmla="*/ 22955 w 44195"/>
                <a:gd name="connsiteY0" fmla="*/ 0 h 42481"/>
                <a:gd name="connsiteX1" fmla="*/ 21241 w 44195"/>
                <a:gd name="connsiteY1" fmla="*/ 0 h 42481"/>
                <a:gd name="connsiteX2" fmla="*/ 0 w 44195"/>
                <a:gd name="connsiteY2" fmla="*/ 21241 h 42481"/>
                <a:gd name="connsiteX3" fmla="*/ 21241 w 44195"/>
                <a:gd name="connsiteY3" fmla="*/ 42481 h 42481"/>
                <a:gd name="connsiteX4" fmla="*/ 22955 w 44195"/>
                <a:gd name="connsiteY4" fmla="*/ 42481 h 42481"/>
                <a:gd name="connsiteX5" fmla="*/ 44196 w 44195"/>
                <a:gd name="connsiteY5" fmla="*/ 21241 h 42481"/>
                <a:gd name="connsiteX6" fmla="*/ 22955 w 44195"/>
                <a:gd name="connsiteY6" fmla="*/ 0 h 4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95" h="42481">
                  <a:moveTo>
                    <a:pt x="22955" y="0"/>
                  </a:moveTo>
                  <a:lnTo>
                    <a:pt x="21241" y="0"/>
                  </a:lnTo>
                  <a:cubicBezTo>
                    <a:pt x="9515" y="0"/>
                    <a:pt x="0" y="9506"/>
                    <a:pt x="0" y="21241"/>
                  </a:cubicBezTo>
                  <a:cubicBezTo>
                    <a:pt x="0" y="32966"/>
                    <a:pt x="9506" y="42481"/>
                    <a:pt x="21241" y="42481"/>
                  </a:cubicBezTo>
                  <a:lnTo>
                    <a:pt x="22955" y="42481"/>
                  </a:lnTo>
                  <a:cubicBezTo>
                    <a:pt x="34680" y="42481"/>
                    <a:pt x="44196" y="32975"/>
                    <a:pt x="44196" y="21241"/>
                  </a:cubicBezTo>
                  <a:cubicBezTo>
                    <a:pt x="44186" y="9506"/>
                    <a:pt x="34680" y="0"/>
                    <a:pt x="22955" y="0"/>
                  </a:cubicBezTo>
                  <a:close/>
                </a:path>
              </a:pathLst>
            </a:custGeom>
            <a:solidFill>
              <a:srgbClr val="CCCCCC"/>
            </a:solidFill>
            <a:ln w="9525" cap="flat">
              <a:noFill/>
              <a:prstDash val="solid"/>
              <a:miter/>
            </a:ln>
          </p:spPr>
          <p:txBody>
            <a:bodyPr rtlCol="0" anchor="ctr"/>
            <a:lstStyle/>
            <a:p>
              <a:endParaRPr lang="en-US"/>
            </a:p>
          </p:txBody>
        </p:sp>
        <p:sp>
          <p:nvSpPr>
            <p:cNvPr id="514" name="Freeform: Shape 513">
              <a:extLst>
                <a:ext uri="{FF2B5EF4-FFF2-40B4-BE49-F238E27FC236}">
                  <a16:creationId xmlns:a16="http://schemas.microsoft.com/office/drawing/2014/main" id="{132D15F0-A471-40CA-ABEE-C59EEED5A118}"/>
                </a:ext>
              </a:extLst>
            </p:cNvPr>
            <p:cNvSpPr/>
            <p:nvPr/>
          </p:nvSpPr>
          <p:spPr>
            <a:xfrm>
              <a:off x="5221700"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15" name="Freeform: Shape 514">
              <a:extLst>
                <a:ext uri="{FF2B5EF4-FFF2-40B4-BE49-F238E27FC236}">
                  <a16:creationId xmlns:a16="http://schemas.microsoft.com/office/drawing/2014/main" id="{84EE8FC6-2354-41F3-A113-096ABC307C8F}"/>
                </a:ext>
              </a:extLst>
            </p:cNvPr>
            <p:cNvSpPr/>
            <p:nvPr/>
          </p:nvSpPr>
          <p:spPr>
            <a:xfrm>
              <a:off x="5143795"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16" name="Freeform: Shape 515">
              <a:extLst>
                <a:ext uri="{FF2B5EF4-FFF2-40B4-BE49-F238E27FC236}">
                  <a16:creationId xmlns:a16="http://schemas.microsoft.com/office/drawing/2014/main" id="{4C3D371F-CC0B-4F30-BF90-A40026A04D76}"/>
                </a:ext>
              </a:extLst>
            </p:cNvPr>
            <p:cNvSpPr/>
            <p:nvPr/>
          </p:nvSpPr>
          <p:spPr>
            <a:xfrm>
              <a:off x="5922930"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17" name="Freeform: Shape 516">
              <a:extLst>
                <a:ext uri="{FF2B5EF4-FFF2-40B4-BE49-F238E27FC236}">
                  <a16:creationId xmlns:a16="http://schemas.microsoft.com/office/drawing/2014/main" id="{D9E8E38F-1D5F-4CAE-B77D-52CC5657E279}"/>
                </a:ext>
              </a:extLst>
            </p:cNvPr>
            <p:cNvSpPr/>
            <p:nvPr/>
          </p:nvSpPr>
          <p:spPr>
            <a:xfrm>
              <a:off x="4987966"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18" name="Freeform: Shape 517">
              <a:extLst>
                <a:ext uri="{FF2B5EF4-FFF2-40B4-BE49-F238E27FC236}">
                  <a16:creationId xmlns:a16="http://schemas.microsoft.com/office/drawing/2014/main" id="{CC8E788F-A53F-4A74-99BF-F11C53B2F447}"/>
                </a:ext>
              </a:extLst>
            </p:cNvPr>
            <p:cNvSpPr/>
            <p:nvPr/>
          </p:nvSpPr>
          <p:spPr>
            <a:xfrm>
              <a:off x="4676308"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19" name="Freeform: Shape 518">
              <a:extLst>
                <a:ext uri="{FF2B5EF4-FFF2-40B4-BE49-F238E27FC236}">
                  <a16:creationId xmlns:a16="http://schemas.microsoft.com/office/drawing/2014/main" id="{52C8BC43-920E-4C00-B780-271CCA10B6F6}"/>
                </a:ext>
              </a:extLst>
            </p:cNvPr>
            <p:cNvSpPr/>
            <p:nvPr/>
          </p:nvSpPr>
          <p:spPr>
            <a:xfrm>
              <a:off x="6468341"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20" name="Freeform: Shape 519">
              <a:extLst>
                <a:ext uri="{FF2B5EF4-FFF2-40B4-BE49-F238E27FC236}">
                  <a16:creationId xmlns:a16="http://schemas.microsoft.com/office/drawing/2014/main" id="{DC46D2F7-5E9B-4117-90BD-0232DF5456A9}"/>
                </a:ext>
              </a:extLst>
            </p:cNvPr>
            <p:cNvSpPr/>
            <p:nvPr/>
          </p:nvSpPr>
          <p:spPr>
            <a:xfrm>
              <a:off x="5845025" y="2929270"/>
              <a:ext cx="43414" cy="41700"/>
            </a:xfrm>
            <a:custGeom>
              <a:avLst/>
              <a:gdLst>
                <a:gd name="connsiteX0" fmla="*/ 20850 w 43414"/>
                <a:gd name="connsiteY0" fmla="*/ 41700 h 41700"/>
                <a:gd name="connsiteX1" fmla="*/ 22565 w 43414"/>
                <a:gd name="connsiteY1" fmla="*/ 41700 h 41700"/>
                <a:gd name="connsiteX2" fmla="*/ 43415 w 43414"/>
                <a:gd name="connsiteY2" fmla="*/ 20850 h 41700"/>
                <a:gd name="connsiteX3" fmla="*/ 22565 w 43414"/>
                <a:gd name="connsiteY3" fmla="*/ 0 h 41700"/>
                <a:gd name="connsiteX4" fmla="*/ 20850 w 43414"/>
                <a:gd name="connsiteY4" fmla="*/ 0 h 41700"/>
                <a:gd name="connsiteX5" fmla="*/ 0 w 43414"/>
                <a:gd name="connsiteY5" fmla="*/ 20850 h 41700"/>
                <a:gd name="connsiteX6" fmla="*/ 20850 w 43414"/>
                <a:gd name="connsiteY6" fmla="*/ 4170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0850" y="41700"/>
                  </a:moveTo>
                  <a:lnTo>
                    <a:pt x="22565" y="41700"/>
                  </a:lnTo>
                  <a:cubicBezTo>
                    <a:pt x="34080" y="41700"/>
                    <a:pt x="43415" y="32366"/>
                    <a:pt x="43415" y="20850"/>
                  </a:cubicBezTo>
                  <a:cubicBezTo>
                    <a:pt x="43415" y="9334"/>
                    <a:pt x="34080" y="0"/>
                    <a:pt x="22565" y="0"/>
                  </a:cubicBezTo>
                  <a:lnTo>
                    <a:pt x="20850" y="0"/>
                  </a:lnTo>
                  <a:cubicBezTo>
                    <a:pt x="9334" y="0"/>
                    <a:pt x="0" y="9334"/>
                    <a:pt x="0" y="20850"/>
                  </a:cubicBezTo>
                  <a:cubicBezTo>
                    <a:pt x="0" y="32366"/>
                    <a:pt x="9325" y="41700"/>
                    <a:pt x="20850" y="41700"/>
                  </a:cubicBezTo>
                  <a:close/>
                </a:path>
              </a:pathLst>
            </a:custGeom>
            <a:solidFill>
              <a:srgbClr val="CCCCCC"/>
            </a:solidFill>
            <a:ln w="9525" cap="flat">
              <a:noFill/>
              <a:prstDash val="solid"/>
              <a:miter/>
            </a:ln>
          </p:spPr>
          <p:txBody>
            <a:bodyPr rtlCol="0" anchor="ctr"/>
            <a:lstStyle/>
            <a:p>
              <a:endParaRPr lang="en-US"/>
            </a:p>
          </p:txBody>
        </p:sp>
        <p:sp>
          <p:nvSpPr>
            <p:cNvPr id="521" name="Freeform: Shape 520">
              <a:extLst>
                <a:ext uri="{FF2B5EF4-FFF2-40B4-BE49-F238E27FC236}">
                  <a16:creationId xmlns:a16="http://schemas.microsoft.com/office/drawing/2014/main" id="{7BCC3F7C-EDD7-4FBB-8C1F-CC011CE2CD4F}"/>
                </a:ext>
              </a:extLst>
            </p:cNvPr>
            <p:cNvSpPr/>
            <p:nvPr/>
          </p:nvSpPr>
          <p:spPr>
            <a:xfrm>
              <a:off x="6078759"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22" name="Freeform: Shape 521">
              <a:extLst>
                <a:ext uri="{FF2B5EF4-FFF2-40B4-BE49-F238E27FC236}">
                  <a16:creationId xmlns:a16="http://schemas.microsoft.com/office/drawing/2014/main" id="{82953FA3-3038-4915-BA22-C8DCFE0EFB04}"/>
                </a:ext>
              </a:extLst>
            </p:cNvPr>
            <p:cNvSpPr/>
            <p:nvPr/>
          </p:nvSpPr>
          <p:spPr>
            <a:xfrm>
              <a:off x="6234598"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23" name="Freeform: Shape 522">
              <a:extLst>
                <a:ext uri="{FF2B5EF4-FFF2-40B4-BE49-F238E27FC236}">
                  <a16:creationId xmlns:a16="http://schemas.microsoft.com/office/drawing/2014/main" id="{37DCD07B-B2E4-4EC8-959F-174A8E254D51}"/>
                </a:ext>
              </a:extLst>
            </p:cNvPr>
            <p:cNvSpPr/>
            <p:nvPr/>
          </p:nvSpPr>
          <p:spPr>
            <a:xfrm>
              <a:off x="6156683"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24" name="Freeform: Shape 523">
              <a:extLst>
                <a:ext uri="{FF2B5EF4-FFF2-40B4-BE49-F238E27FC236}">
                  <a16:creationId xmlns:a16="http://schemas.microsoft.com/office/drawing/2014/main" id="{7BAEC719-9D16-4DF2-B556-20C3AFC3DF2B}"/>
                </a:ext>
              </a:extLst>
            </p:cNvPr>
            <p:cNvSpPr/>
            <p:nvPr/>
          </p:nvSpPr>
          <p:spPr>
            <a:xfrm>
              <a:off x="6702085"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25" name="Freeform: Shape 524">
              <a:extLst>
                <a:ext uri="{FF2B5EF4-FFF2-40B4-BE49-F238E27FC236}">
                  <a16:creationId xmlns:a16="http://schemas.microsoft.com/office/drawing/2014/main" id="{E1BFFBAE-8BF8-4620-8B83-4E90F0A51324}"/>
                </a:ext>
              </a:extLst>
            </p:cNvPr>
            <p:cNvSpPr/>
            <p:nvPr/>
          </p:nvSpPr>
          <p:spPr>
            <a:xfrm>
              <a:off x="4531452" y="2929270"/>
              <a:ext cx="32446" cy="41662"/>
            </a:xfrm>
            <a:custGeom>
              <a:avLst/>
              <a:gdLst>
                <a:gd name="connsiteX0" fmla="*/ 11611 w 32446"/>
                <a:gd name="connsiteY0" fmla="*/ 41662 h 41662"/>
                <a:gd name="connsiteX1" fmla="*/ 32433 w 32446"/>
                <a:gd name="connsiteY1" fmla="*/ 20069 h 41662"/>
                <a:gd name="connsiteX2" fmla="*/ 11116 w 32446"/>
                <a:gd name="connsiteY2" fmla="*/ 0 h 41662"/>
                <a:gd name="connsiteX3" fmla="*/ 9896 w 32446"/>
                <a:gd name="connsiteY3" fmla="*/ 0 h 41662"/>
                <a:gd name="connsiteX4" fmla="*/ 57 w 32446"/>
                <a:gd name="connsiteY4" fmla="*/ 2572 h 41662"/>
                <a:gd name="connsiteX5" fmla="*/ 0 w 32446"/>
                <a:gd name="connsiteY5" fmla="*/ 2676 h 41662"/>
                <a:gd name="connsiteX6" fmla="*/ 3000 w 32446"/>
                <a:gd name="connsiteY6" fmla="*/ 40329 h 41662"/>
                <a:gd name="connsiteX7" fmla="*/ 3077 w 32446"/>
                <a:gd name="connsiteY7" fmla="*/ 40424 h 41662"/>
                <a:gd name="connsiteX8" fmla="*/ 9896 w 32446"/>
                <a:gd name="connsiteY8" fmla="*/ 41662 h 41662"/>
                <a:gd name="connsiteX9" fmla="*/ 11611 w 32446"/>
                <a:gd name="connsiteY9" fmla="*/ 41662 h 41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446" h="41662">
                  <a:moveTo>
                    <a:pt x="11611" y="41662"/>
                  </a:moveTo>
                  <a:cubicBezTo>
                    <a:pt x="23365" y="41662"/>
                    <a:pt x="32852" y="31928"/>
                    <a:pt x="32433" y="20069"/>
                  </a:cubicBezTo>
                  <a:cubicBezTo>
                    <a:pt x="32033" y="8782"/>
                    <a:pt x="22412" y="0"/>
                    <a:pt x="11116" y="0"/>
                  </a:cubicBezTo>
                  <a:lnTo>
                    <a:pt x="9896" y="0"/>
                  </a:lnTo>
                  <a:cubicBezTo>
                    <a:pt x="6315" y="0"/>
                    <a:pt x="3000" y="981"/>
                    <a:pt x="57" y="2572"/>
                  </a:cubicBezTo>
                  <a:cubicBezTo>
                    <a:pt x="19" y="2591"/>
                    <a:pt x="0" y="2629"/>
                    <a:pt x="0" y="2676"/>
                  </a:cubicBezTo>
                  <a:cubicBezTo>
                    <a:pt x="810" y="15278"/>
                    <a:pt x="1781" y="27841"/>
                    <a:pt x="3000" y="40329"/>
                  </a:cubicBezTo>
                  <a:cubicBezTo>
                    <a:pt x="3000" y="40367"/>
                    <a:pt x="3029" y="40405"/>
                    <a:pt x="3077" y="40424"/>
                  </a:cubicBezTo>
                  <a:cubicBezTo>
                    <a:pt x="5220" y="41177"/>
                    <a:pt x="7496" y="41662"/>
                    <a:pt x="9896" y="41662"/>
                  </a:cubicBezTo>
                  <a:lnTo>
                    <a:pt x="11611" y="41662"/>
                  </a:lnTo>
                  <a:close/>
                </a:path>
              </a:pathLst>
            </a:custGeom>
            <a:solidFill>
              <a:srgbClr val="CCCCCC"/>
            </a:solidFill>
            <a:ln w="9525" cap="flat">
              <a:noFill/>
              <a:prstDash val="solid"/>
              <a:miter/>
            </a:ln>
          </p:spPr>
          <p:txBody>
            <a:bodyPr rtlCol="0" anchor="ctr"/>
            <a:lstStyle/>
            <a:p>
              <a:endParaRPr lang="en-US"/>
            </a:p>
          </p:txBody>
        </p:sp>
        <p:sp>
          <p:nvSpPr>
            <p:cNvPr id="526" name="Freeform: Shape 525">
              <a:extLst>
                <a:ext uri="{FF2B5EF4-FFF2-40B4-BE49-F238E27FC236}">
                  <a16:creationId xmlns:a16="http://schemas.microsoft.com/office/drawing/2014/main" id="{7CD29180-5DC2-492D-BABA-AADB5B8BD43C}"/>
                </a:ext>
              </a:extLst>
            </p:cNvPr>
            <p:cNvSpPr/>
            <p:nvPr/>
          </p:nvSpPr>
          <p:spPr>
            <a:xfrm>
              <a:off x="5767111"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27" name="Freeform: Shape 526">
              <a:extLst>
                <a:ext uri="{FF2B5EF4-FFF2-40B4-BE49-F238E27FC236}">
                  <a16:creationId xmlns:a16="http://schemas.microsoft.com/office/drawing/2014/main" id="{46AB0F5B-FEAA-4611-B369-C20FC784839C}"/>
                </a:ext>
              </a:extLst>
            </p:cNvPr>
            <p:cNvSpPr/>
            <p:nvPr/>
          </p:nvSpPr>
          <p:spPr>
            <a:xfrm>
              <a:off x="5065871"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28" name="Freeform: Shape 527">
              <a:extLst>
                <a:ext uri="{FF2B5EF4-FFF2-40B4-BE49-F238E27FC236}">
                  <a16:creationId xmlns:a16="http://schemas.microsoft.com/office/drawing/2014/main" id="{9EBAE421-9964-4EC8-BA9E-29AEAEC45E5B}"/>
                </a:ext>
              </a:extLst>
            </p:cNvPr>
            <p:cNvSpPr/>
            <p:nvPr/>
          </p:nvSpPr>
          <p:spPr>
            <a:xfrm>
              <a:off x="4598384"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29" name="Freeform: Shape 528">
              <a:extLst>
                <a:ext uri="{FF2B5EF4-FFF2-40B4-BE49-F238E27FC236}">
                  <a16:creationId xmlns:a16="http://schemas.microsoft.com/office/drawing/2014/main" id="{BAB64105-2AEC-42C8-A7FD-ED2E7EFDCF0C}"/>
                </a:ext>
              </a:extLst>
            </p:cNvPr>
            <p:cNvSpPr/>
            <p:nvPr/>
          </p:nvSpPr>
          <p:spPr>
            <a:xfrm>
              <a:off x="6624170"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30" name="Freeform: Shape 529">
              <a:extLst>
                <a:ext uri="{FF2B5EF4-FFF2-40B4-BE49-F238E27FC236}">
                  <a16:creationId xmlns:a16="http://schemas.microsoft.com/office/drawing/2014/main" id="{389598D3-3A8B-4810-A51A-2626829A6175}"/>
                </a:ext>
              </a:extLst>
            </p:cNvPr>
            <p:cNvSpPr/>
            <p:nvPr/>
          </p:nvSpPr>
          <p:spPr>
            <a:xfrm>
              <a:off x="5533367"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31" name="Freeform: Shape 530">
              <a:extLst>
                <a:ext uri="{FF2B5EF4-FFF2-40B4-BE49-F238E27FC236}">
                  <a16:creationId xmlns:a16="http://schemas.microsoft.com/office/drawing/2014/main" id="{F3827E50-614D-429F-93B1-D3DF1497557F}"/>
                </a:ext>
              </a:extLst>
            </p:cNvPr>
            <p:cNvSpPr/>
            <p:nvPr/>
          </p:nvSpPr>
          <p:spPr>
            <a:xfrm>
              <a:off x="6312503"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32" name="Freeform: Shape 531">
              <a:extLst>
                <a:ext uri="{FF2B5EF4-FFF2-40B4-BE49-F238E27FC236}">
                  <a16:creationId xmlns:a16="http://schemas.microsoft.com/office/drawing/2014/main" id="{164B712B-4891-40B0-9A47-CE114675C49D}"/>
                </a:ext>
              </a:extLst>
            </p:cNvPr>
            <p:cNvSpPr/>
            <p:nvPr/>
          </p:nvSpPr>
          <p:spPr>
            <a:xfrm>
              <a:off x="4832127"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33" name="Freeform: Shape 532">
              <a:extLst>
                <a:ext uri="{FF2B5EF4-FFF2-40B4-BE49-F238E27FC236}">
                  <a16:creationId xmlns:a16="http://schemas.microsoft.com/office/drawing/2014/main" id="{2D955384-9153-4D99-BFCF-57A21A0869F9}"/>
                </a:ext>
              </a:extLst>
            </p:cNvPr>
            <p:cNvSpPr/>
            <p:nvPr/>
          </p:nvSpPr>
          <p:spPr>
            <a:xfrm>
              <a:off x="6546246"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34" name="Freeform: Shape 533">
              <a:extLst>
                <a:ext uri="{FF2B5EF4-FFF2-40B4-BE49-F238E27FC236}">
                  <a16:creationId xmlns:a16="http://schemas.microsoft.com/office/drawing/2014/main" id="{6472FF20-4810-45CC-9939-63F42A258281}"/>
                </a:ext>
              </a:extLst>
            </p:cNvPr>
            <p:cNvSpPr/>
            <p:nvPr/>
          </p:nvSpPr>
          <p:spPr>
            <a:xfrm>
              <a:off x="4754222"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35" name="Freeform: Shape 534">
              <a:extLst>
                <a:ext uri="{FF2B5EF4-FFF2-40B4-BE49-F238E27FC236}">
                  <a16:creationId xmlns:a16="http://schemas.microsoft.com/office/drawing/2014/main" id="{BFD8FEB7-939F-4F76-BBEB-EB086BE593AD}"/>
                </a:ext>
              </a:extLst>
            </p:cNvPr>
            <p:cNvSpPr/>
            <p:nvPr/>
          </p:nvSpPr>
          <p:spPr>
            <a:xfrm>
              <a:off x="4910051"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36" name="Freeform: Shape 535">
              <a:extLst>
                <a:ext uri="{FF2B5EF4-FFF2-40B4-BE49-F238E27FC236}">
                  <a16:creationId xmlns:a16="http://schemas.microsoft.com/office/drawing/2014/main" id="{E386D6D5-2F6F-4F82-9FE3-948AC5C353CA}"/>
                </a:ext>
              </a:extLst>
            </p:cNvPr>
            <p:cNvSpPr/>
            <p:nvPr/>
          </p:nvSpPr>
          <p:spPr>
            <a:xfrm>
              <a:off x="6390427"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37" name="Freeform: Shape 536">
              <a:extLst>
                <a:ext uri="{FF2B5EF4-FFF2-40B4-BE49-F238E27FC236}">
                  <a16:creationId xmlns:a16="http://schemas.microsoft.com/office/drawing/2014/main" id="{B755079E-7036-4BAE-8E10-B6B2EFB7DD76}"/>
                </a:ext>
              </a:extLst>
            </p:cNvPr>
            <p:cNvSpPr/>
            <p:nvPr/>
          </p:nvSpPr>
          <p:spPr>
            <a:xfrm>
              <a:off x="5611282"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38" name="Freeform: Shape 537">
              <a:extLst>
                <a:ext uri="{FF2B5EF4-FFF2-40B4-BE49-F238E27FC236}">
                  <a16:creationId xmlns:a16="http://schemas.microsoft.com/office/drawing/2014/main" id="{1BCBB930-B81D-4519-B2EE-7EF9FD53CC48}"/>
                </a:ext>
              </a:extLst>
            </p:cNvPr>
            <p:cNvSpPr/>
            <p:nvPr/>
          </p:nvSpPr>
          <p:spPr>
            <a:xfrm>
              <a:off x="5689187" y="2929270"/>
              <a:ext cx="43415" cy="41700"/>
            </a:xfrm>
            <a:custGeom>
              <a:avLst/>
              <a:gdLst>
                <a:gd name="connsiteX0" fmla="*/ 22565 w 43415"/>
                <a:gd name="connsiteY0" fmla="*/ 0 h 41700"/>
                <a:gd name="connsiteX1" fmla="*/ 20850 w 43415"/>
                <a:gd name="connsiteY1" fmla="*/ 0 h 41700"/>
                <a:gd name="connsiteX2" fmla="*/ 0 w 43415"/>
                <a:gd name="connsiteY2" fmla="*/ 20850 h 41700"/>
                <a:gd name="connsiteX3" fmla="*/ 20850 w 43415"/>
                <a:gd name="connsiteY3" fmla="*/ 41700 h 41700"/>
                <a:gd name="connsiteX4" fmla="*/ 22565 w 43415"/>
                <a:gd name="connsiteY4" fmla="*/ 41700 h 41700"/>
                <a:gd name="connsiteX5" fmla="*/ 43415 w 43415"/>
                <a:gd name="connsiteY5" fmla="*/ 20850 h 41700"/>
                <a:gd name="connsiteX6" fmla="*/ 22565 w 43415"/>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5" h="41700">
                  <a:moveTo>
                    <a:pt x="22565" y="0"/>
                  </a:moveTo>
                  <a:lnTo>
                    <a:pt x="20850" y="0"/>
                  </a:lnTo>
                  <a:cubicBezTo>
                    <a:pt x="9335" y="0"/>
                    <a:pt x="0" y="9334"/>
                    <a:pt x="0" y="20850"/>
                  </a:cubicBezTo>
                  <a:cubicBezTo>
                    <a:pt x="0" y="32366"/>
                    <a:pt x="9335"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39" name="Freeform: Shape 538">
              <a:extLst>
                <a:ext uri="{FF2B5EF4-FFF2-40B4-BE49-F238E27FC236}">
                  <a16:creationId xmlns:a16="http://schemas.microsoft.com/office/drawing/2014/main" id="{3FD1A79E-E839-47A8-8B98-351119E1ABC3}"/>
                </a:ext>
              </a:extLst>
            </p:cNvPr>
            <p:cNvSpPr/>
            <p:nvPr/>
          </p:nvSpPr>
          <p:spPr>
            <a:xfrm>
              <a:off x="5455443"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90" y="0"/>
                    <a:pt x="22565" y="0"/>
                  </a:cubicBezTo>
                  <a:close/>
                </a:path>
              </a:pathLst>
            </a:custGeom>
            <a:solidFill>
              <a:srgbClr val="CCCCCC"/>
            </a:solidFill>
            <a:ln w="9525" cap="flat">
              <a:noFill/>
              <a:prstDash val="solid"/>
              <a:miter/>
            </a:ln>
          </p:spPr>
          <p:txBody>
            <a:bodyPr rtlCol="0" anchor="ctr"/>
            <a:lstStyle/>
            <a:p>
              <a:endParaRPr lang="en-US"/>
            </a:p>
          </p:txBody>
        </p:sp>
        <p:sp>
          <p:nvSpPr>
            <p:cNvPr id="540" name="Freeform: Shape 539">
              <a:extLst>
                <a:ext uri="{FF2B5EF4-FFF2-40B4-BE49-F238E27FC236}">
                  <a16:creationId xmlns:a16="http://schemas.microsoft.com/office/drawing/2014/main" id="{8D44CDBA-4340-4B6B-A11C-4FFED488AE0D}"/>
                </a:ext>
              </a:extLst>
            </p:cNvPr>
            <p:cNvSpPr/>
            <p:nvPr/>
          </p:nvSpPr>
          <p:spPr>
            <a:xfrm>
              <a:off x="5377538"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41" name="Freeform: Shape 540">
              <a:extLst>
                <a:ext uri="{FF2B5EF4-FFF2-40B4-BE49-F238E27FC236}">
                  <a16:creationId xmlns:a16="http://schemas.microsoft.com/office/drawing/2014/main" id="{B1C4EB17-D8D0-4657-9383-8538954147E8}"/>
                </a:ext>
              </a:extLst>
            </p:cNvPr>
            <p:cNvSpPr/>
            <p:nvPr/>
          </p:nvSpPr>
          <p:spPr>
            <a:xfrm>
              <a:off x="6779986" y="2929299"/>
              <a:ext cx="32436" cy="41671"/>
            </a:xfrm>
            <a:custGeom>
              <a:avLst/>
              <a:gdLst>
                <a:gd name="connsiteX0" fmla="*/ 20835 w 32436"/>
                <a:gd name="connsiteY0" fmla="*/ 10 h 41671"/>
                <a:gd name="connsiteX1" fmla="*/ 13 w 32436"/>
                <a:gd name="connsiteY1" fmla="*/ 21603 h 41671"/>
                <a:gd name="connsiteX2" fmla="*/ 21330 w 32436"/>
                <a:gd name="connsiteY2" fmla="*/ 41672 h 41671"/>
                <a:gd name="connsiteX3" fmla="*/ 22540 w 32436"/>
                <a:gd name="connsiteY3" fmla="*/ 41672 h 41671"/>
                <a:gd name="connsiteX4" fmla="*/ 29360 w 32436"/>
                <a:gd name="connsiteY4" fmla="*/ 40434 h 41671"/>
                <a:gd name="connsiteX5" fmla="*/ 29436 w 32436"/>
                <a:gd name="connsiteY5" fmla="*/ 40338 h 41671"/>
                <a:gd name="connsiteX6" fmla="*/ 32436 w 32436"/>
                <a:gd name="connsiteY6" fmla="*/ 2686 h 41671"/>
                <a:gd name="connsiteX7" fmla="*/ 32379 w 32436"/>
                <a:gd name="connsiteY7" fmla="*/ 2581 h 41671"/>
                <a:gd name="connsiteX8" fmla="*/ 22540 w 32436"/>
                <a:gd name="connsiteY8" fmla="*/ 0 h 41671"/>
                <a:gd name="connsiteX9" fmla="*/ 20835 w 32436"/>
                <a:gd name="connsiteY9" fmla="*/ 0 h 4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436" h="41671">
                  <a:moveTo>
                    <a:pt x="20835" y="10"/>
                  </a:moveTo>
                  <a:cubicBezTo>
                    <a:pt x="9081" y="10"/>
                    <a:pt x="-406" y="9744"/>
                    <a:pt x="13" y="21603"/>
                  </a:cubicBezTo>
                  <a:cubicBezTo>
                    <a:pt x="413" y="32890"/>
                    <a:pt x="10034" y="41672"/>
                    <a:pt x="21330" y="41672"/>
                  </a:cubicBezTo>
                  <a:lnTo>
                    <a:pt x="22540" y="41672"/>
                  </a:lnTo>
                  <a:cubicBezTo>
                    <a:pt x="24940" y="41672"/>
                    <a:pt x="27217" y="41186"/>
                    <a:pt x="29360" y="40434"/>
                  </a:cubicBezTo>
                  <a:cubicBezTo>
                    <a:pt x="29398" y="40424"/>
                    <a:pt x="29426" y="40386"/>
                    <a:pt x="29436" y="40338"/>
                  </a:cubicBezTo>
                  <a:cubicBezTo>
                    <a:pt x="30655" y="27851"/>
                    <a:pt x="31627" y="15288"/>
                    <a:pt x="32436" y="2686"/>
                  </a:cubicBezTo>
                  <a:cubicBezTo>
                    <a:pt x="32436" y="2648"/>
                    <a:pt x="32418" y="2600"/>
                    <a:pt x="32379" y="2581"/>
                  </a:cubicBezTo>
                  <a:cubicBezTo>
                    <a:pt x="29436" y="991"/>
                    <a:pt x="26121" y="0"/>
                    <a:pt x="22540" y="0"/>
                  </a:cubicBezTo>
                  <a:lnTo>
                    <a:pt x="20835" y="0"/>
                  </a:lnTo>
                  <a:close/>
                </a:path>
              </a:pathLst>
            </a:custGeom>
            <a:solidFill>
              <a:srgbClr val="CCCCCC"/>
            </a:solidFill>
            <a:ln w="9525" cap="flat">
              <a:noFill/>
              <a:prstDash val="solid"/>
              <a:miter/>
            </a:ln>
          </p:spPr>
          <p:txBody>
            <a:bodyPr rtlCol="0" anchor="ctr"/>
            <a:lstStyle/>
            <a:p>
              <a:endParaRPr lang="en-US"/>
            </a:p>
          </p:txBody>
        </p:sp>
        <p:sp>
          <p:nvSpPr>
            <p:cNvPr id="542" name="Freeform: Shape 541">
              <a:extLst>
                <a:ext uri="{FF2B5EF4-FFF2-40B4-BE49-F238E27FC236}">
                  <a16:creationId xmlns:a16="http://schemas.microsoft.com/office/drawing/2014/main" id="{E52491E1-09D0-40A1-9E63-043D852A6822}"/>
                </a:ext>
              </a:extLst>
            </p:cNvPr>
            <p:cNvSpPr/>
            <p:nvPr/>
          </p:nvSpPr>
          <p:spPr>
            <a:xfrm>
              <a:off x="6000854"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43" name="Freeform: Shape 542">
              <a:extLst>
                <a:ext uri="{FF2B5EF4-FFF2-40B4-BE49-F238E27FC236}">
                  <a16:creationId xmlns:a16="http://schemas.microsoft.com/office/drawing/2014/main" id="{94261281-F6DF-4F9D-83F2-AEE9FE4C6608}"/>
                </a:ext>
              </a:extLst>
            </p:cNvPr>
            <p:cNvSpPr/>
            <p:nvPr/>
          </p:nvSpPr>
          <p:spPr>
            <a:xfrm>
              <a:off x="5299624" y="2929270"/>
              <a:ext cx="43414" cy="41700"/>
            </a:xfrm>
            <a:custGeom>
              <a:avLst/>
              <a:gdLst>
                <a:gd name="connsiteX0" fmla="*/ 22565 w 43414"/>
                <a:gd name="connsiteY0" fmla="*/ 0 h 41700"/>
                <a:gd name="connsiteX1" fmla="*/ 20850 w 43414"/>
                <a:gd name="connsiteY1" fmla="*/ 0 h 41700"/>
                <a:gd name="connsiteX2" fmla="*/ 0 w 43414"/>
                <a:gd name="connsiteY2" fmla="*/ 20850 h 41700"/>
                <a:gd name="connsiteX3" fmla="*/ 20850 w 43414"/>
                <a:gd name="connsiteY3" fmla="*/ 41700 h 41700"/>
                <a:gd name="connsiteX4" fmla="*/ 22565 w 43414"/>
                <a:gd name="connsiteY4" fmla="*/ 41700 h 41700"/>
                <a:gd name="connsiteX5" fmla="*/ 43415 w 43414"/>
                <a:gd name="connsiteY5" fmla="*/ 20850 h 41700"/>
                <a:gd name="connsiteX6" fmla="*/ 22565 w 43414"/>
                <a:gd name="connsiteY6" fmla="*/ 0 h 4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414" h="41700">
                  <a:moveTo>
                    <a:pt x="22565" y="0"/>
                  </a:moveTo>
                  <a:lnTo>
                    <a:pt x="20850" y="0"/>
                  </a:lnTo>
                  <a:cubicBezTo>
                    <a:pt x="9334" y="0"/>
                    <a:pt x="0" y="9334"/>
                    <a:pt x="0" y="20850"/>
                  </a:cubicBezTo>
                  <a:cubicBezTo>
                    <a:pt x="0" y="32366"/>
                    <a:pt x="9334" y="41700"/>
                    <a:pt x="20850" y="41700"/>
                  </a:cubicBezTo>
                  <a:lnTo>
                    <a:pt x="22565" y="41700"/>
                  </a:lnTo>
                  <a:cubicBezTo>
                    <a:pt x="34080" y="41700"/>
                    <a:pt x="43415" y="32366"/>
                    <a:pt x="43415" y="20850"/>
                  </a:cubicBezTo>
                  <a:cubicBezTo>
                    <a:pt x="43415" y="9334"/>
                    <a:pt x="34080" y="0"/>
                    <a:pt x="22565" y="0"/>
                  </a:cubicBezTo>
                  <a:close/>
                </a:path>
              </a:pathLst>
            </a:custGeom>
            <a:solidFill>
              <a:srgbClr val="CCCCCC"/>
            </a:solidFill>
            <a:ln w="9525" cap="flat">
              <a:noFill/>
              <a:prstDash val="solid"/>
              <a:miter/>
            </a:ln>
          </p:spPr>
          <p:txBody>
            <a:bodyPr rtlCol="0" anchor="ctr"/>
            <a:lstStyle/>
            <a:p>
              <a:endParaRPr lang="en-US"/>
            </a:p>
          </p:txBody>
        </p:sp>
        <p:sp>
          <p:nvSpPr>
            <p:cNvPr id="544" name="Freeform: Shape 543">
              <a:extLst>
                <a:ext uri="{FF2B5EF4-FFF2-40B4-BE49-F238E27FC236}">
                  <a16:creationId xmlns:a16="http://schemas.microsoft.com/office/drawing/2014/main" id="{9EC661C2-0DB8-414D-B8CE-2F1413782875}"/>
                </a:ext>
              </a:extLst>
            </p:cNvPr>
            <p:cNvSpPr/>
            <p:nvPr/>
          </p:nvSpPr>
          <p:spPr>
            <a:xfrm>
              <a:off x="6780376" y="2990126"/>
              <a:ext cx="26703" cy="40814"/>
            </a:xfrm>
            <a:custGeom>
              <a:avLst/>
              <a:gdLst>
                <a:gd name="connsiteX0" fmla="*/ 20407 w 26703"/>
                <a:gd name="connsiteY0" fmla="*/ 0 h 40814"/>
                <a:gd name="connsiteX1" fmla="*/ 23 w 26703"/>
                <a:gd name="connsiteY1" fmla="*/ 21393 h 40814"/>
                <a:gd name="connsiteX2" fmla="*/ 20978 w 26703"/>
                <a:gd name="connsiteY2" fmla="*/ 40815 h 40814"/>
                <a:gd name="connsiteX3" fmla="*/ 21302 w 26703"/>
                <a:gd name="connsiteY3" fmla="*/ 40815 h 40814"/>
                <a:gd name="connsiteX4" fmla="*/ 21426 w 26703"/>
                <a:gd name="connsiteY4" fmla="*/ 40710 h 40814"/>
                <a:gd name="connsiteX5" fmla="*/ 26703 w 26703"/>
                <a:gd name="connsiteY5" fmla="*/ 695 h 40814"/>
                <a:gd name="connsiteX6" fmla="*/ 26598 w 26703"/>
                <a:gd name="connsiteY6" fmla="*/ 552 h 40814"/>
                <a:gd name="connsiteX7" fmla="*/ 22093 w 26703"/>
                <a:gd name="connsiteY7" fmla="*/ 10 h 40814"/>
                <a:gd name="connsiteX8" fmla="*/ 20407 w 26703"/>
                <a:gd name="connsiteY8" fmla="*/ 10 h 4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703" h="40814">
                  <a:moveTo>
                    <a:pt x="20407" y="0"/>
                  </a:moveTo>
                  <a:cubicBezTo>
                    <a:pt x="8815" y="0"/>
                    <a:pt x="-529" y="9668"/>
                    <a:pt x="23" y="21393"/>
                  </a:cubicBezTo>
                  <a:cubicBezTo>
                    <a:pt x="538" y="32366"/>
                    <a:pt x="9996" y="40815"/>
                    <a:pt x="20978" y="40815"/>
                  </a:cubicBezTo>
                  <a:lnTo>
                    <a:pt x="21302" y="40815"/>
                  </a:lnTo>
                  <a:cubicBezTo>
                    <a:pt x="21369" y="40815"/>
                    <a:pt x="21416" y="40767"/>
                    <a:pt x="21426" y="40710"/>
                  </a:cubicBezTo>
                  <a:cubicBezTo>
                    <a:pt x="23445" y="27451"/>
                    <a:pt x="25150" y="14097"/>
                    <a:pt x="26703" y="695"/>
                  </a:cubicBezTo>
                  <a:cubicBezTo>
                    <a:pt x="26712" y="629"/>
                    <a:pt x="26665" y="571"/>
                    <a:pt x="26598" y="552"/>
                  </a:cubicBezTo>
                  <a:cubicBezTo>
                    <a:pt x="25150" y="219"/>
                    <a:pt x="23655" y="10"/>
                    <a:pt x="22093" y="10"/>
                  </a:cubicBezTo>
                  <a:lnTo>
                    <a:pt x="20407" y="10"/>
                  </a:lnTo>
                  <a:close/>
                </a:path>
              </a:pathLst>
            </a:custGeom>
            <a:solidFill>
              <a:srgbClr val="CCCCCC"/>
            </a:solidFill>
            <a:ln w="9525" cap="flat">
              <a:noFill/>
              <a:prstDash val="solid"/>
              <a:miter/>
            </a:ln>
          </p:spPr>
          <p:txBody>
            <a:bodyPr rtlCol="0" anchor="ctr"/>
            <a:lstStyle/>
            <a:p>
              <a:endParaRPr lang="en-US"/>
            </a:p>
          </p:txBody>
        </p:sp>
        <p:sp>
          <p:nvSpPr>
            <p:cNvPr id="545" name="Freeform: Shape 544">
              <a:extLst>
                <a:ext uri="{FF2B5EF4-FFF2-40B4-BE49-F238E27FC236}">
                  <a16:creationId xmlns:a16="http://schemas.microsoft.com/office/drawing/2014/main" id="{4B31464B-A23F-4BEF-826E-70D120DF5E34}"/>
                </a:ext>
              </a:extLst>
            </p:cNvPr>
            <p:cNvSpPr/>
            <p:nvPr/>
          </p:nvSpPr>
          <p:spPr>
            <a:xfrm>
              <a:off x="5689568"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46" name="Freeform: Shape 545">
              <a:extLst>
                <a:ext uri="{FF2B5EF4-FFF2-40B4-BE49-F238E27FC236}">
                  <a16:creationId xmlns:a16="http://schemas.microsoft.com/office/drawing/2014/main" id="{7E07D3AF-1A9C-426C-87CA-C2A901033AD8}"/>
                </a:ext>
              </a:extLst>
            </p:cNvPr>
            <p:cNvSpPr/>
            <p:nvPr/>
          </p:nvSpPr>
          <p:spPr>
            <a:xfrm>
              <a:off x="5923311"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47" name="Freeform: Shape 546">
              <a:extLst>
                <a:ext uri="{FF2B5EF4-FFF2-40B4-BE49-F238E27FC236}">
                  <a16:creationId xmlns:a16="http://schemas.microsoft.com/office/drawing/2014/main" id="{B0F6A9D3-758A-4F26-9298-6A6287668B91}"/>
                </a:ext>
              </a:extLst>
            </p:cNvPr>
            <p:cNvSpPr/>
            <p:nvPr/>
          </p:nvSpPr>
          <p:spPr>
            <a:xfrm>
              <a:off x="5845406" y="2990002"/>
              <a:ext cx="42653" cy="40938"/>
            </a:xfrm>
            <a:custGeom>
              <a:avLst/>
              <a:gdLst>
                <a:gd name="connsiteX0" fmla="*/ 20469 w 42653"/>
                <a:gd name="connsiteY0" fmla="*/ 40938 h 40938"/>
                <a:gd name="connsiteX1" fmla="*/ 22184 w 42653"/>
                <a:gd name="connsiteY1" fmla="*/ 40938 h 40938"/>
                <a:gd name="connsiteX2" fmla="*/ 42653 w 42653"/>
                <a:gd name="connsiteY2" fmla="*/ 20469 h 40938"/>
                <a:gd name="connsiteX3" fmla="*/ 22184 w 42653"/>
                <a:gd name="connsiteY3" fmla="*/ 0 h 40938"/>
                <a:gd name="connsiteX4" fmla="*/ 20469 w 42653"/>
                <a:gd name="connsiteY4" fmla="*/ 0 h 40938"/>
                <a:gd name="connsiteX5" fmla="*/ 0 w 42653"/>
                <a:gd name="connsiteY5" fmla="*/ 20469 h 40938"/>
                <a:gd name="connsiteX6" fmla="*/ 20469 w 42653"/>
                <a:gd name="connsiteY6" fmla="*/ 40938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0469" y="40938"/>
                  </a:moveTo>
                  <a:lnTo>
                    <a:pt x="22184" y="40938"/>
                  </a:lnTo>
                  <a:cubicBezTo>
                    <a:pt x="33490" y="40938"/>
                    <a:pt x="42653" y="31775"/>
                    <a:pt x="42653" y="20469"/>
                  </a:cubicBezTo>
                  <a:cubicBezTo>
                    <a:pt x="42653" y="9163"/>
                    <a:pt x="33490" y="0"/>
                    <a:pt x="22184" y="0"/>
                  </a:cubicBezTo>
                  <a:lnTo>
                    <a:pt x="20469" y="0"/>
                  </a:lnTo>
                  <a:cubicBezTo>
                    <a:pt x="9163" y="0"/>
                    <a:pt x="0" y="9163"/>
                    <a:pt x="0" y="20469"/>
                  </a:cubicBezTo>
                  <a:cubicBezTo>
                    <a:pt x="0" y="31775"/>
                    <a:pt x="9163" y="40938"/>
                    <a:pt x="20469" y="40938"/>
                  </a:cubicBezTo>
                  <a:close/>
                </a:path>
              </a:pathLst>
            </a:custGeom>
            <a:solidFill>
              <a:srgbClr val="CCCCCC"/>
            </a:solidFill>
            <a:ln w="9525" cap="flat">
              <a:noFill/>
              <a:prstDash val="solid"/>
              <a:miter/>
            </a:ln>
          </p:spPr>
          <p:txBody>
            <a:bodyPr rtlCol="0" anchor="ctr"/>
            <a:lstStyle/>
            <a:p>
              <a:endParaRPr lang="en-US"/>
            </a:p>
          </p:txBody>
        </p:sp>
        <p:sp>
          <p:nvSpPr>
            <p:cNvPr id="548" name="Freeform: Shape 547">
              <a:extLst>
                <a:ext uri="{FF2B5EF4-FFF2-40B4-BE49-F238E27FC236}">
                  <a16:creationId xmlns:a16="http://schemas.microsoft.com/office/drawing/2014/main" id="{38F7C3F7-D968-43E5-A51B-035FD5D8FCFA}"/>
                </a:ext>
              </a:extLst>
            </p:cNvPr>
            <p:cNvSpPr/>
            <p:nvPr/>
          </p:nvSpPr>
          <p:spPr>
            <a:xfrm>
              <a:off x="6157064"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49" name="Freeform: Shape 548">
              <a:extLst>
                <a:ext uri="{FF2B5EF4-FFF2-40B4-BE49-F238E27FC236}">
                  <a16:creationId xmlns:a16="http://schemas.microsoft.com/office/drawing/2014/main" id="{74972D6B-2EEF-4291-ACC3-C7B7A8FBF947}"/>
                </a:ext>
              </a:extLst>
            </p:cNvPr>
            <p:cNvSpPr/>
            <p:nvPr/>
          </p:nvSpPr>
          <p:spPr>
            <a:xfrm>
              <a:off x="6001235"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50" name="Freeform: Shape 549">
              <a:extLst>
                <a:ext uri="{FF2B5EF4-FFF2-40B4-BE49-F238E27FC236}">
                  <a16:creationId xmlns:a16="http://schemas.microsoft.com/office/drawing/2014/main" id="{8F721562-3F40-4484-A700-B9F44BA953D2}"/>
                </a:ext>
              </a:extLst>
            </p:cNvPr>
            <p:cNvSpPr/>
            <p:nvPr/>
          </p:nvSpPr>
          <p:spPr>
            <a:xfrm>
              <a:off x="6234979"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51" name="Freeform: Shape 550">
              <a:extLst>
                <a:ext uri="{FF2B5EF4-FFF2-40B4-BE49-F238E27FC236}">
                  <a16:creationId xmlns:a16="http://schemas.microsoft.com/office/drawing/2014/main" id="{70C4ABEF-AADA-4B35-AD0C-18120C46EBE6}"/>
                </a:ext>
              </a:extLst>
            </p:cNvPr>
            <p:cNvSpPr/>
            <p:nvPr/>
          </p:nvSpPr>
          <p:spPr>
            <a:xfrm>
              <a:off x="5611663"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52" name="Freeform: Shape 551">
              <a:extLst>
                <a:ext uri="{FF2B5EF4-FFF2-40B4-BE49-F238E27FC236}">
                  <a16:creationId xmlns:a16="http://schemas.microsoft.com/office/drawing/2014/main" id="{C930BDBA-1C30-4870-8044-784A09523E8F}"/>
                </a:ext>
              </a:extLst>
            </p:cNvPr>
            <p:cNvSpPr/>
            <p:nvPr/>
          </p:nvSpPr>
          <p:spPr>
            <a:xfrm>
              <a:off x="5533748"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53" name="Freeform: Shape 552">
              <a:extLst>
                <a:ext uri="{FF2B5EF4-FFF2-40B4-BE49-F238E27FC236}">
                  <a16:creationId xmlns:a16="http://schemas.microsoft.com/office/drawing/2014/main" id="{6EBD728F-E727-4348-AF2C-6DAF10B710B0}"/>
                </a:ext>
              </a:extLst>
            </p:cNvPr>
            <p:cNvSpPr/>
            <p:nvPr/>
          </p:nvSpPr>
          <p:spPr>
            <a:xfrm>
              <a:off x="6624551"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1" y="0"/>
                    <a:pt x="22184" y="0"/>
                  </a:cubicBezTo>
                  <a:close/>
                </a:path>
              </a:pathLst>
            </a:custGeom>
            <a:solidFill>
              <a:srgbClr val="CCCCCC"/>
            </a:solidFill>
            <a:ln w="9525" cap="flat">
              <a:noFill/>
              <a:prstDash val="solid"/>
              <a:miter/>
            </a:ln>
          </p:spPr>
          <p:txBody>
            <a:bodyPr rtlCol="0" anchor="ctr"/>
            <a:lstStyle/>
            <a:p>
              <a:endParaRPr lang="en-US"/>
            </a:p>
          </p:txBody>
        </p:sp>
        <p:sp>
          <p:nvSpPr>
            <p:cNvPr id="554" name="Freeform: Shape 553">
              <a:extLst>
                <a:ext uri="{FF2B5EF4-FFF2-40B4-BE49-F238E27FC236}">
                  <a16:creationId xmlns:a16="http://schemas.microsoft.com/office/drawing/2014/main" id="{822EDD20-7BC1-4307-BDBE-54DFFB83ADA0}"/>
                </a:ext>
              </a:extLst>
            </p:cNvPr>
            <p:cNvSpPr/>
            <p:nvPr/>
          </p:nvSpPr>
          <p:spPr>
            <a:xfrm>
              <a:off x="5767492"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55" name="Freeform: Shape 554">
              <a:extLst>
                <a:ext uri="{FF2B5EF4-FFF2-40B4-BE49-F238E27FC236}">
                  <a16:creationId xmlns:a16="http://schemas.microsoft.com/office/drawing/2014/main" id="{5597F7F1-F1A1-4921-AA61-CEBA5ED1A7C0}"/>
                </a:ext>
              </a:extLst>
            </p:cNvPr>
            <p:cNvSpPr/>
            <p:nvPr/>
          </p:nvSpPr>
          <p:spPr>
            <a:xfrm>
              <a:off x="6468722"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56" name="Freeform: Shape 555">
              <a:extLst>
                <a:ext uri="{FF2B5EF4-FFF2-40B4-BE49-F238E27FC236}">
                  <a16:creationId xmlns:a16="http://schemas.microsoft.com/office/drawing/2014/main" id="{382B5A5D-F591-4501-835D-5F3E7DA275F8}"/>
                </a:ext>
              </a:extLst>
            </p:cNvPr>
            <p:cNvSpPr/>
            <p:nvPr/>
          </p:nvSpPr>
          <p:spPr>
            <a:xfrm>
              <a:off x="6079140"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57" name="Freeform: Shape 556">
              <a:extLst>
                <a:ext uri="{FF2B5EF4-FFF2-40B4-BE49-F238E27FC236}">
                  <a16:creationId xmlns:a16="http://schemas.microsoft.com/office/drawing/2014/main" id="{9C389132-6D62-4A75-97BE-6017DBEFA645}"/>
                </a:ext>
              </a:extLst>
            </p:cNvPr>
            <p:cNvSpPr/>
            <p:nvPr/>
          </p:nvSpPr>
          <p:spPr>
            <a:xfrm>
              <a:off x="6546627"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58" name="Freeform: Shape 557">
              <a:extLst>
                <a:ext uri="{FF2B5EF4-FFF2-40B4-BE49-F238E27FC236}">
                  <a16:creationId xmlns:a16="http://schemas.microsoft.com/office/drawing/2014/main" id="{E8A03118-F8AB-459F-926D-5073BA3A867A}"/>
                </a:ext>
              </a:extLst>
            </p:cNvPr>
            <p:cNvSpPr/>
            <p:nvPr/>
          </p:nvSpPr>
          <p:spPr>
            <a:xfrm>
              <a:off x="4754603"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59" name="Freeform: Shape 558">
              <a:extLst>
                <a:ext uri="{FF2B5EF4-FFF2-40B4-BE49-F238E27FC236}">
                  <a16:creationId xmlns:a16="http://schemas.microsoft.com/office/drawing/2014/main" id="{ED6B78D9-782B-4B1D-B37A-0AFA158FED81}"/>
                </a:ext>
              </a:extLst>
            </p:cNvPr>
            <p:cNvSpPr/>
            <p:nvPr/>
          </p:nvSpPr>
          <p:spPr>
            <a:xfrm>
              <a:off x="4988347"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60" name="Freeform: Shape 559">
              <a:extLst>
                <a:ext uri="{FF2B5EF4-FFF2-40B4-BE49-F238E27FC236}">
                  <a16:creationId xmlns:a16="http://schemas.microsoft.com/office/drawing/2014/main" id="{87887705-045C-47A6-9F53-93B69B5D4CDC}"/>
                </a:ext>
              </a:extLst>
            </p:cNvPr>
            <p:cNvSpPr/>
            <p:nvPr/>
          </p:nvSpPr>
          <p:spPr>
            <a:xfrm>
              <a:off x="6312884"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61" name="Freeform: Shape 560">
              <a:extLst>
                <a:ext uri="{FF2B5EF4-FFF2-40B4-BE49-F238E27FC236}">
                  <a16:creationId xmlns:a16="http://schemas.microsoft.com/office/drawing/2014/main" id="{7091B12A-B454-480C-836F-E277AF50241A}"/>
                </a:ext>
              </a:extLst>
            </p:cNvPr>
            <p:cNvSpPr/>
            <p:nvPr/>
          </p:nvSpPr>
          <p:spPr>
            <a:xfrm>
              <a:off x="5455824"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62" name="Freeform: Shape 561">
              <a:extLst>
                <a:ext uri="{FF2B5EF4-FFF2-40B4-BE49-F238E27FC236}">
                  <a16:creationId xmlns:a16="http://schemas.microsoft.com/office/drawing/2014/main" id="{F3DEE852-11C6-4FA1-8C4B-C5D4EE365198}"/>
                </a:ext>
              </a:extLst>
            </p:cNvPr>
            <p:cNvSpPr/>
            <p:nvPr/>
          </p:nvSpPr>
          <p:spPr>
            <a:xfrm>
              <a:off x="4676689"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63" name="Freeform: Shape 562">
              <a:extLst>
                <a:ext uri="{FF2B5EF4-FFF2-40B4-BE49-F238E27FC236}">
                  <a16:creationId xmlns:a16="http://schemas.microsoft.com/office/drawing/2014/main" id="{2331CD03-6FA7-4434-858C-ED29F08645A2}"/>
                </a:ext>
              </a:extLst>
            </p:cNvPr>
            <p:cNvSpPr/>
            <p:nvPr/>
          </p:nvSpPr>
          <p:spPr>
            <a:xfrm>
              <a:off x="6390808"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1" y="0"/>
                    <a:pt x="22184" y="0"/>
                  </a:cubicBezTo>
                  <a:close/>
                </a:path>
              </a:pathLst>
            </a:custGeom>
            <a:solidFill>
              <a:srgbClr val="CCCCCC"/>
            </a:solidFill>
            <a:ln w="9525" cap="flat">
              <a:noFill/>
              <a:prstDash val="solid"/>
              <a:miter/>
            </a:ln>
          </p:spPr>
          <p:txBody>
            <a:bodyPr rtlCol="0" anchor="ctr"/>
            <a:lstStyle/>
            <a:p>
              <a:endParaRPr lang="en-US"/>
            </a:p>
          </p:txBody>
        </p:sp>
        <p:sp>
          <p:nvSpPr>
            <p:cNvPr id="564" name="Freeform: Shape 563">
              <a:extLst>
                <a:ext uri="{FF2B5EF4-FFF2-40B4-BE49-F238E27FC236}">
                  <a16:creationId xmlns:a16="http://schemas.microsoft.com/office/drawing/2014/main" id="{5BEA19CB-70C6-4188-96AF-BAA1828AE66D}"/>
                </a:ext>
              </a:extLst>
            </p:cNvPr>
            <p:cNvSpPr/>
            <p:nvPr/>
          </p:nvSpPr>
          <p:spPr>
            <a:xfrm>
              <a:off x="5377919" y="2990002"/>
              <a:ext cx="42653" cy="40938"/>
            </a:xfrm>
            <a:custGeom>
              <a:avLst/>
              <a:gdLst>
                <a:gd name="connsiteX0" fmla="*/ 22184 w 42653"/>
                <a:gd name="connsiteY0" fmla="*/ 0 h 40938"/>
                <a:gd name="connsiteX1" fmla="*/ 20469 w 42653"/>
                <a:gd name="connsiteY1" fmla="*/ 0 h 40938"/>
                <a:gd name="connsiteX2" fmla="*/ 0 w 42653"/>
                <a:gd name="connsiteY2" fmla="*/ 20469 h 40938"/>
                <a:gd name="connsiteX3" fmla="*/ 20469 w 42653"/>
                <a:gd name="connsiteY3" fmla="*/ 40938 h 40938"/>
                <a:gd name="connsiteX4" fmla="*/ 22184 w 42653"/>
                <a:gd name="connsiteY4" fmla="*/ 40938 h 40938"/>
                <a:gd name="connsiteX5" fmla="*/ 42653 w 42653"/>
                <a:gd name="connsiteY5" fmla="*/ 20469 h 40938"/>
                <a:gd name="connsiteX6" fmla="*/ 22184 w 42653"/>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3"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1" y="0"/>
                    <a:pt x="22184" y="0"/>
                  </a:cubicBezTo>
                  <a:close/>
                </a:path>
              </a:pathLst>
            </a:custGeom>
            <a:solidFill>
              <a:srgbClr val="CCCCCC"/>
            </a:solidFill>
            <a:ln w="9525" cap="flat">
              <a:noFill/>
              <a:prstDash val="solid"/>
              <a:miter/>
            </a:ln>
          </p:spPr>
          <p:txBody>
            <a:bodyPr rtlCol="0" anchor="ctr"/>
            <a:lstStyle/>
            <a:p>
              <a:endParaRPr lang="en-US"/>
            </a:p>
          </p:txBody>
        </p:sp>
        <p:sp>
          <p:nvSpPr>
            <p:cNvPr id="565" name="Freeform: Shape 564">
              <a:extLst>
                <a:ext uri="{FF2B5EF4-FFF2-40B4-BE49-F238E27FC236}">
                  <a16:creationId xmlns:a16="http://schemas.microsoft.com/office/drawing/2014/main" id="{564F4775-C784-4BD5-A5DA-834B89D52776}"/>
                </a:ext>
              </a:extLst>
            </p:cNvPr>
            <p:cNvSpPr/>
            <p:nvPr/>
          </p:nvSpPr>
          <p:spPr>
            <a:xfrm>
              <a:off x="4832508"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66" name="Freeform: Shape 565">
              <a:extLst>
                <a:ext uri="{FF2B5EF4-FFF2-40B4-BE49-F238E27FC236}">
                  <a16:creationId xmlns:a16="http://schemas.microsoft.com/office/drawing/2014/main" id="{54427E2D-9ED3-4C44-9C51-2268973B090E}"/>
                </a:ext>
              </a:extLst>
            </p:cNvPr>
            <p:cNvSpPr/>
            <p:nvPr/>
          </p:nvSpPr>
          <p:spPr>
            <a:xfrm>
              <a:off x="4910432"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67" name="Freeform: Shape 566">
              <a:extLst>
                <a:ext uri="{FF2B5EF4-FFF2-40B4-BE49-F238E27FC236}">
                  <a16:creationId xmlns:a16="http://schemas.microsoft.com/office/drawing/2014/main" id="{18D82AAF-632E-4603-9184-DB271C82F3A8}"/>
                </a:ext>
              </a:extLst>
            </p:cNvPr>
            <p:cNvSpPr/>
            <p:nvPr/>
          </p:nvSpPr>
          <p:spPr>
            <a:xfrm>
              <a:off x="6702466"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68" name="Freeform: Shape 567">
              <a:extLst>
                <a:ext uri="{FF2B5EF4-FFF2-40B4-BE49-F238E27FC236}">
                  <a16:creationId xmlns:a16="http://schemas.microsoft.com/office/drawing/2014/main" id="{A5B83A71-2980-4D66-BEC0-D699543B408B}"/>
                </a:ext>
              </a:extLst>
            </p:cNvPr>
            <p:cNvSpPr/>
            <p:nvPr/>
          </p:nvSpPr>
          <p:spPr>
            <a:xfrm>
              <a:off x="5300005"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69" name="Freeform: Shape 568">
              <a:extLst>
                <a:ext uri="{FF2B5EF4-FFF2-40B4-BE49-F238E27FC236}">
                  <a16:creationId xmlns:a16="http://schemas.microsoft.com/office/drawing/2014/main" id="{FBE5A994-84A8-42B7-BFD4-77BF6A7849EC}"/>
                </a:ext>
              </a:extLst>
            </p:cNvPr>
            <p:cNvSpPr/>
            <p:nvPr/>
          </p:nvSpPr>
          <p:spPr>
            <a:xfrm>
              <a:off x="5222081"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70" name="Freeform: Shape 569">
              <a:extLst>
                <a:ext uri="{FF2B5EF4-FFF2-40B4-BE49-F238E27FC236}">
                  <a16:creationId xmlns:a16="http://schemas.microsoft.com/office/drawing/2014/main" id="{5AB6CF05-3F52-456C-886F-64E65CE06D39}"/>
                </a:ext>
              </a:extLst>
            </p:cNvPr>
            <p:cNvSpPr/>
            <p:nvPr/>
          </p:nvSpPr>
          <p:spPr>
            <a:xfrm>
              <a:off x="5066252"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71" name="Freeform: Shape 570">
              <a:extLst>
                <a:ext uri="{FF2B5EF4-FFF2-40B4-BE49-F238E27FC236}">
                  <a16:creationId xmlns:a16="http://schemas.microsoft.com/office/drawing/2014/main" id="{82B7FEA2-6E0F-44C9-A141-A8BB89825030}"/>
                </a:ext>
              </a:extLst>
            </p:cNvPr>
            <p:cNvSpPr/>
            <p:nvPr/>
          </p:nvSpPr>
          <p:spPr>
            <a:xfrm>
              <a:off x="4598765"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90" y="0"/>
                    <a:pt x="22184" y="0"/>
                  </a:cubicBezTo>
                  <a:close/>
                </a:path>
              </a:pathLst>
            </a:custGeom>
            <a:solidFill>
              <a:srgbClr val="CCCCCC"/>
            </a:solidFill>
            <a:ln w="9525" cap="flat">
              <a:noFill/>
              <a:prstDash val="solid"/>
              <a:miter/>
            </a:ln>
          </p:spPr>
          <p:txBody>
            <a:bodyPr rtlCol="0" anchor="ctr"/>
            <a:lstStyle/>
            <a:p>
              <a:endParaRPr lang="en-US"/>
            </a:p>
          </p:txBody>
        </p:sp>
        <p:sp>
          <p:nvSpPr>
            <p:cNvPr id="572" name="Freeform: Shape 571">
              <a:extLst>
                <a:ext uri="{FF2B5EF4-FFF2-40B4-BE49-F238E27FC236}">
                  <a16:creationId xmlns:a16="http://schemas.microsoft.com/office/drawing/2014/main" id="{E6788235-6F4B-465C-BD97-8BBBE48ACC2F}"/>
                </a:ext>
              </a:extLst>
            </p:cNvPr>
            <p:cNvSpPr/>
            <p:nvPr/>
          </p:nvSpPr>
          <p:spPr>
            <a:xfrm>
              <a:off x="4536786" y="2990011"/>
              <a:ext cx="26724" cy="40805"/>
            </a:xfrm>
            <a:custGeom>
              <a:avLst/>
              <a:gdLst>
                <a:gd name="connsiteX0" fmla="*/ 26708 w 26724"/>
                <a:gd name="connsiteY0" fmla="*/ 19564 h 40805"/>
                <a:gd name="connsiteX1" fmla="*/ 6134 w 26724"/>
                <a:gd name="connsiteY1" fmla="*/ 0 h 40805"/>
                <a:gd name="connsiteX2" fmla="*/ 4601 w 26724"/>
                <a:gd name="connsiteY2" fmla="*/ 0 h 40805"/>
                <a:gd name="connsiteX3" fmla="*/ 105 w 26724"/>
                <a:gd name="connsiteY3" fmla="*/ 543 h 40805"/>
                <a:gd name="connsiteX4" fmla="*/ 0 w 26724"/>
                <a:gd name="connsiteY4" fmla="*/ 686 h 40805"/>
                <a:gd name="connsiteX5" fmla="*/ 5277 w 26724"/>
                <a:gd name="connsiteY5" fmla="*/ 40691 h 40805"/>
                <a:gd name="connsiteX6" fmla="*/ 5410 w 26724"/>
                <a:gd name="connsiteY6" fmla="*/ 40805 h 40805"/>
                <a:gd name="connsiteX7" fmla="*/ 6306 w 26724"/>
                <a:gd name="connsiteY7" fmla="*/ 40805 h 40805"/>
                <a:gd name="connsiteX8" fmla="*/ 26708 w 26724"/>
                <a:gd name="connsiteY8" fmla="*/ 19564 h 40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724" h="40805">
                  <a:moveTo>
                    <a:pt x="26708" y="19564"/>
                  </a:moveTo>
                  <a:cubicBezTo>
                    <a:pt x="26270" y="8601"/>
                    <a:pt x="17116" y="0"/>
                    <a:pt x="6134" y="0"/>
                  </a:cubicBezTo>
                  <a:lnTo>
                    <a:pt x="4601" y="0"/>
                  </a:lnTo>
                  <a:cubicBezTo>
                    <a:pt x="3048" y="0"/>
                    <a:pt x="1553" y="210"/>
                    <a:pt x="105" y="543"/>
                  </a:cubicBezTo>
                  <a:cubicBezTo>
                    <a:pt x="38" y="562"/>
                    <a:pt x="0" y="619"/>
                    <a:pt x="0" y="686"/>
                  </a:cubicBezTo>
                  <a:cubicBezTo>
                    <a:pt x="1553" y="14088"/>
                    <a:pt x="3267" y="27441"/>
                    <a:pt x="5277" y="40691"/>
                  </a:cubicBezTo>
                  <a:cubicBezTo>
                    <a:pt x="5286" y="40757"/>
                    <a:pt x="5343" y="40805"/>
                    <a:pt x="5410" y="40805"/>
                  </a:cubicBezTo>
                  <a:lnTo>
                    <a:pt x="6306" y="40805"/>
                  </a:lnTo>
                  <a:cubicBezTo>
                    <a:pt x="17869" y="40805"/>
                    <a:pt x="27175" y="31213"/>
                    <a:pt x="26708" y="19564"/>
                  </a:cubicBezTo>
                  <a:close/>
                </a:path>
              </a:pathLst>
            </a:custGeom>
            <a:solidFill>
              <a:srgbClr val="CCCCCC"/>
            </a:solidFill>
            <a:ln w="9525" cap="flat">
              <a:noFill/>
              <a:prstDash val="solid"/>
              <a:miter/>
            </a:ln>
          </p:spPr>
          <p:txBody>
            <a:bodyPr rtlCol="0" anchor="ctr"/>
            <a:lstStyle/>
            <a:p>
              <a:endParaRPr lang="en-US"/>
            </a:p>
          </p:txBody>
        </p:sp>
        <p:sp>
          <p:nvSpPr>
            <p:cNvPr id="573" name="Freeform: Shape 572">
              <a:extLst>
                <a:ext uri="{FF2B5EF4-FFF2-40B4-BE49-F238E27FC236}">
                  <a16:creationId xmlns:a16="http://schemas.microsoft.com/office/drawing/2014/main" id="{465923CE-3701-47C7-BCFD-C6DD2204B7EE}"/>
                </a:ext>
              </a:extLst>
            </p:cNvPr>
            <p:cNvSpPr/>
            <p:nvPr/>
          </p:nvSpPr>
          <p:spPr>
            <a:xfrm>
              <a:off x="5144176" y="2990002"/>
              <a:ext cx="42652" cy="40938"/>
            </a:xfrm>
            <a:custGeom>
              <a:avLst/>
              <a:gdLst>
                <a:gd name="connsiteX0" fmla="*/ 22184 w 42652"/>
                <a:gd name="connsiteY0" fmla="*/ 0 h 40938"/>
                <a:gd name="connsiteX1" fmla="*/ 20469 w 42652"/>
                <a:gd name="connsiteY1" fmla="*/ 0 h 40938"/>
                <a:gd name="connsiteX2" fmla="*/ 0 w 42652"/>
                <a:gd name="connsiteY2" fmla="*/ 20469 h 40938"/>
                <a:gd name="connsiteX3" fmla="*/ 20469 w 42652"/>
                <a:gd name="connsiteY3" fmla="*/ 40938 h 40938"/>
                <a:gd name="connsiteX4" fmla="*/ 22184 w 42652"/>
                <a:gd name="connsiteY4" fmla="*/ 40938 h 40938"/>
                <a:gd name="connsiteX5" fmla="*/ 42653 w 42652"/>
                <a:gd name="connsiteY5" fmla="*/ 20469 h 40938"/>
                <a:gd name="connsiteX6" fmla="*/ 22184 w 42652"/>
                <a:gd name="connsiteY6" fmla="*/ 0 h 4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652" h="40938">
                  <a:moveTo>
                    <a:pt x="22184" y="0"/>
                  </a:moveTo>
                  <a:lnTo>
                    <a:pt x="20469" y="0"/>
                  </a:lnTo>
                  <a:cubicBezTo>
                    <a:pt x="9163" y="0"/>
                    <a:pt x="0" y="9163"/>
                    <a:pt x="0" y="20469"/>
                  </a:cubicBezTo>
                  <a:cubicBezTo>
                    <a:pt x="0" y="31775"/>
                    <a:pt x="9163" y="40938"/>
                    <a:pt x="20469" y="40938"/>
                  </a:cubicBezTo>
                  <a:lnTo>
                    <a:pt x="22184" y="40938"/>
                  </a:lnTo>
                  <a:cubicBezTo>
                    <a:pt x="33490" y="40938"/>
                    <a:pt x="42653" y="31775"/>
                    <a:pt x="42653" y="20469"/>
                  </a:cubicBezTo>
                  <a:cubicBezTo>
                    <a:pt x="42653" y="9163"/>
                    <a:pt x="33480" y="0"/>
                    <a:pt x="22184" y="0"/>
                  </a:cubicBezTo>
                  <a:close/>
                </a:path>
              </a:pathLst>
            </a:custGeom>
            <a:solidFill>
              <a:srgbClr val="CCCCCC"/>
            </a:solidFill>
            <a:ln w="9525" cap="flat">
              <a:noFill/>
              <a:prstDash val="solid"/>
              <a:miter/>
            </a:ln>
          </p:spPr>
          <p:txBody>
            <a:bodyPr rtlCol="0" anchor="ctr"/>
            <a:lstStyle/>
            <a:p>
              <a:endParaRPr lang="en-US"/>
            </a:p>
          </p:txBody>
        </p:sp>
        <p:sp>
          <p:nvSpPr>
            <p:cNvPr id="574" name="Freeform: Shape 573">
              <a:extLst>
                <a:ext uri="{FF2B5EF4-FFF2-40B4-BE49-F238E27FC236}">
                  <a16:creationId xmlns:a16="http://schemas.microsoft.com/office/drawing/2014/main" id="{91FA8B74-815F-4C22-9F15-3C7F4DB78AA2}"/>
                </a:ext>
              </a:extLst>
            </p:cNvPr>
            <p:cNvSpPr/>
            <p:nvPr/>
          </p:nvSpPr>
          <p:spPr>
            <a:xfrm>
              <a:off x="5144566"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75" name="Freeform: Shape 574">
              <a:extLst>
                <a:ext uri="{FF2B5EF4-FFF2-40B4-BE49-F238E27FC236}">
                  <a16:creationId xmlns:a16="http://schemas.microsoft.com/office/drawing/2014/main" id="{1D2C4CDF-B74A-49AF-9789-7EABD7D54425}"/>
                </a:ext>
              </a:extLst>
            </p:cNvPr>
            <p:cNvSpPr/>
            <p:nvPr/>
          </p:nvSpPr>
          <p:spPr>
            <a:xfrm>
              <a:off x="4832899"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576" name="Freeform: Shape 575">
              <a:extLst>
                <a:ext uri="{FF2B5EF4-FFF2-40B4-BE49-F238E27FC236}">
                  <a16:creationId xmlns:a16="http://schemas.microsoft.com/office/drawing/2014/main" id="{A50F8734-2CA0-421C-84E7-06593856AE04}"/>
                </a:ext>
              </a:extLst>
            </p:cNvPr>
            <p:cNvSpPr/>
            <p:nvPr/>
          </p:nvSpPr>
          <p:spPr>
            <a:xfrm>
              <a:off x="6391198"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77" name="Freeform: Shape 576">
              <a:extLst>
                <a:ext uri="{FF2B5EF4-FFF2-40B4-BE49-F238E27FC236}">
                  <a16:creationId xmlns:a16="http://schemas.microsoft.com/office/drawing/2014/main" id="{EA06CAB7-B998-417D-AD1B-644D394E75F3}"/>
                </a:ext>
              </a:extLst>
            </p:cNvPr>
            <p:cNvSpPr/>
            <p:nvPr/>
          </p:nvSpPr>
          <p:spPr>
            <a:xfrm>
              <a:off x="5845797" y="3050743"/>
              <a:ext cx="41872" cy="40157"/>
            </a:xfrm>
            <a:custGeom>
              <a:avLst/>
              <a:gdLst>
                <a:gd name="connsiteX0" fmla="*/ 20079 w 41872"/>
                <a:gd name="connsiteY0" fmla="*/ 40157 h 40157"/>
                <a:gd name="connsiteX1" fmla="*/ 21793 w 41872"/>
                <a:gd name="connsiteY1" fmla="*/ 40157 h 40157"/>
                <a:gd name="connsiteX2" fmla="*/ 41872 w 41872"/>
                <a:gd name="connsiteY2" fmla="*/ 20079 h 40157"/>
                <a:gd name="connsiteX3" fmla="*/ 21793 w 41872"/>
                <a:gd name="connsiteY3" fmla="*/ 0 h 40157"/>
                <a:gd name="connsiteX4" fmla="*/ 20079 w 41872"/>
                <a:gd name="connsiteY4" fmla="*/ 0 h 40157"/>
                <a:gd name="connsiteX5" fmla="*/ 0 w 41872"/>
                <a:gd name="connsiteY5" fmla="*/ 20079 h 40157"/>
                <a:gd name="connsiteX6" fmla="*/ 20079 w 41872"/>
                <a:gd name="connsiteY6" fmla="*/ 40157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0079" y="40157"/>
                  </a:moveTo>
                  <a:lnTo>
                    <a:pt x="21793" y="40157"/>
                  </a:lnTo>
                  <a:cubicBezTo>
                    <a:pt x="32880" y="40157"/>
                    <a:pt x="41872" y="31166"/>
                    <a:pt x="41872" y="20079"/>
                  </a:cubicBezTo>
                  <a:cubicBezTo>
                    <a:pt x="41872" y="8992"/>
                    <a:pt x="32880" y="0"/>
                    <a:pt x="21793" y="0"/>
                  </a:cubicBezTo>
                  <a:lnTo>
                    <a:pt x="20079" y="0"/>
                  </a:lnTo>
                  <a:cubicBezTo>
                    <a:pt x="8992" y="0"/>
                    <a:pt x="0" y="8992"/>
                    <a:pt x="0" y="20079"/>
                  </a:cubicBezTo>
                  <a:cubicBezTo>
                    <a:pt x="-9" y="31175"/>
                    <a:pt x="8982" y="40157"/>
                    <a:pt x="20079" y="40157"/>
                  </a:cubicBezTo>
                  <a:close/>
                </a:path>
              </a:pathLst>
            </a:custGeom>
            <a:solidFill>
              <a:srgbClr val="CCCCCC"/>
            </a:solidFill>
            <a:ln w="9525" cap="flat">
              <a:noFill/>
              <a:prstDash val="solid"/>
              <a:miter/>
            </a:ln>
          </p:spPr>
          <p:txBody>
            <a:bodyPr rtlCol="0" anchor="ctr"/>
            <a:lstStyle/>
            <a:p>
              <a:endParaRPr lang="en-US"/>
            </a:p>
          </p:txBody>
        </p:sp>
        <p:sp>
          <p:nvSpPr>
            <p:cNvPr id="578" name="Freeform: Shape 577">
              <a:extLst>
                <a:ext uri="{FF2B5EF4-FFF2-40B4-BE49-F238E27FC236}">
                  <a16:creationId xmlns:a16="http://schemas.microsoft.com/office/drawing/2014/main" id="{6BFD87B1-D2DA-421E-BD3F-03358DFA8170}"/>
                </a:ext>
              </a:extLst>
            </p:cNvPr>
            <p:cNvSpPr/>
            <p:nvPr/>
          </p:nvSpPr>
          <p:spPr>
            <a:xfrm>
              <a:off x="6624942"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79" name="Freeform: Shape 578">
              <a:extLst>
                <a:ext uri="{FF2B5EF4-FFF2-40B4-BE49-F238E27FC236}">
                  <a16:creationId xmlns:a16="http://schemas.microsoft.com/office/drawing/2014/main" id="{2DAF18CD-4866-48D3-A5A6-17332886DC93}"/>
                </a:ext>
              </a:extLst>
            </p:cNvPr>
            <p:cNvSpPr/>
            <p:nvPr/>
          </p:nvSpPr>
          <p:spPr>
            <a:xfrm>
              <a:off x="5378310"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80" name="Freeform: Shape 579">
              <a:extLst>
                <a:ext uri="{FF2B5EF4-FFF2-40B4-BE49-F238E27FC236}">
                  <a16:creationId xmlns:a16="http://schemas.microsoft.com/office/drawing/2014/main" id="{A07545DF-7C95-453E-8750-DD9C15B7D1F1}"/>
                </a:ext>
              </a:extLst>
            </p:cNvPr>
            <p:cNvSpPr/>
            <p:nvPr/>
          </p:nvSpPr>
          <p:spPr>
            <a:xfrm>
              <a:off x="6780771" y="3050941"/>
              <a:ext cx="17585" cy="37084"/>
            </a:xfrm>
            <a:custGeom>
              <a:avLst/>
              <a:gdLst>
                <a:gd name="connsiteX0" fmla="*/ 0 w 17585"/>
                <a:gd name="connsiteY0" fmla="*/ 19633 h 37084"/>
                <a:gd name="connsiteX1" fmla="*/ 10506 w 17585"/>
                <a:gd name="connsiteY1" fmla="*/ 37064 h 37084"/>
                <a:gd name="connsiteX2" fmla="*/ 10754 w 17585"/>
                <a:gd name="connsiteY2" fmla="*/ 36950 h 37084"/>
                <a:gd name="connsiteX3" fmla="*/ 17583 w 17585"/>
                <a:gd name="connsiteY3" fmla="*/ 193 h 37084"/>
                <a:gd name="connsiteX4" fmla="*/ 17393 w 17585"/>
                <a:gd name="connsiteY4" fmla="*/ 2 h 37084"/>
                <a:gd name="connsiteX5" fmla="*/ 0 w 17585"/>
                <a:gd name="connsiteY5" fmla="*/ 19633 h 37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85" h="37084">
                  <a:moveTo>
                    <a:pt x="0" y="19633"/>
                  </a:moveTo>
                  <a:cubicBezTo>
                    <a:pt x="0" y="27206"/>
                    <a:pt x="4277" y="33711"/>
                    <a:pt x="10506" y="37064"/>
                  </a:cubicBezTo>
                  <a:cubicBezTo>
                    <a:pt x="10601" y="37121"/>
                    <a:pt x="10725" y="37055"/>
                    <a:pt x="10754" y="36950"/>
                  </a:cubicBezTo>
                  <a:cubicBezTo>
                    <a:pt x="13249" y="24777"/>
                    <a:pt x="15488" y="12508"/>
                    <a:pt x="17583" y="193"/>
                  </a:cubicBezTo>
                  <a:cubicBezTo>
                    <a:pt x="17602" y="88"/>
                    <a:pt x="17507" y="-17"/>
                    <a:pt x="17393" y="2"/>
                  </a:cubicBezTo>
                  <a:cubicBezTo>
                    <a:pt x="7601" y="1240"/>
                    <a:pt x="0" y="9508"/>
                    <a:pt x="0" y="19633"/>
                  </a:cubicBezTo>
                  <a:close/>
                </a:path>
              </a:pathLst>
            </a:custGeom>
            <a:solidFill>
              <a:srgbClr val="CCCCCC"/>
            </a:solidFill>
            <a:ln w="9525" cap="flat">
              <a:noFill/>
              <a:prstDash val="solid"/>
              <a:miter/>
            </a:ln>
          </p:spPr>
          <p:txBody>
            <a:bodyPr rtlCol="0" anchor="ctr"/>
            <a:lstStyle/>
            <a:p>
              <a:endParaRPr lang="en-US"/>
            </a:p>
          </p:txBody>
        </p:sp>
        <p:sp>
          <p:nvSpPr>
            <p:cNvPr id="581" name="Freeform: Shape 580">
              <a:extLst>
                <a:ext uri="{FF2B5EF4-FFF2-40B4-BE49-F238E27FC236}">
                  <a16:creationId xmlns:a16="http://schemas.microsoft.com/office/drawing/2014/main" id="{842F5373-AE59-4F60-AEA0-F5A1696461CD}"/>
                </a:ext>
              </a:extLst>
            </p:cNvPr>
            <p:cNvSpPr/>
            <p:nvPr/>
          </p:nvSpPr>
          <p:spPr>
            <a:xfrm>
              <a:off x="5689958"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582" name="Freeform: Shape 581">
              <a:extLst>
                <a:ext uri="{FF2B5EF4-FFF2-40B4-BE49-F238E27FC236}">
                  <a16:creationId xmlns:a16="http://schemas.microsoft.com/office/drawing/2014/main" id="{66563E40-20FB-4CC7-86C0-48C99CB5E14A}"/>
                </a:ext>
              </a:extLst>
            </p:cNvPr>
            <p:cNvSpPr/>
            <p:nvPr/>
          </p:nvSpPr>
          <p:spPr>
            <a:xfrm>
              <a:off x="6235369"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83" name="Freeform: Shape 582">
              <a:extLst>
                <a:ext uri="{FF2B5EF4-FFF2-40B4-BE49-F238E27FC236}">
                  <a16:creationId xmlns:a16="http://schemas.microsoft.com/office/drawing/2014/main" id="{864EB183-0DCE-4E2A-A0F9-2940BB851A74}"/>
                </a:ext>
              </a:extLst>
            </p:cNvPr>
            <p:cNvSpPr/>
            <p:nvPr/>
          </p:nvSpPr>
          <p:spPr>
            <a:xfrm>
              <a:off x="5923702"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584" name="Freeform: Shape 583">
              <a:extLst>
                <a:ext uri="{FF2B5EF4-FFF2-40B4-BE49-F238E27FC236}">
                  <a16:creationId xmlns:a16="http://schemas.microsoft.com/office/drawing/2014/main" id="{B8BE3237-43D4-4BC0-A3F1-90A1A1A0FF27}"/>
                </a:ext>
              </a:extLst>
            </p:cNvPr>
            <p:cNvSpPr/>
            <p:nvPr/>
          </p:nvSpPr>
          <p:spPr>
            <a:xfrm>
              <a:off x="6469113"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85" name="Freeform: Shape 584">
              <a:extLst>
                <a:ext uri="{FF2B5EF4-FFF2-40B4-BE49-F238E27FC236}">
                  <a16:creationId xmlns:a16="http://schemas.microsoft.com/office/drawing/2014/main" id="{16C5C12F-27F8-4341-922B-421F8F568718}"/>
                </a:ext>
              </a:extLst>
            </p:cNvPr>
            <p:cNvSpPr/>
            <p:nvPr/>
          </p:nvSpPr>
          <p:spPr>
            <a:xfrm>
              <a:off x="5767882"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86" name="Freeform: Shape 585">
              <a:extLst>
                <a:ext uri="{FF2B5EF4-FFF2-40B4-BE49-F238E27FC236}">
                  <a16:creationId xmlns:a16="http://schemas.microsoft.com/office/drawing/2014/main" id="{CAAC7D6A-8AB5-472F-A851-D0A1604265E6}"/>
                </a:ext>
              </a:extLst>
            </p:cNvPr>
            <p:cNvSpPr/>
            <p:nvPr/>
          </p:nvSpPr>
          <p:spPr>
            <a:xfrm>
              <a:off x="5534139"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87" name="Freeform: Shape 586">
              <a:extLst>
                <a:ext uri="{FF2B5EF4-FFF2-40B4-BE49-F238E27FC236}">
                  <a16:creationId xmlns:a16="http://schemas.microsoft.com/office/drawing/2014/main" id="{34F4C411-25D5-4CE0-9F24-FF709F45FB1B}"/>
                </a:ext>
              </a:extLst>
            </p:cNvPr>
            <p:cNvSpPr/>
            <p:nvPr/>
          </p:nvSpPr>
          <p:spPr>
            <a:xfrm>
              <a:off x="6079531"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588" name="Freeform: Shape 587">
              <a:extLst>
                <a:ext uri="{FF2B5EF4-FFF2-40B4-BE49-F238E27FC236}">
                  <a16:creationId xmlns:a16="http://schemas.microsoft.com/office/drawing/2014/main" id="{BB3BF081-172D-487B-9988-78302BD0F0DD}"/>
                </a:ext>
              </a:extLst>
            </p:cNvPr>
            <p:cNvSpPr/>
            <p:nvPr/>
          </p:nvSpPr>
          <p:spPr>
            <a:xfrm>
              <a:off x="5066642"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589" name="Freeform: Shape 588">
              <a:extLst>
                <a:ext uri="{FF2B5EF4-FFF2-40B4-BE49-F238E27FC236}">
                  <a16:creationId xmlns:a16="http://schemas.microsoft.com/office/drawing/2014/main" id="{542BFF36-4D21-4081-9E68-CD8633F8793F}"/>
                </a:ext>
              </a:extLst>
            </p:cNvPr>
            <p:cNvSpPr/>
            <p:nvPr/>
          </p:nvSpPr>
          <p:spPr>
            <a:xfrm>
              <a:off x="6702856"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90" name="Freeform: Shape 589">
              <a:extLst>
                <a:ext uri="{FF2B5EF4-FFF2-40B4-BE49-F238E27FC236}">
                  <a16:creationId xmlns:a16="http://schemas.microsoft.com/office/drawing/2014/main" id="{3BEF0FFB-1D2C-4B2F-81DF-8BC7564A2720}"/>
                </a:ext>
              </a:extLst>
            </p:cNvPr>
            <p:cNvSpPr/>
            <p:nvPr/>
          </p:nvSpPr>
          <p:spPr>
            <a:xfrm>
              <a:off x="6547018"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591" name="Freeform: Shape 590">
              <a:extLst>
                <a:ext uri="{FF2B5EF4-FFF2-40B4-BE49-F238E27FC236}">
                  <a16:creationId xmlns:a16="http://schemas.microsoft.com/office/drawing/2014/main" id="{C5A998CD-4A2D-4AB4-8C2D-EB92C30B51E8}"/>
                </a:ext>
              </a:extLst>
            </p:cNvPr>
            <p:cNvSpPr/>
            <p:nvPr/>
          </p:nvSpPr>
          <p:spPr>
            <a:xfrm>
              <a:off x="6157455"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92" name="Freeform: Shape 591">
              <a:extLst>
                <a:ext uri="{FF2B5EF4-FFF2-40B4-BE49-F238E27FC236}">
                  <a16:creationId xmlns:a16="http://schemas.microsoft.com/office/drawing/2014/main" id="{D36B6212-DED6-45DC-A574-0046BA20EAF0}"/>
                </a:ext>
              </a:extLst>
            </p:cNvPr>
            <p:cNvSpPr/>
            <p:nvPr/>
          </p:nvSpPr>
          <p:spPr>
            <a:xfrm>
              <a:off x="5300395"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93" name="Freeform: Shape 592">
              <a:extLst>
                <a:ext uri="{FF2B5EF4-FFF2-40B4-BE49-F238E27FC236}">
                  <a16:creationId xmlns:a16="http://schemas.microsoft.com/office/drawing/2014/main" id="{5A92EDEF-760D-4600-A86B-33FBCA410C44}"/>
                </a:ext>
              </a:extLst>
            </p:cNvPr>
            <p:cNvSpPr/>
            <p:nvPr/>
          </p:nvSpPr>
          <p:spPr>
            <a:xfrm>
              <a:off x="4910823"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94" name="Freeform: Shape 593">
              <a:extLst>
                <a:ext uri="{FF2B5EF4-FFF2-40B4-BE49-F238E27FC236}">
                  <a16:creationId xmlns:a16="http://schemas.microsoft.com/office/drawing/2014/main" id="{F154A738-5AEE-4DC1-957A-3782B8E25F1F}"/>
                </a:ext>
              </a:extLst>
            </p:cNvPr>
            <p:cNvSpPr/>
            <p:nvPr/>
          </p:nvSpPr>
          <p:spPr>
            <a:xfrm>
              <a:off x="4988737"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95" name="Freeform: Shape 594">
              <a:extLst>
                <a:ext uri="{FF2B5EF4-FFF2-40B4-BE49-F238E27FC236}">
                  <a16:creationId xmlns:a16="http://schemas.microsoft.com/office/drawing/2014/main" id="{A86309CA-A339-42B7-BBAD-3FC535F71944}"/>
                </a:ext>
              </a:extLst>
            </p:cNvPr>
            <p:cNvSpPr/>
            <p:nvPr/>
          </p:nvSpPr>
          <p:spPr>
            <a:xfrm>
              <a:off x="4545537" y="3051123"/>
              <a:ext cx="17585" cy="37079"/>
            </a:xfrm>
            <a:custGeom>
              <a:avLst/>
              <a:gdLst>
                <a:gd name="connsiteX0" fmla="*/ 17586 w 17585"/>
                <a:gd name="connsiteY0" fmla="*/ 19632 h 37079"/>
                <a:gd name="connsiteX1" fmla="*/ 193 w 17585"/>
                <a:gd name="connsiteY1" fmla="*/ 1 h 37079"/>
                <a:gd name="connsiteX2" fmla="*/ 2 w 17585"/>
                <a:gd name="connsiteY2" fmla="*/ 191 h 37079"/>
                <a:gd name="connsiteX3" fmla="*/ 6841 w 17585"/>
                <a:gd name="connsiteY3" fmla="*/ 36948 h 37079"/>
                <a:gd name="connsiteX4" fmla="*/ 7089 w 17585"/>
                <a:gd name="connsiteY4" fmla="*/ 37062 h 37079"/>
                <a:gd name="connsiteX5" fmla="*/ 17586 w 17585"/>
                <a:gd name="connsiteY5" fmla="*/ 19632 h 37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85" h="37079">
                  <a:moveTo>
                    <a:pt x="17586" y="19632"/>
                  </a:moveTo>
                  <a:cubicBezTo>
                    <a:pt x="17586" y="9507"/>
                    <a:pt x="9985" y="1239"/>
                    <a:pt x="193" y="1"/>
                  </a:cubicBezTo>
                  <a:cubicBezTo>
                    <a:pt x="79" y="-9"/>
                    <a:pt x="-17" y="86"/>
                    <a:pt x="2" y="191"/>
                  </a:cubicBezTo>
                  <a:cubicBezTo>
                    <a:pt x="2107" y="12507"/>
                    <a:pt x="4336" y="24775"/>
                    <a:pt x="6841" y="36948"/>
                  </a:cubicBezTo>
                  <a:cubicBezTo>
                    <a:pt x="6860" y="37053"/>
                    <a:pt x="6984" y="37110"/>
                    <a:pt x="7089" y="37062"/>
                  </a:cubicBezTo>
                  <a:cubicBezTo>
                    <a:pt x="13309" y="33710"/>
                    <a:pt x="17586" y="27204"/>
                    <a:pt x="17586" y="19632"/>
                  </a:cubicBezTo>
                  <a:close/>
                </a:path>
              </a:pathLst>
            </a:custGeom>
            <a:solidFill>
              <a:srgbClr val="CCCCCC"/>
            </a:solidFill>
            <a:ln w="9525" cap="flat">
              <a:noFill/>
              <a:prstDash val="solid"/>
              <a:miter/>
            </a:ln>
          </p:spPr>
          <p:txBody>
            <a:bodyPr rtlCol="0" anchor="ctr"/>
            <a:lstStyle/>
            <a:p>
              <a:endParaRPr lang="en-US"/>
            </a:p>
          </p:txBody>
        </p:sp>
        <p:sp>
          <p:nvSpPr>
            <p:cNvPr id="596" name="Freeform: Shape 595">
              <a:extLst>
                <a:ext uri="{FF2B5EF4-FFF2-40B4-BE49-F238E27FC236}">
                  <a16:creationId xmlns:a16="http://schemas.microsoft.com/office/drawing/2014/main" id="{D63933F8-2ADA-4B05-8874-7964C2EDF9DF}"/>
                </a:ext>
              </a:extLst>
            </p:cNvPr>
            <p:cNvSpPr/>
            <p:nvPr/>
          </p:nvSpPr>
          <p:spPr>
            <a:xfrm>
              <a:off x="6313274"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597" name="Freeform: Shape 596">
              <a:extLst>
                <a:ext uri="{FF2B5EF4-FFF2-40B4-BE49-F238E27FC236}">
                  <a16:creationId xmlns:a16="http://schemas.microsoft.com/office/drawing/2014/main" id="{B3BF6F6E-AAC6-42DD-BDD1-AB1376F7D7EF}"/>
                </a:ext>
              </a:extLst>
            </p:cNvPr>
            <p:cNvSpPr/>
            <p:nvPr/>
          </p:nvSpPr>
          <p:spPr>
            <a:xfrm>
              <a:off x="5222471"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598" name="Freeform: Shape 597">
              <a:extLst>
                <a:ext uri="{FF2B5EF4-FFF2-40B4-BE49-F238E27FC236}">
                  <a16:creationId xmlns:a16="http://schemas.microsoft.com/office/drawing/2014/main" id="{9EACC33D-2F7E-4C0B-A06A-8611C73BEF92}"/>
                </a:ext>
              </a:extLst>
            </p:cNvPr>
            <p:cNvSpPr/>
            <p:nvPr/>
          </p:nvSpPr>
          <p:spPr>
            <a:xfrm>
              <a:off x="4677079"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599" name="Freeform: Shape 598">
              <a:extLst>
                <a:ext uri="{FF2B5EF4-FFF2-40B4-BE49-F238E27FC236}">
                  <a16:creationId xmlns:a16="http://schemas.microsoft.com/office/drawing/2014/main" id="{182DA3DC-40AD-4A5D-87FC-C81E47C15F65}"/>
                </a:ext>
              </a:extLst>
            </p:cNvPr>
            <p:cNvSpPr/>
            <p:nvPr/>
          </p:nvSpPr>
          <p:spPr>
            <a:xfrm>
              <a:off x="5456215"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600" name="Freeform: Shape 599">
              <a:extLst>
                <a:ext uri="{FF2B5EF4-FFF2-40B4-BE49-F238E27FC236}">
                  <a16:creationId xmlns:a16="http://schemas.microsoft.com/office/drawing/2014/main" id="{3ED9527B-342C-4893-B20E-BEE5A4EAE4A4}"/>
                </a:ext>
              </a:extLst>
            </p:cNvPr>
            <p:cNvSpPr/>
            <p:nvPr/>
          </p:nvSpPr>
          <p:spPr>
            <a:xfrm>
              <a:off x="4599155"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81" y="8992"/>
                    <a:pt x="32890" y="0"/>
                    <a:pt x="21793" y="0"/>
                  </a:cubicBezTo>
                  <a:close/>
                </a:path>
              </a:pathLst>
            </a:custGeom>
            <a:solidFill>
              <a:srgbClr val="CCCCCC"/>
            </a:solidFill>
            <a:ln w="9525" cap="flat">
              <a:noFill/>
              <a:prstDash val="solid"/>
              <a:miter/>
            </a:ln>
          </p:spPr>
          <p:txBody>
            <a:bodyPr rtlCol="0" anchor="ctr"/>
            <a:lstStyle/>
            <a:p>
              <a:endParaRPr lang="en-US"/>
            </a:p>
          </p:txBody>
        </p:sp>
        <p:sp>
          <p:nvSpPr>
            <p:cNvPr id="601" name="Freeform: Shape 600">
              <a:extLst>
                <a:ext uri="{FF2B5EF4-FFF2-40B4-BE49-F238E27FC236}">
                  <a16:creationId xmlns:a16="http://schemas.microsoft.com/office/drawing/2014/main" id="{48C7B6E8-3CF8-4DB9-AA15-2C158569A361}"/>
                </a:ext>
              </a:extLst>
            </p:cNvPr>
            <p:cNvSpPr/>
            <p:nvPr/>
          </p:nvSpPr>
          <p:spPr>
            <a:xfrm>
              <a:off x="5612053"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602" name="Freeform: Shape 601">
              <a:extLst>
                <a:ext uri="{FF2B5EF4-FFF2-40B4-BE49-F238E27FC236}">
                  <a16:creationId xmlns:a16="http://schemas.microsoft.com/office/drawing/2014/main" id="{9B22FD9E-B877-4A2E-B0AF-1857F97052E5}"/>
                </a:ext>
              </a:extLst>
            </p:cNvPr>
            <p:cNvSpPr/>
            <p:nvPr/>
          </p:nvSpPr>
          <p:spPr>
            <a:xfrm>
              <a:off x="4754994" y="3050743"/>
              <a:ext cx="41871" cy="40157"/>
            </a:xfrm>
            <a:custGeom>
              <a:avLst/>
              <a:gdLst>
                <a:gd name="connsiteX0" fmla="*/ 21793 w 41871"/>
                <a:gd name="connsiteY0" fmla="*/ 0 h 40157"/>
                <a:gd name="connsiteX1" fmla="*/ 20079 w 41871"/>
                <a:gd name="connsiteY1" fmla="*/ 0 h 40157"/>
                <a:gd name="connsiteX2" fmla="*/ 0 w 41871"/>
                <a:gd name="connsiteY2" fmla="*/ 20079 h 40157"/>
                <a:gd name="connsiteX3" fmla="*/ 20079 w 41871"/>
                <a:gd name="connsiteY3" fmla="*/ 40157 h 40157"/>
                <a:gd name="connsiteX4" fmla="*/ 21793 w 41871"/>
                <a:gd name="connsiteY4" fmla="*/ 40157 h 40157"/>
                <a:gd name="connsiteX5" fmla="*/ 41872 w 41871"/>
                <a:gd name="connsiteY5" fmla="*/ 20079 h 40157"/>
                <a:gd name="connsiteX6" fmla="*/ 21793 w 41871"/>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1"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603" name="Freeform: Shape 602">
              <a:extLst>
                <a:ext uri="{FF2B5EF4-FFF2-40B4-BE49-F238E27FC236}">
                  <a16:creationId xmlns:a16="http://schemas.microsoft.com/office/drawing/2014/main" id="{6D3FBB20-3BEE-4589-A359-62EB3371A5D3}"/>
                </a:ext>
              </a:extLst>
            </p:cNvPr>
            <p:cNvSpPr/>
            <p:nvPr/>
          </p:nvSpPr>
          <p:spPr>
            <a:xfrm>
              <a:off x="6001626" y="3050743"/>
              <a:ext cx="41872" cy="40157"/>
            </a:xfrm>
            <a:custGeom>
              <a:avLst/>
              <a:gdLst>
                <a:gd name="connsiteX0" fmla="*/ 21793 w 41872"/>
                <a:gd name="connsiteY0" fmla="*/ 0 h 40157"/>
                <a:gd name="connsiteX1" fmla="*/ 20079 w 41872"/>
                <a:gd name="connsiteY1" fmla="*/ 0 h 40157"/>
                <a:gd name="connsiteX2" fmla="*/ 0 w 41872"/>
                <a:gd name="connsiteY2" fmla="*/ 20079 h 40157"/>
                <a:gd name="connsiteX3" fmla="*/ 20079 w 41872"/>
                <a:gd name="connsiteY3" fmla="*/ 40157 h 40157"/>
                <a:gd name="connsiteX4" fmla="*/ 21793 w 41872"/>
                <a:gd name="connsiteY4" fmla="*/ 40157 h 40157"/>
                <a:gd name="connsiteX5" fmla="*/ 41872 w 41872"/>
                <a:gd name="connsiteY5" fmla="*/ 20079 h 40157"/>
                <a:gd name="connsiteX6" fmla="*/ 21793 w 41872"/>
                <a:gd name="connsiteY6" fmla="*/ 0 h 40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872" h="40157">
                  <a:moveTo>
                    <a:pt x="21793" y="0"/>
                  </a:moveTo>
                  <a:lnTo>
                    <a:pt x="20079" y="0"/>
                  </a:lnTo>
                  <a:cubicBezTo>
                    <a:pt x="8992" y="0"/>
                    <a:pt x="0" y="8992"/>
                    <a:pt x="0" y="20079"/>
                  </a:cubicBezTo>
                  <a:cubicBezTo>
                    <a:pt x="0" y="31166"/>
                    <a:pt x="8992" y="40157"/>
                    <a:pt x="20079" y="40157"/>
                  </a:cubicBezTo>
                  <a:lnTo>
                    <a:pt x="21793" y="40157"/>
                  </a:lnTo>
                  <a:cubicBezTo>
                    <a:pt x="32880" y="40157"/>
                    <a:pt x="41872" y="31166"/>
                    <a:pt x="41872" y="20079"/>
                  </a:cubicBezTo>
                  <a:cubicBezTo>
                    <a:pt x="41872" y="8992"/>
                    <a:pt x="32880" y="0"/>
                    <a:pt x="21793" y="0"/>
                  </a:cubicBezTo>
                  <a:close/>
                </a:path>
              </a:pathLst>
            </a:custGeom>
            <a:solidFill>
              <a:srgbClr val="CCCCCC"/>
            </a:solidFill>
            <a:ln w="9525" cap="flat">
              <a:noFill/>
              <a:prstDash val="solid"/>
              <a:miter/>
            </a:ln>
          </p:spPr>
          <p:txBody>
            <a:bodyPr rtlCol="0" anchor="ctr"/>
            <a:lstStyle/>
            <a:p>
              <a:endParaRPr lang="en-US"/>
            </a:p>
          </p:txBody>
        </p:sp>
        <p:sp>
          <p:nvSpPr>
            <p:cNvPr id="604" name="Freeform: Shape 603">
              <a:extLst>
                <a:ext uri="{FF2B5EF4-FFF2-40B4-BE49-F238E27FC236}">
                  <a16:creationId xmlns:a16="http://schemas.microsoft.com/office/drawing/2014/main" id="{FD488140-9F59-4A00-AF95-1AF0A9F69942}"/>
                </a:ext>
              </a:extLst>
            </p:cNvPr>
            <p:cNvSpPr/>
            <p:nvPr/>
          </p:nvSpPr>
          <p:spPr>
            <a:xfrm>
              <a:off x="4989118"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05" name="Freeform: Shape 604">
              <a:extLst>
                <a:ext uri="{FF2B5EF4-FFF2-40B4-BE49-F238E27FC236}">
                  <a16:creationId xmlns:a16="http://schemas.microsoft.com/office/drawing/2014/main" id="{6A2C51F5-D82C-4C1B-B6E9-CF2B93E4A68F}"/>
                </a:ext>
              </a:extLst>
            </p:cNvPr>
            <p:cNvSpPr/>
            <p:nvPr/>
          </p:nvSpPr>
          <p:spPr>
            <a:xfrm>
              <a:off x="6313655"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06" name="Freeform: Shape 605">
              <a:extLst>
                <a:ext uri="{FF2B5EF4-FFF2-40B4-BE49-F238E27FC236}">
                  <a16:creationId xmlns:a16="http://schemas.microsoft.com/office/drawing/2014/main" id="{34CE9F27-B57C-4ACF-92B7-3AB1C6C1E2DC}"/>
                </a:ext>
              </a:extLst>
            </p:cNvPr>
            <p:cNvSpPr/>
            <p:nvPr/>
          </p:nvSpPr>
          <p:spPr>
            <a:xfrm>
              <a:off x="4599536"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07" name="Freeform: Shape 606">
              <a:extLst>
                <a:ext uri="{FF2B5EF4-FFF2-40B4-BE49-F238E27FC236}">
                  <a16:creationId xmlns:a16="http://schemas.microsoft.com/office/drawing/2014/main" id="{23D780EC-BA06-462F-AAC5-46AFDFD800E4}"/>
                </a:ext>
              </a:extLst>
            </p:cNvPr>
            <p:cNvSpPr/>
            <p:nvPr/>
          </p:nvSpPr>
          <p:spPr>
            <a:xfrm>
              <a:off x="6002007"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08" name="Freeform: Shape 607">
              <a:extLst>
                <a:ext uri="{FF2B5EF4-FFF2-40B4-BE49-F238E27FC236}">
                  <a16:creationId xmlns:a16="http://schemas.microsoft.com/office/drawing/2014/main" id="{2931AB19-49C0-478B-9FB6-613A95F3C15B}"/>
                </a:ext>
              </a:extLst>
            </p:cNvPr>
            <p:cNvSpPr/>
            <p:nvPr/>
          </p:nvSpPr>
          <p:spPr>
            <a:xfrm>
              <a:off x="5690339"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09" name="Freeform: Shape 608">
              <a:extLst>
                <a:ext uri="{FF2B5EF4-FFF2-40B4-BE49-F238E27FC236}">
                  <a16:creationId xmlns:a16="http://schemas.microsoft.com/office/drawing/2014/main" id="{436362BE-0912-4A72-A1BF-5E5DB1D34991}"/>
                </a:ext>
              </a:extLst>
            </p:cNvPr>
            <p:cNvSpPr/>
            <p:nvPr/>
          </p:nvSpPr>
          <p:spPr>
            <a:xfrm>
              <a:off x="5300776"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10" name="Freeform: Shape 609">
              <a:extLst>
                <a:ext uri="{FF2B5EF4-FFF2-40B4-BE49-F238E27FC236}">
                  <a16:creationId xmlns:a16="http://schemas.microsoft.com/office/drawing/2014/main" id="{59A5CF40-BAA8-48EC-AA14-F3353FE0F72A}"/>
                </a:ext>
              </a:extLst>
            </p:cNvPr>
            <p:cNvSpPr/>
            <p:nvPr/>
          </p:nvSpPr>
          <p:spPr>
            <a:xfrm>
              <a:off x="5612434"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11" name="Freeform: Shape 610">
              <a:extLst>
                <a:ext uri="{FF2B5EF4-FFF2-40B4-BE49-F238E27FC236}">
                  <a16:creationId xmlns:a16="http://schemas.microsoft.com/office/drawing/2014/main" id="{D85566E6-4C5D-4E83-833F-4218449DA4D4}"/>
                </a:ext>
              </a:extLst>
            </p:cNvPr>
            <p:cNvSpPr/>
            <p:nvPr/>
          </p:nvSpPr>
          <p:spPr>
            <a:xfrm>
              <a:off x="5144947"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12" name="Freeform: Shape 611">
              <a:extLst>
                <a:ext uri="{FF2B5EF4-FFF2-40B4-BE49-F238E27FC236}">
                  <a16:creationId xmlns:a16="http://schemas.microsoft.com/office/drawing/2014/main" id="{6E14718F-B956-4D8B-A5D2-2FA9F89E659E}"/>
                </a:ext>
              </a:extLst>
            </p:cNvPr>
            <p:cNvSpPr/>
            <p:nvPr/>
          </p:nvSpPr>
          <p:spPr>
            <a:xfrm>
              <a:off x="4911204"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13" name="Freeform: Shape 612">
              <a:extLst>
                <a:ext uri="{FF2B5EF4-FFF2-40B4-BE49-F238E27FC236}">
                  <a16:creationId xmlns:a16="http://schemas.microsoft.com/office/drawing/2014/main" id="{CD93A919-EE99-4A5A-833A-D1C142664F4A}"/>
                </a:ext>
              </a:extLst>
            </p:cNvPr>
            <p:cNvSpPr/>
            <p:nvPr/>
          </p:nvSpPr>
          <p:spPr>
            <a:xfrm>
              <a:off x="6079912"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14" name="Freeform: Shape 613">
              <a:extLst>
                <a:ext uri="{FF2B5EF4-FFF2-40B4-BE49-F238E27FC236}">
                  <a16:creationId xmlns:a16="http://schemas.microsoft.com/office/drawing/2014/main" id="{0FE2555E-45CF-43E5-9F2F-45EA0331A621}"/>
                </a:ext>
              </a:extLst>
            </p:cNvPr>
            <p:cNvSpPr/>
            <p:nvPr/>
          </p:nvSpPr>
          <p:spPr>
            <a:xfrm>
              <a:off x="5067023"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15" name="Freeform: Shape 614">
              <a:extLst>
                <a:ext uri="{FF2B5EF4-FFF2-40B4-BE49-F238E27FC236}">
                  <a16:creationId xmlns:a16="http://schemas.microsoft.com/office/drawing/2014/main" id="{F9DCE23B-7073-4BE1-A0A7-CBE83CF98B0E}"/>
                </a:ext>
              </a:extLst>
            </p:cNvPr>
            <p:cNvSpPr/>
            <p:nvPr/>
          </p:nvSpPr>
          <p:spPr>
            <a:xfrm>
              <a:off x="6547399"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16" name="Freeform: Shape 615">
              <a:extLst>
                <a:ext uri="{FF2B5EF4-FFF2-40B4-BE49-F238E27FC236}">
                  <a16:creationId xmlns:a16="http://schemas.microsoft.com/office/drawing/2014/main" id="{1EF99D80-80AA-4ED4-8CBD-9CE1154DA29A}"/>
                </a:ext>
              </a:extLst>
            </p:cNvPr>
            <p:cNvSpPr/>
            <p:nvPr/>
          </p:nvSpPr>
          <p:spPr>
            <a:xfrm>
              <a:off x="5534520"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17" name="Freeform: Shape 616">
              <a:extLst>
                <a:ext uri="{FF2B5EF4-FFF2-40B4-BE49-F238E27FC236}">
                  <a16:creationId xmlns:a16="http://schemas.microsoft.com/office/drawing/2014/main" id="{C21B542C-5BBC-493F-88E9-C80124909515}"/>
                </a:ext>
              </a:extLst>
            </p:cNvPr>
            <p:cNvSpPr/>
            <p:nvPr/>
          </p:nvSpPr>
          <p:spPr>
            <a:xfrm>
              <a:off x="6703237"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18" name="Freeform: Shape 617">
              <a:extLst>
                <a:ext uri="{FF2B5EF4-FFF2-40B4-BE49-F238E27FC236}">
                  <a16:creationId xmlns:a16="http://schemas.microsoft.com/office/drawing/2014/main" id="{27008BE4-170F-4011-B2DC-262E4D86D1B6}"/>
                </a:ext>
              </a:extLst>
            </p:cNvPr>
            <p:cNvSpPr/>
            <p:nvPr/>
          </p:nvSpPr>
          <p:spPr>
            <a:xfrm>
              <a:off x="6157836"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19" name="Freeform: Shape 618">
              <a:extLst>
                <a:ext uri="{FF2B5EF4-FFF2-40B4-BE49-F238E27FC236}">
                  <a16:creationId xmlns:a16="http://schemas.microsoft.com/office/drawing/2014/main" id="{31F2A275-A896-4D8D-8FAB-1FA0AD020BCE}"/>
                </a:ext>
              </a:extLst>
            </p:cNvPr>
            <p:cNvSpPr/>
            <p:nvPr/>
          </p:nvSpPr>
          <p:spPr>
            <a:xfrm>
              <a:off x="5222852"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20" name="Freeform: Shape 619">
              <a:extLst>
                <a:ext uri="{FF2B5EF4-FFF2-40B4-BE49-F238E27FC236}">
                  <a16:creationId xmlns:a16="http://schemas.microsoft.com/office/drawing/2014/main" id="{26457FBE-6EA7-44D3-8B13-4C4C0F77512F}"/>
                </a:ext>
              </a:extLst>
            </p:cNvPr>
            <p:cNvSpPr/>
            <p:nvPr/>
          </p:nvSpPr>
          <p:spPr>
            <a:xfrm>
              <a:off x="5768263"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21" name="Freeform: Shape 620">
              <a:extLst>
                <a:ext uri="{FF2B5EF4-FFF2-40B4-BE49-F238E27FC236}">
                  <a16:creationId xmlns:a16="http://schemas.microsoft.com/office/drawing/2014/main" id="{7D9BCBB2-9B4E-4073-A16D-4BFB1CBB8423}"/>
                </a:ext>
              </a:extLst>
            </p:cNvPr>
            <p:cNvSpPr/>
            <p:nvPr/>
          </p:nvSpPr>
          <p:spPr>
            <a:xfrm>
              <a:off x="5846178" y="3111474"/>
              <a:ext cx="41109" cy="39395"/>
            </a:xfrm>
            <a:custGeom>
              <a:avLst/>
              <a:gdLst>
                <a:gd name="connsiteX0" fmla="*/ 19698 w 41109"/>
                <a:gd name="connsiteY0" fmla="*/ 39395 h 39395"/>
                <a:gd name="connsiteX1" fmla="*/ 21412 w 41109"/>
                <a:gd name="connsiteY1" fmla="*/ 39395 h 39395"/>
                <a:gd name="connsiteX2" fmla="*/ 41110 w 41109"/>
                <a:gd name="connsiteY2" fmla="*/ 19698 h 39395"/>
                <a:gd name="connsiteX3" fmla="*/ 21412 w 41109"/>
                <a:gd name="connsiteY3" fmla="*/ 0 h 39395"/>
                <a:gd name="connsiteX4" fmla="*/ 19698 w 41109"/>
                <a:gd name="connsiteY4" fmla="*/ 0 h 39395"/>
                <a:gd name="connsiteX5" fmla="*/ 0 w 41109"/>
                <a:gd name="connsiteY5" fmla="*/ 19698 h 39395"/>
                <a:gd name="connsiteX6" fmla="*/ 19698 w 41109"/>
                <a:gd name="connsiteY6" fmla="*/ 39395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19698" y="39395"/>
                  </a:moveTo>
                  <a:lnTo>
                    <a:pt x="21412" y="39395"/>
                  </a:lnTo>
                  <a:cubicBezTo>
                    <a:pt x="32290" y="39395"/>
                    <a:pt x="41110" y="30575"/>
                    <a:pt x="41110" y="19698"/>
                  </a:cubicBezTo>
                  <a:cubicBezTo>
                    <a:pt x="41110" y="8820"/>
                    <a:pt x="32290" y="0"/>
                    <a:pt x="21412" y="0"/>
                  </a:cubicBezTo>
                  <a:lnTo>
                    <a:pt x="19698" y="0"/>
                  </a:lnTo>
                  <a:cubicBezTo>
                    <a:pt x="8820" y="0"/>
                    <a:pt x="0" y="8820"/>
                    <a:pt x="0" y="19698"/>
                  </a:cubicBezTo>
                  <a:cubicBezTo>
                    <a:pt x="0" y="30575"/>
                    <a:pt x="8820" y="39395"/>
                    <a:pt x="19698" y="39395"/>
                  </a:cubicBezTo>
                  <a:close/>
                </a:path>
              </a:pathLst>
            </a:custGeom>
            <a:solidFill>
              <a:srgbClr val="CCCCCC"/>
            </a:solidFill>
            <a:ln w="9525" cap="flat">
              <a:noFill/>
              <a:prstDash val="solid"/>
              <a:miter/>
            </a:ln>
          </p:spPr>
          <p:txBody>
            <a:bodyPr rtlCol="0" anchor="ctr"/>
            <a:lstStyle/>
            <a:p>
              <a:endParaRPr lang="en-US"/>
            </a:p>
          </p:txBody>
        </p:sp>
        <p:sp>
          <p:nvSpPr>
            <p:cNvPr id="622" name="Freeform: Shape 621">
              <a:extLst>
                <a:ext uri="{FF2B5EF4-FFF2-40B4-BE49-F238E27FC236}">
                  <a16:creationId xmlns:a16="http://schemas.microsoft.com/office/drawing/2014/main" id="{F9B6EBCD-F338-4C5B-B42C-1436467527CD}"/>
                </a:ext>
              </a:extLst>
            </p:cNvPr>
            <p:cNvSpPr/>
            <p:nvPr/>
          </p:nvSpPr>
          <p:spPr>
            <a:xfrm>
              <a:off x="4677460"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23" name="Freeform: Shape 622">
              <a:extLst>
                <a:ext uri="{FF2B5EF4-FFF2-40B4-BE49-F238E27FC236}">
                  <a16:creationId xmlns:a16="http://schemas.microsoft.com/office/drawing/2014/main" id="{48D15766-0926-4D6A-9D6F-6B72C544D704}"/>
                </a:ext>
              </a:extLst>
            </p:cNvPr>
            <p:cNvSpPr/>
            <p:nvPr/>
          </p:nvSpPr>
          <p:spPr>
            <a:xfrm>
              <a:off x="6235750"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24" name="Freeform: Shape 623">
              <a:extLst>
                <a:ext uri="{FF2B5EF4-FFF2-40B4-BE49-F238E27FC236}">
                  <a16:creationId xmlns:a16="http://schemas.microsoft.com/office/drawing/2014/main" id="{952FCD2F-3916-4305-B4DF-84150368029A}"/>
                </a:ext>
              </a:extLst>
            </p:cNvPr>
            <p:cNvSpPr/>
            <p:nvPr/>
          </p:nvSpPr>
          <p:spPr>
            <a:xfrm>
              <a:off x="5456596"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25" name="Freeform: Shape 624">
              <a:extLst>
                <a:ext uri="{FF2B5EF4-FFF2-40B4-BE49-F238E27FC236}">
                  <a16:creationId xmlns:a16="http://schemas.microsoft.com/office/drawing/2014/main" id="{E06DDBDD-5BC7-47B6-9F4B-BC82DA6EE211}"/>
                </a:ext>
              </a:extLst>
            </p:cNvPr>
            <p:cNvSpPr/>
            <p:nvPr/>
          </p:nvSpPr>
          <p:spPr>
            <a:xfrm>
              <a:off x="6625323"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26" name="Freeform: Shape 625">
              <a:extLst>
                <a:ext uri="{FF2B5EF4-FFF2-40B4-BE49-F238E27FC236}">
                  <a16:creationId xmlns:a16="http://schemas.microsoft.com/office/drawing/2014/main" id="{AD1CF140-3338-4683-B9FE-3590DB1615AD}"/>
                </a:ext>
              </a:extLst>
            </p:cNvPr>
            <p:cNvSpPr/>
            <p:nvPr/>
          </p:nvSpPr>
          <p:spPr>
            <a:xfrm>
              <a:off x="5924083"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27" name="Freeform: Shape 626">
              <a:extLst>
                <a:ext uri="{FF2B5EF4-FFF2-40B4-BE49-F238E27FC236}">
                  <a16:creationId xmlns:a16="http://schemas.microsoft.com/office/drawing/2014/main" id="{46B2CA02-3E95-4ECC-8408-F8B6EE754CB6}"/>
                </a:ext>
              </a:extLst>
            </p:cNvPr>
            <p:cNvSpPr/>
            <p:nvPr/>
          </p:nvSpPr>
          <p:spPr>
            <a:xfrm>
              <a:off x="4833280"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28" name="Freeform: Shape 627">
              <a:extLst>
                <a:ext uri="{FF2B5EF4-FFF2-40B4-BE49-F238E27FC236}">
                  <a16:creationId xmlns:a16="http://schemas.microsoft.com/office/drawing/2014/main" id="{8BF4BD26-AD1C-4667-AE0B-4249F4F62CAF}"/>
                </a:ext>
              </a:extLst>
            </p:cNvPr>
            <p:cNvSpPr/>
            <p:nvPr/>
          </p:nvSpPr>
          <p:spPr>
            <a:xfrm>
              <a:off x="6469494"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29" name="Freeform: Shape 628">
              <a:extLst>
                <a:ext uri="{FF2B5EF4-FFF2-40B4-BE49-F238E27FC236}">
                  <a16:creationId xmlns:a16="http://schemas.microsoft.com/office/drawing/2014/main" id="{42A6D66C-07F5-4345-B50D-53652AA0A0E4}"/>
                </a:ext>
              </a:extLst>
            </p:cNvPr>
            <p:cNvSpPr/>
            <p:nvPr/>
          </p:nvSpPr>
          <p:spPr>
            <a:xfrm>
              <a:off x="6391579"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80" y="0"/>
                    <a:pt x="21412" y="0"/>
                  </a:cubicBezTo>
                  <a:close/>
                </a:path>
              </a:pathLst>
            </a:custGeom>
            <a:solidFill>
              <a:srgbClr val="CCCCCC"/>
            </a:solidFill>
            <a:ln w="9525" cap="flat">
              <a:noFill/>
              <a:prstDash val="solid"/>
              <a:miter/>
            </a:ln>
          </p:spPr>
          <p:txBody>
            <a:bodyPr rtlCol="0" anchor="ctr"/>
            <a:lstStyle/>
            <a:p>
              <a:endParaRPr lang="en-US"/>
            </a:p>
          </p:txBody>
        </p:sp>
        <p:sp>
          <p:nvSpPr>
            <p:cNvPr id="630" name="Freeform: Shape 629">
              <a:extLst>
                <a:ext uri="{FF2B5EF4-FFF2-40B4-BE49-F238E27FC236}">
                  <a16:creationId xmlns:a16="http://schemas.microsoft.com/office/drawing/2014/main" id="{F6E2D5AC-B498-45F3-8CBF-1CF0DF397158}"/>
                </a:ext>
              </a:extLst>
            </p:cNvPr>
            <p:cNvSpPr/>
            <p:nvPr/>
          </p:nvSpPr>
          <p:spPr>
            <a:xfrm>
              <a:off x="4755375"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31" name="Freeform: Shape 630">
              <a:extLst>
                <a:ext uri="{FF2B5EF4-FFF2-40B4-BE49-F238E27FC236}">
                  <a16:creationId xmlns:a16="http://schemas.microsoft.com/office/drawing/2014/main" id="{1B4A0A4F-39C0-4F24-BA2B-85BCEE8FEDC4}"/>
                </a:ext>
              </a:extLst>
            </p:cNvPr>
            <p:cNvSpPr/>
            <p:nvPr/>
          </p:nvSpPr>
          <p:spPr>
            <a:xfrm>
              <a:off x="5378691" y="3111484"/>
              <a:ext cx="41109" cy="39395"/>
            </a:xfrm>
            <a:custGeom>
              <a:avLst/>
              <a:gdLst>
                <a:gd name="connsiteX0" fmla="*/ 21412 w 41109"/>
                <a:gd name="connsiteY0" fmla="*/ 0 h 39395"/>
                <a:gd name="connsiteX1" fmla="*/ 19698 w 41109"/>
                <a:gd name="connsiteY1" fmla="*/ 0 h 39395"/>
                <a:gd name="connsiteX2" fmla="*/ 0 w 41109"/>
                <a:gd name="connsiteY2" fmla="*/ 19698 h 39395"/>
                <a:gd name="connsiteX3" fmla="*/ 19698 w 41109"/>
                <a:gd name="connsiteY3" fmla="*/ 39395 h 39395"/>
                <a:gd name="connsiteX4" fmla="*/ 21412 w 41109"/>
                <a:gd name="connsiteY4" fmla="*/ 39395 h 39395"/>
                <a:gd name="connsiteX5" fmla="*/ 41110 w 41109"/>
                <a:gd name="connsiteY5" fmla="*/ 19698 h 39395"/>
                <a:gd name="connsiteX6" fmla="*/ 21412 w 41109"/>
                <a:gd name="connsiteY6" fmla="*/ 0 h 39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109" h="39395">
                  <a:moveTo>
                    <a:pt x="21412" y="0"/>
                  </a:moveTo>
                  <a:lnTo>
                    <a:pt x="19698" y="0"/>
                  </a:lnTo>
                  <a:cubicBezTo>
                    <a:pt x="8820" y="0"/>
                    <a:pt x="0" y="8820"/>
                    <a:pt x="0" y="19698"/>
                  </a:cubicBezTo>
                  <a:cubicBezTo>
                    <a:pt x="0" y="30575"/>
                    <a:pt x="8820" y="39395"/>
                    <a:pt x="19698" y="39395"/>
                  </a:cubicBezTo>
                  <a:lnTo>
                    <a:pt x="21412" y="39395"/>
                  </a:lnTo>
                  <a:cubicBezTo>
                    <a:pt x="32290" y="39395"/>
                    <a:pt x="41110" y="30575"/>
                    <a:pt x="41110" y="19698"/>
                  </a:cubicBezTo>
                  <a:cubicBezTo>
                    <a:pt x="41110" y="8820"/>
                    <a:pt x="32290" y="0"/>
                    <a:pt x="21412" y="0"/>
                  </a:cubicBezTo>
                  <a:close/>
                </a:path>
              </a:pathLst>
            </a:custGeom>
            <a:solidFill>
              <a:srgbClr val="CCCCCC"/>
            </a:solidFill>
            <a:ln w="9525" cap="flat">
              <a:noFill/>
              <a:prstDash val="solid"/>
              <a:miter/>
            </a:ln>
          </p:spPr>
          <p:txBody>
            <a:bodyPr rtlCol="0" anchor="ctr"/>
            <a:lstStyle/>
            <a:p>
              <a:endParaRPr lang="en-US"/>
            </a:p>
          </p:txBody>
        </p:sp>
        <p:sp>
          <p:nvSpPr>
            <p:cNvPr id="632" name="Freeform: Shape 631">
              <a:extLst>
                <a:ext uri="{FF2B5EF4-FFF2-40B4-BE49-F238E27FC236}">
                  <a16:creationId xmlns:a16="http://schemas.microsoft.com/office/drawing/2014/main" id="{42425FB4-76C0-4003-9F77-AF2E231EFFB4}"/>
                </a:ext>
              </a:extLst>
            </p:cNvPr>
            <p:cNvSpPr/>
            <p:nvPr/>
          </p:nvSpPr>
          <p:spPr>
            <a:xfrm>
              <a:off x="6703628"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33" name="Freeform: Shape 632">
              <a:extLst>
                <a:ext uri="{FF2B5EF4-FFF2-40B4-BE49-F238E27FC236}">
                  <a16:creationId xmlns:a16="http://schemas.microsoft.com/office/drawing/2014/main" id="{F52B49B4-D605-4C96-A5FF-C396A1608A8C}"/>
                </a:ext>
              </a:extLst>
            </p:cNvPr>
            <p:cNvSpPr/>
            <p:nvPr/>
          </p:nvSpPr>
          <p:spPr>
            <a:xfrm>
              <a:off x="6080302"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34" name="Freeform: Shape 633">
              <a:extLst>
                <a:ext uri="{FF2B5EF4-FFF2-40B4-BE49-F238E27FC236}">
                  <a16:creationId xmlns:a16="http://schemas.microsoft.com/office/drawing/2014/main" id="{DB4404A1-ABEF-41FC-9AEF-8CAABD5A4680}"/>
                </a:ext>
              </a:extLst>
            </p:cNvPr>
            <p:cNvSpPr/>
            <p:nvPr/>
          </p:nvSpPr>
          <p:spPr>
            <a:xfrm>
              <a:off x="4599927"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35" name="Freeform: Shape 634">
              <a:extLst>
                <a:ext uri="{FF2B5EF4-FFF2-40B4-BE49-F238E27FC236}">
                  <a16:creationId xmlns:a16="http://schemas.microsoft.com/office/drawing/2014/main" id="{BE84009D-0E29-4ACA-B4B1-39BFE706838A}"/>
                </a:ext>
              </a:extLst>
            </p:cNvPr>
            <p:cNvSpPr/>
            <p:nvPr/>
          </p:nvSpPr>
          <p:spPr>
            <a:xfrm>
              <a:off x="5456986"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36" name="Freeform: Shape 635">
              <a:extLst>
                <a:ext uri="{FF2B5EF4-FFF2-40B4-BE49-F238E27FC236}">
                  <a16:creationId xmlns:a16="http://schemas.microsoft.com/office/drawing/2014/main" id="{34270F32-A883-4FED-952A-8322600AC24B}"/>
                </a:ext>
              </a:extLst>
            </p:cNvPr>
            <p:cNvSpPr/>
            <p:nvPr/>
          </p:nvSpPr>
          <p:spPr>
            <a:xfrm>
              <a:off x="6469884"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37" name="Freeform: Shape 636">
              <a:extLst>
                <a:ext uri="{FF2B5EF4-FFF2-40B4-BE49-F238E27FC236}">
                  <a16:creationId xmlns:a16="http://schemas.microsoft.com/office/drawing/2014/main" id="{6C9FCC30-DA97-4756-B78F-9789C7E91C4C}"/>
                </a:ext>
              </a:extLst>
            </p:cNvPr>
            <p:cNvSpPr/>
            <p:nvPr/>
          </p:nvSpPr>
          <p:spPr>
            <a:xfrm>
              <a:off x="5924473"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38" name="Freeform: Shape 637">
              <a:extLst>
                <a:ext uri="{FF2B5EF4-FFF2-40B4-BE49-F238E27FC236}">
                  <a16:creationId xmlns:a16="http://schemas.microsoft.com/office/drawing/2014/main" id="{54E2F7B3-DF1D-4443-A6BE-00C699D70C94}"/>
                </a:ext>
              </a:extLst>
            </p:cNvPr>
            <p:cNvSpPr/>
            <p:nvPr/>
          </p:nvSpPr>
          <p:spPr>
            <a:xfrm>
              <a:off x="6391970"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39" name="Freeform: Shape 638">
              <a:extLst>
                <a:ext uri="{FF2B5EF4-FFF2-40B4-BE49-F238E27FC236}">
                  <a16:creationId xmlns:a16="http://schemas.microsoft.com/office/drawing/2014/main" id="{C5F88C7B-F652-4093-AF72-BFABDA153E30}"/>
                </a:ext>
              </a:extLst>
            </p:cNvPr>
            <p:cNvSpPr/>
            <p:nvPr/>
          </p:nvSpPr>
          <p:spPr>
            <a:xfrm>
              <a:off x="5379081"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40" name="Freeform: Shape 639">
              <a:extLst>
                <a:ext uri="{FF2B5EF4-FFF2-40B4-BE49-F238E27FC236}">
                  <a16:creationId xmlns:a16="http://schemas.microsoft.com/office/drawing/2014/main" id="{8C8CD625-E2F9-42CB-92A4-1BC91CBA266B}"/>
                </a:ext>
              </a:extLst>
            </p:cNvPr>
            <p:cNvSpPr/>
            <p:nvPr/>
          </p:nvSpPr>
          <p:spPr>
            <a:xfrm>
              <a:off x="4677851"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41" name="Freeform: Shape 640">
              <a:extLst>
                <a:ext uri="{FF2B5EF4-FFF2-40B4-BE49-F238E27FC236}">
                  <a16:creationId xmlns:a16="http://schemas.microsoft.com/office/drawing/2014/main" id="{0E91C9A7-F379-489E-8800-56E414813AD9}"/>
                </a:ext>
              </a:extLst>
            </p:cNvPr>
            <p:cNvSpPr/>
            <p:nvPr/>
          </p:nvSpPr>
          <p:spPr>
            <a:xfrm>
              <a:off x="5612825"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42" name="Freeform: Shape 641">
              <a:extLst>
                <a:ext uri="{FF2B5EF4-FFF2-40B4-BE49-F238E27FC236}">
                  <a16:creationId xmlns:a16="http://schemas.microsoft.com/office/drawing/2014/main" id="{6C4E3E1B-CB39-4508-A902-2B89F69C0F42}"/>
                </a:ext>
              </a:extLst>
            </p:cNvPr>
            <p:cNvSpPr/>
            <p:nvPr/>
          </p:nvSpPr>
          <p:spPr>
            <a:xfrm>
              <a:off x="5768654"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43" name="Freeform: Shape 642">
              <a:extLst>
                <a:ext uri="{FF2B5EF4-FFF2-40B4-BE49-F238E27FC236}">
                  <a16:creationId xmlns:a16="http://schemas.microsoft.com/office/drawing/2014/main" id="{D7CE27D4-47F4-4F44-8448-3629508A843C}"/>
                </a:ext>
              </a:extLst>
            </p:cNvPr>
            <p:cNvSpPr/>
            <p:nvPr/>
          </p:nvSpPr>
          <p:spPr>
            <a:xfrm>
              <a:off x="6158226"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44" name="Freeform: Shape 643">
              <a:extLst>
                <a:ext uri="{FF2B5EF4-FFF2-40B4-BE49-F238E27FC236}">
                  <a16:creationId xmlns:a16="http://schemas.microsoft.com/office/drawing/2014/main" id="{4C25111F-FB58-4A69-AAB7-1D4F78A14CE8}"/>
                </a:ext>
              </a:extLst>
            </p:cNvPr>
            <p:cNvSpPr/>
            <p:nvPr/>
          </p:nvSpPr>
          <p:spPr>
            <a:xfrm>
              <a:off x="5223243"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45" name="Freeform: Shape 644">
              <a:extLst>
                <a:ext uri="{FF2B5EF4-FFF2-40B4-BE49-F238E27FC236}">
                  <a16:creationId xmlns:a16="http://schemas.microsoft.com/office/drawing/2014/main" id="{F0FF3D47-A71D-4FF1-9614-E6FA3E2F5413}"/>
                </a:ext>
              </a:extLst>
            </p:cNvPr>
            <p:cNvSpPr/>
            <p:nvPr/>
          </p:nvSpPr>
          <p:spPr>
            <a:xfrm>
              <a:off x="5690730"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46" name="Freeform: Shape 645">
              <a:extLst>
                <a:ext uri="{FF2B5EF4-FFF2-40B4-BE49-F238E27FC236}">
                  <a16:creationId xmlns:a16="http://schemas.microsoft.com/office/drawing/2014/main" id="{2B4E6274-73E9-46C8-AE25-F7F7CB70928D}"/>
                </a:ext>
              </a:extLst>
            </p:cNvPr>
            <p:cNvSpPr/>
            <p:nvPr/>
          </p:nvSpPr>
          <p:spPr>
            <a:xfrm>
              <a:off x="6625713"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47" name="Freeform: Shape 646">
              <a:extLst>
                <a:ext uri="{FF2B5EF4-FFF2-40B4-BE49-F238E27FC236}">
                  <a16:creationId xmlns:a16="http://schemas.microsoft.com/office/drawing/2014/main" id="{37E6002C-BD83-424F-A687-00E2746E382A}"/>
                </a:ext>
              </a:extLst>
            </p:cNvPr>
            <p:cNvSpPr/>
            <p:nvPr/>
          </p:nvSpPr>
          <p:spPr>
            <a:xfrm>
              <a:off x="4755765"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48" name="Freeform: Shape 647">
              <a:extLst>
                <a:ext uri="{FF2B5EF4-FFF2-40B4-BE49-F238E27FC236}">
                  <a16:creationId xmlns:a16="http://schemas.microsoft.com/office/drawing/2014/main" id="{C65A2597-041E-42AA-8FC1-E49F8A0D0A9D}"/>
                </a:ext>
              </a:extLst>
            </p:cNvPr>
            <p:cNvSpPr/>
            <p:nvPr/>
          </p:nvSpPr>
          <p:spPr>
            <a:xfrm>
              <a:off x="4911594"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49" name="Freeform: Shape 648">
              <a:extLst>
                <a:ext uri="{FF2B5EF4-FFF2-40B4-BE49-F238E27FC236}">
                  <a16:creationId xmlns:a16="http://schemas.microsoft.com/office/drawing/2014/main" id="{B5F45280-C2A7-4AA3-8B28-719C0812C9EE}"/>
                </a:ext>
              </a:extLst>
            </p:cNvPr>
            <p:cNvSpPr/>
            <p:nvPr/>
          </p:nvSpPr>
          <p:spPr>
            <a:xfrm>
              <a:off x="5846568" y="3172225"/>
              <a:ext cx="40328" cy="38614"/>
            </a:xfrm>
            <a:custGeom>
              <a:avLst/>
              <a:gdLst>
                <a:gd name="connsiteX0" fmla="*/ 19307 w 40328"/>
                <a:gd name="connsiteY0" fmla="*/ 38614 h 38614"/>
                <a:gd name="connsiteX1" fmla="*/ 21022 w 40328"/>
                <a:gd name="connsiteY1" fmla="*/ 38614 h 38614"/>
                <a:gd name="connsiteX2" fmla="*/ 40329 w 40328"/>
                <a:gd name="connsiteY2" fmla="*/ 19307 h 38614"/>
                <a:gd name="connsiteX3" fmla="*/ 21022 w 40328"/>
                <a:gd name="connsiteY3" fmla="*/ 0 h 38614"/>
                <a:gd name="connsiteX4" fmla="*/ 19307 w 40328"/>
                <a:gd name="connsiteY4" fmla="*/ 0 h 38614"/>
                <a:gd name="connsiteX5" fmla="*/ 0 w 40328"/>
                <a:gd name="connsiteY5" fmla="*/ 19307 h 38614"/>
                <a:gd name="connsiteX6" fmla="*/ 19307 w 40328"/>
                <a:gd name="connsiteY6" fmla="*/ 38614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19307" y="38614"/>
                  </a:moveTo>
                  <a:lnTo>
                    <a:pt x="21022" y="38614"/>
                  </a:lnTo>
                  <a:cubicBezTo>
                    <a:pt x="31690" y="38614"/>
                    <a:pt x="40329" y="29975"/>
                    <a:pt x="40329" y="19307"/>
                  </a:cubicBezTo>
                  <a:cubicBezTo>
                    <a:pt x="40329" y="8639"/>
                    <a:pt x="31690" y="0"/>
                    <a:pt x="21022" y="0"/>
                  </a:cubicBezTo>
                  <a:lnTo>
                    <a:pt x="19307" y="0"/>
                  </a:lnTo>
                  <a:cubicBezTo>
                    <a:pt x="8639" y="0"/>
                    <a:pt x="0" y="8639"/>
                    <a:pt x="0" y="19307"/>
                  </a:cubicBezTo>
                  <a:cubicBezTo>
                    <a:pt x="0" y="29975"/>
                    <a:pt x="8639" y="38614"/>
                    <a:pt x="19307" y="38614"/>
                  </a:cubicBezTo>
                  <a:close/>
                </a:path>
              </a:pathLst>
            </a:custGeom>
            <a:solidFill>
              <a:srgbClr val="CCCCCC"/>
            </a:solidFill>
            <a:ln w="9525" cap="flat">
              <a:noFill/>
              <a:prstDash val="solid"/>
              <a:miter/>
            </a:ln>
          </p:spPr>
          <p:txBody>
            <a:bodyPr rtlCol="0" anchor="ctr"/>
            <a:lstStyle/>
            <a:p>
              <a:endParaRPr lang="en-US"/>
            </a:p>
          </p:txBody>
        </p:sp>
        <p:sp>
          <p:nvSpPr>
            <p:cNvPr id="650" name="Freeform: Shape 649">
              <a:extLst>
                <a:ext uri="{FF2B5EF4-FFF2-40B4-BE49-F238E27FC236}">
                  <a16:creationId xmlns:a16="http://schemas.microsoft.com/office/drawing/2014/main" id="{9313679B-CF2F-429C-93F2-5E33D68ED32A}"/>
                </a:ext>
              </a:extLst>
            </p:cNvPr>
            <p:cNvSpPr/>
            <p:nvPr/>
          </p:nvSpPr>
          <p:spPr>
            <a:xfrm>
              <a:off x="6547789"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51" name="Freeform: Shape 650">
              <a:extLst>
                <a:ext uri="{FF2B5EF4-FFF2-40B4-BE49-F238E27FC236}">
                  <a16:creationId xmlns:a16="http://schemas.microsoft.com/office/drawing/2014/main" id="{0DA2ED2A-4FBB-4F1B-87D9-55A444F047D4}"/>
                </a:ext>
              </a:extLst>
            </p:cNvPr>
            <p:cNvSpPr/>
            <p:nvPr/>
          </p:nvSpPr>
          <p:spPr>
            <a:xfrm>
              <a:off x="5301167"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52" name="Freeform: Shape 651">
              <a:extLst>
                <a:ext uri="{FF2B5EF4-FFF2-40B4-BE49-F238E27FC236}">
                  <a16:creationId xmlns:a16="http://schemas.microsoft.com/office/drawing/2014/main" id="{5023EDAC-BA2A-49A5-AFC2-85A8C775EC10}"/>
                </a:ext>
              </a:extLst>
            </p:cNvPr>
            <p:cNvSpPr/>
            <p:nvPr/>
          </p:nvSpPr>
          <p:spPr>
            <a:xfrm>
              <a:off x="5145338"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53" name="Freeform: Shape 652">
              <a:extLst>
                <a:ext uri="{FF2B5EF4-FFF2-40B4-BE49-F238E27FC236}">
                  <a16:creationId xmlns:a16="http://schemas.microsoft.com/office/drawing/2014/main" id="{EB7CAB56-7EB0-4542-8D18-C388BA680B05}"/>
                </a:ext>
              </a:extLst>
            </p:cNvPr>
            <p:cNvSpPr/>
            <p:nvPr/>
          </p:nvSpPr>
          <p:spPr>
            <a:xfrm>
              <a:off x="5534910"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54" name="Freeform: Shape 653">
              <a:extLst>
                <a:ext uri="{FF2B5EF4-FFF2-40B4-BE49-F238E27FC236}">
                  <a16:creationId xmlns:a16="http://schemas.microsoft.com/office/drawing/2014/main" id="{82E5154A-9491-4F9C-8765-F5AA207972B8}"/>
                </a:ext>
              </a:extLst>
            </p:cNvPr>
            <p:cNvSpPr/>
            <p:nvPr/>
          </p:nvSpPr>
          <p:spPr>
            <a:xfrm>
              <a:off x="5067414"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55" name="Freeform: Shape 654">
              <a:extLst>
                <a:ext uri="{FF2B5EF4-FFF2-40B4-BE49-F238E27FC236}">
                  <a16:creationId xmlns:a16="http://schemas.microsoft.com/office/drawing/2014/main" id="{95B8F17D-7180-486F-BD0D-F4E3CFE1C084}"/>
                </a:ext>
              </a:extLst>
            </p:cNvPr>
            <p:cNvSpPr/>
            <p:nvPr/>
          </p:nvSpPr>
          <p:spPr>
            <a:xfrm>
              <a:off x="4833670"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56" name="Freeform: Shape 655">
              <a:extLst>
                <a:ext uri="{FF2B5EF4-FFF2-40B4-BE49-F238E27FC236}">
                  <a16:creationId xmlns:a16="http://schemas.microsoft.com/office/drawing/2014/main" id="{8021F513-AD26-46ED-8241-0931C55D2A4D}"/>
                </a:ext>
              </a:extLst>
            </p:cNvPr>
            <p:cNvSpPr/>
            <p:nvPr/>
          </p:nvSpPr>
          <p:spPr>
            <a:xfrm>
              <a:off x="6002397"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57" name="Freeform: Shape 656">
              <a:extLst>
                <a:ext uri="{FF2B5EF4-FFF2-40B4-BE49-F238E27FC236}">
                  <a16:creationId xmlns:a16="http://schemas.microsoft.com/office/drawing/2014/main" id="{BD71E2A7-F838-46AA-9F87-4011CF126C7B}"/>
                </a:ext>
              </a:extLst>
            </p:cNvPr>
            <p:cNvSpPr/>
            <p:nvPr/>
          </p:nvSpPr>
          <p:spPr>
            <a:xfrm>
              <a:off x="4989509"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58" name="Freeform: Shape 657">
              <a:extLst>
                <a:ext uri="{FF2B5EF4-FFF2-40B4-BE49-F238E27FC236}">
                  <a16:creationId xmlns:a16="http://schemas.microsoft.com/office/drawing/2014/main" id="{C53209BC-A63D-440E-82CD-50AD1ECF4B7F}"/>
                </a:ext>
              </a:extLst>
            </p:cNvPr>
            <p:cNvSpPr/>
            <p:nvPr/>
          </p:nvSpPr>
          <p:spPr>
            <a:xfrm>
              <a:off x="6236141"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80" y="0"/>
                    <a:pt x="21022" y="0"/>
                  </a:cubicBezTo>
                  <a:close/>
                </a:path>
              </a:pathLst>
            </a:custGeom>
            <a:solidFill>
              <a:srgbClr val="CCCCCC"/>
            </a:solidFill>
            <a:ln w="9525" cap="flat">
              <a:noFill/>
              <a:prstDash val="solid"/>
              <a:miter/>
            </a:ln>
          </p:spPr>
          <p:txBody>
            <a:bodyPr rtlCol="0" anchor="ctr"/>
            <a:lstStyle/>
            <a:p>
              <a:endParaRPr lang="en-US"/>
            </a:p>
          </p:txBody>
        </p:sp>
        <p:sp>
          <p:nvSpPr>
            <p:cNvPr id="659" name="Freeform: Shape 658">
              <a:extLst>
                <a:ext uri="{FF2B5EF4-FFF2-40B4-BE49-F238E27FC236}">
                  <a16:creationId xmlns:a16="http://schemas.microsoft.com/office/drawing/2014/main" id="{21BEBC6C-3716-448E-B780-F17A0E9950B2}"/>
                </a:ext>
              </a:extLst>
            </p:cNvPr>
            <p:cNvSpPr/>
            <p:nvPr/>
          </p:nvSpPr>
          <p:spPr>
            <a:xfrm>
              <a:off x="6314046" y="3172225"/>
              <a:ext cx="40328" cy="38614"/>
            </a:xfrm>
            <a:custGeom>
              <a:avLst/>
              <a:gdLst>
                <a:gd name="connsiteX0" fmla="*/ 21022 w 40328"/>
                <a:gd name="connsiteY0" fmla="*/ 0 h 38614"/>
                <a:gd name="connsiteX1" fmla="*/ 19307 w 40328"/>
                <a:gd name="connsiteY1" fmla="*/ 0 h 38614"/>
                <a:gd name="connsiteX2" fmla="*/ 0 w 40328"/>
                <a:gd name="connsiteY2" fmla="*/ 19307 h 38614"/>
                <a:gd name="connsiteX3" fmla="*/ 19307 w 40328"/>
                <a:gd name="connsiteY3" fmla="*/ 38614 h 38614"/>
                <a:gd name="connsiteX4" fmla="*/ 21022 w 40328"/>
                <a:gd name="connsiteY4" fmla="*/ 38614 h 38614"/>
                <a:gd name="connsiteX5" fmla="*/ 40329 w 40328"/>
                <a:gd name="connsiteY5" fmla="*/ 19307 h 38614"/>
                <a:gd name="connsiteX6" fmla="*/ 21022 w 40328"/>
                <a:gd name="connsiteY6" fmla="*/ 0 h 38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28" h="38614">
                  <a:moveTo>
                    <a:pt x="21022" y="0"/>
                  </a:moveTo>
                  <a:lnTo>
                    <a:pt x="19307" y="0"/>
                  </a:lnTo>
                  <a:cubicBezTo>
                    <a:pt x="8639" y="0"/>
                    <a:pt x="0" y="8639"/>
                    <a:pt x="0" y="19307"/>
                  </a:cubicBezTo>
                  <a:cubicBezTo>
                    <a:pt x="0" y="29975"/>
                    <a:pt x="8639" y="38614"/>
                    <a:pt x="19307" y="38614"/>
                  </a:cubicBezTo>
                  <a:lnTo>
                    <a:pt x="21022" y="38614"/>
                  </a:lnTo>
                  <a:cubicBezTo>
                    <a:pt x="31690" y="38614"/>
                    <a:pt x="40329" y="29975"/>
                    <a:pt x="40329" y="19307"/>
                  </a:cubicBezTo>
                  <a:cubicBezTo>
                    <a:pt x="40329" y="8639"/>
                    <a:pt x="31690" y="0"/>
                    <a:pt x="21022" y="0"/>
                  </a:cubicBezTo>
                  <a:close/>
                </a:path>
              </a:pathLst>
            </a:custGeom>
            <a:solidFill>
              <a:srgbClr val="CCCCCC"/>
            </a:solidFill>
            <a:ln w="9525" cap="flat">
              <a:noFill/>
              <a:prstDash val="solid"/>
              <a:miter/>
            </a:ln>
          </p:spPr>
          <p:txBody>
            <a:bodyPr rtlCol="0" anchor="ctr"/>
            <a:lstStyle/>
            <a:p>
              <a:endParaRPr lang="en-US"/>
            </a:p>
          </p:txBody>
        </p:sp>
        <p:sp>
          <p:nvSpPr>
            <p:cNvPr id="660" name="Freeform: Shape 659">
              <a:extLst>
                <a:ext uri="{FF2B5EF4-FFF2-40B4-BE49-F238E27FC236}">
                  <a16:creationId xmlns:a16="http://schemas.microsoft.com/office/drawing/2014/main" id="{5D844C73-DDC6-44D2-89C8-FB17F48AEA2B}"/>
                </a:ext>
              </a:extLst>
            </p:cNvPr>
            <p:cNvSpPr/>
            <p:nvPr/>
          </p:nvSpPr>
          <p:spPr>
            <a:xfrm>
              <a:off x="5691111"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61" name="Freeform: Shape 660">
              <a:extLst>
                <a:ext uri="{FF2B5EF4-FFF2-40B4-BE49-F238E27FC236}">
                  <a16:creationId xmlns:a16="http://schemas.microsoft.com/office/drawing/2014/main" id="{E31DE990-DD25-4FD7-AC4A-805F7ACBA16B}"/>
                </a:ext>
              </a:extLst>
            </p:cNvPr>
            <p:cNvSpPr/>
            <p:nvPr/>
          </p:nvSpPr>
          <p:spPr>
            <a:xfrm>
              <a:off x="5379462"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62" name="Freeform: Shape 661">
              <a:extLst>
                <a:ext uri="{FF2B5EF4-FFF2-40B4-BE49-F238E27FC236}">
                  <a16:creationId xmlns:a16="http://schemas.microsoft.com/office/drawing/2014/main" id="{1D021C75-5637-4590-A512-C3F73C89D5CC}"/>
                </a:ext>
              </a:extLst>
            </p:cNvPr>
            <p:cNvSpPr/>
            <p:nvPr/>
          </p:nvSpPr>
          <p:spPr>
            <a:xfrm>
              <a:off x="5535291"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63" name="Freeform: Shape 662">
              <a:extLst>
                <a:ext uri="{FF2B5EF4-FFF2-40B4-BE49-F238E27FC236}">
                  <a16:creationId xmlns:a16="http://schemas.microsoft.com/office/drawing/2014/main" id="{7A23E5D7-C85D-404D-9C38-DD84A4D83E15}"/>
                </a:ext>
              </a:extLst>
            </p:cNvPr>
            <p:cNvSpPr/>
            <p:nvPr/>
          </p:nvSpPr>
          <p:spPr>
            <a:xfrm>
              <a:off x="5613206"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64" name="Freeform: Shape 663">
              <a:extLst>
                <a:ext uri="{FF2B5EF4-FFF2-40B4-BE49-F238E27FC236}">
                  <a16:creationId xmlns:a16="http://schemas.microsoft.com/office/drawing/2014/main" id="{CCA1CE51-0CF3-45FE-9AD1-72AD90360551}"/>
                </a:ext>
              </a:extLst>
            </p:cNvPr>
            <p:cNvSpPr/>
            <p:nvPr/>
          </p:nvSpPr>
          <p:spPr>
            <a:xfrm>
              <a:off x="4678232"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65" name="Freeform: Shape 664">
              <a:extLst>
                <a:ext uri="{FF2B5EF4-FFF2-40B4-BE49-F238E27FC236}">
                  <a16:creationId xmlns:a16="http://schemas.microsoft.com/office/drawing/2014/main" id="{D06DB89A-F3BA-4D24-8F72-27BD5328AB95}"/>
                </a:ext>
              </a:extLst>
            </p:cNvPr>
            <p:cNvSpPr/>
            <p:nvPr/>
          </p:nvSpPr>
          <p:spPr>
            <a:xfrm>
              <a:off x="5846949" y="3232956"/>
              <a:ext cx="39566" cy="37842"/>
            </a:xfrm>
            <a:custGeom>
              <a:avLst/>
              <a:gdLst>
                <a:gd name="connsiteX0" fmla="*/ 18926 w 39566"/>
                <a:gd name="connsiteY0" fmla="*/ 37843 h 37842"/>
                <a:gd name="connsiteX1" fmla="*/ 20641 w 39566"/>
                <a:gd name="connsiteY1" fmla="*/ 37843 h 37842"/>
                <a:gd name="connsiteX2" fmla="*/ 39567 w 39566"/>
                <a:gd name="connsiteY2" fmla="*/ 18917 h 37842"/>
                <a:gd name="connsiteX3" fmla="*/ 20641 w 39566"/>
                <a:gd name="connsiteY3" fmla="*/ 0 h 37842"/>
                <a:gd name="connsiteX4" fmla="*/ 18926 w 39566"/>
                <a:gd name="connsiteY4" fmla="*/ 0 h 37842"/>
                <a:gd name="connsiteX5" fmla="*/ 0 w 39566"/>
                <a:gd name="connsiteY5" fmla="*/ 18917 h 37842"/>
                <a:gd name="connsiteX6" fmla="*/ 18926 w 39566"/>
                <a:gd name="connsiteY6" fmla="*/ 37843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18926" y="37843"/>
                  </a:moveTo>
                  <a:lnTo>
                    <a:pt x="20641" y="37843"/>
                  </a:lnTo>
                  <a:cubicBezTo>
                    <a:pt x="31090" y="37843"/>
                    <a:pt x="39567" y="29375"/>
                    <a:pt x="39567" y="18917"/>
                  </a:cubicBezTo>
                  <a:cubicBezTo>
                    <a:pt x="39567" y="8468"/>
                    <a:pt x="31099" y="0"/>
                    <a:pt x="20641" y="0"/>
                  </a:cubicBezTo>
                  <a:lnTo>
                    <a:pt x="18926" y="0"/>
                  </a:lnTo>
                  <a:cubicBezTo>
                    <a:pt x="8477" y="0"/>
                    <a:pt x="0" y="8468"/>
                    <a:pt x="0" y="18917"/>
                  </a:cubicBezTo>
                  <a:cubicBezTo>
                    <a:pt x="0" y="29375"/>
                    <a:pt x="8468" y="37843"/>
                    <a:pt x="18926" y="37843"/>
                  </a:cubicBezTo>
                  <a:close/>
                </a:path>
              </a:pathLst>
            </a:custGeom>
            <a:solidFill>
              <a:srgbClr val="CCCCCC"/>
            </a:solidFill>
            <a:ln w="9525" cap="flat">
              <a:noFill/>
              <a:prstDash val="solid"/>
              <a:miter/>
            </a:ln>
          </p:spPr>
          <p:txBody>
            <a:bodyPr rtlCol="0" anchor="ctr"/>
            <a:lstStyle/>
            <a:p>
              <a:endParaRPr lang="en-US"/>
            </a:p>
          </p:txBody>
        </p:sp>
        <p:sp>
          <p:nvSpPr>
            <p:cNvPr id="666" name="Freeform: Shape 665">
              <a:extLst>
                <a:ext uri="{FF2B5EF4-FFF2-40B4-BE49-F238E27FC236}">
                  <a16:creationId xmlns:a16="http://schemas.microsoft.com/office/drawing/2014/main" id="{E857D096-D82C-4C04-8B1E-2ED3B8147FAD}"/>
                </a:ext>
              </a:extLst>
            </p:cNvPr>
            <p:cNvSpPr/>
            <p:nvPr/>
          </p:nvSpPr>
          <p:spPr>
            <a:xfrm>
              <a:off x="6158607"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67" name="Freeform: Shape 666">
              <a:extLst>
                <a:ext uri="{FF2B5EF4-FFF2-40B4-BE49-F238E27FC236}">
                  <a16:creationId xmlns:a16="http://schemas.microsoft.com/office/drawing/2014/main" id="{0FADBDC5-3DEA-4B5E-878B-0FBDF41EA006}"/>
                </a:ext>
              </a:extLst>
            </p:cNvPr>
            <p:cNvSpPr/>
            <p:nvPr/>
          </p:nvSpPr>
          <p:spPr>
            <a:xfrm>
              <a:off x="4756146"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68" name="Freeform: Shape 667">
              <a:extLst>
                <a:ext uri="{FF2B5EF4-FFF2-40B4-BE49-F238E27FC236}">
                  <a16:creationId xmlns:a16="http://schemas.microsoft.com/office/drawing/2014/main" id="{C1095188-2C2A-4C60-8228-64D71C79888C}"/>
                </a:ext>
              </a:extLst>
            </p:cNvPr>
            <p:cNvSpPr/>
            <p:nvPr/>
          </p:nvSpPr>
          <p:spPr>
            <a:xfrm>
              <a:off x="4600308"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69" name="Freeform: Shape 668">
              <a:extLst>
                <a:ext uri="{FF2B5EF4-FFF2-40B4-BE49-F238E27FC236}">
                  <a16:creationId xmlns:a16="http://schemas.microsoft.com/office/drawing/2014/main" id="{E19DAFB5-B341-4CF2-90BD-A0B19BA7AD2B}"/>
                </a:ext>
              </a:extLst>
            </p:cNvPr>
            <p:cNvSpPr/>
            <p:nvPr/>
          </p:nvSpPr>
          <p:spPr>
            <a:xfrm>
              <a:off x="6704009"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89" y="37843"/>
                    <a:pt x="39567" y="29375"/>
                    <a:pt x="39567" y="18917"/>
                  </a:cubicBezTo>
                  <a:cubicBezTo>
                    <a:pt x="39557" y="8477"/>
                    <a:pt x="31089" y="0"/>
                    <a:pt x="20641" y="0"/>
                  </a:cubicBezTo>
                  <a:close/>
                </a:path>
              </a:pathLst>
            </a:custGeom>
            <a:solidFill>
              <a:srgbClr val="CCCCCC"/>
            </a:solidFill>
            <a:ln w="9525" cap="flat">
              <a:noFill/>
              <a:prstDash val="solid"/>
              <a:miter/>
            </a:ln>
          </p:spPr>
          <p:txBody>
            <a:bodyPr rtlCol="0" anchor="ctr"/>
            <a:lstStyle/>
            <a:p>
              <a:endParaRPr lang="en-US"/>
            </a:p>
          </p:txBody>
        </p:sp>
        <p:sp>
          <p:nvSpPr>
            <p:cNvPr id="670" name="Freeform: Shape 669">
              <a:extLst>
                <a:ext uri="{FF2B5EF4-FFF2-40B4-BE49-F238E27FC236}">
                  <a16:creationId xmlns:a16="http://schemas.microsoft.com/office/drawing/2014/main" id="{C8A33DDD-B5E7-4B50-BFDE-09D05794E18E}"/>
                </a:ext>
              </a:extLst>
            </p:cNvPr>
            <p:cNvSpPr/>
            <p:nvPr/>
          </p:nvSpPr>
          <p:spPr>
            <a:xfrm>
              <a:off x="4989890"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71" name="Freeform: Shape 670">
              <a:extLst>
                <a:ext uri="{FF2B5EF4-FFF2-40B4-BE49-F238E27FC236}">
                  <a16:creationId xmlns:a16="http://schemas.microsoft.com/office/drawing/2014/main" id="{2F5C00D4-8FB2-4FCE-892C-BF29BC35B54C}"/>
                </a:ext>
              </a:extLst>
            </p:cNvPr>
            <p:cNvSpPr/>
            <p:nvPr/>
          </p:nvSpPr>
          <p:spPr>
            <a:xfrm>
              <a:off x="6470265"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72" name="Freeform: Shape 671">
              <a:extLst>
                <a:ext uri="{FF2B5EF4-FFF2-40B4-BE49-F238E27FC236}">
                  <a16:creationId xmlns:a16="http://schemas.microsoft.com/office/drawing/2014/main" id="{E1BA7E95-A313-4374-9E32-BB372B2C5164}"/>
                </a:ext>
              </a:extLst>
            </p:cNvPr>
            <p:cNvSpPr/>
            <p:nvPr/>
          </p:nvSpPr>
          <p:spPr>
            <a:xfrm>
              <a:off x="6002778"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73" name="Freeform: Shape 672">
              <a:extLst>
                <a:ext uri="{FF2B5EF4-FFF2-40B4-BE49-F238E27FC236}">
                  <a16:creationId xmlns:a16="http://schemas.microsoft.com/office/drawing/2014/main" id="{B1F9D768-4088-4DCA-A280-2612EC43B395}"/>
                </a:ext>
              </a:extLst>
            </p:cNvPr>
            <p:cNvSpPr/>
            <p:nvPr/>
          </p:nvSpPr>
          <p:spPr>
            <a:xfrm>
              <a:off x="6548170" y="3232956"/>
              <a:ext cx="39567" cy="37842"/>
            </a:xfrm>
            <a:custGeom>
              <a:avLst/>
              <a:gdLst>
                <a:gd name="connsiteX0" fmla="*/ 20641 w 39567"/>
                <a:gd name="connsiteY0" fmla="*/ 0 h 37842"/>
                <a:gd name="connsiteX1" fmla="*/ 18926 w 39567"/>
                <a:gd name="connsiteY1" fmla="*/ 0 h 37842"/>
                <a:gd name="connsiteX2" fmla="*/ 0 w 39567"/>
                <a:gd name="connsiteY2" fmla="*/ 18917 h 37842"/>
                <a:gd name="connsiteX3" fmla="*/ 18926 w 39567"/>
                <a:gd name="connsiteY3" fmla="*/ 37843 h 37842"/>
                <a:gd name="connsiteX4" fmla="*/ 20641 w 39567"/>
                <a:gd name="connsiteY4" fmla="*/ 37843 h 37842"/>
                <a:gd name="connsiteX5" fmla="*/ 39567 w 39567"/>
                <a:gd name="connsiteY5" fmla="*/ 18917 h 37842"/>
                <a:gd name="connsiteX6" fmla="*/ 20641 w 39567"/>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7"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74" name="Freeform: Shape 673">
              <a:extLst>
                <a:ext uri="{FF2B5EF4-FFF2-40B4-BE49-F238E27FC236}">
                  <a16:creationId xmlns:a16="http://schemas.microsoft.com/office/drawing/2014/main" id="{9B2781CD-022A-4DDA-BEEA-BBD2273C27FB}"/>
                </a:ext>
              </a:extLst>
            </p:cNvPr>
            <p:cNvSpPr/>
            <p:nvPr/>
          </p:nvSpPr>
          <p:spPr>
            <a:xfrm>
              <a:off x="5924854"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75" name="Freeform: Shape 674">
              <a:extLst>
                <a:ext uri="{FF2B5EF4-FFF2-40B4-BE49-F238E27FC236}">
                  <a16:creationId xmlns:a16="http://schemas.microsoft.com/office/drawing/2014/main" id="{67064588-A532-4FE9-8816-750471CACDD6}"/>
                </a:ext>
              </a:extLst>
            </p:cNvPr>
            <p:cNvSpPr/>
            <p:nvPr/>
          </p:nvSpPr>
          <p:spPr>
            <a:xfrm>
              <a:off x="6080683"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76" name="Freeform: Shape 675">
              <a:extLst>
                <a:ext uri="{FF2B5EF4-FFF2-40B4-BE49-F238E27FC236}">
                  <a16:creationId xmlns:a16="http://schemas.microsoft.com/office/drawing/2014/main" id="{23587D59-F435-4811-A0F1-A3B5E072C795}"/>
                </a:ext>
              </a:extLst>
            </p:cNvPr>
            <p:cNvSpPr/>
            <p:nvPr/>
          </p:nvSpPr>
          <p:spPr>
            <a:xfrm>
              <a:off x="4834051"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77" name="Freeform: Shape 676">
              <a:extLst>
                <a:ext uri="{FF2B5EF4-FFF2-40B4-BE49-F238E27FC236}">
                  <a16:creationId xmlns:a16="http://schemas.microsoft.com/office/drawing/2014/main" id="{A158D0AE-DC72-43C7-BDC3-9DEC68752C06}"/>
                </a:ext>
              </a:extLst>
            </p:cNvPr>
            <p:cNvSpPr/>
            <p:nvPr/>
          </p:nvSpPr>
          <p:spPr>
            <a:xfrm>
              <a:off x="4911975"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78" name="Freeform: Shape 677">
              <a:extLst>
                <a:ext uri="{FF2B5EF4-FFF2-40B4-BE49-F238E27FC236}">
                  <a16:creationId xmlns:a16="http://schemas.microsoft.com/office/drawing/2014/main" id="{C2B09CAD-960B-436E-818B-D7AE6F0D5CCA}"/>
                </a:ext>
              </a:extLst>
            </p:cNvPr>
            <p:cNvSpPr/>
            <p:nvPr/>
          </p:nvSpPr>
          <p:spPr>
            <a:xfrm>
              <a:off x="6236522"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79" name="Freeform: Shape 678">
              <a:extLst>
                <a:ext uri="{FF2B5EF4-FFF2-40B4-BE49-F238E27FC236}">
                  <a16:creationId xmlns:a16="http://schemas.microsoft.com/office/drawing/2014/main" id="{7F426C60-FCD5-4978-BE46-19504AB734FD}"/>
                </a:ext>
              </a:extLst>
            </p:cNvPr>
            <p:cNvSpPr/>
            <p:nvPr/>
          </p:nvSpPr>
          <p:spPr>
            <a:xfrm>
              <a:off x="6626094"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89" y="37843"/>
                    <a:pt x="39567" y="29375"/>
                    <a:pt x="39567" y="18917"/>
                  </a:cubicBezTo>
                  <a:cubicBezTo>
                    <a:pt x="39557" y="8477"/>
                    <a:pt x="31089" y="0"/>
                    <a:pt x="20641" y="0"/>
                  </a:cubicBezTo>
                  <a:close/>
                </a:path>
              </a:pathLst>
            </a:custGeom>
            <a:solidFill>
              <a:srgbClr val="CCCCCC"/>
            </a:solidFill>
            <a:ln w="9525" cap="flat">
              <a:noFill/>
              <a:prstDash val="solid"/>
              <a:miter/>
            </a:ln>
          </p:spPr>
          <p:txBody>
            <a:bodyPr rtlCol="0" anchor="ctr"/>
            <a:lstStyle/>
            <a:p>
              <a:endParaRPr lang="en-US"/>
            </a:p>
          </p:txBody>
        </p:sp>
        <p:sp>
          <p:nvSpPr>
            <p:cNvPr id="680" name="Freeform: Shape 679">
              <a:extLst>
                <a:ext uri="{FF2B5EF4-FFF2-40B4-BE49-F238E27FC236}">
                  <a16:creationId xmlns:a16="http://schemas.microsoft.com/office/drawing/2014/main" id="{FD51E362-B050-4003-846B-7928119F7BEB}"/>
                </a:ext>
              </a:extLst>
            </p:cNvPr>
            <p:cNvSpPr/>
            <p:nvPr/>
          </p:nvSpPr>
          <p:spPr>
            <a:xfrm>
              <a:off x="5301548"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81" name="Freeform: Shape 680">
              <a:extLst>
                <a:ext uri="{FF2B5EF4-FFF2-40B4-BE49-F238E27FC236}">
                  <a16:creationId xmlns:a16="http://schemas.microsoft.com/office/drawing/2014/main" id="{999525E4-C4B9-4F6C-B6A9-1EE48A80EA15}"/>
                </a:ext>
              </a:extLst>
            </p:cNvPr>
            <p:cNvSpPr/>
            <p:nvPr/>
          </p:nvSpPr>
          <p:spPr>
            <a:xfrm>
              <a:off x="6392351"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82" name="Freeform: Shape 681">
              <a:extLst>
                <a:ext uri="{FF2B5EF4-FFF2-40B4-BE49-F238E27FC236}">
                  <a16:creationId xmlns:a16="http://schemas.microsoft.com/office/drawing/2014/main" id="{1AB8B8BE-A8AB-45CA-B4B0-718B06B2E05E}"/>
                </a:ext>
              </a:extLst>
            </p:cNvPr>
            <p:cNvSpPr/>
            <p:nvPr/>
          </p:nvSpPr>
          <p:spPr>
            <a:xfrm>
              <a:off x="5067795"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83" name="Freeform: Shape 682">
              <a:extLst>
                <a:ext uri="{FF2B5EF4-FFF2-40B4-BE49-F238E27FC236}">
                  <a16:creationId xmlns:a16="http://schemas.microsoft.com/office/drawing/2014/main" id="{4AF2EFF8-DC77-4A6F-808F-D0BDD0B6C5AA}"/>
                </a:ext>
              </a:extLst>
            </p:cNvPr>
            <p:cNvSpPr/>
            <p:nvPr/>
          </p:nvSpPr>
          <p:spPr>
            <a:xfrm>
              <a:off x="5145719"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84" name="Freeform: Shape 683">
              <a:extLst>
                <a:ext uri="{FF2B5EF4-FFF2-40B4-BE49-F238E27FC236}">
                  <a16:creationId xmlns:a16="http://schemas.microsoft.com/office/drawing/2014/main" id="{74A68610-02F1-4357-BE25-2004901C4496}"/>
                </a:ext>
              </a:extLst>
            </p:cNvPr>
            <p:cNvSpPr/>
            <p:nvPr/>
          </p:nvSpPr>
          <p:spPr>
            <a:xfrm>
              <a:off x="6314427"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85" name="Freeform: Shape 684">
              <a:extLst>
                <a:ext uri="{FF2B5EF4-FFF2-40B4-BE49-F238E27FC236}">
                  <a16:creationId xmlns:a16="http://schemas.microsoft.com/office/drawing/2014/main" id="{DB8EBA10-574A-4AA1-A1D1-49EA99BAD053}"/>
                </a:ext>
              </a:extLst>
            </p:cNvPr>
            <p:cNvSpPr/>
            <p:nvPr/>
          </p:nvSpPr>
          <p:spPr>
            <a:xfrm>
              <a:off x="5769035"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57" y="8477"/>
                    <a:pt x="31090" y="0"/>
                    <a:pt x="20641" y="0"/>
                  </a:cubicBezTo>
                  <a:close/>
                </a:path>
              </a:pathLst>
            </a:custGeom>
            <a:solidFill>
              <a:srgbClr val="CCCCCC"/>
            </a:solidFill>
            <a:ln w="9525" cap="flat">
              <a:noFill/>
              <a:prstDash val="solid"/>
              <a:miter/>
            </a:ln>
          </p:spPr>
          <p:txBody>
            <a:bodyPr rtlCol="0" anchor="ctr"/>
            <a:lstStyle/>
            <a:p>
              <a:endParaRPr lang="en-US"/>
            </a:p>
          </p:txBody>
        </p:sp>
        <p:sp>
          <p:nvSpPr>
            <p:cNvPr id="686" name="Freeform: Shape 685">
              <a:extLst>
                <a:ext uri="{FF2B5EF4-FFF2-40B4-BE49-F238E27FC236}">
                  <a16:creationId xmlns:a16="http://schemas.microsoft.com/office/drawing/2014/main" id="{D98CCAA0-F5C4-42A4-A7A9-5548C3BE1DE6}"/>
                </a:ext>
              </a:extLst>
            </p:cNvPr>
            <p:cNvSpPr/>
            <p:nvPr/>
          </p:nvSpPr>
          <p:spPr>
            <a:xfrm>
              <a:off x="5223624"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87" name="Freeform: Shape 686">
              <a:extLst>
                <a:ext uri="{FF2B5EF4-FFF2-40B4-BE49-F238E27FC236}">
                  <a16:creationId xmlns:a16="http://schemas.microsoft.com/office/drawing/2014/main" id="{CDCADFB6-F50B-4242-9657-2C8A844F71E4}"/>
                </a:ext>
              </a:extLst>
            </p:cNvPr>
            <p:cNvSpPr/>
            <p:nvPr/>
          </p:nvSpPr>
          <p:spPr>
            <a:xfrm>
              <a:off x="5457367" y="3232956"/>
              <a:ext cx="39566" cy="37842"/>
            </a:xfrm>
            <a:custGeom>
              <a:avLst/>
              <a:gdLst>
                <a:gd name="connsiteX0" fmla="*/ 20641 w 39566"/>
                <a:gd name="connsiteY0" fmla="*/ 0 h 37842"/>
                <a:gd name="connsiteX1" fmla="*/ 18926 w 39566"/>
                <a:gd name="connsiteY1" fmla="*/ 0 h 37842"/>
                <a:gd name="connsiteX2" fmla="*/ 0 w 39566"/>
                <a:gd name="connsiteY2" fmla="*/ 18917 h 37842"/>
                <a:gd name="connsiteX3" fmla="*/ 18926 w 39566"/>
                <a:gd name="connsiteY3" fmla="*/ 37843 h 37842"/>
                <a:gd name="connsiteX4" fmla="*/ 20641 w 39566"/>
                <a:gd name="connsiteY4" fmla="*/ 37843 h 37842"/>
                <a:gd name="connsiteX5" fmla="*/ 39567 w 39566"/>
                <a:gd name="connsiteY5" fmla="*/ 18917 h 37842"/>
                <a:gd name="connsiteX6" fmla="*/ 20641 w 39566"/>
                <a:gd name="connsiteY6" fmla="*/ 0 h 3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566" h="37842">
                  <a:moveTo>
                    <a:pt x="20641" y="0"/>
                  </a:moveTo>
                  <a:lnTo>
                    <a:pt x="18926" y="0"/>
                  </a:lnTo>
                  <a:cubicBezTo>
                    <a:pt x="8477" y="0"/>
                    <a:pt x="0" y="8468"/>
                    <a:pt x="0" y="18917"/>
                  </a:cubicBezTo>
                  <a:cubicBezTo>
                    <a:pt x="0" y="29366"/>
                    <a:pt x="8468" y="37843"/>
                    <a:pt x="18926" y="37843"/>
                  </a:cubicBezTo>
                  <a:lnTo>
                    <a:pt x="20641" y="37843"/>
                  </a:lnTo>
                  <a:cubicBezTo>
                    <a:pt x="31090" y="37843"/>
                    <a:pt x="39567" y="29375"/>
                    <a:pt x="39567" y="18917"/>
                  </a:cubicBezTo>
                  <a:cubicBezTo>
                    <a:pt x="39567" y="8477"/>
                    <a:pt x="31099" y="0"/>
                    <a:pt x="20641" y="0"/>
                  </a:cubicBezTo>
                  <a:close/>
                </a:path>
              </a:pathLst>
            </a:custGeom>
            <a:solidFill>
              <a:srgbClr val="CCCCCC"/>
            </a:solidFill>
            <a:ln w="9525" cap="flat">
              <a:noFill/>
              <a:prstDash val="solid"/>
              <a:miter/>
            </a:ln>
          </p:spPr>
          <p:txBody>
            <a:bodyPr rtlCol="0" anchor="ctr"/>
            <a:lstStyle/>
            <a:p>
              <a:endParaRPr lang="en-US"/>
            </a:p>
          </p:txBody>
        </p:sp>
        <p:sp>
          <p:nvSpPr>
            <p:cNvPr id="688" name="Freeform: Shape 687">
              <a:extLst>
                <a:ext uri="{FF2B5EF4-FFF2-40B4-BE49-F238E27FC236}">
                  <a16:creationId xmlns:a16="http://schemas.microsoft.com/office/drawing/2014/main" id="{9C612095-7A80-4BD7-8430-795457FAFE35}"/>
                </a:ext>
              </a:extLst>
            </p:cNvPr>
            <p:cNvSpPr/>
            <p:nvPr/>
          </p:nvSpPr>
          <p:spPr>
            <a:xfrm>
              <a:off x="6314817" y="3293697"/>
              <a:ext cx="38786" cy="37071"/>
            </a:xfrm>
            <a:custGeom>
              <a:avLst/>
              <a:gdLst>
                <a:gd name="connsiteX0" fmla="*/ 20250 w 38786"/>
                <a:gd name="connsiteY0" fmla="*/ 0 h 37071"/>
                <a:gd name="connsiteX1" fmla="*/ 18536 w 38786"/>
                <a:gd name="connsiteY1" fmla="*/ 0 h 37071"/>
                <a:gd name="connsiteX2" fmla="*/ 0 w 38786"/>
                <a:gd name="connsiteY2" fmla="*/ 18536 h 37071"/>
                <a:gd name="connsiteX3" fmla="*/ 18536 w 38786"/>
                <a:gd name="connsiteY3" fmla="*/ 37071 h 37071"/>
                <a:gd name="connsiteX4" fmla="*/ 20250 w 38786"/>
                <a:gd name="connsiteY4" fmla="*/ 37071 h 37071"/>
                <a:gd name="connsiteX5" fmla="*/ 38786 w 38786"/>
                <a:gd name="connsiteY5" fmla="*/ 18536 h 37071"/>
                <a:gd name="connsiteX6" fmla="*/ 20250 w 38786"/>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6"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689" name="Freeform: Shape 688">
              <a:extLst>
                <a:ext uri="{FF2B5EF4-FFF2-40B4-BE49-F238E27FC236}">
                  <a16:creationId xmlns:a16="http://schemas.microsoft.com/office/drawing/2014/main" id="{F2DB489F-4BAA-4F01-A385-6AA6B2947613}"/>
                </a:ext>
              </a:extLst>
            </p:cNvPr>
            <p:cNvSpPr/>
            <p:nvPr/>
          </p:nvSpPr>
          <p:spPr>
            <a:xfrm>
              <a:off x="6392741" y="3293697"/>
              <a:ext cx="38786" cy="37071"/>
            </a:xfrm>
            <a:custGeom>
              <a:avLst/>
              <a:gdLst>
                <a:gd name="connsiteX0" fmla="*/ 20250 w 38786"/>
                <a:gd name="connsiteY0" fmla="*/ 0 h 37071"/>
                <a:gd name="connsiteX1" fmla="*/ 18536 w 38786"/>
                <a:gd name="connsiteY1" fmla="*/ 0 h 37071"/>
                <a:gd name="connsiteX2" fmla="*/ 0 w 38786"/>
                <a:gd name="connsiteY2" fmla="*/ 18536 h 37071"/>
                <a:gd name="connsiteX3" fmla="*/ 18536 w 38786"/>
                <a:gd name="connsiteY3" fmla="*/ 37071 h 37071"/>
                <a:gd name="connsiteX4" fmla="*/ 20250 w 38786"/>
                <a:gd name="connsiteY4" fmla="*/ 37071 h 37071"/>
                <a:gd name="connsiteX5" fmla="*/ 38786 w 38786"/>
                <a:gd name="connsiteY5" fmla="*/ 18536 h 37071"/>
                <a:gd name="connsiteX6" fmla="*/ 20250 w 38786"/>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6"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80" y="0"/>
                    <a:pt x="20250" y="0"/>
                  </a:cubicBezTo>
                  <a:close/>
                </a:path>
              </a:pathLst>
            </a:custGeom>
            <a:solidFill>
              <a:srgbClr val="CCCCCC"/>
            </a:solidFill>
            <a:ln w="9525" cap="flat">
              <a:noFill/>
              <a:prstDash val="solid"/>
              <a:miter/>
            </a:ln>
          </p:spPr>
          <p:txBody>
            <a:bodyPr rtlCol="0" anchor="ctr"/>
            <a:lstStyle/>
            <a:p>
              <a:endParaRPr lang="en-US"/>
            </a:p>
          </p:txBody>
        </p:sp>
        <p:sp>
          <p:nvSpPr>
            <p:cNvPr id="690" name="Freeform: Shape 689">
              <a:extLst>
                <a:ext uri="{FF2B5EF4-FFF2-40B4-BE49-F238E27FC236}">
                  <a16:creationId xmlns:a16="http://schemas.microsoft.com/office/drawing/2014/main" id="{76015CCD-7AD9-4CF5-AB84-CF1C709F8126}"/>
                </a:ext>
              </a:extLst>
            </p:cNvPr>
            <p:cNvSpPr/>
            <p:nvPr/>
          </p:nvSpPr>
          <p:spPr>
            <a:xfrm>
              <a:off x="6470656" y="3293697"/>
              <a:ext cx="38785" cy="37071"/>
            </a:xfrm>
            <a:custGeom>
              <a:avLst/>
              <a:gdLst>
                <a:gd name="connsiteX0" fmla="*/ 20250 w 38785"/>
                <a:gd name="connsiteY0" fmla="*/ 0 h 37071"/>
                <a:gd name="connsiteX1" fmla="*/ 18535 w 38785"/>
                <a:gd name="connsiteY1" fmla="*/ 0 h 37071"/>
                <a:gd name="connsiteX2" fmla="*/ 0 w 38785"/>
                <a:gd name="connsiteY2" fmla="*/ 18536 h 37071"/>
                <a:gd name="connsiteX3" fmla="*/ 18535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5" y="0"/>
                  </a:lnTo>
                  <a:cubicBezTo>
                    <a:pt x="8296" y="0"/>
                    <a:pt x="0" y="8296"/>
                    <a:pt x="0" y="18536"/>
                  </a:cubicBezTo>
                  <a:cubicBezTo>
                    <a:pt x="0" y="28775"/>
                    <a:pt x="8296" y="37071"/>
                    <a:pt x="18535"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691" name="Freeform: Shape 690">
              <a:extLst>
                <a:ext uri="{FF2B5EF4-FFF2-40B4-BE49-F238E27FC236}">
                  <a16:creationId xmlns:a16="http://schemas.microsoft.com/office/drawing/2014/main" id="{9D5570E6-4BD9-4D67-8628-D99BD5033824}"/>
                </a:ext>
              </a:extLst>
            </p:cNvPr>
            <p:cNvSpPr/>
            <p:nvPr/>
          </p:nvSpPr>
          <p:spPr>
            <a:xfrm>
              <a:off x="6548561"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692" name="Freeform: Shape 691">
              <a:extLst>
                <a:ext uri="{FF2B5EF4-FFF2-40B4-BE49-F238E27FC236}">
                  <a16:creationId xmlns:a16="http://schemas.microsoft.com/office/drawing/2014/main" id="{2C5BFBA0-227D-486C-A56B-3EAA808CC8DF}"/>
                </a:ext>
              </a:extLst>
            </p:cNvPr>
            <p:cNvSpPr/>
            <p:nvPr/>
          </p:nvSpPr>
          <p:spPr>
            <a:xfrm>
              <a:off x="6236912" y="3293697"/>
              <a:ext cx="38785" cy="37071"/>
            </a:xfrm>
            <a:custGeom>
              <a:avLst/>
              <a:gdLst>
                <a:gd name="connsiteX0" fmla="*/ 20250 w 38785"/>
                <a:gd name="connsiteY0" fmla="*/ 0 h 37071"/>
                <a:gd name="connsiteX1" fmla="*/ 18535 w 38785"/>
                <a:gd name="connsiteY1" fmla="*/ 0 h 37071"/>
                <a:gd name="connsiteX2" fmla="*/ 0 w 38785"/>
                <a:gd name="connsiteY2" fmla="*/ 18536 h 37071"/>
                <a:gd name="connsiteX3" fmla="*/ 18535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5" y="0"/>
                  </a:lnTo>
                  <a:cubicBezTo>
                    <a:pt x="8296" y="0"/>
                    <a:pt x="0" y="8296"/>
                    <a:pt x="0" y="18536"/>
                  </a:cubicBezTo>
                  <a:cubicBezTo>
                    <a:pt x="0" y="28775"/>
                    <a:pt x="8296" y="37071"/>
                    <a:pt x="18535"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693" name="Freeform: Shape 692">
              <a:extLst>
                <a:ext uri="{FF2B5EF4-FFF2-40B4-BE49-F238E27FC236}">
                  <a16:creationId xmlns:a16="http://schemas.microsoft.com/office/drawing/2014/main" id="{5259CE1C-D66C-4D2B-8694-57B2ABC80957}"/>
                </a:ext>
              </a:extLst>
            </p:cNvPr>
            <p:cNvSpPr/>
            <p:nvPr/>
          </p:nvSpPr>
          <p:spPr>
            <a:xfrm>
              <a:off x="5224014"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694" name="Freeform: Shape 693">
              <a:extLst>
                <a:ext uri="{FF2B5EF4-FFF2-40B4-BE49-F238E27FC236}">
                  <a16:creationId xmlns:a16="http://schemas.microsoft.com/office/drawing/2014/main" id="{EA931378-8866-4537-A5E4-D3ABE021A36A}"/>
                </a:ext>
              </a:extLst>
            </p:cNvPr>
            <p:cNvSpPr/>
            <p:nvPr/>
          </p:nvSpPr>
          <p:spPr>
            <a:xfrm>
              <a:off x="5379853"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695" name="Freeform: Shape 694">
              <a:extLst>
                <a:ext uri="{FF2B5EF4-FFF2-40B4-BE49-F238E27FC236}">
                  <a16:creationId xmlns:a16="http://schemas.microsoft.com/office/drawing/2014/main" id="{52635598-CA2B-4103-896B-6D15CB581824}"/>
                </a:ext>
              </a:extLst>
            </p:cNvPr>
            <p:cNvSpPr/>
            <p:nvPr/>
          </p:nvSpPr>
          <p:spPr>
            <a:xfrm>
              <a:off x="5301938"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80" y="0"/>
                    <a:pt x="20250" y="0"/>
                  </a:cubicBezTo>
                  <a:close/>
                </a:path>
              </a:pathLst>
            </a:custGeom>
            <a:solidFill>
              <a:srgbClr val="CCCCCC"/>
            </a:solidFill>
            <a:ln w="9525" cap="flat">
              <a:noFill/>
              <a:prstDash val="solid"/>
              <a:miter/>
            </a:ln>
          </p:spPr>
          <p:txBody>
            <a:bodyPr rtlCol="0" anchor="ctr"/>
            <a:lstStyle/>
            <a:p>
              <a:endParaRPr lang="en-US"/>
            </a:p>
          </p:txBody>
        </p:sp>
        <p:sp>
          <p:nvSpPr>
            <p:cNvPr id="696" name="Freeform: Shape 695">
              <a:extLst>
                <a:ext uri="{FF2B5EF4-FFF2-40B4-BE49-F238E27FC236}">
                  <a16:creationId xmlns:a16="http://schemas.microsoft.com/office/drawing/2014/main" id="{4C58108D-6DF1-44B7-8AF7-DA6A3C6E1677}"/>
                </a:ext>
              </a:extLst>
            </p:cNvPr>
            <p:cNvSpPr/>
            <p:nvPr/>
          </p:nvSpPr>
          <p:spPr>
            <a:xfrm>
              <a:off x="4615757" y="3293697"/>
              <a:ext cx="23727" cy="34045"/>
            </a:xfrm>
            <a:custGeom>
              <a:avLst/>
              <a:gdLst>
                <a:gd name="connsiteX0" fmla="*/ 23717 w 23727"/>
                <a:gd name="connsiteY0" fmla="*/ 17678 h 34045"/>
                <a:gd name="connsiteX1" fmla="*/ 4962 w 23727"/>
                <a:gd name="connsiteY1" fmla="*/ 0 h 34045"/>
                <a:gd name="connsiteX2" fmla="*/ 3762 w 23727"/>
                <a:gd name="connsiteY2" fmla="*/ 0 h 34045"/>
                <a:gd name="connsiteX3" fmla="*/ 95 w 23727"/>
                <a:gd name="connsiteY3" fmla="*/ 381 h 34045"/>
                <a:gd name="connsiteX4" fmla="*/ 9 w 23727"/>
                <a:gd name="connsiteY4" fmla="*/ 543 h 34045"/>
                <a:gd name="connsiteX5" fmla="*/ 14411 w 23727"/>
                <a:gd name="connsiteY5" fmla="*/ 33976 h 34045"/>
                <a:gd name="connsiteX6" fmla="*/ 14583 w 23727"/>
                <a:gd name="connsiteY6" fmla="*/ 34033 h 34045"/>
                <a:gd name="connsiteX7" fmla="*/ 23717 w 23727"/>
                <a:gd name="connsiteY7" fmla="*/ 17678 h 34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727" h="34045">
                  <a:moveTo>
                    <a:pt x="23717" y="17678"/>
                  </a:moveTo>
                  <a:cubicBezTo>
                    <a:pt x="23393" y="7734"/>
                    <a:pt x="14907" y="0"/>
                    <a:pt x="4962" y="0"/>
                  </a:cubicBezTo>
                  <a:lnTo>
                    <a:pt x="3762" y="0"/>
                  </a:lnTo>
                  <a:cubicBezTo>
                    <a:pt x="2505" y="0"/>
                    <a:pt x="1276" y="143"/>
                    <a:pt x="95" y="381"/>
                  </a:cubicBezTo>
                  <a:cubicBezTo>
                    <a:pt x="19" y="400"/>
                    <a:pt x="-19" y="476"/>
                    <a:pt x="9" y="543"/>
                  </a:cubicBezTo>
                  <a:cubicBezTo>
                    <a:pt x="4658" y="11773"/>
                    <a:pt x="9420" y="22936"/>
                    <a:pt x="14411" y="33976"/>
                  </a:cubicBezTo>
                  <a:cubicBezTo>
                    <a:pt x="14440" y="34042"/>
                    <a:pt x="14516" y="34061"/>
                    <a:pt x="14583" y="34033"/>
                  </a:cubicBezTo>
                  <a:cubicBezTo>
                    <a:pt x="20183" y="30775"/>
                    <a:pt x="23946" y="24689"/>
                    <a:pt x="23717" y="17678"/>
                  </a:cubicBezTo>
                  <a:close/>
                </a:path>
              </a:pathLst>
            </a:custGeom>
            <a:solidFill>
              <a:srgbClr val="CCCCCC"/>
            </a:solidFill>
            <a:ln w="9525" cap="flat">
              <a:noFill/>
              <a:prstDash val="solid"/>
              <a:miter/>
            </a:ln>
          </p:spPr>
          <p:txBody>
            <a:bodyPr rtlCol="0" anchor="ctr"/>
            <a:lstStyle/>
            <a:p>
              <a:endParaRPr lang="en-US"/>
            </a:p>
          </p:txBody>
        </p:sp>
        <p:sp>
          <p:nvSpPr>
            <p:cNvPr id="697" name="Freeform: Shape 696">
              <a:extLst>
                <a:ext uri="{FF2B5EF4-FFF2-40B4-BE49-F238E27FC236}">
                  <a16:creationId xmlns:a16="http://schemas.microsoft.com/office/drawing/2014/main" id="{16BAD191-8146-402A-8B44-FD0D7E674F09}"/>
                </a:ext>
              </a:extLst>
            </p:cNvPr>
            <p:cNvSpPr/>
            <p:nvPr/>
          </p:nvSpPr>
          <p:spPr>
            <a:xfrm>
              <a:off x="5146109"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698" name="Freeform: Shape 697">
              <a:extLst>
                <a:ext uri="{FF2B5EF4-FFF2-40B4-BE49-F238E27FC236}">
                  <a16:creationId xmlns:a16="http://schemas.microsoft.com/office/drawing/2014/main" id="{3A01DD20-A7B0-4B4D-83C6-E4B2ADFE5983}"/>
                </a:ext>
              </a:extLst>
            </p:cNvPr>
            <p:cNvSpPr/>
            <p:nvPr/>
          </p:nvSpPr>
          <p:spPr>
            <a:xfrm>
              <a:off x="5925245"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95"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699" name="Freeform: Shape 698">
              <a:extLst>
                <a:ext uri="{FF2B5EF4-FFF2-40B4-BE49-F238E27FC236}">
                  <a16:creationId xmlns:a16="http://schemas.microsoft.com/office/drawing/2014/main" id="{7E65A5CB-2D90-4C49-8FBC-BF47C7770FA6}"/>
                </a:ext>
              </a:extLst>
            </p:cNvPr>
            <p:cNvSpPr/>
            <p:nvPr/>
          </p:nvSpPr>
          <p:spPr>
            <a:xfrm>
              <a:off x="6626485"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00" name="Freeform: Shape 699">
              <a:extLst>
                <a:ext uri="{FF2B5EF4-FFF2-40B4-BE49-F238E27FC236}">
                  <a16:creationId xmlns:a16="http://schemas.microsoft.com/office/drawing/2014/main" id="{0CDE415A-441D-4946-9196-592DA271665D}"/>
                </a:ext>
              </a:extLst>
            </p:cNvPr>
            <p:cNvSpPr/>
            <p:nvPr/>
          </p:nvSpPr>
          <p:spPr>
            <a:xfrm>
              <a:off x="4678622"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01" name="Freeform: Shape 700">
              <a:extLst>
                <a:ext uri="{FF2B5EF4-FFF2-40B4-BE49-F238E27FC236}">
                  <a16:creationId xmlns:a16="http://schemas.microsoft.com/office/drawing/2014/main" id="{FC65EC5A-CFE7-4A71-9190-FB6DD9727029}"/>
                </a:ext>
              </a:extLst>
            </p:cNvPr>
            <p:cNvSpPr/>
            <p:nvPr/>
          </p:nvSpPr>
          <p:spPr>
            <a:xfrm>
              <a:off x="4756537"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02" name="Freeform: Shape 701">
              <a:extLst>
                <a:ext uri="{FF2B5EF4-FFF2-40B4-BE49-F238E27FC236}">
                  <a16:creationId xmlns:a16="http://schemas.microsoft.com/office/drawing/2014/main" id="{8DCF9DCC-2D29-4625-82FE-DF5C6DEABFC6}"/>
                </a:ext>
              </a:extLst>
            </p:cNvPr>
            <p:cNvSpPr/>
            <p:nvPr/>
          </p:nvSpPr>
          <p:spPr>
            <a:xfrm>
              <a:off x="6003169"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703" name="Freeform: Shape 702">
              <a:extLst>
                <a:ext uri="{FF2B5EF4-FFF2-40B4-BE49-F238E27FC236}">
                  <a16:creationId xmlns:a16="http://schemas.microsoft.com/office/drawing/2014/main" id="{AC42A106-260F-450F-B532-D73374428702}"/>
                </a:ext>
              </a:extLst>
            </p:cNvPr>
            <p:cNvSpPr/>
            <p:nvPr/>
          </p:nvSpPr>
          <p:spPr>
            <a:xfrm>
              <a:off x="4990280"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04" name="Freeform: Shape 703">
              <a:extLst>
                <a:ext uri="{FF2B5EF4-FFF2-40B4-BE49-F238E27FC236}">
                  <a16:creationId xmlns:a16="http://schemas.microsoft.com/office/drawing/2014/main" id="{1FB688FF-7766-4D0D-BCD4-B79BC0AB8E14}"/>
                </a:ext>
              </a:extLst>
            </p:cNvPr>
            <p:cNvSpPr/>
            <p:nvPr/>
          </p:nvSpPr>
          <p:spPr>
            <a:xfrm>
              <a:off x="4912366"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05" name="Freeform: Shape 704">
              <a:extLst>
                <a:ext uri="{FF2B5EF4-FFF2-40B4-BE49-F238E27FC236}">
                  <a16:creationId xmlns:a16="http://schemas.microsoft.com/office/drawing/2014/main" id="{C5607C29-3EEB-48B5-90BC-7C5CE531492C}"/>
                </a:ext>
              </a:extLst>
            </p:cNvPr>
            <p:cNvSpPr/>
            <p:nvPr/>
          </p:nvSpPr>
          <p:spPr>
            <a:xfrm>
              <a:off x="5457758"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706" name="Freeform: Shape 705">
              <a:extLst>
                <a:ext uri="{FF2B5EF4-FFF2-40B4-BE49-F238E27FC236}">
                  <a16:creationId xmlns:a16="http://schemas.microsoft.com/office/drawing/2014/main" id="{2FFBD070-C9C8-437D-AD3B-19B68E5807DB}"/>
                </a:ext>
              </a:extLst>
            </p:cNvPr>
            <p:cNvSpPr/>
            <p:nvPr/>
          </p:nvSpPr>
          <p:spPr>
            <a:xfrm>
              <a:off x="5068185"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95"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707" name="Freeform: Shape 706">
              <a:extLst>
                <a:ext uri="{FF2B5EF4-FFF2-40B4-BE49-F238E27FC236}">
                  <a16:creationId xmlns:a16="http://schemas.microsoft.com/office/drawing/2014/main" id="{D0058D66-F73D-4D4D-ACF2-D11CF9563F53}"/>
                </a:ext>
              </a:extLst>
            </p:cNvPr>
            <p:cNvSpPr/>
            <p:nvPr/>
          </p:nvSpPr>
          <p:spPr>
            <a:xfrm>
              <a:off x="6158998"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80" y="0"/>
                    <a:pt x="20250" y="0"/>
                  </a:cubicBezTo>
                  <a:close/>
                </a:path>
              </a:pathLst>
            </a:custGeom>
            <a:solidFill>
              <a:srgbClr val="CCCCCC"/>
            </a:solidFill>
            <a:ln w="9525" cap="flat">
              <a:noFill/>
              <a:prstDash val="solid"/>
              <a:miter/>
            </a:ln>
          </p:spPr>
          <p:txBody>
            <a:bodyPr rtlCol="0" anchor="ctr"/>
            <a:lstStyle/>
            <a:p>
              <a:endParaRPr lang="en-US"/>
            </a:p>
          </p:txBody>
        </p:sp>
        <p:sp>
          <p:nvSpPr>
            <p:cNvPr id="708" name="Freeform: Shape 707">
              <a:extLst>
                <a:ext uri="{FF2B5EF4-FFF2-40B4-BE49-F238E27FC236}">
                  <a16:creationId xmlns:a16="http://schemas.microsoft.com/office/drawing/2014/main" id="{707EA786-ACEE-491D-9A6F-4C515A627995}"/>
                </a:ext>
              </a:extLst>
            </p:cNvPr>
            <p:cNvSpPr/>
            <p:nvPr/>
          </p:nvSpPr>
          <p:spPr>
            <a:xfrm>
              <a:off x="5769425"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09" name="Freeform: Shape 708">
              <a:extLst>
                <a:ext uri="{FF2B5EF4-FFF2-40B4-BE49-F238E27FC236}">
                  <a16:creationId xmlns:a16="http://schemas.microsoft.com/office/drawing/2014/main" id="{EC26E768-D0D2-4016-8891-D90ED1D0DD8A}"/>
                </a:ext>
              </a:extLst>
            </p:cNvPr>
            <p:cNvSpPr/>
            <p:nvPr/>
          </p:nvSpPr>
          <p:spPr>
            <a:xfrm>
              <a:off x="5613596"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10" name="Freeform: Shape 709">
              <a:extLst>
                <a:ext uri="{FF2B5EF4-FFF2-40B4-BE49-F238E27FC236}">
                  <a16:creationId xmlns:a16="http://schemas.microsoft.com/office/drawing/2014/main" id="{795FB2EE-5BE7-49C8-B879-DCA2504EAF51}"/>
                </a:ext>
              </a:extLst>
            </p:cNvPr>
            <p:cNvSpPr/>
            <p:nvPr/>
          </p:nvSpPr>
          <p:spPr>
            <a:xfrm>
              <a:off x="5691501"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11" name="Freeform: Shape 710">
              <a:extLst>
                <a:ext uri="{FF2B5EF4-FFF2-40B4-BE49-F238E27FC236}">
                  <a16:creationId xmlns:a16="http://schemas.microsoft.com/office/drawing/2014/main" id="{D59A6782-D5C5-42C0-A2B8-18DCE73B7D8B}"/>
                </a:ext>
              </a:extLst>
            </p:cNvPr>
            <p:cNvSpPr/>
            <p:nvPr/>
          </p:nvSpPr>
          <p:spPr>
            <a:xfrm>
              <a:off x="4834442"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89" y="37071"/>
                    <a:pt x="38786" y="28775"/>
                    <a:pt x="38786" y="18536"/>
                  </a:cubicBezTo>
                  <a:cubicBezTo>
                    <a:pt x="38786" y="8296"/>
                    <a:pt x="30489" y="0"/>
                    <a:pt x="20250" y="0"/>
                  </a:cubicBezTo>
                  <a:close/>
                </a:path>
              </a:pathLst>
            </a:custGeom>
            <a:solidFill>
              <a:srgbClr val="CCCCCC"/>
            </a:solidFill>
            <a:ln w="9525" cap="flat">
              <a:noFill/>
              <a:prstDash val="solid"/>
              <a:miter/>
            </a:ln>
          </p:spPr>
          <p:txBody>
            <a:bodyPr rtlCol="0" anchor="ctr"/>
            <a:lstStyle/>
            <a:p>
              <a:endParaRPr lang="en-US"/>
            </a:p>
          </p:txBody>
        </p:sp>
        <p:sp>
          <p:nvSpPr>
            <p:cNvPr id="712" name="Freeform: Shape 711">
              <a:extLst>
                <a:ext uri="{FF2B5EF4-FFF2-40B4-BE49-F238E27FC236}">
                  <a16:creationId xmlns:a16="http://schemas.microsoft.com/office/drawing/2014/main" id="{B501AF43-FEF0-477F-A3B0-40DEC2AD5833}"/>
                </a:ext>
              </a:extLst>
            </p:cNvPr>
            <p:cNvSpPr/>
            <p:nvPr/>
          </p:nvSpPr>
          <p:spPr>
            <a:xfrm>
              <a:off x="6704399" y="3293802"/>
              <a:ext cx="23746" cy="34049"/>
            </a:xfrm>
            <a:custGeom>
              <a:avLst/>
              <a:gdLst>
                <a:gd name="connsiteX0" fmla="*/ 18765 w 23746"/>
                <a:gd name="connsiteY0" fmla="*/ 10 h 34049"/>
                <a:gd name="connsiteX1" fmla="*/ 10 w 23746"/>
                <a:gd name="connsiteY1" fmla="*/ 17688 h 34049"/>
                <a:gd name="connsiteX2" fmla="*/ 9163 w 23746"/>
                <a:gd name="connsiteY2" fmla="*/ 34033 h 34049"/>
                <a:gd name="connsiteX3" fmla="*/ 9335 w 23746"/>
                <a:gd name="connsiteY3" fmla="*/ 33976 h 34049"/>
                <a:gd name="connsiteX4" fmla="*/ 23737 w 23746"/>
                <a:gd name="connsiteY4" fmla="*/ 543 h 34049"/>
                <a:gd name="connsiteX5" fmla="*/ 23651 w 23746"/>
                <a:gd name="connsiteY5" fmla="*/ 381 h 34049"/>
                <a:gd name="connsiteX6" fmla="*/ 19984 w 23746"/>
                <a:gd name="connsiteY6" fmla="*/ 0 h 34049"/>
                <a:gd name="connsiteX7" fmla="*/ 18765 w 23746"/>
                <a:gd name="connsiteY7" fmla="*/ 0 h 34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746" h="34049">
                  <a:moveTo>
                    <a:pt x="18765" y="10"/>
                  </a:moveTo>
                  <a:cubicBezTo>
                    <a:pt x="8820" y="10"/>
                    <a:pt x="324" y="7753"/>
                    <a:pt x="10" y="17688"/>
                  </a:cubicBezTo>
                  <a:cubicBezTo>
                    <a:pt x="-219" y="24698"/>
                    <a:pt x="3553" y="30785"/>
                    <a:pt x="9163" y="34033"/>
                  </a:cubicBezTo>
                  <a:cubicBezTo>
                    <a:pt x="9221" y="34071"/>
                    <a:pt x="9306" y="34042"/>
                    <a:pt x="9335" y="33976"/>
                  </a:cubicBezTo>
                  <a:cubicBezTo>
                    <a:pt x="14326" y="22936"/>
                    <a:pt x="19088" y="11763"/>
                    <a:pt x="23737" y="543"/>
                  </a:cubicBezTo>
                  <a:cubicBezTo>
                    <a:pt x="23765" y="476"/>
                    <a:pt x="23727" y="400"/>
                    <a:pt x="23651" y="381"/>
                  </a:cubicBezTo>
                  <a:cubicBezTo>
                    <a:pt x="22460" y="143"/>
                    <a:pt x="21241" y="0"/>
                    <a:pt x="19984" y="0"/>
                  </a:cubicBezTo>
                  <a:lnTo>
                    <a:pt x="18765" y="0"/>
                  </a:lnTo>
                  <a:close/>
                </a:path>
              </a:pathLst>
            </a:custGeom>
            <a:solidFill>
              <a:srgbClr val="CCCCCC"/>
            </a:solidFill>
            <a:ln w="9525" cap="flat">
              <a:noFill/>
              <a:prstDash val="solid"/>
              <a:miter/>
            </a:ln>
          </p:spPr>
          <p:txBody>
            <a:bodyPr rtlCol="0" anchor="ctr"/>
            <a:lstStyle/>
            <a:p>
              <a:endParaRPr lang="en-US"/>
            </a:p>
          </p:txBody>
        </p:sp>
        <p:sp>
          <p:nvSpPr>
            <p:cNvPr id="713" name="Freeform: Shape 712">
              <a:extLst>
                <a:ext uri="{FF2B5EF4-FFF2-40B4-BE49-F238E27FC236}">
                  <a16:creationId xmlns:a16="http://schemas.microsoft.com/office/drawing/2014/main" id="{1ADA9F00-F775-4E7C-B5F8-044DF285ED19}"/>
                </a:ext>
              </a:extLst>
            </p:cNvPr>
            <p:cNvSpPr/>
            <p:nvPr/>
          </p:nvSpPr>
          <p:spPr>
            <a:xfrm>
              <a:off x="5847340" y="3293697"/>
              <a:ext cx="38785" cy="37071"/>
            </a:xfrm>
            <a:custGeom>
              <a:avLst/>
              <a:gdLst>
                <a:gd name="connsiteX0" fmla="*/ 18536 w 38785"/>
                <a:gd name="connsiteY0" fmla="*/ 37071 h 37071"/>
                <a:gd name="connsiteX1" fmla="*/ 20250 w 38785"/>
                <a:gd name="connsiteY1" fmla="*/ 37071 h 37071"/>
                <a:gd name="connsiteX2" fmla="*/ 38786 w 38785"/>
                <a:gd name="connsiteY2" fmla="*/ 18536 h 37071"/>
                <a:gd name="connsiteX3" fmla="*/ 20250 w 38785"/>
                <a:gd name="connsiteY3" fmla="*/ 0 h 37071"/>
                <a:gd name="connsiteX4" fmla="*/ 18536 w 38785"/>
                <a:gd name="connsiteY4" fmla="*/ 0 h 37071"/>
                <a:gd name="connsiteX5" fmla="*/ 0 w 38785"/>
                <a:gd name="connsiteY5" fmla="*/ 18536 h 37071"/>
                <a:gd name="connsiteX6" fmla="*/ 18536 w 38785"/>
                <a:gd name="connsiteY6" fmla="*/ 37071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18536" y="37071"/>
                  </a:moveTo>
                  <a:lnTo>
                    <a:pt x="20250" y="37071"/>
                  </a:lnTo>
                  <a:cubicBezTo>
                    <a:pt x="30490" y="37071"/>
                    <a:pt x="38786" y="28775"/>
                    <a:pt x="38786" y="18536"/>
                  </a:cubicBezTo>
                  <a:cubicBezTo>
                    <a:pt x="38786" y="8296"/>
                    <a:pt x="30490" y="0"/>
                    <a:pt x="20250" y="0"/>
                  </a:cubicBezTo>
                  <a:lnTo>
                    <a:pt x="18536" y="0"/>
                  </a:lnTo>
                  <a:cubicBezTo>
                    <a:pt x="8296" y="0"/>
                    <a:pt x="0" y="8296"/>
                    <a:pt x="0" y="18536"/>
                  </a:cubicBezTo>
                  <a:cubicBezTo>
                    <a:pt x="0" y="28775"/>
                    <a:pt x="8296" y="37071"/>
                    <a:pt x="18536" y="37071"/>
                  </a:cubicBezTo>
                  <a:close/>
                </a:path>
              </a:pathLst>
            </a:custGeom>
            <a:solidFill>
              <a:srgbClr val="CCCCCC"/>
            </a:solidFill>
            <a:ln w="9525" cap="flat">
              <a:noFill/>
              <a:prstDash val="solid"/>
              <a:miter/>
            </a:ln>
          </p:spPr>
          <p:txBody>
            <a:bodyPr rtlCol="0" anchor="ctr"/>
            <a:lstStyle/>
            <a:p>
              <a:endParaRPr lang="en-US"/>
            </a:p>
          </p:txBody>
        </p:sp>
        <p:sp>
          <p:nvSpPr>
            <p:cNvPr id="714" name="Freeform: Shape 713">
              <a:extLst>
                <a:ext uri="{FF2B5EF4-FFF2-40B4-BE49-F238E27FC236}">
                  <a16:creationId xmlns:a16="http://schemas.microsoft.com/office/drawing/2014/main" id="{DDFD517F-07F7-4072-B51B-CA96845B3B7B}"/>
                </a:ext>
              </a:extLst>
            </p:cNvPr>
            <p:cNvSpPr/>
            <p:nvPr/>
          </p:nvSpPr>
          <p:spPr>
            <a:xfrm>
              <a:off x="6081074"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715" name="Freeform: Shape 714">
              <a:extLst>
                <a:ext uri="{FF2B5EF4-FFF2-40B4-BE49-F238E27FC236}">
                  <a16:creationId xmlns:a16="http://schemas.microsoft.com/office/drawing/2014/main" id="{4690BB7A-4022-4A5E-8CBF-DC2EE1213246}"/>
                </a:ext>
              </a:extLst>
            </p:cNvPr>
            <p:cNvSpPr/>
            <p:nvPr/>
          </p:nvSpPr>
          <p:spPr>
            <a:xfrm>
              <a:off x="5535682" y="3293697"/>
              <a:ext cx="38785" cy="37071"/>
            </a:xfrm>
            <a:custGeom>
              <a:avLst/>
              <a:gdLst>
                <a:gd name="connsiteX0" fmla="*/ 20250 w 38785"/>
                <a:gd name="connsiteY0" fmla="*/ 0 h 37071"/>
                <a:gd name="connsiteX1" fmla="*/ 18536 w 38785"/>
                <a:gd name="connsiteY1" fmla="*/ 0 h 37071"/>
                <a:gd name="connsiteX2" fmla="*/ 0 w 38785"/>
                <a:gd name="connsiteY2" fmla="*/ 18536 h 37071"/>
                <a:gd name="connsiteX3" fmla="*/ 18536 w 38785"/>
                <a:gd name="connsiteY3" fmla="*/ 37071 h 37071"/>
                <a:gd name="connsiteX4" fmla="*/ 20250 w 38785"/>
                <a:gd name="connsiteY4" fmla="*/ 37071 h 37071"/>
                <a:gd name="connsiteX5" fmla="*/ 38786 w 38785"/>
                <a:gd name="connsiteY5" fmla="*/ 18536 h 37071"/>
                <a:gd name="connsiteX6" fmla="*/ 20250 w 38785"/>
                <a:gd name="connsiteY6" fmla="*/ 0 h 37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785" h="37071">
                  <a:moveTo>
                    <a:pt x="20250" y="0"/>
                  </a:moveTo>
                  <a:lnTo>
                    <a:pt x="18536" y="0"/>
                  </a:lnTo>
                  <a:cubicBezTo>
                    <a:pt x="8296" y="0"/>
                    <a:pt x="0" y="8296"/>
                    <a:pt x="0" y="18536"/>
                  </a:cubicBezTo>
                  <a:cubicBezTo>
                    <a:pt x="0" y="28775"/>
                    <a:pt x="8296" y="37071"/>
                    <a:pt x="18536" y="37071"/>
                  </a:cubicBezTo>
                  <a:lnTo>
                    <a:pt x="20250" y="37071"/>
                  </a:lnTo>
                  <a:cubicBezTo>
                    <a:pt x="30490" y="37071"/>
                    <a:pt x="38786" y="28775"/>
                    <a:pt x="38786" y="18536"/>
                  </a:cubicBezTo>
                  <a:cubicBezTo>
                    <a:pt x="38786" y="8296"/>
                    <a:pt x="30490" y="0"/>
                    <a:pt x="20250" y="0"/>
                  </a:cubicBezTo>
                  <a:close/>
                </a:path>
              </a:pathLst>
            </a:custGeom>
            <a:solidFill>
              <a:srgbClr val="CCCCCC"/>
            </a:solidFill>
            <a:ln w="9525" cap="flat">
              <a:noFill/>
              <a:prstDash val="solid"/>
              <a:miter/>
            </a:ln>
          </p:spPr>
          <p:txBody>
            <a:bodyPr rtlCol="0" anchor="ctr"/>
            <a:lstStyle/>
            <a:p>
              <a:endParaRPr lang="en-US"/>
            </a:p>
          </p:txBody>
        </p:sp>
        <p:sp>
          <p:nvSpPr>
            <p:cNvPr id="716" name="Freeform: Shape 715">
              <a:extLst>
                <a:ext uri="{FF2B5EF4-FFF2-40B4-BE49-F238E27FC236}">
                  <a16:creationId xmlns:a16="http://schemas.microsoft.com/office/drawing/2014/main" id="{028647E0-A97A-49F1-9675-41BB9AB8C511}"/>
                </a:ext>
              </a:extLst>
            </p:cNvPr>
            <p:cNvSpPr/>
            <p:nvPr/>
          </p:nvSpPr>
          <p:spPr>
            <a:xfrm>
              <a:off x="5536063"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17" name="Freeform: Shape 716">
              <a:extLst>
                <a:ext uri="{FF2B5EF4-FFF2-40B4-BE49-F238E27FC236}">
                  <a16:creationId xmlns:a16="http://schemas.microsoft.com/office/drawing/2014/main" id="{A37FC167-9129-49C5-B770-65B1A6BFC82C}"/>
                </a:ext>
              </a:extLst>
            </p:cNvPr>
            <p:cNvSpPr/>
            <p:nvPr/>
          </p:nvSpPr>
          <p:spPr>
            <a:xfrm>
              <a:off x="5068566"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18" name="Freeform: Shape 717">
              <a:extLst>
                <a:ext uri="{FF2B5EF4-FFF2-40B4-BE49-F238E27FC236}">
                  <a16:creationId xmlns:a16="http://schemas.microsoft.com/office/drawing/2014/main" id="{B4BFD173-6D4B-475B-A19C-B0AC371C5D85}"/>
                </a:ext>
              </a:extLst>
            </p:cNvPr>
            <p:cNvSpPr/>
            <p:nvPr/>
          </p:nvSpPr>
          <p:spPr>
            <a:xfrm>
              <a:off x="5458139"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19" name="Freeform: Shape 718">
              <a:extLst>
                <a:ext uri="{FF2B5EF4-FFF2-40B4-BE49-F238E27FC236}">
                  <a16:creationId xmlns:a16="http://schemas.microsoft.com/office/drawing/2014/main" id="{7CC108CF-0CFC-494E-9670-F96655CCB8AD}"/>
                </a:ext>
              </a:extLst>
            </p:cNvPr>
            <p:cNvSpPr/>
            <p:nvPr/>
          </p:nvSpPr>
          <p:spPr>
            <a:xfrm>
              <a:off x="6315198"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20" name="Freeform: Shape 719">
              <a:extLst>
                <a:ext uri="{FF2B5EF4-FFF2-40B4-BE49-F238E27FC236}">
                  <a16:creationId xmlns:a16="http://schemas.microsoft.com/office/drawing/2014/main" id="{8E422628-71F3-40A4-9F58-E0F029700C5E}"/>
                </a:ext>
              </a:extLst>
            </p:cNvPr>
            <p:cNvSpPr/>
            <p:nvPr/>
          </p:nvSpPr>
          <p:spPr>
            <a:xfrm>
              <a:off x="5847721" y="3354447"/>
              <a:ext cx="38023" cy="36290"/>
            </a:xfrm>
            <a:custGeom>
              <a:avLst/>
              <a:gdLst>
                <a:gd name="connsiteX0" fmla="*/ 18155 w 38023"/>
                <a:gd name="connsiteY0" fmla="*/ 36290 h 36290"/>
                <a:gd name="connsiteX1" fmla="*/ 19869 w 38023"/>
                <a:gd name="connsiteY1" fmla="*/ 36290 h 36290"/>
                <a:gd name="connsiteX2" fmla="*/ 38024 w 38023"/>
                <a:gd name="connsiteY2" fmla="*/ 18145 h 36290"/>
                <a:gd name="connsiteX3" fmla="*/ 19869 w 38023"/>
                <a:gd name="connsiteY3" fmla="*/ 0 h 36290"/>
                <a:gd name="connsiteX4" fmla="*/ 18155 w 38023"/>
                <a:gd name="connsiteY4" fmla="*/ 0 h 36290"/>
                <a:gd name="connsiteX5" fmla="*/ 0 w 38023"/>
                <a:gd name="connsiteY5" fmla="*/ 18145 h 36290"/>
                <a:gd name="connsiteX6" fmla="*/ 18155 w 38023"/>
                <a:gd name="connsiteY6" fmla="*/ 3629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8155" y="36290"/>
                  </a:moveTo>
                  <a:lnTo>
                    <a:pt x="19869" y="36290"/>
                  </a:lnTo>
                  <a:cubicBezTo>
                    <a:pt x="29889" y="36290"/>
                    <a:pt x="38024" y="28165"/>
                    <a:pt x="38024" y="18145"/>
                  </a:cubicBezTo>
                  <a:cubicBezTo>
                    <a:pt x="38024" y="8125"/>
                    <a:pt x="29899" y="0"/>
                    <a:pt x="19869" y="0"/>
                  </a:cubicBezTo>
                  <a:lnTo>
                    <a:pt x="18155" y="0"/>
                  </a:lnTo>
                  <a:cubicBezTo>
                    <a:pt x="8134" y="0"/>
                    <a:pt x="0" y="8125"/>
                    <a:pt x="0" y="18145"/>
                  </a:cubicBezTo>
                  <a:cubicBezTo>
                    <a:pt x="0" y="28165"/>
                    <a:pt x="8125" y="36290"/>
                    <a:pt x="18155" y="36290"/>
                  </a:cubicBezTo>
                  <a:close/>
                </a:path>
              </a:pathLst>
            </a:custGeom>
            <a:solidFill>
              <a:srgbClr val="CCCCCC"/>
            </a:solidFill>
            <a:ln w="9525" cap="flat">
              <a:noFill/>
              <a:prstDash val="solid"/>
              <a:miter/>
            </a:ln>
          </p:spPr>
          <p:txBody>
            <a:bodyPr rtlCol="0" anchor="ctr"/>
            <a:lstStyle/>
            <a:p>
              <a:endParaRPr lang="en-US"/>
            </a:p>
          </p:txBody>
        </p:sp>
        <p:sp>
          <p:nvSpPr>
            <p:cNvPr id="721" name="Freeform: Shape 720">
              <a:extLst>
                <a:ext uri="{FF2B5EF4-FFF2-40B4-BE49-F238E27FC236}">
                  <a16:creationId xmlns:a16="http://schemas.microsoft.com/office/drawing/2014/main" id="{DEBC7F7B-8EE5-4B81-974D-7365E45A2B5B}"/>
                </a:ext>
              </a:extLst>
            </p:cNvPr>
            <p:cNvSpPr/>
            <p:nvPr/>
          </p:nvSpPr>
          <p:spPr>
            <a:xfrm>
              <a:off x="4912747"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22" name="Freeform: Shape 721">
              <a:extLst>
                <a:ext uri="{FF2B5EF4-FFF2-40B4-BE49-F238E27FC236}">
                  <a16:creationId xmlns:a16="http://schemas.microsoft.com/office/drawing/2014/main" id="{0772F0EC-13B7-4685-9244-68457164F83E}"/>
                </a:ext>
              </a:extLst>
            </p:cNvPr>
            <p:cNvSpPr/>
            <p:nvPr/>
          </p:nvSpPr>
          <p:spPr>
            <a:xfrm>
              <a:off x="4990661"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23" name="Freeform: Shape 722">
              <a:extLst>
                <a:ext uri="{FF2B5EF4-FFF2-40B4-BE49-F238E27FC236}">
                  <a16:creationId xmlns:a16="http://schemas.microsoft.com/office/drawing/2014/main" id="{2155E083-4011-4125-8E58-8131A3E56462}"/>
                </a:ext>
              </a:extLst>
            </p:cNvPr>
            <p:cNvSpPr/>
            <p:nvPr/>
          </p:nvSpPr>
          <p:spPr>
            <a:xfrm>
              <a:off x="5613977"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24" name="Freeform: Shape 723">
              <a:extLst>
                <a:ext uri="{FF2B5EF4-FFF2-40B4-BE49-F238E27FC236}">
                  <a16:creationId xmlns:a16="http://schemas.microsoft.com/office/drawing/2014/main" id="{42A6D27F-CE54-4BC5-BDAC-47FA3BE8B82B}"/>
                </a:ext>
              </a:extLst>
            </p:cNvPr>
            <p:cNvSpPr/>
            <p:nvPr/>
          </p:nvSpPr>
          <p:spPr>
            <a:xfrm>
              <a:off x="5224395"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25" name="Freeform: Shape 724">
              <a:extLst>
                <a:ext uri="{FF2B5EF4-FFF2-40B4-BE49-F238E27FC236}">
                  <a16:creationId xmlns:a16="http://schemas.microsoft.com/office/drawing/2014/main" id="{FFFF7F58-508D-4129-AC8C-E9190911A43E}"/>
                </a:ext>
              </a:extLst>
            </p:cNvPr>
            <p:cNvSpPr/>
            <p:nvPr/>
          </p:nvSpPr>
          <p:spPr>
            <a:xfrm>
              <a:off x="6548942"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26" name="Freeform: Shape 725">
              <a:extLst>
                <a:ext uri="{FF2B5EF4-FFF2-40B4-BE49-F238E27FC236}">
                  <a16:creationId xmlns:a16="http://schemas.microsoft.com/office/drawing/2014/main" id="{C740AFA3-748E-466E-960A-1DDA776B79EA}"/>
                </a:ext>
              </a:extLst>
            </p:cNvPr>
            <p:cNvSpPr/>
            <p:nvPr/>
          </p:nvSpPr>
          <p:spPr>
            <a:xfrm>
              <a:off x="5302319"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27" name="Freeform: Shape 726">
              <a:extLst>
                <a:ext uri="{FF2B5EF4-FFF2-40B4-BE49-F238E27FC236}">
                  <a16:creationId xmlns:a16="http://schemas.microsoft.com/office/drawing/2014/main" id="{E971BFE2-4FCD-41E3-9856-8CF78A8D61C5}"/>
                </a:ext>
              </a:extLst>
            </p:cNvPr>
            <p:cNvSpPr/>
            <p:nvPr/>
          </p:nvSpPr>
          <p:spPr>
            <a:xfrm>
              <a:off x="5769806"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28" name="Freeform: Shape 727">
              <a:extLst>
                <a:ext uri="{FF2B5EF4-FFF2-40B4-BE49-F238E27FC236}">
                  <a16:creationId xmlns:a16="http://schemas.microsoft.com/office/drawing/2014/main" id="{37E61720-4D2D-4099-9157-E8C20ED63026}"/>
                </a:ext>
              </a:extLst>
            </p:cNvPr>
            <p:cNvSpPr/>
            <p:nvPr/>
          </p:nvSpPr>
          <p:spPr>
            <a:xfrm>
              <a:off x="5691882"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29" name="Freeform: Shape 728">
              <a:extLst>
                <a:ext uri="{FF2B5EF4-FFF2-40B4-BE49-F238E27FC236}">
                  <a16:creationId xmlns:a16="http://schemas.microsoft.com/office/drawing/2014/main" id="{4D3E083E-836A-4C40-9B04-3D379C76C11D}"/>
                </a:ext>
              </a:extLst>
            </p:cNvPr>
            <p:cNvSpPr/>
            <p:nvPr/>
          </p:nvSpPr>
          <p:spPr>
            <a:xfrm>
              <a:off x="6471037"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30" name="Freeform: Shape 729">
              <a:extLst>
                <a:ext uri="{FF2B5EF4-FFF2-40B4-BE49-F238E27FC236}">
                  <a16:creationId xmlns:a16="http://schemas.microsoft.com/office/drawing/2014/main" id="{010E9D49-32E9-4070-B108-54F997C8404C}"/>
                </a:ext>
              </a:extLst>
            </p:cNvPr>
            <p:cNvSpPr/>
            <p:nvPr/>
          </p:nvSpPr>
          <p:spPr>
            <a:xfrm>
              <a:off x="5380234"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31" name="Freeform: Shape 730">
              <a:extLst>
                <a:ext uri="{FF2B5EF4-FFF2-40B4-BE49-F238E27FC236}">
                  <a16:creationId xmlns:a16="http://schemas.microsoft.com/office/drawing/2014/main" id="{95542752-D233-4C04-9639-7097EF1563E6}"/>
                </a:ext>
              </a:extLst>
            </p:cNvPr>
            <p:cNvSpPr/>
            <p:nvPr/>
          </p:nvSpPr>
          <p:spPr>
            <a:xfrm>
              <a:off x="5146490"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32" name="Freeform: Shape 731">
              <a:extLst>
                <a:ext uri="{FF2B5EF4-FFF2-40B4-BE49-F238E27FC236}">
                  <a16:creationId xmlns:a16="http://schemas.microsoft.com/office/drawing/2014/main" id="{43ADCC26-5E34-4DE9-9938-523EE63A82A0}"/>
                </a:ext>
              </a:extLst>
            </p:cNvPr>
            <p:cNvSpPr/>
            <p:nvPr/>
          </p:nvSpPr>
          <p:spPr>
            <a:xfrm>
              <a:off x="6393122"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33" name="Freeform: Shape 732">
              <a:extLst>
                <a:ext uri="{FF2B5EF4-FFF2-40B4-BE49-F238E27FC236}">
                  <a16:creationId xmlns:a16="http://schemas.microsoft.com/office/drawing/2014/main" id="{8912149B-EBDD-4B24-B029-C6BE3540A0B1}"/>
                </a:ext>
              </a:extLst>
            </p:cNvPr>
            <p:cNvSpPr/>
            <p:nvPr/>
          </p:nvSpPr>
          <p:spPr>
            <a:xfrm>
              <a:off x="5925626"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34" name="Freeform: Shape 733">
              <a:extLst>
                <a:ext uri="{FF2B5EF4-FFF2-40B4-BE49-F238E27FC236}">
                  <a16:creationId xmlns:a16="http://schemas.microsoft.com/office/drawing/2014/main" id="{BC060209-7A97-43C9-8F6B-10B42BA6B4FC}"/>
                </a:ext>
              </a:extLst>
            </p:cNvPr>
            <p:cNvSpPr/>
            <p:nvPr/>
          </p:nvSpPr>
          <p:spPr>
            <a:xfrm>
              <a:off x="6237293"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35" name="Freeform: Shape 734">
              <a:extLst>
                <a:ext uri="{FF2B5EF4-FFF2-40B4-BE49-F238E27FC236}">
                  <a16:creationId xmlns:a16="http://schemas.microsoft.com/office/drawing/2014/main" id="{81AA3978-1013-45AA-99BE-B8413614D1D5}"/>
                </a:ext>
              </a:extLst>
            </p:cNvPr>
            <p:cNvSpPr/>
            <p:nvPr/>
          </p:nvSpPr>
          <p:spPr>
            <a:xfrm>
              <a:off x="4679003"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36" name="Freeform: Shape 735">
              <a:extLst>
                <a:ext uri="{FF2B5EF4-FFF2-40B4-BE49-F238E27FC236}">
                  <a16:creationId xmlns:a16="http://schemas.microsoft.com/office/drawing/2014/main" id="{046F073E-0E68-4025-83BF-09A2E989D20E}"/>
                </a:ext>
              </a:extLst>
            </p:cNvPr>
            <p:cNvSpPr/>
            <p:nvPr/>
          </p:nvSpPr>
          <p:spPr>
            <a:xfrm>
              <a:off x="6159379"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37" name="Freeform: Shape 736">
              <a:extLst>
                <a:ext uri="{FF2B5EF4-FFF2-40B4-BE49-F238E27FC236}">
                  <a16:creationId xmlns:a16="http://schemas.microsoft.com/office/drawing/2014/main" id="{B41B4E50-1A52-48AB-AA27-B79A021D483A}"/>
                </a:ext>
              </a:extLst>
            </p:cNvPr>
            <p:cNvSpPr/>
            <p:nvPr/>
          </p:nvSpPr>
          <p:spPr>
            <a:xfrm>
              <a:off x="4756918"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38" name="Freeform: Shape 737">
              <a:extLst>
                <a:ext uri="{FF2B5EF4-FFF2-40B4-BE49-F238E27FC236}">
                  <a16:creationId xmlns:a16="http://schemas.microsoft.com/office/drawing/2014/main" id="{B9ED22B0-13BD-4E7D-93A0-B3ECADFE5CCC}"/>
                </a:ext>
              </a:extLst>
            </p:cNvPr>
            <p:cNvSpPr/>
            <p:nvPr/>
          </p:nvSpPr>
          <p:spPr>
            <a:xfrm>
              <a:off x="4834823"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39" name="Freeform: Shape 738">
              <a:extLst>
                <a:ext uri="{FF2B5EF4-FFF2-40B4-BE49-F238E27FC236}">
                  <a16:creationId xmlns:a16="http://schemas.microsoft.com/office/drawing/2014/main" id="{C127B329-5219-4828-A1A4-1AA27CB713AD}"/>
                </a:ext>
              </a:extLst>
            </p:cNvPr>
            <p:cNvSpPr/>
            <p:nvPr/>
          </p:nvSpPr>
          <p:spPr>
            <a:xfrm>
              <a:off x="6003550"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40" name="Freeform: Shape 739">
              <a:extLst>
                <a:ext uri="{FF2B5EF4-FFF2-40B4-BE49-F238E27FC236}">
                  <a16:creationId xmlns:a16="http://schemas.microsoft.com/office/drawing/2014/main" id="{2C31D448-9CB2-4F0D-A535-ACEE9D3183CD}"/>
                </a:ext>
              </a:extLst>
            </p:cNvPr>
            <p:cNvSpPr/>
            <p:nvPr/>
          </p:nvSpPr>
          <p:spPr>
            <a:xfrm>
              <a:off x="6081455"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99" y="0"/>
                    <a:pt x="19869" y="0"/>
                  </a:cubicBezTo>
                  <a:close/>
                </a:path>
              </a:pathLst>
            </a:custGeom>
            <a:solidFill>
              <a:srgbClr val="CCCCCC"/>
            </a:solidFill>
            <a:ln w="9525" cap="flat">
              <a:noFill/>
              <a:prstDash val="solid"/>
              <a:miter/>
            </a:ln>
          </p:spPr>
          <p:txBody>
            <a:bodyPr rtlCol="0" anchor="ctr"/>
            <a:lstStyle/>
            <a:p>
              <a:endParaRPr lang="en-US"/>
            </a:p>
          </p:txBody>
        </p:sp>
        <p:sp>
          <p:nvSpPr>
            <p:cNvPr id="741" name="Freeform: Shape 740">
              <a:extLst>
                <a:ext uri="{FF2B5EF4-FFF2-40B4-BE49-F238E27FC236}">
                  <a16:creationId xmlns:a16="http://schemas.microsoft.com/office/drawing/2014/main" id="{C41A7B12-CEFC-460F-86F4-AC71657C81F2}"/>
                </a:ext>
              </a:extLst>
            </p:cNvPr>
            <p:cNvSpPr/>
            <p:nvPr/>
          </p:nvSpPr>
          <p:spPr>
            <a:xfrm>
              <a:off x="6626866" y="3354438"/>
              <a:ext cx="38023" cy="36290"/>
            </a:xfrm>
            <a:custGeom>
              <a:avLst/>
              <a:gdLst>
                <a:gd name="connsiteX0" fmla="*/ 19869 w 38023"/>
                <a:gd name="connsiteY0" fmla="*/ 0 h 36290"/>
                <a:gd name="connsiteX1" fmla="*/ 18155 w 38023"/>
                <a:gd name="connsiteY1" fmla="*/ 0 h 36290"/>
                <a:gd name="connsiteX2" fmla="*/ 0 w 38023"/>
                <a:gd name="connsiteY2" fmla="*/ 18145 h 36290"/>
                <a:gd name="connsiteX3" fmla="*/ 18155 w 38023"/>
                <a:gd name="connsiteY3" fmla="*/ 36290 h 36290"/>
                <a:gd name="connsiteX4" fmla="*/ 19869 w 38023"/>
                <a:gd name="connsiteY4" fmla="*/ 36290 h 36290"/>
                <a:gd name="connsiteX5" fmla="*/ 38024 w 38023"/>
                <a:gd name="connsiteY5" fmla="*/ 18145 h 36290"/>
                <a:gd name="connsiteX6" fmla="*/ 19869 w 38023"/>
                <a:gd name="connsiteY6" fmla="*/ 0 h 36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023" h="36290">
                  <a:moveTo>
                    <a:pt x="19869" y="0"/>
                  </a:moveTo>
                  <a:lnTo>
                    <a:pt x="18155" y="0"/>
                  </a:lnTo>
                  <a:cubicBezTo>
                    <a:pt x="8134" y="0"/>
                    <a:pt x="0" y="8125"/>
                    <a:pt x="0" y="18145"/>
                  </a:cubicBezTo>
                  <a:cubicBezTo>
                    <a:pt x="0" y="28165"/>
                    <a:pt x="8125" y="36290"/>
                    <a:pt x="18155" y="36290"/>
                  </a:cubicBezTo>
                  <a:lnTo>
                    <a:pt x="19869" y="36290"/>
                  </a:lnTo>
                  <a:cubicBezTo>
                    <a:pt x="29889" y="36290"/>
                    <a:pt x="38024" y="28165"/>
                    <a:pt x="38024" y="18145"/>
                  </a:cubicBezTo>
                  <a:cubicBezTo>
                    <a:pt x="38024" y="8125"/>
                    <a:pt x="29889" y="0"/>
                    <a:pt x="19869" y="0"/>
                  </a:cubicBezTo>
                  <a:close/>
                </a:path>
              </a:pathLst>
            </a:custGeom>
            <a:solidFill>
              <a:srgbClr val="CCCCCC"/>
            </a:solidFill>
            <a:ln w="9525" cap="flat">
              <a:noFill/>
              <a:prstDash val="solid"/>
              <a:miter/>
            </a:ln>
          </p:spPr>
          <p:txBody>
            <a:bodyPr rtlCol="0" anchor="ctr"/>
            <a:lstStyle/>
            <a:p>
              <a:endParaRPr lang="en-US"/>
            </a:p>
          </p:txBody>
        </p:sp>
        <p:sp>
          <p:nvSpPr>
            <p:cNvPr id="742" name="Freeform: Shape 741">
              <a:extLst>
                <a:ext uri="{FF2B5EF4-FFF2-40B4-BE49-F238E27FC236}">
                  <a16:creationId xmlns:a16="http://schemas.microsoft.com/office/drawing/2014/main" id="{0F860691-D77E-464F-A162-2AD7F8DE3C2E}"/>
                </a:ext>
              </a:extLst>
            </p:cNvPr>
            <p:cNvSpPr/>
            <p:nvPr/>
          </p:nvSpPr>
          <p:spPr>
            <a:xfrm>
              <a:off x="5302710"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43" name="Freeform: Shape 742">
              <a:extLst>
                <a:ext uri="{FF2B5EF4-FFF2-40B4-BE49-F238E27FC236}">
                  <a16:creationId xmlns:a16="http://schemas.microsoft.com/office/drawing/2014/main" id="{A64E0BE7-203F-4E6C-B9F5-5AE1ED2DB938}"/>
                </a:ext>
              </a:extLst>
            </p:cNvPr>
            <p:cNvSpPr/>
            <p:nvPr/>
          </p:nvSpPr>
          <p:spPr>
            <a:xfrm>
              <a:off x="6159769"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44" name="Freeform: Shape 743">
              <a:extLst>
                <a:ext uri="{FF2B5EF4-FFF2-40B4-BE49-F238E27FC236}">
                  <a16:creationId xmlns:a16="http://schemas.microsoft.com/office/drawing/2014/main" id="{D62AB28E-8A98-4B38-B99D-D894CEB3BCF6}"/>
                </a:ext>
              </a:extLst>
            </p:cNvPr>
            <p:cNvSpPr/>
            <p:nvPr/>
          </p:nvSpPr>
          <p:spPr>
            <a:xfrm>
              <a:off x="6237684"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45" name="Freeform: Shape 744">
              <a:extLst>
                <a:ext uri="{FF2B5EF4-FFF2-40B4-BE49-F238E27FC236}">
                  <a16:creationId xmlns:a16="http://schemas.microsoft.com/office/drawing/2014/main" id="{953961B3-60FF-4C78-BAF1-5DB22F115A0D}"/>
                </a:ext>
              </a:extLst>
            </p:cNvPr>
            <p:cNvSpPr/>
            <p:nvPr/>
          </p:nvSpPr>
          <p:spPr>
            <a:xfrm>
              <a:off x="5146881"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46" name="Freeform: Shape 745">
              <a:extLst>
                <a:ext uri="{FF2B5EF4-FFF2-40B4-BE49-F238E27FC236}">
                  <a16:creationId xmlns:a16="http://schemas.microsoft.com/office/drawing/2014/main" id="{C40BEE92-482A-4012-9924-9FAB35461F69}"/>
                </a:ext>
              </a:extLst>
            </p:cNvPr>
            <p:cNvSpPr/>
            <p:nvPr/>
          </p:nvSpPr>
          <p:spPr>
            <a:xfrm>
              <a:off x="6003940"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47" name="Freeform: Shape 746">
              <a:extLst>
                <a:ext uri="{FF2B5EF4-FFF2-40B4-BE49-F238E27FC236}">
                  <a16:creationId xmlns:a16="http://schemas.microsoft.com/office/drawing/2014/main" id="{7BBCA180-0818-4656-B7A8-8D3328F450D1}"/>
                </a:ext>
              </a:extLst>
            </p:cNvPr>
            <p:cNvSpPr/>
            <p:nvPr/>
          </p:nvSpPr>
          <p:spPr>
            <a:xfrm>
              <a:off x="5224786"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48" name="Freeform: Shape 747">
              <a:extLst>
                <a:ext uri="{FF2B5EF4-FFF2-40B4-BE49-F238E27FC236}">
                  <a16:creationId xmlns:a16="http://schemas.microsoft.com/office/drawing/2014/main" id="{DF578356-8A56-4F33-BEE2-2669A24DC08D}"/>
                </a:ext>
              </a:extLst>
            </p:cNvPr>
            <p:cNvSpPr/>
            <p:nvPr/>
          </p:nvSpPr>
          <p:spPr>
            <a:xfrm>
              <a:off x="5536453"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49" name="Freeform: Shape 748">
              <a:extLst>
                <a:ext uri="{FF2B5EF4-FFF2-40B4-BE49-F238E27FC236}">
                  <a16:creationId xmlns:a16="http://schemas.microsoft.com/office/drawing/2014/main" id="{7A7E6F88-F37E-4D0E-A39D-AD60389536AE}"/>
                </a:ext>
              </a:extLst>
            </p:cNvPr>
            <p:cNvSpPr/>
            <p:nvPr/>
          </p:nvSpPr>
          <p:spPr>
            <a:xfrm>
              <a:off x="5770197"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0" name="Freeform: Shape 749">
              <a:extLst>
                <a:ext uri="{FF2B5EF4-FFF2-40B4-BE49-F238E27FC236}">
                  <a16:creationId xmlns:a16="http://schemas.microsoft.com/office/drawing/2014/main" id="{743A1656-3DDB-4325-9662-C57805AFAED6}"/>
                </a:ext>
              </a:extLst>
            </p:cNvPr>
            <p:cNvSpPr/>
            <p:nvPr/>
          </p:nvSpPr>
          <p:spPr>
            <a:xfrm>
              <a:off x="5926016"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1" name="Freeform: Shape 750">
              <a:extLst>
                <a:ext uri="{FF2B5EF4-FFF2-40B4-BE49-F238E27FC236}">
                  <a16:creationId xmlns:a16="http://schemas.microsoft.com/office/drawing/2014/main" id="{80095899-4A0B-46E6-8337-BC7305088AE4}"/>
                </a:ext>
              </a:extLst>
            </p:cNvPr>
            <p:cNvSpPr/>
            <p:nvPr/>
          </p:nvSpPr>
          <p:spPr>
            <a:xfrm>
              <a:off x="5614368"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2" name="Freeform: Shape 751">
              <a:extLst>
                <a:ext uri="{FF2B5EF4-FFF2-40B4-BE49-F238E27FC236}">
                  <a16:creationId xmlns:a16="http://schemas.microsoft.com/office/drawing/2014/main" id="{3A500275-731C-4DED-806B-AC0526848599}"/>
                </a:ext>
              </a:extLst>
            </p:cNvPr>
            <p:cNvSpPr/>
            <p:nvPr/>
          </p:nvSpPr>
          <p:spPr>
            <a:xfrm>
              <a:off x="6393513"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4" y="0"/>
                    <a:pt x="0" y="7953"/>
                    <a:pt x="0" y="17764"/>
                  </a:cubicBezTo>
                  <a:cubicBezTo>
                    <a:pt x="0" y="27575"/>
                    <a:pt x="7954"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3" name="Freeform: Shape 752">
              <a:extLst>
                <a:ext uri="{FF2B5EF4-FFF2-40B4-BE49-F238E27FC236}">
                  <a16:creationId xmlns:a16="http://schemas.microsoft.com/office/drawing/2014/main" id="{5586B6FF-41E1-477C-AE5C-600CD063EF88}"/>
                </a:ext>
              </a:extLst>
            </p:cNvPr>
            <p:cNvSpPr/>
            <p:nvPr/>
          </p:nvSpPr>
          <p:spPr>
            <a:xfrm>
              <a:off x="5380624"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4" name="Freeform: Shape 753">
              <a:extLst>
                <a:ext uri="{FF2B5EF4-FFF2-40B4-BE49-F238E27FC236}">
                  <a16:creationId xmlns:a16="http://schemas.microsoft.com/office/drawing/2014/main" id="{FCB50B44-005B-42B7-B375-2025CCDF2F46}"/>
                </a:ext>
              </a:extLst>
            </p:cNvPr>
            <p:cNvSpPr/>
            <p:nvPr/>
          </p:nvSpPr>
          <p:spPr>
            <a:xfrm>
              <a:off x="6081845"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5" name="Freeform: Shape 754">
              <a:extLst>
                <a:ext uri="{FF2B5EF4-FFF2-40B4-BE49-F238E27FC236}">
                  <a16:creationId xmlns:a16="http://schemas.microsoft.com/office/drawing/2014/main" id="{067645EC-0D24-4056-8152-DB5F538AD3F0}"/>
                </a:ext>
              </a:extLst>
            </p:cNvPr>
            <p:cNvSpPr/>
            <p:nvPr/>
          </p:nvSpPr>
          <p:spPr>
            <a:xfrm>
              <a:off x="5458529"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6" name="Freeform: Shape 755">
              <a:extLst>
                <a:ext uri="{FF2B5EF4-FFF2-40B4-BE49-F238E27FC236}">
                  <a16:creationId xmlns:a16="http://schemas.microsoft.com/office/drawing/2014/main" id="{B3DA37EF-5490-4D78-A4F4-B739A00FDB8E}"/>
                </a:ext>
              </a:extLst>
            </p:cNvPr>
            <p:cNvSpPr/>
            <p:nvPr/>
          </p:nvSpPr>
          <p:spPr>
            <a:xfrm>
              <a:off x="6471427" y="3415179"/>
              <a:ext cx="37242" cy="35528"/>
            </a:xfrm>
            <a:custGeom>
              <a:avLst/>
              <a:gdLst>
                <a:gd name="connsiteX0" fmla="*/ 19478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8 w 37242"/>
                <a:gd name="connsiteY4" fmla="*/ 35528 h 35528"/>
                <a:gd name="connsiteX5" fmla="*/ 37243 w 37242"/>
                <a:gd name="connsiteY5" fmla="*/ 17764 h 35528"/>
                <a:gd name="connsiteX6" fmla="*/ 19478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8" y="0"/>
                  </a:moveTo>
                  <a:lnTo>
                    <a:pt x="17764" y="0"/>
                  </a:lnTo>
                  <a:cubicBezTo>
                    <a:pt x="7953" y="0"/>
                    <a:pt x="0" y="7953"/>
                    <a:pt x="0" y="17764"/>
                  </a:cubicBezTo>
                  <a:cubicBezTo>
                    <a:pt x="0" y="27575"/>
                    <a:pt x="7953" y="35528"/>
                    <a:pt x="17764" y="35528"/>
                  </a:cubicBezTo>
                  <a:lnTo>
                    <a:pt x="19478" y="35528"/>
                  </a:lnTo>
                  <a:cubicBezTo>
                    <a:pt x="29289" y="35528"/>
                    <a:pt x="37243" y="27575"/>
                    <a:pt x="37243" y="17764"/>
                  </a:cubicBezTo>
                  <a:cubicBezTo>
                    <a:pt x="37243" y="7953"/>
                    <a:pt x="29289" y="0"/>
                    <a:pt x="19478" y="0"/>
                  </a:cubicBezTo>
                  <a:close/>
                </a:path>
              </a:pathLst>
            </a:custGeom>
            <a:solidFill>
              <a:srgbClr val="CCCCCC"/>
            </a:solidFill>
            <a:ln w="9525" cap="flat">
              <a:noFill/>
              <a:prstDash val="solid"/>
              <a:miter/>
            </a:ln>
          </p:spPr>
          <p:txBody>
            <a:bodyPr rtlCol="0" anchor="ctr"/>
            <a:lstStyle/>
            <a:p>
              <a:endParaRPr lang="en-US"/>
            </a:p>
          </p:txBody>
        </p:sp>
        <p:sp>
          <p:nvSpPr>
            <p:cNvPr id="757" name="Freeform: Shape 756">
              <a:extLst>
                <a:ext uri="{FF2B5EF4-FFF2-40B4-BE49-F238E27FC236}">
                  <a16:creationId xmlns:a16="http://schemas.microsoft.com/office/drawing/2014/main" id="{AF7845FB-8EED-4BD3-8BBE-98EF0484B2A3}"/>
                </a:ext>
              </a:extLst>
            </p:cNvPr>
            <p:cNvSpPr/>
            <p:nvPr/>
          </p:nvSpPr>
          <p:spPr>
            <a:xfrm>
              <a:off x="4757308"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8" name="Freeform: Shape 757">
              <a:extLst>
                <a:ext uri="{FF2B5EF4-FFF2-40B4-BE49-F238E27FC236}">
                  <a16:creationId xmlns:a16="http://schemas.microsoft.com/office/drawing/2014/main" id="{77E13D09-638A-4663-84DA-598BBCD2AAEF}"/>
                </a:ext>
              </a:extLst>
            </p:cNvPr>
            <p:cNvSpPr/>
            <p:nvPr/>
          </p:nvSpPr>
          <p:spPr>
            <a:xfrm>
              <a:off x="4991052"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59" name="Freeform: Shape 758">
              <a:extLst>
                <a:ext uri="{FF2B5EF4-FFF2-40B4-BE49-F238E27FC236}">
                  <a16:creationId xmlns:a16="http://schemas.microsoft.com/office/drawing/2014/main" id="{89053634-F06C-488E-AF5A-D8966A3194D9}"/>
                </a:ext>
              </a:extLst>
            </p:cNvPr>
            <p:cNvSpPr/>
            <p:nvPr/>
          </p:nvSpPr>
          <p:spPr>
            <a:xfrm>
              <a:off x="4913137"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60" name="Freeform: Shape 759">
              <a:extLst>
                <a:ext uri="{FF2B5EF4-FFF2-40B4-BE49-F238E27FC236}">
                  <a16:creationId xmlns:a16="http://schemas.microsoft.com/office/drawing/2014/main" id="{AF8D5E7C-A755-4510-82CB-D6F014A167F5}"/>
                </a:ext>
              </a:extLst>
            </p:cNvPr>
            <p:cNvSpPr/>
            <p:nvPr/>
          </p:nvSpPr>
          <p:spPr>
            <a:xfrm>
              <a:off x="4835213"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61" name="Freeform: Shape 760">
              <a:extLst>
                <a:ext uri="{FF2B5EF4-FFF2-40B4-BE49-F238E27FC236}">
                  <a16:creationId xmlns:a16="http://schemas.microsoft.com/office/drawing/2014/main" id="{719CA313-3354-4E9D-9EAF-02AFA73FDE49}"/>
                </a:ext>
              </a:extLst>
            </p:cNvPr>
            <p:cNvSpPr/>
            <p:nvPr/>
          </p:nvSpPr>
          <p:spPr>
            <a:xfrm>
              <a:off x="6315589"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4" y="0"/>
                    <a:pt x="0" y="7953"/>
                    <a:pt x="0" y="17764"/>
                  </a:cubicBezTo>
                  <a:cubicBezTo>
                    <a:pt x="0" y="27575"/>
                    <a:pt x="7954"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62" name="Freeform: Shape 761">
              <a:extLst>
                <a:ext uri="{FF2B5EF4-FFF2-40B4-BE49-F238E27FC236}">
                  <a16:creationId xmlns:a16="http://schemas.microsoft.com/office/drawing/2014/main" id="{30D0A267-72A7-4CA9-A84D-7D9C587421BC}"/>
                </a:ext>
              </a:extLst>
            </p:cNvPr>
            <p:cNvSpPr/>
            <p:nvPr/>
          </p:nvSpPr>
          <p:spPr>
            <a:xfrm>
              <a:off x="5068957"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99" y="0"/>
                    <a:pt x="19479" y="0"/>
                  </a:cubicBezTo>
                  <a:close/>
                </a:path>
              </a:pathLst>
            </a:custGeom>
            <a:solidFill>
              <a:srgbClr val="CCCCCC"/>
            </a:solidFill>
            <a:ln w="9525" cap="flat">
              <a:noFill/>
              <a:prstDash val="solid"/>
              <a:miter/>
            </a:ln>
          </p:spPr>
          <p:txBody>
            <a:bodyPr rtlCol="0" anchor="ctr"/>
            <a:lstStyle/>
            <a:p>
              <a:endParaRPr lang="en-US"/>
            </a:p>
          </p:txBody>
        </p:sp>
        <p:sp>
          <p:nvSpPr>
            <p:cNvPr id="763" name="Freeform: Shape 762">
              <a:extLst>
                <a:ext uri="{FF2B5EF4-FFF2-40B4-BE49-F238E27FC236}">
                  <a16:creationId xmlns:a16="http://schemas.microsoft.com/office/drawing/2014/main" id="{2AD0A18D-2FDA-4052-B087-2A3CA482C0C9}"/>
                </a:ext>
              </a:extLst>
            </p:cNvPr>
            <p:cNvSpPr/>
            <p:nvPr/>
          </p:nvSpPr>
          <p:spPr>
            <a:xfrm>
              <a:off x="4680664" y="3415169"/>
              <a:ext cx="35964" cy="35442"/>
            </a:xfrm>
            <a:custGeom>
              <a:avLst/>
              <a:gdLst>
                <a:gd name="connsiteX0" fmla="*/ 18247 w 35964"/>
                <a:gd name="connsiteY0" fmla="*/ 35442 h 35442"/>
                <a:gd name="connsiteX1" fmla="*/ 35944 w 35964"/>
                <a:gd name="connsiteY1" fmla="*/ 16869 h 35442"/>
                <a:gd name="connsiteX2" fmla="*/ 17742 w 35964"/>
                <a:gd name="connsiteY2" fmla="*/ 0 h 35442"/>
                <a:gd name="connsiteX3" fmla="*/ 16532 w 35964"/>
                <a:gd name="connsiteY3" fmla="*/ 0 h 35442"/>
                <a:gd name="connsiteX4" fmla="*/ 6 w 35964"/>
                <a:gd name="connsiteY4" fmla="*/ 11487 h 35442"/>
                <a:gd name="connsiteX5" fmla="*/ 16 w 35964"/>
                <a:gd name="connsiteY5" fmla="*/ 11592 h 35442"/>
                <a:gd name="connsiteX6" fmla="*/ 13941 w 35964"/>
                <a:gd name="connsiteY6" fmla="*/ 35128 h 35442"/>
                <a:gd name="connsiteX7" fmla="*/ 14027 w 35964"/>
                <a:gd name="connsiteY7" fmla="*/ 35185 h 35442"/>
                <a:gd name="connsiteX8" fmla="*/ 16542 w 35964"/>
                <a:gd name="connsiteY8" fmla="*/ 35433 h 35442"/>
                <a:gd name="connsiteX9" fmla="*/ 18247 w 35964"/>
                <a:gd name="connsiteY9" fmla="*/ 35433 h 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64" h="35442">
                  <a:moveTo>
                    <a:pt x="18247" y="35442"/>
                  </a:moveTo>
                  <a:cubicBezTo>
                    <a:pt x="28315" y="35442"/>
                    <a:pt x="36420" y="27041"/>
                    <a:pt x="35944" y="16869"/>
                  </a:cubicBezTo>
                  <a:cubicBezTo>
                    <a:pt x="35496" y="7334"/>
                    <a:pt x="27286" y="0"/>
                    <a:pt x="17742" y="0"/>
                  </a:cubicBezTo>
                  <a:lnTo>
                    <a:pt x="16532" y="0"/>
                  </a:lnTo>
                  <a:cubicBezTo>
                    <a:pt x="8950" y="0"/>
                    <a:pt x="2530" y="4791"/>
                    <a:pt x="6" y="11487"/>
                  </a:cubicBezTo>
                  <a:cubicBezTo>
                    <a:pt x="-3" y="11525"/>
                    <a:pt x="-3" y="11563"/>
                    <a:pt x="16" y="11592"/>
                  </a:cubicBezTo>
                  <a:cubicBezTo>
                    <a:pt x="4569" y="19498"/>
                    <a:pt x="9207" y="27346"/>
                    <a:pt x="13941" y="35128"/>
                  </a:cubicBezTo>
                  <a:cubicBezTo>
                    <a:pt x="13960" y="35157"/>
                    <a:pt x="13989" y="35176"/>
                    <a:pt x="14027" y="35185"/>
                  </a:cubicBezTo>
                  <a:cubicBezTo>
                    <a:pt x="14856" y="35309"/>
                    <a:pt x="15684" y="35433"/>
                    <a:pt x="16542" y="35433"/>
                  </a:cubicBezTo>
                  <a:lnTo>
                    <a:pt x="18247" y="35433"/>
                  </a:lnTo>
                  <a:close/>
                </a:path>
              </a:pathLst>
            </a:custGeom>
            <a:solidFill>
              <a:srgbClr val="CCCCCC"/>
            </a:solidFill>
            <a:ln w="9525" cap="flat">
              <a:noFill/>
              <a:prstDash val="solid"/>
              <a:miter/>
            </a:ln>
          </p:spPr>
          <p:txBody>
            <a:bodyPr rtlCol="0" anchor="ctr"/>
            <a:lstStyle/>
            <a:p>
              <a:endParaRPr lang="en-US"/>
            </a:p>
          </p:txBody>
        </p:sp>
        <p:sp>
          <p:nvSpPr>
            <p:cNvPr id="764" name="Freeform: Shape 763">
              <a:extLst>
                <a:ext uri="{FF2B5EF4-FFF2-40B4-BE49-F238E27FC236}">
                  <a16:creationId xmlns:a16="http://schemas.microsoft.com/office/drawing/2014/main" id="{29CA8FBA-EFB7-4678-9868-7D0408B10193}"/>
                </a:ext>
              </a:extLst>
            </p:cNvPr>
            <p:cNvSpPr/>
            <p:nvPr/>
          </p:nvSpPr>
          <p:spPr>
            <a:xfrm>
              <a:off x="5848111" y="3415169"/>
              <a:ext cx="37242" cy="35528"/>
            </a:xfrm>
            <a:custGeom>
              <a:avLst/>
              <a:gdLst>
                <a:gd name="connsiteX0" fmla="*/ 17764 w 37242"/>
                <a:gd name="connsiteY0" fmla="*/ 35528 h 35528"/>
                <a:gd name="connsiteX1" fmla="*/ 19479 w 37242"/>
                <a:gd name="connsiteY1" fmla="*/ 35528 h 35528"/>
                <a:gd name="connsiteX2" fmla="*/ 37243 w 37242"/>
                <a:gd name="connsiteY2" fmla="*/ 17764 h 35528"/>
                <a:gd name="connsiteX3" fmla="*/ 19479 w 37242"/>
                <a:gd name="connsiteY3" fmla="*/ 0 h 35528"/>
                <a:gd name="connsiteX4" fmla="*/ 17764 w 37242"/>
                <a:gd name="connsiteY4" fmla="*/ 0 h 35528"/>
                <a:gd name="connsiteX5" fmla="*/ 0 w 37242"/>
                <a:gd name="connsiteY5" fmla="*/ 17764 h 35528"/>
                <a:gd name="connsiteX6" fmla="*/ 17764 w 37242"/>
                <a:gd name="connsiteY6" fmla="*/ 35528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7764" y="35528"/>
                  </a:moveTo>
                  <a:lnTo>
                    <a:pt x="19479" y="35528"/>
                  </a:lnTo>
                  <a:cubicBezTo>
                    <a:pt x="29289" y="35528"/>
                    <a:pt x="37243" y="27575"/>
                    <a:pt x="37243" y="17764"/>
                  </a:cubicBezTo>
                  <a:cubicBezTo>
                    <a:pt x="37243" y="7953"/>
                    <a:pt x="29289" y="0"/>
                    <a:pt x="19479" y="0"/>
                  </a:cubicBezTo>
                  <a:lnTo>
                    <a:pt x="17764" y="0"/>
                  </a:lnTo>
                  <a:cubicBezTo>
                    <a:pt x="7953" y="0"/>
                    <a:pt x="0" y="7953"/>
                    <a:pt x="0" y="17764"/>
                  </a:cubicBezTo>
                  <a:cubicBezTo>
                    <a:pt x="0" y="27575"/>
                    <a:pt x="7953" y="35528"/>
                    <a:pt x="17764" y="35528"/>
                  </a:cubicBezTo>
                  <a:close/>
                </a:path>
              </a:pathLst>
            </a:custGeom>
            <a:solidFill>
              <a:srgbClr val="CCCCCC"/>
            </a:solidFill>
            <a:ln w="9525" cap="flat">
              <a:noFill/>
              <a:prstDash val="solid"/>
              <a:miter/>
            </a:ln>
          </p:spPr>
          <p:txBody>
            <a:bodyPr rtlCol="0" anchor="ctr"/>
            <a:lstStyle/>
            <a:p>
              <a:endParaRPr lang="en-US"/>
            </a:p>
          </p:txBody>
        </p:sp>
        <p:sp>
          <p:nvSpPr>
            <p:cNvPr id="765" name="Freeform: Shape 764">
              <a:extLst>
                <a:ext uri="{FF2B5EF4-FFF2-40B4-BE49-F238E27FC236}">
                  <a16:creationId xmlns:a16="http://schemas.microsoft.com/office/drawing/2014/main" id="{0D5EAFC3-D4E6-407F-BA37-3017C7E3826E}"/>
                </a:ext>
              </a:extLst>
            </p:cNvPr>
            <p:cNvSpPr/>
            <p:nvPr/>
          </p:nvSpPr>
          <p:spPr>
            <a:xfrm>
              <a:off x="6549332"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66" name="Freeform: Shape 765">
              <a:extLst>
                <a:ext uri="{FF2B5EF4-FFF2-40B4-BE49-F238E27FC236}">
                  <a16:creationId xmlns:a16="http://schemas.microsoft.com/office/drawing/2014/main" id="{B3D3E393-9CF8-49D7-9CF5-D8722BAAB8C1}"/>
                </a:ext>
              </a:extLst>
            </p:cNvPr>
            <p:cNvSpPr/>
            <p:nvPr/>
          </p:nvSpPr>
          <p:spPr>
            <a:xfrm>
              <a:off x="6627256" y="3415264"/>
              <a:ext cx="35973" cy="35442"/>
            </a:xfrm>
            <a:custGeom>
              <a:avLst/>
              <a:gdLst>
                <a:gd name="connsiteX0" fmla="*/ 19432 w 35973"/>
                <a:gd name="connsiteY0" fmla="*/ 0 h 35442"/>
                <a:gd name="connsiteX1" fmla="*/ 18222 w 35973"/>
                <a:gd name="connsiteY1" fmla="*/ 0 h 35442"/>
                <a:gd name="connsiteX2" fmla="*/ 20 w 35973"/>
                <a:gd name="connsiteY2" fmla="*/ 16869 h 35442"/>
                <a:gd name="connsiteX3" fmla="*/ 17717 w 35973"/>
                <a:gd name="connsiteY3" fmla="*/ 35443 h 35442"/>
                <a:gd name="connsiteX4" fmla="*/ 19432 w 35973"/>
                <a:gd name="connsiteY4" fmla="*/ 35443 h 35442"/>
                <a:gd name="connsiteX5" fmla="*/ 21947 w 35973"/>
                <a:gd name="connsiteY5" fmla="*/ 35195 h 35442"/>
                <a:gd name="connsiteX6" fmla="*/ 22032 w 35973"/>
                <a:gd name="connsiteY6" fmla="*/ 35138 h 35442"/>
                <a:gd name="connsiteX7" fmla="*/ 35958 w 35973"/>
                <a:gd name="connsiteY7" fmla="*/ 11601 h 35442"/>
                <a:gd name="connsiteX8" fmla="*/ 35967 w 35973"/>
                <a:gd name="connsiteY8" fmla="*/ 11497 h 35442"/>
                <a:gd name="connsiteX9" fmla="*/ 19432 w 35973"/>
                <a:gd name="connsiteY9" fmla="*/ 0 h 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973" h="35442">
                  <a:moveTo>
                    <a:pt x="19432" y="0"/>
                  </a:moveTo>
                  <a:lnTo>
                    <a:pt x="18222" y="0"/>
                  </a:lnTo>
                  <a:cubicBezTo>
                    <a:pt x="8678" y="0"/>
                    <a:pt x="468" y="7334"/>
                    <a:pt x="20" y="16869"/>
                  </a:cubicBezTo>
                  <a:cubicBezTo>
                    <a:pt x="-456" y="27042"/>
                    <a:pt x="7649" y="35443"/>
                    <a:pt x="17717" y="35443"/>
                  </a:cubicBezTo>
                  <a:lnTo>
                    <a:pt x="19432" y="35443"/>
                  </a:lnTo>
                  <a:cubicBezTo>
                    <a:pt x="20299" y="35443"/>
                    <a:pt x="21118" y="35309"/>
                    <a:pt x="21947" y="35195"/>
                  </a:cubicBezTo>
                  <a:cubicBezTo>
                    <a:pt x="21985" y="35185"/>
                    <a:pt x="22013" y="35166"/>
                    <a:pt x="22032" y="35138"/>
                  </a:cubicBezTo>
                  <a:cubicBezTo>
                    <a:pt x="26766" y="27356"/>
                    <a:pt x="31405" y="19507"/>
                    <a:pt x="35958" y="11601"/>
                  </a:cubicBezTo>
                  <a:cubicBezTo>
                    <a:pt x="35977" y="11573"/>
                    <a:pt x="35977" y="11535"/>
                    <a:pt x="35967" y="11497"/>
                  </a:cubicBezTo>
                  <a:cubicBezTo>
                    <a:pt x="33434" y="4791"/>
                    <a:pt x="27014" y="0"/>
                    <a:pt x="19432" y="0"/>
                  </a:cubicBezTo>
                  <a:close/>
                </a:path>
              </a:pathLst>
            </a:custGeom>
            <a:solidFill>
              <a:srgbClr val="CCCCCC"/>
            </a:solidFill>
            <a:ln w="9525" cap="flat">
              <a:noFill/>
              <a:prstDash val="solid"/>
              <a:miter/>
            </a:ln>
          </p:spPr>
          <p:txBody>
            <a:bodyPr rtlCol="0" anchor="ctr"/>
            <a:lstStyle/>
            <a:p>
              <a:endParaRPr lang="en-US"/>
            </a:p>
          </p:txBody>
        </p:sp>
        <p:sp>
          <p:nvSpPr>
            <p:cNvPr id="767" name="Freeform: Shape 766">
              <a:extLst>
                <a:ext uri="{FF2B5EF4-FFF2-40B4-BE49-F238E27FC236}">
                  <a16:creationId xmlns:a16="http://schemas.microsoft.com/office/drawing/2014/main" id="{9DD769A0-E8DE-489B-BB62-2A27BD5C3E19}"/>
                </a:ext>
              </a:extLst>
            </p:cNvPr>
            <p:cNvSpPr/>
            <p:nvPr/>
          </p:nvSpPr>
          <p:spPr>
            <a:xfrm>
              <a:off x="5692273" y="3415179"/>
              <a:ext cx="37242" cy="35528"/>
            </a:xfrm>
            <a:custGeom>
              <a:avLst/>
              <a:gdLst>
                <a:gd name="connsiteX0" fmla="*/ 19479 w 37242"/>
                <a:gd name="connsiteY0" fmla="*/ 0 h 35528"/>
                <a:gd name="connsiteX1" fmla="*/ 17764 w 37242"/>
                <a:gd name="connsiteY1" fmla="*/ 0 h 35528"/>
                <a:gd name="connsiteX2" fmla="*/ 0 w 37242"/>
                <a:gd name="connsiteY2" fmla="*/ 17764 h 35528"/>
                <a:gd name="connsiteX3" fmla="*/ 17764 w 37242"/>
                <a:gd name="connsiteY3" fmla="*/ 35528 h 35528"/>
                <a:gd name="connsiteX4" fmla="*/ 19479 w 37242"/>
                <a:gd name="connsiteY4" fmla="*/ 35528 h 35528"/>
                <a:gd name="connsiteX5" fmla="*/ 37243 w 37242"/>
                <a:gd name="connsiteY5" fmla="*/ 17764 h 35528"/>
                <a:gd name="connsiteX6" fmla="*/ 19479 w 37242"/>
                <a:gd name="connsiteY6" fmla="*/ 0 h 35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242" h="35528">
                  <a:moveTo>
                    <a:pt x="19479" y="0"/>
                  </a:moveTo>
                  <a:lnTo>
                    <a:pt x="17764" y="0"/>
                  </a:lnTo>
                  <a:cubicBezTo>
                    <a:pt x="7953" y="0"/>
                    <a:pt x="0" y="7953"/>
                    <a:pt x="0" y="17764"/>
                  </a:cubicBezTo>
                  <a:cubicBezTo>
                    <a:pt x="0" y="27575"/>
                    <a:pt x="7953" y="35528"/>
                    <a:pt x="17764" y="35528"/>
                  </a:cubicBezTo>
                  <a:lnTo>
                    <a:pt x="19479" y="35528"/>
                  </a:lnTo>
                  <a:cubicBezTo>
                    <a:pt x="29289" y="35528"/>
                    <a:pt x="37243" y="27575"/>
                    <a:pt x="37243" y="17764"/>
                  </a:cubicBezTo>
                  <a:cubicBezTo>
                    <a:pt x="37243" y="7953"/>
                    <a:pt x="29289" y="0"/>
                    <a:pt x="19479" y="0"/>
                  </a:cubicBezTo>
                  <a:close/>
                </a:path>
              </a:pathLst>
            </a:custGeom>
            <a:solidFill>
              <a:srgbClr val="CCCCCC"/>
            </a:solidFill>
            <a:ln w="9525" cap="flat">
              <a:noFill/>
              <a:prstDash val="solid"/>
              <a:miter/>
            </a:ln>
          </p:spPr>
          <p:txBody>
            <a:bodyPr rtlCol="0" anchor="ctr"/>
            <a:lstStyle/>
            <a:p>
              <a:endParaRPr lang="en-US"/>
            </a:p>
          </p:txBody>
        </p:sp>
        <p:sp>
          <p:nvSpPr>
            <p:cNvPr id="768" name="Freeform: Shape 767">
              <a:extLst>
                <a:ext uri="{FF2B5EF4-FFF2-40B4-BE49-F238E27FC236}">
                  <a16:creationId xmlns:a16="http://schemas.microsoft.com/office/drawing/2014/main" id="{7836A5F2-45E4-49CB-B48A-1FD6CC202900}"/>
                </a:ext>
              </a:extLst>
            </p:cNvPr>
            <p:cNvSpPr/>
            <p:nvPr/>
          </p:nvSpPr>
          <p:spPr>
            <a:xfrm>
              <a:off x="5458920"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69" name="Freeform: Shape 768">
              <a:extLst>
                <a:ext uri="{FF2B5EF4-FFF2-40B4-BE49-F238E27FC236}">
                  <a16:creationId xmlns:a16="http://schemas.microsoft.com/office/drawing/2014/main" id="{D3DF04AB-EF6C-4D87-881B-ED85497C6DC9}"/>
                </a:ext>
              </a:extLst>
            </p:cNvPr>
            <p:cNvSpPr/>
            <p:nvPr/>
          </p:nvSpPr>
          <p:spPr>
            <a:xfrm>
              <a:off x="4991442"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70" name="Freeform: Shape 769">
              <a:extLst>
                <a:ext uri="{FF2B5EF4-FFF2-40B4-BE49-F238E27FC236}">
                  <a16:creationId xmlns:a16="http://schemas.microsoft.com/office/drawing/2014/main" id="{7141B696-4B63-4F08-A3FD-E372A0F494F5}"/>
                </a:ext>
              </a:extLst>
            </p:cNvPr>
            <p:cNvSpPr/>
            <p:nvPr/>
          </p:nvSpPr>
          <p:spPr>
            <a:xfrm>
              <a:off x="5614758"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71" name="Freeform: Shape 770">
              <a:extLst>
                <a:ext uri="{FF2B5EF4-FFF2-40B4-BE49-F238E27FC236}">
                  <a16:creationId xmlns:a16="http://schemas.microsoft.com/office/drawing/2014/main" id="{113088A5-66CE-4829-9D5B-0B4A4C9FE3F0}"/>
                </a:ext>
              </a:extLst>
            </p:cNvPr>
            <p:cNvSpPr/>
            <p:nvPr/>
          </p:nvSpPr>
          <p:spPr>
            <a:xfrm>
              <a:off x="4835604"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72" name="Freeform: Shape 771">
              <a:extLst>
                <a:ext uri="{FF2B5EF4-FFF2-40B4-BE49-F238E27FC236}">
                  <a16:creationId xmlns:a16="http://schemas.microsoft.com/office/drawing/2014/main" id="{0FE2DECE-29D5-41EE-A52E-C0C38C802B05}"/>
                </a:ext>
              </a:extLst>
            </p:cNvPr>
            <p:cNvSpPr/>
            <p:nvPr/>
          </p:nvSpPr>
          <p:spPr>
            <a:xfrm>
              <a:off x="4913528"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73" name="Freeform: Shape 772">
              <a:extLst>
                <a:ext uri="{FF2B5EF4-FFF2-40B4-BE49-F238E27FC236}">
                  <a16:creationId xmlns:a16="http://schemas.microsoft.com/office/drawing/2014/main" id="{EEC619D9-DF35-4205-BB11-A535B2D8E7E3}"/>
                </a:ext>
              </a:extLst>
            </p:cNvPr>
            <p:cNvSpPr/>
            <p:nvPr/>
          </p:nvSpPr>
          <p:spPr>
            <a:xfrm>
              <a:off x="6082236"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74" name="Freeform: Shape 773">
              <a:extLst>
                <a:ext uri="{FF2B5EF4-FFF2-40B4-BE49-F238E27FC236}">
                  <a16:creationId xmlns:a16="http://schemas.microsoft.com/office/drawing/2014/main" id="{7C57F7DC-CD28-403C-BFA5-D83CD590D7FF}"/>
                </a:ext>
              </a:extLst>
            </p:cNvPr>
            <p:cNvSpPr/>
            <p:nvPr/>
          </p:nvSpPr>
          <p:spPr>
            <a:xfrm>
              <a:off x="6471818"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75" name="Freeform: Shape 774">
              <a:extLst>
                <a:ext uri="{FF2B5EF4-FFF2-40B4-BE49-F238E27FC236}">
                  <a16:creationId xmlns:a16="http://schemas.microsoft.com/office/drawing/2014/main" id="{44868443-2C6B-4C5C-A737-2B0BAE0E6E6F}"/>
                </a:ext>
              </a:extLst>
            </p:cNvPr>
            <p:cNvSpPr/>
            <p:nvPr/>
          </p:nvSpPr>
          <p:spPr>
            <a:xfrm>
              <a:off x="5770587"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76" name="Freeform: Shape 775">
              <a:extLst>
                <a:ext uri="{FF2B5EF4-FFF2-40B4-BE49-F238E27FC236}">
                  <a16:creationId xmlns:a16="http://schemas.microsoft.com/office/drawing/2014/main" id="{54D84920-64A7-4D3E-A0B1-C8B82949BCCC}"/>
                </a:ext>
              </a:extLst>
            </p:cNvPr>
            <p:cNvSpPr/>
            <p:nvPr/>
          </p:nvSpPr>
          <p:spPr>
            <a:xfrm>
              <a:off x="5536844"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77" name="Freeform: Shape 776">
              <a:extLst>
                <a:ext uri="{FF2B5EF4-FFF2-40B4-BE49-F238E27FC236}">
                  <a16:creationId xmlns:a16="http://schemas.microsoft.com/office/drawing/2014/main" id="{84F0ECE3-C657-4CC0-B09C-5721485103D4}"/>
                </a:ext>
              </a:extLst>
            </p:cNvPr>
            <p:cNvSpPr/>
            <p:nvPr/>
          </p:nvSpPr>
          <p:spPr>
            <a:xfrm>
              <a:off x="5926407"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78" name="Freeform: Shape 777">
              <a:extLst>
                <a:ext uri="{FF2B5EF4-FFF2-40B4-BE49-F238E27FC236}">
                  <a16:creationId xmlns:a16="http://schemas.microsoft.com/office/drawing/2014/main" id="{216EA8CA-18F8-4326-8869-A7DC7F443FDE}"/>
                </a:ext>
              </a:extLst>
            </p:cNvPr>
            <p:cNvSpPr/>
            <p:nvPr/>
          </p:nvSpPr>
          <p:spPr>
            <a:xfrm>
              <a:off x="6549723"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79" name="Freeform: Shape 778">
              <a:extLst>
                <a:ext uri="{FF2B5EF4-FFF2-40B4-BE49-F238E27FC236}">
                  <a16:creationId xmlns:a16="http://schemas.microsoft.com/office/drawing/2014/main" id="{C48A0DA2-8F9E-48B8-81C4-D7602D2540F4}"/>
                </a:ext>
              </a:extLst>
            </p:cNvPr>
            <p:cNvSpPr/>
            <p:nvPr/>
          </p:nvSpPr>
          <p:spPr>
            <a:xfrm>
              <a:off x="5692663"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80" name="Freeform: Shape 779">
              <a:extLst>
                <a:ext uri="{FF2B5EF4-FFF2-40B4-BE49-F238E27FC236}">
                  <a16:creationId xmlns:a16="http://schemas.microsoft.com/office/drawing/2014/main" id="{125C36D1-23D5-411F-91A2-76D8064757DF}"/>
                </a:ext>
              </a:extLst>
            </p:cNvPr>
            <p:cNvSpPr/>
            <p:nvPr/>
          </p:nvSpPr>
          <p:spPr>
            <a:xfrm>
              <a:off x="4757699"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81" name="Freeform: Shape 780">
              <a:extLst>
                <a:ext uri="{FF2B5EF4-FFF2-40B4-BE49-F238E27FC236}">
                  <a16:creationId xmlns:a16="http://schemas.microsoft.com/office/drawing/2014/main" id="{7ABE858F-6869-4F10-8A84-D3785AE6043E}"/>
                </a:ext>
              </a:extLst>
            </p:cNvPr>
            <p:cNvSpPr/>
            <p:nvPr/>
          </p:nvSpPr>
          <p:spPr>
            <a:xfrm>
              <a:off x="6160160"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82" name="Freeform: Shape 781">
              <a:extLst>
                <a:ext uri="{FF2B5EF4-FFF2-40B4-BE49-F238E27FC236}">
                  <a16:creationId xmlns:a16="http://schemas.microsoft.com/office/drawing/2014/main" id="{DA9CF598-C1C0-4DBB-BE98-B0F288E0C1E0}"/>
                </a:ext>
              </a:extLst>
            </p:cNvPr>
            <p:cNvSpPr/>
            <p:nvPr/>
          </p:nvSpPr>
          <p:spPr>
            <a:xfrm>
              <a:off x="6004331"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83" name="Freeform: Shape 782">
              <a:extLst>
                <a:ext uri="{FF2B5EF4-FFF2-40B4-BE49-F238E27FC236}">
                  <a16:creationId xmlns:a16="http://schemas.microsoft.com/office/drawing/2014/main" id="{940ADE1E-0FD2-45E8-A001-445CABA2A044}"/>
                </a:ext>
              </a:extLst>
            </p:cNvPr>
            <p:cNvSpPr/>
            <p:nvPr/>
          </p:nvSpPr>
          <p:spPr>
            <a:xfrm>
              <a:off x="5303100"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84" name="Freeform: Shape 783">
              <a:extLst>
                <a:ext uri="{FF2B5EF4-FFF2-40B4-BE49-F238E27FC236}">
                  <a16:creationId xmlns:a16="http://schemas.microsoft.com/office/drawing/2014/main" id="{0C74A89C-E9B7-47A4-BCFD-064A57F248FE}"/>
                </a:ext>
              </a:extLst>
            </p:cNvPr>
            <p:cNvSpPr/>
            <p:nvPr/>
          </p:nvSpPr>
          <p:spPr>
            <a:xfrm>
              <a:off x="5147271"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85" name="Freeform: Shape 784">
              <a:extLst>
                <a:ext uri="{FF2B5EF4-FFF2-40B4-BE49-F238E27FC236}">
                  <a16:creationId xmlns:a16="http://schemas.microsoft.com/office/drawing/2014/main" id="{C8031B55-0530-481B-82BC-9EB21A3A7A80}"/>
                </a:ext>
              </a:extLst>
            </p:cNvPr>
            <p:cNvSpPr/>
            <p:nvPr/>
          </p:nvSpPr>
          <p:spPr>
            <a:xfrm>
              <a:off x="6393903"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86" name="Freeform: Shape 785">
              <a:extLst>
                <a:ext uri="{FF2B5EF4-FFF2-40B4-BE49-F238E27FC236}">
                  <a16:creationId xmlns:a16="http://schemas.microsoft.com/office/drawing/2014/main" id="{4C29EC73-2671-43EF-9185-4FA5D7729F5F}"/>
                </a:ext>
              </a:extLst>
            </p:cNvPr>
            <p:cNvSpPr/>
            <p:nvPr/>
          </p:nvSpPr>
          <p:spPr>
            <a:xfrm>
              <a:off x="5225176"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87" name="Freeform: Shape 786">
              <a:extLst>
                <a:ext uri="{FF2B5EF4-FFF2-40B4-BE49-F238E27FC236}">
                  <a16:creationId xmlns:a16="http://schemas.microsoft.com/office/drawing/2014/main" id="{72896E6E-A9C6-42CE-BABF-C3A984BCF4A1}"/>
                </a:ext>
              </a:extLst>
            </p:cNvPr>
            <p:cNvSpPr/>
            <p:nvPr/>
          </p:nvSpPr>
          <p:spPr>
            <a:xfrm>
              <a:off x="5381015"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88" name="Freeform: Shape 787">
              <a:extLst>
                <a:ext uri="{FF2B5EF4-FFF2-40B4-BE49-F238E27FC236}">
                  <a16:creationId xmlns:a16="http://schemas.microsoft.com/office/drawing/2014/main" id="{395E7D27-14BE-4A46-BAE8-3DD4A38D9AF6}"/>
                </a:ext>
              </a:extLst>
            </p:cNvPr>
            <p:cNvSpPr/>
            <p:nvPr/>
          </p:nvSpPr>
          <p:spPr>
            <a:xfrm>
              <a:off x="6238074"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0" y="0"/>
                    <a:pt x="19088" y="0"/>
                  </a:cubicBezTo>
                  <a:close/>
                </a:path>
              </a:pathLst>
            </a:custGeom>
            <a:solidFill>
              <a:srgbClr val="CCCCCC"/>
            </a:solidFill>
            <a:ln w="9525" cap="flat">
              <a:noFill/>
              <a:prstDash val="solid"/>
              <a:miter/>
            </a:ln>
          </p:spPr>
          <p:txBody>
            <a:bodyPr rtlCol="0" anchor="ctr"/>
            <a:lstStyle/>
            <a:p>
              <a:endParaRPr lang="en-US"/>
            </a:p>
          </p:txBody>
        </p:sp>
        <p:sp>
          <p:nvSpPr>
            <p:cNvPr id="789" name="Freeform: Shape 788">
              <a:extLst>
                <a:ext uri="{FF2B5EF4-FFF2-40B4-BE49-F238E27FC236}">
                  <a16:creationId xmlns:a16="http://schemas.microsoft.com/office/drawing/2014/main" id="{CB9B2E17-3F3A-4C51-9FC0-1EA4E9627504}"/>
                </a:ext>
              </a:extLst>
            </p:cNvPr>
            <p:cNvSpPr/>
            <p:nvPr/>
          </p:nvSpPr>
          <p:spPr>
            <a:xfrm>
              <a:off x="5069347"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90" name="Freeform: Shape 789">
              <a:extLst>
                <a:ext uri="{FF2B5EF4-FFF2-40B4-BE49-F238E27FC236}">
                  <a16:creationId xmlns:a16="http://schemas.microsoft.com/office/drawing/2014/main" id="{7829D488-BA9C-4B1F-BF1D-9779C41DC720}"/>
                </a:ext>
              </a:extLst>
            </p:cNvPr>
            <p:cNvSpPr/>
            <p:nvPr/>
          </p:nvSpPr>
          <p:spPr>
            <a:xfrm>
              <a:off x="6315979" y="3475910"/>
              <a:ext cx="36461" cy="34747"/>
            </a:xfrm>
            <a:custGeom>
              <a:avLst/>
              <a:gdLst>
                <a:gd name="connsiteX0" fmla="*/ 19088 w 36461"/>
                <a:gd name="connsiteY0" fmla="*/ 0 h 34747"/>
                <a:gd name="connsiteX1" fmla="*/ 17374 w 36461"/>
                <a:gd name="connsiteY1" fmla="*/ 0 h 34747"/>
                <a:gd name="connsiteX2" fmla="*/ 0 w 36461"/>
                <a:gd name="connsiteY2" fmla="*/ 17374 h 34747"/>
                <a:gd name="connsiteX3" fmla="*/ 17374 w 36461"/>
                <a:gd name="connsiteY3" fmla="*/ 34747 h 34747"/>
                <a:gd name="connsiteX4" fmla="*/ 19088 w 36461"/>
                <a:gd name="connsiteY4" fmla="*/ 34747 h 34747"/>
                <a:gd name="connsiteX5" fmla="*/ 36462 w 36461"/>
                <a:gd name="connsiteY5" fmla="*/ 17374 h 34747"/>
                <a:gd name="connsiteX6" fmla="*/ 19088 w 36461"/>
                <a:gd name="connsiteY6" fmla="*/ 0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9088" y="0"/>
                  </a:moveTo>
                  <a:lnTo>
                    <a:pt x="17374" y="0"/>
                  </a:lnTo>
                  <a:cubicBezTo>
                    <a:pt x="7772" y="0"/>
                    <a:pt x="0" y="7782"/>
                    <a:pt x="0" y="17374"/>
                  </a:cubicBezTo>
                  <a:cubicBezTo>
                    <a:pt x="0" y="26965"/>
                    <a:pt x="7782" y="34747"/>
                    <a:pt x="17374" y="34747"/>
                  </a:cubicBezTo>
                  <a:lnTo>
                    <a:pt x="19088" y="34747"/>
                  </a:lnTo>
                  <a:cubicBezTo>
                    <a:pt x="28689" y="34747"/>
                    <a:pt x="36462" y="26965"/>
                    <a:pt x="36462" y="17374"/>
                  </a:cubicBezTo>
                  <a:cubicBezTo>
                    <a:pt x="36462" y="7782"/>
                    <a:pt x="28689" y="0"/>
                    <a:pt x="19088" y="0"/>
                  </a:cubicBezTo>
                  <a:close/>
                </a:path>
              </a:pathLst>
            </a:custGeom>
            <a:solidFill>
              <a:srgbClr val="CCCCCC"/>
            </a:solidFill>
            <a:ln w="9525" cap="flat">
              <a:noFill/>
              <a:prstDash val="solid"/>
              <a:miter/>
            </a:ln>
          </p:spPr>
          <p:txBody>
            <a:bodyPr rtlCol="0" anchor="ctr"/>
            <a:lstStyle/>
            <a:p>
              <a:endParaRPr lang="en-US"/>
            </a:p>
          </p:txBody>
        </p:sp>
        <p:sp>
          <p:nvSpPr>
            <p:cNvPr id="791" name="Freeform: Shape 790">
              <a:extLst>
                <a:ext uri="{FF2B5EF4-FFF2-40B4-BE49-F238E27FC236}">
                  <a16:creationId xmlns:a16="http://schemas.microsoft.com/office/drawing/2014/main" id="{71878B9F-5EE9-4E60-BCA9-66F36BCE0190}"/>
                </a:ext>
              </a:extLst>
            </p:cNvPr>
            <p:cNvSpPr/>
            <p:nvPr/>
          </p:nvSpPr>
          <p:spPr>
            <a:xfrm>
              <a:off x="5848502" y="3475920"/>
              <a:ext cx="36461" cy="34747"/>
            </a:xfrm>
            <a:custGeom>
              <a:avLst/>
              <a:gdLst>
                <a:gd name="connsiteX0" fmla="*/ 17374 w 36461"/>
                <a:gd name="connsiteY0" fmla="*/ 34747 h 34747"/>
                <a:gd name="connsiteX1" fmla="*/ 19088 w 36461"/>
                <a:gd name="connsiteY1" fmla="*/ 34747 h 34747"/>
                <a:gd name="connsiteX2" fmla="*/ 36462 w 36461"/>
                <a:gd name="connsiteY2" fmla="*/ 17374 h 34747"/>
                <a:gd name="connsiteX3" fmla="*/ 19088 w 36461"/>
                <a:gd name="connsiteY3" fmla="*/ 0 h 34747"/>
                <a:gd name="connsiteX4" fmla="*/ 17374 w 36461"/>
                <a:gd name="connsiteY4" fmla="*/ 0 h 34747"/>
                <a:gd name="connsiteX5" fmla="*/ 0 w 36461"/>
                <a:gd name="connsiteY5" fmla="*/ 17374 h 34747"/>
                <a:gd name="connsiteX6" fmla="*/ 17374 w 36461"/>
                <a:gd name="connsiteY6" fmla="*/ 34747 h 34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61" h="34747">
                  <a:moveTo>
                    <a:pt x="17374" y="34747"/>
                  </a:moveTo>
                  <a:lnTo>
                    <a:pt x="19088" y="34747"/>
                  </a:lnTo>
                  <a:cubicBezTo>
                    <a:pt x="28689" y="34747"/>
                    <a:pt x="36462" y="26965"/>
                    <a:pt x="36462" y="17374"/>
                  </a:cubicBezTo>
                  <a:cubicBezTo>
                    <a:pt x="36462" y="7782"/>
                    <a:pt x="28680" y="0"/>
                    <a:pt x="19088" y="0"/>
                  </a:cubicBezTo>
                  <a:lnTo>
                    <a:pt x="17374" y="0"/>
                  </a:lnTo>
                  <a:cubicBezTo>
                    <a:pt x="7772" y="0"/>
                    <a:pt x="0" y="7782"/>
                    <a:pt x="0" y="17374"/>
                  </a:cubicBezTo>
                  <a:cubicBezTo>
                    <a:pt x="0" y="26965"/>
                    <a:pt x="7772" y="34747"/>
                    <a:pt x="17374" y="34747"/>
                  </a:cubicBezTo>
                  <a:close/>
                </a:path>
              </a:pathLst>
            </a:custGeom>
            <a:solidFill>
              <a:srgbClr val="CCCCCC"/>
            </a:solidFill>
            <a:ln w="9525" cap="flat">
              <a:noFill/>
              <a:prstDash val="solid"/>
              <a:miter/>
            </a:ln>
          </p:spPr>
          <p:txBody>
            <a:bodyPr rtlCol="0" anchor="ctr"/>
            <a:lstStyle/>
            <a:p>
              <a:endParaRPr lang="en-US"/>
            </a:p>
          </p:txBody>
        </p:sp>
        <p:sp>
          <p:nvSpPr>
            <p:cNvPr id="792" name="Freeform: Shape 791">
              <a:extLst>
                <a:ext uri="{FF2B5EF4-FFF2-40B4-BE49-F238E27FC236}">
                  <a16:creationId xmlns:a16="http://schemas.microsoft.com/office/drawing/2014/main" id="{1F56AC86-08C1-4A8F-BFA0-3156322C794E}"/>
                </a:ext>
              </a:extLst>
            </p:cNvPr>
            <p:cNvSpPr/>
            <p:nvPr/>
          </p:nvSpPr>
          <p:spPr>
            <a:xfrm>
              <a:off x="5770968"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793" name="Freeform: Shape 792">
              <a:extLst>
                <a:ext uri="{FF2B5EF4-FFF2-40B4-BE49-F238E27FC236}">
                  <a16:creationId xmlns:a16="http://schemas.microsoft.com/office/drawing/2014/main" id="{59A1FEDF-285E-4445-9EB4-454B37567671}"/>
                </a:ext>
              </a:extLst>
            </p:cNvPr>
            <p:cNvSpPr/>
            <p:nvPr/>
          </p:nvSpPr>
          <p:spPr>
            <a:xfrm>
              <a:off x="6472199"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1" y="0"/>
                    <a:pt x="0" y="7601"/>
                    <a:pt x="0" y="16993"/>
                  </a:cubicBezTo>
                  <a:cubicBezTo>
                    <a:pt x="0" y="26384"/>
                    <a:pt x="761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794" name="Freeform: Shape 793">
              <a:extLst>
                <a:ext uri="{FF2B5EF4-FFF2-40B4-BE49-F238E27FC236}">
                  <a16:creationId xmlns:a16="http://schemas.microsoft.com/office/drawing/2014/main" id="{3CEE174E-5BDA-4ACA-88E6-5BD51B5471CD}"/>
                </a:ext>
              </a:extLst>
            </p:cNvPr>
            <p:cNvSpPr/>
            <p:nvPr/>
          </p:nvSpPr>
          <p:spPr>
            <a:xfrm>
              <a:off x="6082617"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99" y="0"/>
                    <a:pt x="18707" y="0"/>
                  </a:cubicBezTo>
                  <a:close/>
                </a:path>
              </a:pathLst>
            </a:custGeom>
            <a:solidFill>
              <a:srgbClr val="CCCCCC"/>
            </a:solidFill>
            <a:ln w="9525" cap="flat">
              <a:noFill/>
              <a:prstDash val="solid"/>
              <a:miter/>
            </a:ln>
          </p:spPr>
          <p:txBody>
            <a:bodyPr rtlCol="0" anchor="ctr"/>
            <a:lstStyle/>
            <a:p>
              <a:endParaRPr lang="en-US"/>
            </a:p>
          </p:txBody>
        </p:sp>
        <p:sp>
          <p:nvSpPr>
            <p:cNvPr id="795" name="Freeform: Shape 794">
              <a:extLst>
                <a:ext uri="{FF2B5EF4-FFF2-40B4-BE49-F238E27FC236}">
                  <a16:creationId xmlns:a16="http://schemas.microsoft.com/office/drawing/2014/main" id="{F994E9E6-2BE6-42E8-8D40-DA6B3195EB96}"/>
                </a:ext>
              </a:extLst>
            </p:cNvPr>
            <p:cNvSpPr/>
            <p:nvPr/>
          </p:nvSpPr>
          <p:spPr>
            <a:xfrm>
              <a:off x="5848883" y="3536651"/>
              <a:ext cx="35699" cy="33985"/>
            </a:xfrm>
            <a:custGeom>
              <a:avLst/>
              <a:gdLst>
                <a:gd name="connsiteX0" fmla="*/ 16993 w 35699"/>
                <a:gd name="connsiteY0" fmla="*/ 33985 h 33985"/>
                <a:gd name="connsiteX1" fmla="*/ 18707 w 35699"/>
                <a:gd name="connsiteY1" fmla="*/ 33985 h 33985"/>
                <a:gd name="connsiteX2" fmla="*/ 35700 w 35699"/>
                <a:gd name="connsiteY2" fmla="*/ 16993 h 33985"/>
                <a:gd name="connsiteX3" fmla="*/ 18707 w 35699"/>
                <a:gd name="connsiteY3" fmla="*/ 0 h 33985"/>
                <a:gd name="connsiteX4" fmla="*/ 16993 w 35699"/>
                <a:gd name="connsiteY4" fmla="*/ 0 h 33985"/>
                <a:gd name="connsiteX5" fmla="*/ 0 w 35699"/>
                <a:gd name="connsiteY5" fmla="*/ 16993 h 33985"/>
                <a:gd name="connsiteX6" fmla="*/ 16993 w 35699"/>
                <a:gd name="connsiteY6" fmla="*/ 33985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6993" y="33985"/>
                  </a:moveTo>
                  <a:lnTo>
                    <a:pt x="18707" y="33985"/>
                  </a:lnTo>
                  <a:cubicBezTo>
                    <a:pt x="28089" y="33985"/>
                    <a:pt x="35700" y="26375"/>
                    <a:pt x="35700" y="16993"/>
                  </a:cubicBezTo>
                  <a:cubicBezTo>
                    <a:pt x="35700" y="7610"/>
                    <a:pt x="28089" y="0"/>
                    <a:pt x="18707" y="0"/>
                  </a:cubicBezTo>
                  <a:lnTo>
                    <a:pt x="16993" y="0"/>
                  </a:lnTo>
                  <a:cubicBezTo>
                    <a:pt x="7610" y="0"/>
                    <a:pt x="0" y="7601"/>
                    <a:pt x="0" y="16993"/>
                  </a:cubicBezTo>
                  <a:cubicBezTo>
                    <a:pt x="0" y="26384"/>
                    <a:pt x="7601" y="33985"/>
                    <a:pt x="16993" y="33985"/>
                  </a:cubicBezTo>
                  <a:close/>
                </a:path>
              </a:pathLst>
            </a:custGeom>
            <a:solidFill>
              <a:srgbClr val="CCCCCC"/>
            </a:solidFill>
            <a:ln w="9525" cap="flat">
              <a:noFill/>
              <a:prstDash val="solid"/>
              <a:miter/>
            </a:ln>
          </p:spPr>
          <p:txBody>
            <a:bodyPr rtlCol="0" anchor="ctr"/>
            <a:lstStyle/>
            <a:p>
              <a:endParaRPr lang="en-US"/>
            </a:p>
          </p:txBody>
        </p:sp>
        <p:sp>
          <p:nvSpPr>
            <p:cNvPr id="796" name="Freeform: Shape 795">
              <a:extLst>
                <a:ext uri="{FF2B5EF4-FFF2-40B4-BE49-F238E27FC236}">
                  <a16:creationId xmlns:a16="http://schemas.microsoft.com/office/drawing/2014/main" id="{787765FD-4A68-46AE-8983-AC45F0BF53F7}"/>
                </a:ext>
              </a:extLst>
            </p:cNvPr>
            <p:cNvSpPr/>
            <p:nvPr/>
          </p:nvSpPr>
          <p:spPr>
            <a:xfrm>
              <a:off x="6550111" y="3536746"/>
              <a:ext cx="33801" cy="33651"/>
            </a:xfrm>
            <a:custGeom>
              <a:avLst/>
              <a:gdLst>
                <a:gd name="connsiteX0" fmla="*/ 18624 w 33801"/>
                <a:gd name="connsiteY0" fmla="*/ 0 h 33651"/>
                <a:gd name="connsiteX1" fmla="*/ 17405 w 33801"/>
                <a:gd name="connsiteY1" fmla="*/ 0 h 33651"/>
                <a:gd name="connsiteX2" fmla="*/ 3 w 33801"/>
                <a:gd name="connsiteY2" fmla="*/ 16621 h 33651"/>
                <a:gd name="connsiteX3" fmla="*/ 15052 w 33801"/>
                <a:gd name="connsiteY3" fmla="*/ 33652 h 33651"/>
                <a:gd name="connsiteX4" fmla="*/ 15157 w 33801"/>
                <a:gd name="connsiteY4" fmla="*/ 33614 h 33651"/>
                <a:gd name="connsiteX5" fmla="*/ 33778 w 33801"/>
                <a:gd name="connsiteY5" fmla="*/ 9687 h 33651"/>
                <a:gd name="connsiteX6" fmla="*/ 33788 w 33801"/>
                <a:gd name="connsiteY6" fmla="*/ 9563 h 33651"/>
                <a:gd name="connsiteX7" fmla="*/ 18624 w 33801"/>
                <a:gd name="connsiteY7" fmla="*/ 0 h 33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01" h="33651">
                  <a:moveTo>
                    <a:pt x="18624" y="0"/>
                  </a:moveTo>
                  <a:lnTo>
                    <a:pt x="17405" y="0"/>
                  </a:lnTo>
                  <a:cubicBezTo>
                    <a:pt x="8099" y="0"/>
                    <a:pt x="164" y="7315"/>
                    <a:pt x="3" y="16621"/>
                  </a:cubicBezTo>
                  <a:cubicBezTo>
                    <a:pt x="-150" y="25460"/>
                    <a:pt x="6499" y="32699"/>
                    <a:pt x="15052" y="33652"/>
                  </a:cubicBezTo>
                  <a:cubicBezTo>
                    <a:pt x="15090" y="33652"/>
                    <a:pt x="15128" y="33642"/>
                    <a:pt x="15157" y="33614"/>
                  </a:cubicBezTo>
                  <a:cubicBezTo>
                    <a:pt x="21462" y="25717"/>
                    <a:pt x="27682" y="17755"/>
                    <a:pt x="33778" y="9687"/>
                  </a:cubicBezTo>
                  <a:cubicBezTo>
                    <a:pt x="33807" y="9649"/>
                    <a:pt x="33807" y="9611"/>
                    <a:pt x="33788" y="9563"/>
                  </a:cubicBezTo>
                  <a:cubicBezTo>
                    <a:pt x="31054" y="3924"/>
                    <a:pt x="25320" y="0"/>
                    <a:pt x="18624" y="0"/>
                  </a:cubicBezTo>
                  <a:close/>
                </a:path>
              </a:pathLst>
            </a:custGeom>
            <a:solidFill>
              <a:srgbClr val="CCCCCC"/>
            </a:solidFill>
            <a:ln w="9525" cap="flat">
              <a:noFill/>
              <a:prstDash val="solid"/>
              <a:miter/>
            </a:ln>
          </p:spPr>
          <p:txBody>
            <a:bodyPr rtlCol="0" anchor="ctr"/>
            <a:lstStyle/>
            <a:p>
              <a:endParaRPr lang="en-US"/>
            </a:p>
          </p:txBody>
        </p:sp>
        <p:sp>
          <p:nvSpPr>
            <p:cNvPr id="797" name="Freeform: Shape 796">
              <a:extLst>
                <a:ext uri="{FF2B5EF4-FFF2-40B4-BE49-F238E27FC236}">
                  <a16:creationId xmlns:a16="http://schemas.microsoft.com/office/drawing/2014/main" id="{D1A8CB97-59C2-492A-8097-7DE2F477D7FB}"/>
                </a:ext>
              </a:extLst>
            </p:cNvPr>
            <p:cNvSpPr/>
            <p:nvPr/>
          </p:nvSpPr>
          <p:spPr>
            <a:xfrm>
              <a:off x="6160541"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798" name="Freeform: Shape 797">
              <a:extLst>
                <a:ext uri="{FF2B5EF4-FFF2-40B4-BE49-F238E27FC236}">
                  <a16:creationId xmlns:a16="http://schemas.microsoft.com/office/drawing/2014/main" id="{ADE1C3D6-4607-4AE9-B1D0-467711F39D95}"/>
                </a:ext>
              </a:extLst>
            </p:cNvPr>
            <p:cNvSpPr/>
            <p:nvPr/>
          </p:nvSpPr>
          <p:spPr>
            <a:xfrm>
              <a:off x="5147652"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799" name="Freeform: Shape 798">
              <a:extLst>
                <a:ext uri="{FF2B5EF4-FFF2-40B4-BE49-F238E27FC236}">
                  <a16:creationId xmlns:a16="http://schemas.microsoft.com/office/drawing/2014/main" id="{24DBB04C-E5D7-4747-8399-38CE1ADB25CD}"/>
                </a:ext>
              </a:extLst>
            </p:cNvPr>
            <p:cNvSpPr/>
            <p:nvPr/>
          </p:nvSpPr>
          <p:spPr>
            <a:xfrm>
              <a:off x="6316360"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99" y="0"/>
                    <a:pt x="18707" y="0"/>
                  </a:cubicBezTo>
                  <a:close/>
                </a:path>
              </a:pathLst>
            </a:custGeom>
            <a:solidFill>
              <a:srgbClr val="CCCCCC"/>
            </a:solidFill>
            <a:ln w="9525" cap="flat">
              <a:noFill/>
              <a:prstDash val="solid"/>
              <a:miter/>
            </a:ln>
          </p:spPr>
          <p:txBody>
            <a:bodyPr rtlCol="0" anchor="ctr"/>
            <a:lstStyle/>
            <a:p>
              <a:endParaRPr lang="en-US"/>
            </a:p>
          </p:txBody>
        </p:sp>
        <p:sp>
          <p:nvSpPr>
            <p:cNvPr id="800" name="Freeform: Shape 799">
              <a:extLst>
                <a:ext uri="{FF2B5EF4-FFF2-40B4-BE49-F238E27FC236}">
                  <a16:creationId xmlns:a16="http://schemas.microsoft.com/office/drawing/2014/main" id="{86B8D250-4D29-4EC0-BACF-8B892D580A62}"/>
                </a:ext>
              </a:extLst>
            </p:cNvPr>
            <p:cNvSpPr/>
            <p:nvPr/>
          </p:nvSpPr>
          <p:spPr>
            <a:xfrm>
              <a:off x="5069728"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99" y="0"/>
                    <a:pt x="18707" y="0"/>
                  </a:cubicBezTo>
                  <a:close/>
                </a:path>
              </a:pathLst>
            </a:custGeom>
            <a:solidFill>
              <a:srgbClr val="CCCCCC"/>
            </a:solidFill>
            <a:ln w="9525" cap="flat">
              <a:noFill/>
              <a:prstDash val="solid"/>
              <a:miter/>
            </a:ln>
          </p:spPr>
          <p:txBody>
            <a:bodyPr rtlCol="0" anchor="ctr"/>
            <a:lstStyle/>
            <a:p>
              <a:endParaRPr lang="en-US"/>
            </a:p>
          </p:txBody>
        </p:sp>
        <p:sp>
          <p:nvSpPr>
            <p:cNvPr id="801" name="Freeform: Shape 800">
              <a:extLst>
                <a:ext uri="{FF2B5EF4-FFF2-40B4-BE49-F238E27FC236}">
                  <a16:creationId xmlns:a16="http://schemas.microsoft.com/office/drawing/2014/main" id="{F75C9D84-E481-47DA-8DA7-A10F2B2DE158}"/>
                </a:ext>
              </a:extLst>
            </p:cNvPr>
            <p:cNvSpPr/>
            <p:nvPr/>
          </p:nvSpPr>
          <p:spPr>
            <a:xfrm>
              <a:off x="6238455"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1" y="0"/>
                    <a:pt x="0" y="7601"/>
                    <a:pt x="0" y="16993"/>
                  </a:cubicBezTo>
                  <a:cubicBezTo>
                    <a:pt x="0" y="26384"/>
                    <a:pt x="761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02" name="Freeform: Shape 801">
              <a:extLst>
                <a:ext uri="{FF2B5EF4-FFF2-40B4-BE49-F238E27FC236}">
                  <a16:creationId xmlns:a16="http://schemas.microsoft.com/office/drawing/2014/main" id="{5AC2C0BE-B1D7-4715-9C41-AD74EC5938C6}"/>
                </a:ext>
              </a:extLst>
            </p:cNvPr>
            <p:cNvSpPr/>
            <p:nvPr/>
          </p:nvSpPr>
          <p:spPr>
            <a:xfrm>
              <a:off x="5225557"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99" y="0"/>
                    <a:pt x="18707" y="0"/>
                  </a:cubicBezTo>
                  <a:close/>
                </a:path>
              </a:pathLst>
            </a:custGeom>
            <a:solidFill>
              <a:srgbClr val="CCCCCC"/>
            </a:solidFill>
            <a:ln w="9525" cap="flat">
              <a:noFill/>
              <a:prstDash val="solid"/>
              <a:miter/>
            </a:ln>
          </p:spPr>
          <p:txBody>
            <a:bodyPr rtlCol="0" anchor="ctr"/>
            <a:lstStyle/>
            <a:p>
              <a:endParaRPr lang="en-US"/>
            </a:p>
          </p:txBody>
        </p:sp>
        <p:sp>
          <p:nvSpPr>
            <p:cNvPr id="803" name="Freeform: Shape 802">
              <a:extLst>
                <a:ext uri="{FF2B5EF4-FFF2-40B4-BE49-F238E27FC236}">
                  <a16:creationId xmlns:a16="http://schemas.microsoft.com/office/drawing/2014/main" id="{389D87E0-617B-4140-8A42-8B45034AEA3C}"/>
                </a:ext>
              </a:extLst>
            </p:cNvPr>
            <p:cNvSpPr/>
            <p:nvPr/>
          </p:nvSpPr>
          <p:spPr>
            <a:xfrm>
              <a:off x="4759955" y="3536651"/>
              <a:ext cx="33817" cy="33644"/>
            </a:xfrm>
            <a:custGeom>
              <a:avLst/>
              <a:gdLst>
                <a:gd name="connsiteX0" fmla="*/ 33815 w 33817"/>
                <a:gd name="connsiteY0" fmla="*/ 16621 h 33644"/>
                <a:gd name="connsiteX1" fmla="*/ 16412 w 33817"/>
                <a:gd name="connsiteY1" fmla="*/ 0 h 33644"/>
                <a:gd name="connsiteX2" fmla="*/ 15184 w 33817"/>
                <a:gd name="connsiteY2" fmla="*/ 0 h 33644"/>
                <a:gd name="connsiteX3" fmla="*/ 10 w 33817"/>
                <a:gd name="connsiteY3" fmla="*/ 9553 h 33644"/>
                <a:gd name="connsiteX4" fmla="*/ 20 w 33817"/>
                <a:gd name="connsiteY4" fmla="*/ 9677 h 33644"/>
                <a:gd name="connsiteX5" fmla="*/ 18651 w 33817"/>
                <a:gd name="connsiteY5" fmla="*/ 33604 h 33644"/>
                <a:gd name="connsiteX6" fmla="*/ 18756 w 33817"/>
                <a:gd name="connsiteY6" fmla="*/ 33642 h 33644"/>
                <a:gd name="connsiteX7" fmla="*/ 33815 w 33817"/>
                <a:gd name="connsiteY7" fmla="*/ 16621 h 33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17" h="33644">
                  <a:moveTo>
                    <a:pt x="33815" y="16621"/>
                  </a:moveTo>
                  <a:cubicBezTo>
                    <a:pt x="33653" y="7315"/>
                    <a:pt x="25718" y="0"/>
                    <a:pt x="16412" y="0"/>
                  </a:cubicBezTo>
                  <a:lnTo>
                    <a:pt x="15184" y="0"/>
                  </a:lnTo>
                  <a:cubicBezTo>
                    <a:pt x="8488" y="0"/>
                    <a:pt x="2754" y="3915"/>
                    <a:pt x="10" y="9553"/>
                  </a:cubicBezTo>
                  <a:cubicBezTo>
                    <a:pt x="-9" y="9592"/>
                    <a:pt x="1" y="9639"/>
                    <a:pt x="20" y="9677"/>
                  </a:cubicBezTo>
                  <a:cubicBezTo>
                    <a:pt x="6116" y="17745"/>
                    <a:pt x="12336" y="25717"/>
                    <a:pt x="18651" y="33604"/>
                  </a:cubicBezTo>
                  <a:cubicBezTo>
                    <a:pt x="18679" y="33633"/>
                    <a:pt x="18717" y="33652"/>
                    <a:pt x="18756" y="33642"/>
                  </a:cubicBezTo>
                  <a:cubicBezTo>
                    <a:pt x="27319" y="32699"/>
                    <a:pt x="33967" y="25460"/>
                    <a:pt x="33815" y="16621"/>
                  </a:cubicBezTo>
                  <a:close/>
                </a:path>
              </a:pathLst>
            </a:custGeom>
            <a:solidFill>
              <a:srgbClr val="CCCCCC"/>
            </a:solidFill>
            <a:ln w="9525" cap="flat">
              <a:noFill/>
              <a:prstDash val="solid"/>
              <a:miter/>
            </a:ln>
          </p:spPr>
          <p:txBody>
            <a:bodyPr rtlCol="0" anchor="ctr"/>
            <a:lstStyle/>
            <a:p>
              <a:endParaRPr lang="en-US"/>
            </a:p>
          </p:txBody>
        </p:sp>
        <p:sp>
          <p:nvSpPr>
            <p:cNvPr id="804" name="Freeform: Shape 803">
              <a:extLst>
                <a:ext uri="{FF2B5EF4-FFF2-40B4-BE49-F238E27FC236}">
                  <a16:creationId xmlns:a16="http://schemas.microsoft.com/office/drawing/2014/main" id="{34964946-B0AB-4E07-B881-DD15535B1CA9}"/>
                </a:ext>
              </a:extLst>
            </p:cNvPr>
            <p:cNvSpPr/>
            <p:nvPr/>
          </p:nvSpPr>
          <p:spPr>
            <a:xfrm>
              <a:off x="4835985"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1" y="0"/>
                    <a:pt x="0" y="7601"/>
                    <a:pt x="0" y="16993"/>
                  </a:cubicBezTo>
                  <a:cubicBezTo>
                    <a:pt x="0" y="26384"/>
                    <a:pt x="7601" y="33985"/>
                    <a:pt x="16993" y="33985"/>
                  </a:cubicBezTo>
                  <a:lnTo>
                    <a:pt x="18707" y="33985"/>
                  </a:lnTo>
                  <a:cubicBezTo>
                    <a:pt x="28089" y="33985"/>
                    <a:pt x="35700" y="26375"/>
                    <a:pt x="35700" y="16993"/>
                  </a:cubicBezTo>
                  <a:cubicBezTo>
                    <a:pt x="35700" y="7610"/>
                    <a:pt x="28099" y="0"/>
                    <a:pt x="18707" y="0"/>
                  </a:cubicBezTo>
                  <a:close/>
                </a:path>
              </a:pathLst>
            </a:custGeom>
            <a:solidFill>
              <a:srgbClr val="CCCCCC"/>
            </a:solidFill>
            <a:ln w="9525" cap="flat">
              <a:noFill/>
              <a:prstDash val="solid"/>
              <a:miter/>
            </a:ln>
          </p:spPr>
          <p:txBody>
            <a:bodyPr rtlCol="0" anchor="ctr"/>
            <a:lstStyle/>
            <a:p>
              <a:endParaRPr lang="en-US"/>
            </a:p>
          </p:txBody>
        </p:sp>
        <p:sp>
          <p:nvSpPr>
            <p:cNvPr id="805" name="Freeform: Shape 804">
              <a:extLst>
                <a:ext uri="{FF2B5EF4-FFF2-40B4-BE49-F238E27FC236}">
                  <a16:creationId xmlns:a16="http://schemas.microsoft.com/office/drawing/2014/main" id="{EACF5025-3FC2-426D-9B54-3E2A0A15C892}"/>
                </a:ext>
              </a:extLst>
            </p:cNvPr>
            <p:cNvSpPr/>
            <p:nvPr/>
          </p:nvSpPr>
          <p:spPr>
            <a:xfrm>
              <a:off x="4913909"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06" name="Freeform: Shape 805">
              <a:extLst>
                <a:ext uri="{FF2B5EF4-FFF2-40B4-BE49-F238E27FC236}">
                  <a16:creationId xmlns:a16="http://schemas.microsoft.com/office/drawing/2014/main" id="{4979DECB-BC84-4C37-A731-ED4866F17DAA}"/>
                </a:ext>
              </a:extLst>
            </p:cNvPr>
            <p:cNvSpPr/>
            <p:nvPr/>
          </p:nvSpPr>
          <p:spPr>
            <a:xfrm>
              <a:off x="4991823"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1"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07" name="Freeform: Shape 806">
              <a:extLst>
                <a:ext uri="{FF2B5EF4-FFF2-40B4-BE49-F238E27FC236}">
                  <a16:creationId xmlns:a16="http://schemas.microsoft.com/office/drawing/2014/main" id="{24ADD014-1024-48EC-B10C-8892B2FB5D99}"/>
                </a:ext>
              </a:extLst>
            </p:cNvPr>
            <p:cNvSpPr/>
            <p:nvPr/>
          </p:nvSpPr>
          <p:spPr>
            <a:xfrm>
              <a:off x="5537225"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08" name="Freeform: Shape 807">
              <a:extLst>
                <a:ext uri="{FF2B5EF4-FFF2-40B4-BE49-F238E27FC236}">
                  <a16:creationId xmlns:a16="http://schemas.microsoft.com/office/drawing/2014/main" id="{6D53A5AB-2B01-4F89-8291-4FA1BB28E551}"/>
                </a:ext>
              </a:extLst>
            </p:cNvPr>
            <p:cNvSpPr/>
            <p:nvPr/>
          </p:nvSpPr>
          <p:spPr>
            <a:xfrm>
              <a:off x="5459301"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99" y="0"/>
                    <a:pt x="18707" y="0"/>
                  </a:cubicBezTo>
                  <a:close/>
                </a:path>
              </a:pathLst>
            </a:custGeom>
            <a:solidFill>
              <a:srgbClr val="CCCCCC"/>
            </a:solidFill>
            <a:ln w="9525" cap="flat">
              <a:noFill/>
              <a:prstDash val="solid"/>
              <a:miter/>
            </a:ln>
          </p:spPr>
          <p:txBody>
            <a:bodyPr rtlCol="0" anchor="ctr"/>
            <a:lstStyle/>
            <a:p>
              <a:endParaRPr lang="en-US"/>
            </a:p>
          </p:txBody>
        </p:sp>
        <p:sp>
          <p:nvSpPr>
            <p:cNvPr id="809" name="Freeform: Shape 808">
              <a:extLst>
                <a:ext uri="{FF2B5EF4-FFF2-40B4-BE49-F238E27FC236}">
                  <a16:creationId xmlns:a16="http://schemas.microsoft.com/office/drawing/2014/main" id="{C97A999B-339C-4993-9C62-1811BCB4A3C9}"/>
                </a:ext>
              </a:extLst>
            </p:cNvPr>
            <p:cNvSpPr/>
            <p:nvPr/>
          </p:nvSpPr>
          <p:spPr>
            <a:xfrm>
              <a:off x="5926788"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99" y="0"/>
                    <a:pt x="18707" y="0"/>
                  </a:cubicBezTo>
                  <a:close/>
                </a:path>
              </a:pathLst>
            </a:custGeom>
            <a:solidFill>
              <a:srgbClr val="CCCCCC"/>
            </a:solidFill>
            <a:ln w="9525" cap="flat">
              <a:noFill/>
              <a:prstDash val="solid"/>
              <a:miter/>
            </a:ln>
          </p:spPr>
          <p:txBody>
            <a:bodyPr rtlCol="0" anchor="ctr"/>
            <a:lstStyle/>
            <a:p>
              <a:endParaRPr lang="en-US"/>
            </a:p>
          </p:txBody>
        </p:sp>
        <p:sp>
          <p:nvSpPr>
            <p:cNvPr id="810" name="Freeform: Shape 809">
              <a:extLst>
                <a:ext uri="{FF2B5EF4-FFF2-40B4-BE49-F238E27FC236}">
                  <a16:creationId xmlns:a16="http://schemas.microsoft.com/office/drawing/2014/main" id="{3421A9E7-EC07-43BF-B735-CE8DCA75170F}"/>
                </a:ext>
              </a:extLst>
            </p:cNvPr>
            <p:cNvSpPr/>
            <p:nvPr/>
          </p:nvSpPr>
          <p:spPr>
            <a:xfrm>
              <a:off x="5693044"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99" y="0"/>
                    <a:pt x="18707" y="0"/>
                  </a:cubicBezTo>
                  <a:close/>
                </a:path>
              </a:pathLst>
            </a:custGeom>
            <a:solidFill>
              <a:srgbClr val="CCCCCC"/>
            </a:solidFill>
            <a:ln w="9525" cap="flat">
              <a:noFill/>
              <a:prstDash val="solid"/>
              <a:miter/>
            </a:ln>
          </p:spPr>
          <p:txBody>
            <a:bodyPr rtlCol="0" anchor="ctr"/>
            <a:lstStyle/>
            <a:p>
              <a:endParaRPr lang="en-US"/>
            </a:p>
          </p:txBody>
        </p:sp>
        <p:sp>
          <p:nvSpPr>
            <p:cNvPr id="811" name="Freeform: Shape 810">
              <a:extLst>
                <a:ext uri="{FF2B5EF4-FFF2-40B4-BE49-F238E27FC236}">
                  <a16:creationId xmlns:a16="http://schemas.microsoft.com/office/drawing/2014/main" id="{9BB80A60-9EDC-4A4E-ACE6-250E1DB54CF2}"/>
                </a:ext>
              </a:extLst>
            </p:cNvPr>
            <p:cNvSpPr/>
            <p:nvPr/>
          </p:nvSpPr>
          <p:spPr>
            <a:xfrm>
              <a:off x="5615139"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12" name="Freeform: Shape 811">
              <a:extLst>
                <a:ext uri="{FF2B5EF4-FFF2-40B4-BE49-F238E27FC236}">
                  <a16:creationId xmlns:a16="http://schemas.microsoft.com/office/drawing/2014/main" id="{88C4C56F-2A78-4C15-9264-EE8E8DB0B979}"/>
                </a:ext>
              </a:extLst>
            </p:cNvPr>
            <p:cNvSpPr/>
            <p:nvPr/>
          </p:nvSpPr>
          <p:spPr>
            <a:xfrm>
              <a:off x="6394284"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13" name="Freeform: Shape 812">
              <a:extLst>
                <a:ext uri="{FF2B5EF4-FFF2-40B4-BE49-F238E27FC236}">
                  <a16:creationId xmlns:a16="http://schemas.microsoft.com/office/drawing/2014/main" id="{72F02C55-2173-44C1-94B5-FCF65D9C3574}"/>
                </a:ext>
              </a:extLst>
            </p:cNvPr>
            <p:cNvSpPr/>
            <p:nvPr/>
          </p:nvSpPr>
          <p:spPr>
            <a:xfrm>
              <a:off x="5303481"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14" name="Freeform: Shape 813">
              <a:extLst>
                <a:ext uri="{FF2B5EF4-FFF2-40B4-BE49-F238E27FC236}">
                  <a16:creationId xmlns:a16="http://schemas.microsoft.com/office/drawing/2014/main" id="{5DE51497-A859-46FB-B015-4A947D9AA7DF}"/>
                </a:ext>
              </a:extLst>
            </p:cNvPr>
            <p:cNvSpPr/>
            <p:nvPr/>
          </p:nvSpPr>
          <p:spPr>
            <a:xfrm>
              <a:off x="5381396"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01"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15" name="Freeform: Shape 814">
              <a:extLst>
                <a:ext uri="{FF2B5EF4-FFF2-40B4-BE49-F238E27FC236}">
                  <a16:creationId xmlns:a16="http://schemas.microsoft.com/office/drawing/2014/main" id="{E0E9803B-005C-4220-8B8E-45D45E2D2E54}"/>
                </a:ext>
              </a:extLst>
            </p:cNvPr>
            <p:cNvSpPr/>
            <p:nvPr/>
          </p:nvSpPr>
          <p:spPr>
            <a:xfrm>
              <a:off x="6004712" y="3536651"/>
              <a:ext cx="35699" cy="33985"/>
            </a:xfrm>
            <a:custGeom>
              <a:avLst/>
              <a:gdLst>
                <a:gd name="connsiteX0" fmla="*/ 18707 w 35699"/>
                <a:gd name="connsiteY0" fmla="*/ 0 h 33985"/>
                <a:gd name="connsiteX1" fmla="*/ 16993 w 35699"/>
                <a:gd name="connsiteY1" fmla="*/ 0 h 33985"/>
                <a:gd name="connsiteX2" fmla="*/ 0 w 35699"/>
                <a:gd name="connsiteY2" fmla="*/ 16993 h 33985"/>
                <a:gd name="connsiteX3" fmla="*/ 16993 w 35699"/>
                <a:gd name="connsiteY3" fmla="*/ 33985 h 33985"/>
                <a:gd name="connsiteX4" fmla="*/ 18707 w 35699"/>
                <a:gd name="connsiteY4" fmla="*/ 33985 h 33985"/>
                <a:gd name="connsiteX5" fmla="*/ 35700 w 35699"/>
                <a:gd name="connsiteY5" fmla="*/ 16993 h 33985"/>
                <a:gd name="connsiteX6" fmla="*/ 18707 w 35699"/>
                <a:gd name="connsiteY6" fmla="*/ 0 h 3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699" h="33985">
                  <a:moveTo>
                    <a:pt x="18707" y="0"/>
                  </a:moveTo>
                  <a:lnTo>
                    <a:pt x="16993" y="0"/>
                  </a:lnTo>
                  <a:cubicBezTo>
                    <a:pt x="7610" y="0"/>
                    <a:pt x="0" y="7601"/>
                    <a:pt x="0" y="16993"/>
                  </a:cubicBezTo>
                  <a:cubicBezTo>
                    <a:pt x="0" y="26384"/>
                    <a:pt x="7610" y="33985"/>
                    <a:pt x="16993" y="33985"/>
                  </a:cubicBezTo>
                  <a:lnTo>
                    <a:pt x="18707" y="33985"/>
                  </a:lnTo>
                  <a:cubicBezTo>
                    <a:pt x="28089" y="33985"/>
                    <a:pt x="35700" y="26375"/>
                    <a:pt x="35700" y="16993"/>
                  </a:cubicBezTo>
                  <a:cubicBezTo>
                    <a:pt x="35700" y="7610"/>
                    <a:pt x="28089" y="0"/>
                    <a:pt x="18707" y="0"/>
                  </a:cubicBezTo>
                  <a:close/>
                </a:path>
              </a:pathLst>
            </a:custGeom>
            <a:solidFill>
              <a:srgbClr val="CCCCCC"/>
            </a:solidFill>
            <a:ln w="9525" cap="flat">
              <a:noFill/>
              <a:prstDash val="solid"/>
              <a:miter/>
            </a:ln>
          </p:spPr>
          <p:txBody>
            <a:bodyPr rtlCol="0" anchor="ctr"/>
            <a:lstStyle/>
            <a:p>
              <a:endParaRPr lang="en-US"/>
            </a:p>
          </p:txBody>
        </p:sp>
        <p:sp>
          <p:nvSpPr>
            <p:cNvPr id="816" name="Freeform: Shape 815">
              <a:extLst>
                <a:ext uri="{FF2B5EF4-FFF2-40B4-BE49-F238E27FC236}">
                  <a16:creationId xmlns:a16="http://schemas.microsoft.com/office/drawing/2014/main" id="{22653683-CFFD-43D3-BCC0-7A45804FDD33}"/>
                </a:ext>
              </a:extLst>
            </p:cNvPr>
            <p:cNvSpPr/>
            <p:nvPr/>
          </p:nvSpPr>
          <p:spPr>
            <a:xfrm>
              <a:off x="6238846"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17" name="Freeform: Shape 816">
              <a:extLst>
                <a:ext uri="{FF2B5EF4-FFF2-40B4-BE49-F238E27FC236}">
                  <a16:creationId xmlns:a16="http://schemas.microsoft.com/office/drawing/2014/main" id="{55682D27-11FA-4A84-91F2-A77B7844C5BD}"/>
                </a:ext>
              </a:extLst>
            </p:cNvPr>
            <p:cNvSpPr/>
            <p:nvPr/>
          </p:nvSpPr>
          <p:spPr>
            <a:xfrm>
              <a:off x="6472589"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18" name="Freeform: Shape 817">
              <a:extLst>
                <a:ext uri="{FF2B5EF4-FFF2-40B4-BE49-F238E27FC236}">
                  <a16:creationId xmlns:a16="http://schemas.microsoft.com/office/drawing/2014/main" id="{E31A4DDC-85B5-4BFB-950C-875721E3D825}"/>
                </a:ext>
              </a:extLst>
            </p:cNvPr>
            <p:cNvSpPr/>
            <p:nvPr/>
          </p:nvSpPr>
          <p:spPr>
            <a:xfrm>
              <a:off x="6005102"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19" name="Freeform: Shape 818">
              <a:extLst>
                <a:ext uri="{FF2B5EF4-FFF2-40B4-BE49-F238E27FC236}">
                  <a16:creationId xmlns:a16="http://schemas.microsoft.com/office/drawing/2014/main" id="{6B1132C2-BB30-4B3A-B5BA-1989DC57A24B}"/>
                </a:ext>
              </a:extLst>
            </p:cNvPr>
            <p:cNvSpPr/>
            <p:nvPr/>
          </p:nvSpPr>
          <p:spPr>
            <a:xfrm>
              <a:off x="5927178"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28"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20" name="Freeform: Shape 819">
              <a:extLst>
                <a:ext uri="{FF2B5EF4-FFF2-40B4-BE49-F238E27FC236}">
                  <a16:creationId xmlns:a16="http://schemas.microsoft.com/office/drawing/2014/main" id="{0EB75EEE-B190-4A78-8766-D0818EE59D48}"/>
                </a:ext>
              </a:extLst>
            </p:cNvPr>
            <p:cNvSpPr/>
            <p:nvPr/>
          </p:nvSpPr>
          <p:spPr>
            <a:xfrm>
              <a:off x="5303872"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19" y="7430"/>
                    <a:pt x="27480" y="0"/>
                    <a:pt x="18316" y="0"/>
                  </a:cubicBezTo>
                  <a:close/>
                </a:path>
              </a:pathLst>
            </a:custGeom>
            <a:solidFill>
              <a:srgbClr val="CCCCCC"/>
            </a:solidFill>
            <a:ln w="9525" cap="flat">
              <a:noFill/>
              <a:prstDash val="solid"/>
              <a:miter/>
            </a:ln>
          </p:spPr>
          <p:txBody>
            <a:bodyPr rtlCol="0" anchor="ctr"/>
            <a:lstStyle/>
            <a:p>
              <a:endParaRPr lang="en-US"/>
            </a:p>
          </p:txBody>
        </p:sp>
        <p:sp>
          <p:nvSpPr>
            <p:cNvPr id="821" name="Freeform: Shape 820">
              <a:extLst>
                <a:ext uri="{FF2B5EF4-FFF2-40B4-BE49-F238E27FC236}">
                  <a16:creationId xmlns:a16="http://schemas.microsoft.com/office/drawing/2014/main" id="{E2C06B30-EABB-4FE9-836F-E9081A8175A0}"/>
                </a:ext>
              </a:extLst>
            </p:cNvPr>
            <p:cNvSpPr/>
            <p:nvPr/>
          </p:nvSpPr>
          <p:spPr>
            <a:xfrm>
              <a:off x="4836375"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30" y="0"/>
                    <a:pt x="0" y="7430"/>
                    <a:pt x="0" y="16602"/>
                  </a:cubicBezTo>
                  <a:cubicBezTo>
                    <a:pt x="0" y="25775"/>
                    <a:pt x="7430" y="33204"/>
                    <a:pt x="16602" y="33204"/>
                  </a:cubicBezTo>
                  <a:lnTo>
                    <a:pt x="18317" y="33204"/>
                  </a:lnTo>
                  <a:cubicBezTo>
                    <a:pt x="27489" y="33204"/>
                    <a:pt x="34919" y="25775"/>
                    <a:pt x="34919" y="16602"/>
                  </a:cubicBezTo>
                  <a:cubicBezTo>
                    <a:pt x="34928"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22" name="Freeform: Shape 821">
              <a:extLst>
                <a:ext uri="{FF2B5EF4-FFF2-40B4-BE49-F238E27FC236}">
                  <a16:creationId xmlns:a16="http://schemas.microsoft.com/office/drawing/2014/main" id="{2B6CC495-EE07-4A36-94AA-3713AFAE3E52}"/>
                </a:ext>
              </a:extLst>
            </p:cNvPr>
            <p:cNvSpPr/>
            <p:nvPr/>
          </p:nvSpPr>
          <p:spPr>
            <a:xfrm>
              <a:off x="5849273" y="3597392"/>
              <a:ext cx="34918" cy="33204"/>
            </a:xfrm>
            <a:custGeom>
              <a:avLst/>
              <a:gdLst>
                <a:gd name="connsiteX0" fmla="*/ 16602 w 34918"/>
                <a:gd name="connsiteY0" fmla="*/ 33204 h 33204"/>
                <a:gd name="connsiteX1" fmla="*/ 18317 w 34918"/>
                <a:gd name="connsiteY1" fmla="*/ 33204 h 33204"/>
                <a:gd name="connsiteX2" fmla="*/ 34919 w 34918"/>
                <a:gd name="connsiteY2" fmla="*/ 16602 h 33204"/>
                <a:gd name="connsiteX3" fmla="*/ 18317 w 34918"/>
                <a:gd name="connsiteY3" fmla="*/ 0 h 33204"/>
                <a:gd name="connsiteX4" fmla="*/ 16602 w 34918"/>
                <a:gd name="connsiteY4" fmla="*/ 0 h 33204"/>
                <a:gd name="connsiteX5" fmla="*/ 0 w 34918"/>
                <a:gd name="connsiteY5" fmla="*/ 16602 h 33204"/>
                <a:gd name="connsiteX6" fmla="*/ 16602 w 34918"/>
                <a:gd name="connsiteY6" fmla="*/ 33204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6602" y="33204"/>
                  </a:moveTo>
                  <a:lnTo>
                    <a:pt x="18317" y="33204"/>
                  </a:lnTo>
                  <a:cubicBezTo>
                    <a:pt x="27489" y="33204"/>
                    <a:pt x="34919" y="25775"/>
                    <a:pt x="34919" y="16602"/>
                  </a:cubicBezTo>
                  <a:cubicBezTo>
                    <a:pt x="34919" y="7430"/>
                    <a:pt x="27480" y="0"/>
                    <a:pt x="18317" y="0"/>
                  </a:cubicBezTo>
                  <a:lnTo>
                    <a:pt x="16602" y="0"/>
                  </a:lnTo>
                  <a:cubicBezTo>
                    <a:pt x="7429" y="0"/>
                    <a:pt x="0" y="7430"/>
                    <a:pt x="0" y="16602"/>
                  </a:cubicBezTo>
                  <a:cubicBezTo>
                    <a:pt x="-10" y="25775"/>
                    <a:pt x="7429" y="33204"/>
                    <a:pt x="16602" y="33204"/>
                  </a:cubicBezTo>
                  <a:close/>
                </a:path>
              </a:pathLst>
            </a:custGeom>
            <a:solidFill>
              <a:srgbClr val="CCCCCC"/>
            </a:solidFill>
            <a:ln w="9525" cap="flat">
              <a:noFill/>
              <a:prstDash val="solid"/>
              <a:miter/>
            </a:ln>
          </p:spPr>
          <p:txBody>
            <a:bodyPr rtlCol="0" anchor="ctr"/>
            <a:lstStyle/>
            <a:p>
              <a:endParaRPr lang="en-US"/>
            </a:p>
          </p:txBody>
        </p:sp>
        <p:sp>
          <p:nvSpPr>
            <p:cNvPr id="823" name="Freeform: Shape 822">
              <a:extLst>
                <a:ext uri="{FF2B5EF4-FFF2-40B4-BE49-F238E27FC236}">
                  <a16:creationId xmlns:a16="http://schemas.microsoft.com/office/drawing/2014/main" id="{09C7A4B1-4D4E-4078-82CC-897A8B3007BD}"/>
                </a:ext>
              </a:extLst>
            </p:cNvPr>
            <p:cNvSpPr/>
            <p:nvPr/>
          </p:nvSpPr>
          <p:spPr>
            <a:xfrm>
              <a:off x="5771359"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19" y="7430"/>
                    <a:pt x="27480" y="0"/>
                    <a:pt x="18316" y="0"/>
                  </a:cubicBezTo>
                  <a:close/>
                </a:path>
              </a:pathLst>
            </a:custGeom>
            <a:solidFill>
              <a:srgbClr val="CCCCCC"/>
            </a:solidFill>
            <a:ln w="9525" cap="flat">
              <a:noFill/>
              <a:prstDash val="solid"/>
              <a:miter/>
            </a:ln>
          </p:spPr>
          <p:txBody>
            <a:bodyPr rtlCol="0" anchor="ctr"/>
            <a:lstStyle/>
            <a:p>
              <a:endParaRPr lang="en-US"/>
            </a:p>
          </p:txBody>
        </p:sp>
        <p:sp>
          <p:nvSpPr>
            <p:cNvPr id="824" name="Freeform: Shape 823">
              <a:extLst>
                <a:ext uri="{FF2B5EF4-FFF2-40B4-BE49-F238E27FC236}">
                  <a16:creationId xmlns:a16="http://schemas.microsoft.com/office/drawing/2014/main" id="{C4D61183-4617-47F4-B0C7-B202422A58B0}"/>
                </a:ext>
              </a:extLst>
            </p:cNvPr>
            <p:cNvSpPr/>
            <p:nvPr/>
          </p:nvSpPr>
          <p:spPr>
            <a:xfrm>
              <a:off x="6083007"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28"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25" name="Freeform: Shape 824">
              <a:extLst>
                <a:ext uri="{FF2B5EF4-FFF2-40B4-BE49-F238E27FC236}">
                  <a16:creationId xmlns:a16="http://schemas.microsoft.com/office/drawing/2014/main" id="{087FEC77-7A77-487E-AA52-66A48B5FC0B5}"/>
                </a:ext>
              </a:extLst>
            </p:cNvPr>
            <p:cNvSpPr/>
            <p:nvPr/>
          </p:nvSpPr>
          <p:spPr>
            <a:xfrm>
              <a:off x="5070119"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28" y="7430"/>
                    <a:pt x="27489" y="0"/>
                    <a:pt x="18316" y="0"/>
                  </a:cubicBezTo>
                  <a:close/>
                </a:path>
              </a:pathLst>
            </a:custGeom>
            <a:solidFill>
              <a:srgbClr val="CCCCCC"/>
            </a:solidFill>
            <a:ln w="9525" cap="flat">
              <a:noFill/>
              <a:prstDash val="solid"/>
              <a:miter/>
            </a:ln>
          </p:spPr>
          <p:txBody>
            <a:bodyPr rtlCol="0" anchor="ctr"/>
            <a:lstStyle/>
            <a:p>
              <a:endParaRPr lang="en-US"/>
            </a:p>
          </p:txBody>
        </p:sp>
        <p:sp>
          <p:nvSpPr>
            <p:cNvPr id="826" name="Freeform: Shape 825">
              <a:extLst>
                <a:ext uri="{FF2B5EF4-FFF2-40B4-BE49-F238E27FC236}">
                  <a16:creationId xmlns:a16="http://schemas.microsoft.com/office/drawing/2014/main" id="{F1ED578A-9FC5-4244-AE2C-B014137C755A}"/>
                </a:ext>
              </a:extLst>
            </p:cNvPr>
            <p:cNvSpPr/>
            <p:nvPr/>
          </p:nvSpPr>
          <p:spPr>
            <a:xfrm>
              <a:off x="5693435"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30" y="0"/>
                    <a:pt x="0" y="7430"/>
                    <a:pt x="0" y="16602"/>
                  </a:cubicBezTo>
                  <a:cubicBezTo>
                    <a:pt x="0" y="25775"/>
                    <a:pt x="7430" y="33204"/>
                    <a:pt x="16602" y="33204"/>
                  </a:cubicBezTo>
                  <a:lnTo>
                    <a:pt x="18317" y="33204"/>
                  </a:lnTo>
                  <a:cubicBezTo>
                    <a:pt x="27489" y="33204"/>
                    <a:pt x="34919" y="25775"/>
                    <a:pt x="34919" y="16602"/>
                  </a:cubicBezTo>
                  <a:cubicBezTo>
                    <a:pt x="34928"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27" name="Freeform: Shape 826">
              <a:extLst>
                <a:ext uri="{FF2B5EF4-FFF2-40B4-BE49-F238E27FC236}">
                  <a16:creationId xmlns:a16="http://schemas.microsoft.com/office/drawing/2014/main" id="{83CEBE64-62FA-4CA6-AFA1-C823F504F8B9}"/>
                </a:ext>
              </a:extLst>
            </p:cNvPr>
            <p:cNvSpPr/>
            <p:nvPr/>
          </p:nvSpPr>
          <p:spPr>
            <a:xfrm>
              <a:off x="5537615"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0" y="0"/>
                    <a:pt x="18317" y="0"/>
                  </a:cubicBezTo>
                  <a:close/>
                </a:path>
              </a:pathLst>
            </a:custGeom>
            <a:solidFill>
              <a:srgbClr val="CCCCCC"/>
            </a:solidFill>
            <a:ln w="9525" cap="flat">
              <a:noFill/>
              <a:prstDash val="solid"/>
              <a:miter/>
            </a:ln>
          </p:spPr>
          <p:txBody>
            <a:bodyPr rtlCol="0" anchor="ctr"/>
            <a:lstStyle/>
            <a:p>
              <a:endParaRPr lang="en-US"/>
            </a:p>
          </p:txBody>
        </p:sp>
        <p:sp>
          <p:nvSpPr>
            <p:cNvPr id="828" name="Freeform: Shape 827">
              <a:extLst>
                <a:ext uri="{FF2B5EF4-FFF2-40B4-BE49-F238E27FC236}">
                  <a16:creationId xmlns:a16="http://schemas.microsoft.com/office/drawing/2014/main" id="{E3BAE28D-B205-411E-9F2D-27DB82714D4F}"/>
                </a:ext>
              </a:extLst>
            </p:cNvPr>
            <p:cNvSpPr/>
            <p:nvPr/>
          </p:nvSpPr>
          <p:spPr>
            <a:xfrm>
              <a:off x="5615530"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19" y="7430"/>
                    <a:pt x="27489" y="0"/>
                    <a:pt x="18316" y="0"/>
                  </a:cubicBezTo>
                  <a:close/>
                </a:path>
              </a:pathLst>
            </a:custGeom>
            <a:solidFill>
              <a:srgbClr val="CCCCCC"/>
            </a:solidFill>
            <a:ln w="9525" cap="flat">
              <a:noFill/>
              <a:prstDash val="solid"/>
              <a:miter/>
            </a:ln>
          </p:spPr>
          <p:txBody>
            <a:bodyPr rtlCol="0" anchor="ctr"/>
            <a:lstStyle/>
            <a:p>
              <a:endParaRPr lang="en-US"/>
            </a:p>
          </p:txBody>
        </p:sp>
        <p:sp>
          <p:nvSpPr>
            <p:cNvPr id="829" name="Freeform: Shape 828">
              <a:extLst>
                <a:ext uri="{FF2B5EF4-FFF2-40B4-BE49-F238E27FC236}">
                  <a16:creationId xmlns:a16="http://schemas.microsoft.com/office/drawing/2014/main" id="{CCD7C56D-8932-43CC-883B-147A0978D2CF}"/>
                </a:ext>
              </a:extLst>
            </p:cNvPr>
            <p:cNvSpPr/>
            <p:nvPr/>
          </p:nvSpPr>
          <p:spPr>
            <a:xfrm>
              <a:off x="5225948"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28" y="7430"/>
                    <a:pt x="27489" y="0"/>
                    <a:pt x="18316" y="0"/>
                  </a:cubicBezTo>
                  <a:close/>
                </a:path>
              </a:pathLst>
            </a:custGeom>
            <a:solidFill>
              <a:srgbClr val="CCCCCC"/>
            </a:solidFill>
            <a:ln w="9525" cap="flat">
              <a:noFill/>
              <a:prstDash val="solid"/>
              <a:miter/>
            </a:ln>
          </p:spPr>
          <p:txBody>
            <a:bodyPr rtlCol="0" anchor="ctr"/>
            <a:lstStyle/>
            <a:p>
              <a:endParaRPr lang="en-US"/>
            </a:p>
          </p:txBody>
        </p:sp>
        <p:sp>
          <p:nvSpPr>
            <p:cNvPr id="830" name="Freeform: Shape 829">
              <a:extLst>
                <a:ext uri="{FF2B5EF4-FFF2-40B4-BE49-F238E27FC236}">
                  <a16:creationId xmlns:a16="http://schemas.microsoft.com/office/drawing/2014/main" id="{D41A3567-FFEF-4D08-9F92-24AEACE4AF51}"/>
                </a:ext>
              </a:extLst>
            </p:cNvPr>
            <p:cNvSpPr/>
            <p:nvPr/>
          </p:nvSpPr>
          <p:spPr>
            <a:xfrm>
              <a:off x="4992214"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30" y="0"/>
                    <a:pt x="0" y="7430"/>
                    <a:pt x="0" y="16602"/>
                  </a:cubicBezTo>
                  <a:cubicBezTo>
                    <a:pt x="0" y="25775"/>
                    <a:pt x="7430" y="33204"/>
                    <a:pt x="16602" y="33204"/>
                  </a:cubicBezTo>
                  <a:lnTo>
                    <a:pt x="18317" y="33204"/>
                  </a:lnTo>
                  <a:cubicBezTo>
                    <a:pt x="27489" y="33204"/>
                    <a:pt x="34919" y="25775"/>
                    <a:pt x="34919" y="16602"/>
                  </a:cubicBezTo>
                  <a:cubicBezTo>
                    <a:pt x="34919"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31" name="Freeform: Shape 830">
              <a:extLst>
                <a:ext uri="{FF2B5EF4-FFF2-40B4-BE49-F238E27FC236}">
                  <a16:creationId xmlns:a16="http://schemas.microsoft.com/office/drawing/2014/main" id="{CAAF8148-A534-4BC7-85E4-2DF882793970}"/>
                </a:ext>
              </a:extLst>
            </p:cNvPr>
            <p:cNvSpPr/>
            <p:nvPr/>
          </p:nvSpPr>
          <p:spPr>
            <a:xfrm>
              <a:off x="4914299"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30" y="0"/>
                    <a:pt x="0" y="7430"/>
                    <a:pt x="0" y="16602"/>
                  </a:cubicBezTo>
                  <a:cubicBezTo>
                    <a:pt x="0" y="25775"/>
                    <a:pt x="7430" y="33204"/>
                    <a:pt x="16602" y="33204"/>
                  </a:cubicBezTo>
                  <a:lnTo>
                    <a:pt x="18317" y="33204"/>
                  </a:lnTo>
                  <a:cubicBezTo>
                    <a:pt x="27489" y="33204"/>
                    <a:pt x="34919" y="25775"/>
                    <a:pt x="34919" y="16602"/>
                  </a:cubicBezTo>
                  <a:cubicBezTo>
                    <a:pt x="34919"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32" name="Freeform: Shape 831">
              <a:extLst>
                <a:ext uri="{FF2B5EF4-FFF2-40B4-BE49-F238E27FC236}">
                  <a16:creationId xmlns:a16="http://schemas.microsoft.com/office/drawing/2014/main" id="{87219938-8AEE-4126-B65E-8771965914D1}"/>
                </a:ext>
              </a:extLst>
            </p:cNvPr>
            <p:cNvSpPr/>
            <p:nvPr/>
          </p:nvSpPr>
          <p:spPr>
            <a:xfrm>
              <a:off x="6394675"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0" y="0"/>
                    <a:pt x="18317" y="0"/>
                  </a:cubicBezTo>
                  <a:close/>
                </a:path>
              </a:pathLst>
            </a:custGeom>
            <a:solidFill>
              <a:srgbClr val="CCCCCC"/>
            </a:solidFill>
            <a:ln w="9525" cap="flat">
              <a:noFill/>
              <a:prstDash val="solid"/>
              <a:miter/>
            </a:ln>
          </p:spPr>
          <p:txBody>
            <a:bodyPr rtlCol="0" anchor="ctr"/>
            <a:lstStyle/>
            <a:p>
              <a:endParaRPr lang="en-US"/>
            </a:p>
          </p:txBody>
        </p:sp>
        <p:sp>
          <p:nvSpPr>
            <p:cNvPr id="833" name="Freeform: Shape 832">
              <a:extLst>
                <a:ext uri="{FF2B5EF4-FFF2-40B4-BE49-F238E27FC236}">
                  <a16:creationId xmlns:a16="http://schemas.microsoft.com/office/drawing/2014/main" id="{C4BC7D96-2F5B-41B6-BB6D-84A952D7024F}"/>
                </a:ext>
              </a:extLst>
            </p:cNvPr>
            <p:cNvSpPr/>
            <p:nvPr/>
          </p:nvSpPr>
          <p:spPr>
            <a:xfrm>
              <a:off x="5381786"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34" name="Freeform: Shape 833">
              <a:extLst>
                <a:ext uri="{FF2B5EF4-FFF2-40B4-BE49-F238E27FC236}">
                  <a16:creationId xmlns:a16="http://schemas.microsoft.com/office/drawing/2014/main" id="{FF8AD3AA-3E18-4B52-B0C4-B08D237D1AA0}"/>
                </a:ext>
              </a:extLst>
            </p:cNvPr>
            <p:cNvSpPr/>
            <p:nvPr/>
          </p:nvSpPr>
          <p:spPr>
            <a:xfrm>
              <a:off x="5148043" y="3597392"/>
              <a:ext cx="34918" cy="33204"/>
            </a:xfrm>
            <a:custGeom>
              <a:avLst/>
              <a:gdLst>
                <a:gd name="connsiteX0" fmla="*/ 18316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6 w 34918"/>
                <a:gd name="connsiteY4" fmla="*/ 33204 h 33204"/>
                <a:gd name="connsiteX5" fmla="*/ 34919 w 34918"/>
                <a:gd name="connsiteY5" fmla="*/ 16602 h 33204"/>
                <a:gd name="connsiteX6" fmla="*/ 18316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6" y="0"/>
                  </a:moveTo>
                  <a:lnTo>
                    <a:pt x="16602" y="0"/>
                  </a:lnTo>
                  <a:cubicBezTo>
                    <a:pt x="7429" y="0"/>
                    <a:pt x="0" y="7430"/>
                    <a:pt x="0" y="16602"/>
                  </a:cubicBezTo>
                  <a:cubicBezTo>
                    <a:pt x="0" y="25775"/>
                    <a:pt x="7429" y="33204"/>
                    <a:pt x="16602" y="33204"/>
                  </a:cubicBezTo>
                  <a:lnTo>
                    <a:pt x="18316" y="33204"/>
                  </a:lnTo>
                  <a:cubicBezTo>
                    <a:pt x="27489" y="33204"/>
                    <a:pt x="34919" y="25775"/>
                    <a:pt x="34919" y="16602"/>
                  </a:cubicBezTo>
                  <a:cubicBezTo>
                    <a:pt x="34919" y="7430"/>
                    <a:pt x="27489" y="0"/>
                    <a:pt x="18316" y="0"/>
                  </a:cubicBezTo>
                  <a:close/>
                </a:path>
              </a:pathLst>
            </a:custGeom>
            <a:solidFill>
              <a:srgbClr val="CCCCCC"/>
            </a:solidFill>
            <a:ln w="9525" cap="flat">
              <a:noFill/>
              <a:prstDash val="solid"/>
              <a:miter/>
            </a:ln>
          </p:spPr>
          <p:txBody>
            <a:bodyPr rtlCol="0" anchor="ctr"/>
            <a:lstStyle/>
            <a:p>
              <a:endParaRPr lang="en-US"/>
            </a:p>
          </p:txBody>
        </p:sp>
        <p:sp>
          <p:nvSpPr>
            <p:cNvPr id="835" name="Freeform: Shape 834">
              <a:extLst>
                <a:ext uri="{FF2B5EF4-FFF2-40B4-BE49-F238E27FC236}">
                  <a16:creationId xmlns:a16="http://schemas.microsoft.com/office/drawing/2014/main" id="{8ED794B0-91DF-4827-9AE7-C67792255125}"/>
                </a:ext>
              </a:extLst>
            </p:cNvPr>
            <p:cNvSpPr/>
            <p:nvPr/>
          </p:nvSpPr>
          <p:spPr>
            <a:xfrm>
              <a:off x="6160931"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19" y="7430"/>
                    <a:pt x="27480" y="0"/>
                    <a:pt x="18317" y="0"/>
                  </a:cubicBezTo>
                  <a:close/>
                </a:path>
              </a:pathLst>
            </a:custGeom>
            <a:solidFill>
              <a:srgbClr val="CCCCCC"/>
            </a:solidFill>
            <a:ln w="9525" cap="flat">
              <a:noFill/>
              <a:prstDash val="solid"/>
              <a:miter/>
            </a:ln>
          </p:spPr>
          <p:txBody>
            <a:bodyPr rtlCol="0" anchor="ctr"/>
            <a:lstStyle/>
            <a:p>
              <a:endParaRPr lang="en-US"/>
            </a:p>
          </p:txBody>
        </p:sp>
        <p:sp>
          <p:nvSpPr>
            <p:cNvPr id="836" name="Freeform: Shape 835">
              <a:extLst>
                <a:ext uri="{FF2B5EF4-FFF2-40B4-BE49-F238E27FC236}">
                  <a16:creationId xmlns:a16="http://schemas.microsoft.com/office/drawing/2014/main" id="{E716E247-67A1-44D5-944E-1668F678C9D6}"/>
                </a:ext>
              </a:extLst>
            </p:cNvPr>
            <p:cNvSpPr/>
            <p:nvPr/>
          </p:nvSpPr>
          <p:spPr>
            <a:xfrm>
              <a:off x="6316751"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28"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37" name="Freeform: Shape 836">
              <a:extLst>
                <a:ext uri="{FF2B5EF4-FFF2-40B4-BE49-F238E27FC236}">
                  <a16:creationId xmlns:a16="http://schemas.microsoft.com/office/drawing/2014/main" id="{0F915CDB-E82C-4466-B587-8FF6A01E199A}"/>
                </a:ext>
              </a:extLst>
            </p:cNvPr>
            <p:cNvSpPr/>
            <p:nvPr/>
          </p:nvSpPr>
          <p:spPr>
            <a:xfrm>
              <a:off x="5459691" y="3597392"/>
              <a:ext cx="34918" cy="33204"/>
            </a:xfrm>
            <a:custGeom>
              <a:avLst/>
              <a:gdLst>
                <a:gd name="connsiteX0" fmla="*/ 18317 w 34918"/>
                <a:gd name="connsiteY0" fmla="*/ 0 h 33204"/>
                <a:gd name="connsiteX1" fmla="*/ 16602 w 34918"/>
                <a:gd name="connsiteY1" fmla="*/ 0 h 33204"/>
                <a:gd name="connsiteX2" fmla="*/ 0 w 34918"/>
                <a:gd name="connsiteY2" fmla="*/ 16602 h 33204"/>
                <a:gd name="connsiteX3" fmla="*/ 16602 w 34918"/>
                <a:gd name="connsiteY3" fmla="*/ 33204 h 33204"/>
                <a:gd name="connsiteX4" fmla="*/ 18317 w 34918"/>
                <a:gd name="connsiteY4" fmla="*/ 33204 h 33204"/>
                <a:gd name="connsiteX5" fmla="*/ 34919 w 34918"/>
                <a:gd name="connsiteY5" fmla="*/ 16602 h 33204"/>
                <a:gd name="connsiteX6" fmla="*/ 18317 w 34918"/>
                <a:gd name="connsiteY6" fmla="*/ 0 h 3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18" h="33204">
                  <a:moveTo>
                    <a:pt x="18317" y="0"/>
                  </a:moveTo>
                  <a:lnTo>
                    <a:pt x="16602" y="0"/>
                  </a:lnTo>
                  <a:cubicBezTo>
                    <a:pt x="7429" y="0"/>
                    <a:pt x="0" y="7430"/>
                    <a:pt x="0" y="16602"/>
                  </a:cubicBezTo>
                  <a:cubicBezTo>
                    <a:pt x="0" y="25775"/>
                    <a:pt x="7429" y="33204"/>
                    <a:pt x="16602" y="33204"/>
                  </a:cubicBezTo>
                  <a:lnTo>
                    <a:pt x="18317" y="33204"/>
                  </a:lnTo>
                  <a:cubicBezTo>
                    <a:pt x="27489" y="33204"/>
                    <a:pt x="34919" y="25775"/>
                    <a:pt x="34919" y="16602"/>
                  </a:cubicBezTo>
                  <a:cubicBezTo>
                    <a:pt x="34928" y="7430"/>
                    <a:pt x="27489" y="0"/>
                    <a:pt x="18317" y="0"/>
                  </a:cubicBezTo>
                  <a:close/>
                </a:path>
              </a:pathLst>
            </a:custGeom>
            <a:solidFill>
              <a:srgbClr val="CCCCCC"/>
            </a:solidFill>
            <a:ln w="9525" cap="flat">
              <a:noFill/>
              <a:prstDash val="solid"/>
              <a:miter/>
            </a:ln>
          </p:spPr>
          <p:txBody>
            <a:bodyPr rtlCol="0" anchor="ctr"/>
            <a:lstStyle/>
            <a:p>
              <a:endParaRPr lang="en-US"/>
            </a:p>
          </p:txBody>
        </p:sp>
        <p:sp>
          <p:nvSpPr>
            <p:cNvPr id="838" name="Freeform: Shape 837">
              <a:extLst>
                <a:ext uri="{FF2B5EF4-FFF2-40B4-BE49-F238E27FC236}">
                  <a16:creationId xmlns:a16="http://schemas.microsoft.com/office/drawing/2014/main" id="{25CAF7F9-3FC7-4E05-B430-555147902140}"/>
                </a:ext>
              </a:extLst>
            </p:cNvPr>
            <p:cNvSpPr/>
            <p:nvPr/>
          </p:nvSpPr>
          <p:spPr>
            <a:xfrm>
              <a:off x="6317132"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solidFill>
              <a:srgbClr val="CCCCCC"/>
            </a:solidFill>
            <a:ln w="9525" cap="flat">
              <a:noFill/>
              <a:prstDash val="solid"/>
              <a:miter/>
            </a:ln>
          </p:spPr>
          <p:txBody>
            <a:bodyPr rtlCol="0" anchor="ctr"/>
            <a:lstStyle/>
            <a:p>
              <a:endParaRPr lang="en-US"/>
            </a:p>
          </p:txBody>
        </p:sp>
        <p:sp>
          <p:nvSpPr>
            <p:cNvPr id="839" name="Freeform: Shape 838">
              <a:extLst>
                <a:ext uri="{FF2B5EF4-FFF2-40B4-BE49-F238E27FC236}">
                  <a16:creationId xmlns:a16="http://schemas.microsoft.com/office/drawing/2014/main" id="{9ABA3F67-C7AC-452F-BE2A-347A88CFAED4}"/>
                </a:ext>
              </a:extLst>
            </p:cNvPr>
            <p:cNvSpPr/>
            <p:nvPr/>
          </p:nvSpPr>
          <p:spPr>
            <a:xfrm>
              <a:off x="4914680"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40" name="Freeform: Shape 839">
              <a:extLst>
                <a:ext uri="{FF2B5EF4-FFF2-40B4-BE49-F238E27FC236}">
                  <a16:creationId xmlns:a16="http://schemas.microsoft.com/office/drawing/2014/main" id="{9D21973C-52CB-47F3-8AE1-1DFACDF1D8A4}"/>
                </a:ext>
              </a:extLst>
            </p:cNvPr>
            <p:cNvSpPr/>
            <p:nvPr/>
          </p:nvSpPr>
          <p:spPr>
            <a:xfrm>
              <a:off x="5226329"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solidFill>
              <a:srgbClr val="CCCCCC"/>
            </a:solidFill>
            <a:ln w="9525" cap="flat">
              <a:noFill/>
              <a:prstDash val="solid"/>
              <a:miter/>
            </a:ln>
          </p:spPr>
          <p:txBody>
            <a:bodyPr rtlCol="0" anchor="ctr"/>
            <a:lstStyle/>
            <a:p>
              <a:endParaRPr lang="en-US"/>
            </a:p>
          </p:txBody>
        </p:sp>
        <p:sp>
          <p:nvSpPr>
            <p:cNvPr id="841" name="Freeform: Shape 840">
              <a:extLst>
                <a:ext uri="{FF2B5EF4-FFF2-40B4-BE49-F238E27FC236}">
                  <a16:creationId xmlns:a16="http://schemas.microsoft.com/office/drawing/2014/main" id="{C191A502-4C4D-4237-A832-BE4F7D265284}"/>
                </a:ext>
              </a:extLst>
            </p:cNvPr>
            <p:cNvSpPr/>
            <p:nvPr/>
          </p:nvSpPr>
          <p:spPr>
            <a:xfrm>
              <a:off x="5849654" y="3658123"/>
              <a:ext cx="34156" cy="32442"/>
            </a:xfrm>
            <a:custGeom>
              <a:avLst/>
              <a:gdLst>
                <a:gd name="connsiteX0" fmla="*/ 16221 w 34156"/>
                <a:gd name="connsiteY0" fmla="*/ 32442 h 32442"/>
                <a:gd name="connsiteX1" fmla="*/ 17936 w 34156"/>
                <a:gd name="connsiteY1" fmla="*/ 32442 h 32442"/>
                <a:gd name="connsiteX2" fmla="*/ 34157 w 34156"/>
                <a:gd name="connsiteY2" fmla="*/ 16221 h 32442"/>
                <a:gd name="connsiteX3" fmla="*/ 17936 w 34156"/>
                <a:gd name="connsiteY3" fmla="*/ 0 h 32442"/>
                <a:gd name="connsiteX4" fmla="*/ 16221 w 34156"/>
                <a:gd name="connsiteY4" fmla="*/ 0 h 32442"/>
                <a:gd name="connsiteX5" fmla="*/ 0 w 34156"/>
                <a:gd name="connsiteY5" fmla="*/ 16221 h 32442"/>
                <a:gd name="connsiteX6" fmla="*/ 16221 w 34156"/>
                <a:gd name="connsiteY6" fmla="*/ 32442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6221" y="32442"/>
                  </a:moveTo>
                  <a:lnTo>
                    <a:pt x="17936" y="32442"/>
                  </a:lnTo>
                  <a:cubicBezTo>
                    <a:pt x="26899" y="32442"/>
                    <a:pt x="34157" y="25184"/>
                    <a:pt x="34157" y="16221"/>
                  </a:cubicBezTo>
                  <a:cubicBezTo>
                    <a:pt x="34157" y="7258"/>
                    <a:pt x="26899" y="0"/>
                    <a:pt x="17936" y="0"/>
                  </a:cubicBezTo>
                  <a:lnTo>
                    <a:pt x="16221" y="0"/>
                  </a:lnTo>
                  <a:cubicBezTo>
                    <a:pt x="7268" y="0"/>
                    <a:pt x="0" y="7258"/>
                    <a:pt x="0" y="16221"/>
                  </a:cubicBezTo>
                  <a:cubicBezTo>
                    <a:pt x="0" y="25184"/>
                    <a:pt x="7258" y="32442"/>
                    <a:pt x="16221" y="32442"/>
                  </a:cubicBezTo>
                  <a:close/>
                </a:path>
              </a:pathLst>
            </a:custGeom>
            <a:solidFill>
              <a:srgbClr val="CCCCCC"/>
            </a:solidFill>
            <a:ln w="9525" cap="flat">
              <a:noFill/>
              <a:prstDash val="solid"/>
              <a:miter/>
            </a:ln>
          </p:spPr>
          <p:txBody>
            <a:bodyPr rtlCol="0" anchor="ctr"/>
            <a:lstStyle/>
            <a:p>
              <a:endParaRPr lang="en-US"/>
            </a:p>
          </p:txBody>
        </p:sp>
        <p:sp>
          <p:nvSpPr>
            <p:cNvPr id="842" name="Freeform: Shape 841">
              <a:extLst>
                <a:ext uri="{FF2B5EF4-FFF2-40B4-BE49-F238E27FC236}">
                  <a16:creationId xmlns:a16="http://schemas.microsoft.com/office/drawing/2014/main" id="{32440845-BD8D-4C4D-A620-062990078A39}"/>
                </a:ext>
              </a:extLst>
            </p:cNvPr>
            <p:cNvSpPr/>
            <p:nvPr/>
          </p:nvSpPr>
          <p:spPr>
            <a:xfrm>
              <a:off x="5382167"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43" name="Freeform: Shape 842">
              <a:extLst>
                <a:ext uri="{FF2B5EF4-FFF2-40B4-BE49-F238E27FC236}">
                  <a16:creationId xmlns:a16="http://schemas.microsoft.com/office/drawing/2014/main" id="{DCB8BCBB-A6C6-4722-98C0-F43BE2E85CEB}"/>
                </a:ext>
              </a:extLst>
            </p:cNvPr>
            <p:cNvSpPr/>
            <p:nvPr/>
          </p:nvSpPr>
          <p:spPr>
            <a:xfrm>
              <a:off x="5304253"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44" name="Freeform: Shape 843">
              <a:extLst>
                <a:ext uri="{FF2B5EF4-FFF2-40B4-BE49-F238E27FC236}">
                  <a16:creationId xmlns:a16="http://schemas.microsoft.com/office/drawing/2014/main" id="{AC0303F0-39C1-43B0-87AE-A84CA6EFEB83}"/>
                </a:ext>
              </a:extLst>
            </p:cNvPr>
            <p:cNvSpPr/>
            <p:nvPr/>
          </p:nvSpPr>
          <p:spPr>
            <a:xfrm>
              <a:off x="5070500"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solidFill>
              <a:srgbClr val="CCCCCC"/>
            </a:solidFill>
            <a:ln w="9525" cap="flat">
              <a:noFill/>
              <a:prstDash val="solid"/>
              <a:miter/>
            </a:ln>
          </p:spPr>
          <p:txBody>
            <a:bodyPr rtlCol="0" anchor="ctr"/>
            <a:lstStyle/>
            <a:p>
              <a:endParaRPr lang="en-US"/>
            </a:p>
          </p:txBody>
        </p:sp>
        <p:sp>
          <p:nvSpPr>
            <p:cNvPr id="845" name="Freeform: Shape 844">
              <a:extLst>
                <a:ext uri="{FF2B5EF4-FFF2-40B4-BE49-F238E27FC236}">
                  <a16:creationId xmlns:a16="http://schemas.microsoft.com/office/drawing/2014/main" id="{8C525C9C-39DD-4714-B479-2345581CA3E4}"/>
                </a:ext>
              </a:extLst>
            </p:cNvPr>
            <p:cNvSpPr/>
            <p:nvPr/>
          </p:nvSpPr>
          <p:spPr>
            <a:xfrm>
              <a:off x="5693816"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solidFill>
              <a:srgbClr val="CCCCCC"/>
            </a:solidFill>
            <a:ln w="9525" cap="flat">
              <a:noFill/>
              <a:prstDash val="solid"/>
              <a:miter/>
            </a:ln>
          </p:spPr>
          <p:txBody>
            <a:bodyPr rtlCol="0" anchor="ctr"/>
            <a:lstStyle/>
            <a:p>
              <a:endParaRPr lang="en-US"/>
            </a:p>
          </p:txBody>
        </p:sp>
        <p:sp>
          <p:nvSpPr>
            <p:cNvPr id="846" name="Freeform: Shape 845">
              <a:extLst>
                <a:ext uri="{FF2B5EF4-FFF2-40B4-BE49-F238E27FC236}">
                  <a16:creationId xmlns:a16="http://schemas.microsoft.com/office/drawing/2014/main" id="{B3B59525-FF17-4B67-A139-52EEDEFC1D05}"/>
                </a:ext>
              </a:extLst>
            </p:cNvPr>
            <p:cNvSpPr/>
            <p:nvPr/>
          </p:nvSpPr>
          <p:spPr>
            <a:xfrm>
              <a:off x="6395056"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47" name="Freeform: Shape 846">
              <a:extLst>
                <a:ext uri="{FF2B5EF4-FFF2-40B4-BE49-F238E27FC236}">
                  <a16:creationId xmlns:a16="http://schemas.microsoft.com/office/drawing/2014/main" id="{4CD12CE0-414B-4998-B650-5BE906CADFA7}"/>
                </a:ext>
              </a:extLst>
            </p:cNvPr>
            <p:cNvSpPr/>
            <p:nvPr/>
          </p:nvSpPr>
          <p:spPr>
            <a:xfrm>
              <a:off x="6083388"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solidFill>
              <a:srgbClr val="CCCCCC"/>
            </a:solidFill>
            <a:ln w="9525" cap="flat">
              <a:noFill/>
              <a:prstDash val="solid"/>
              <a:miter/>
            </a:ln>
          </p:spPr>
          <p:txBody>
            <a:bodyPr rtlCol="0" anchor="ctr"/>
            <a:lstStyle/>
            <a:p>
              <a:endParaRPr lang="en-US"/>
            </a:p>
          </p:txBody>
        </p:sp>
        <p:sp>
          <p:nvSpPr>
            <p:cNvPr id="848" name="Freeform: Shape 847">
              <a:extLst>
                <a:ext uri="{FF2B5EF4-FFF2-40B4-BE49-F238E27FC236}">
                  <a16:creationId xmlns:a16="http://schemas.microsoft.com/office/drawing/2014/main" id="{1EFAE1E8-8CCD-47EE-B72D-7EE83D242190}"/>
                </a:ext>
              </a:extLst>
            </p:cNvPr>
            <p:cNvSpPr/>
            <p:nvPr/>
          </p:nvSpPr>
          <p:spPr>
            <a:xfrm>
              <a:off x="4992595"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49" name="Freeform: Shape 848">
              <a:extLst>
                <a:ext uri="{FF2B5EF4-FFF2-40B4-BE49-F238E27FC236}">
                  <a16:creationId xmlns:a16="http://schemas.microsoft.com/office/drawing/2014/main" id="{331E8F80-344D-4E35-9405-43C71F381DD3}"/>
                </a:ext>
              </a:extLst>
            </p:cNvPr>
            <p:cNvSpPr/>
            <p:nvPr/>
          </p:nvSpPr>
          <p:spPr>
            <a:xfrm>
              <a:off x="5615911"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50" name="Freeform: Shape 849">
              <a:extLst>
                <a:ext uri="{FF2B5EF4-FFF2-40B4-BE49-F238E27FC236}">
                  <a16:creationId xmlns:a16="http://schemas.microsoft.com/office/drawing/2014/main" id="{82C7910B-E783-4141-9CDD-C601BA074D8C}"/>
                </a:ext>
              </a:extLst>
            </p:cNvPr>
            <p:cNvSpPr/>
            <p:nvPr/>
          </p:nvSpPr>
          <p:spPr>
            <a:xfrm>
              <a:off x="5771740"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51" name="Freeform: Shape 850">
              <a:extLst>
                <a:ext uri="{FF2B5EF4-FFF2-40B4-BE49-F238E27FC236}">
                  <a16:creationId xmlns:a16="http://schemas.microsoft.com/office/drawing/2014/main" id="{B664D50A-F43C-4873-882C-96A63B652C09}"/>
                </a:ext>
              </a:extLst>
            </p:cNvPr>
            <p:cNvSpPr/>
            <p:nvPr/>
          </p:nvSpPr>
          <p:spPr>
            <a:xfrm>
              <a:off x="5927559"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solidFill>
              <a:srgbClr val="CCCCCC"/>
            </a:solidFill>
            <a:ln w="9525" cap="flat">
              <a:noFill/>
              <a:prstDash val="solid"/>
              <a:miter/>
            </a:ln>
          </p:spPr>
          <p:txBody>
            <a:bodyPr rtlCol="0" anchor="ctr"/>
            <a:lstStyle/>
            <a:p>
              <a:endParaRPr lang="en-US"/>
            </a:p>
          </p:txBody>
        </p:sp>
        <p:sp>
          <p:nvSpPr>
            <p:cNvPr id="852" name="Freeform: Shape 851">
              <a:extLst>
                <a:ext uri="{FF2B5EF4-FFF2-40B4-BE49-F238E27FC236}">
                  <a16:creationId xmlns:a16="http://schemas.microsoft.com/office/drawing/2014/main" id="{B4BB2ECB-D712-4618-878C-1019F0D7CBEF}"/>
                </a:ext>
              </a:extLst>
            </p:cNvPr>
            <p:cNvSpPr/>
            <p:nvPr/>
          </p:nvSpPr>
          <p:spPr>
            <a:xfrm>
              <a:off x="5460072"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99" y="0"/>
                    <a:pt x="17936" y="0"/>
                  </a:cubicBezTo>
                  <a:close/>
                </a:path>
              </a:pathLst>
            </a:custGeom>
            <a:solidFill>
              <a:srgbClr val="CCCCCC"/>
            </a:solidFill>
            <a:ln w="9525" cap="flat">
              <a:noFill/>
              <a:prstDash val="solid"/>
              <a:miter/>
            </a:ln>
          </p:spPr>
          <p:txBody>
            <a:bodyPr rtlCol="0" anchor="ctr"/>
            <a:lstStyle/>
            <a:p>
              <a:endParaRPr lang="en-US"/>
            </a:p>
          </p:txBody>
        </p:sp>
        <p:sp>
          <p:nvSpPr>
            <p:cNvPr id="853" name="Freeform: Shape 852">
              <a:extLst>
                <a:ext uri="{FF2B5EF4-FFF2-40B4-BE49-F238E27FC236}">
                  <a16:creationId xmlns:a16="http://schemas.microsoft.com/office/drawing/2014/main" id="{BA7CA845-7345-48F8-8B4E-FB3FC14D7869}"/>
                </a:ext>
              </a:extLst>
            </p:cNvPr>
            <p:cNvSpPr/>
            <p:nvPr/>
          </p:nvSpPr>
          <p:spPr>
            <a:xfrm>
              <a:off x="6161312"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54" name="Freeform: Shape 853">
              <a:extLst>
                <a:ext uri="{FF2B5EF4-FFF2-40B4-BE49-F238E27FC236}">
                  <a16:creationId xmlns:a16="http://schemas.microsoft.com/office/drawing/2014/main" id="{4DD8A1B5-677A-4DA7-8E61-5EB6099B64AB}"/>
                </a:ext>
              </a:extLst>
            </p:cNvPr>
            <p:cNvSpPr/>
            <p:nvPr/>
          </p:nvSpPr>
          <p:spPr>
            <a:xfrm>
              <a:off x="5148424"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55" name="Freeform: Shape 854">
              <a:extLst>
                <a:ext uri="{FF2B5EF4-FFF2-40B4-BE49-F238E27FC236}">
                  <a16:creationId xmlns:a16="http://schemas.microsoft.com/office/drawing/2014/main" id="{A33ED385-AFBB-411F-AF62-880CE18BB103}"/>
                </a:ext>
              </a:extLst>
            </p:cNvPr>
            <p:cNvSpPr/>
            <p:nvPr/>
          </p:nvSpPr>
          <p:spPr>
            <a:xfrm>
              <a:off x="6005483"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7" y="25184"/>
                    <a:pt x="34157" y="16221"/>
                  </a:cubicBezTo>
                  <a:cubicBezTo>
                    <a:pt x="3415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56" name="Freeform: Shape 855">
              <a:extLst>
                <a:ext uri="{FF2B5EF4-FFF2-40B4-BE49-F238E27FC236}">
                  <a16:creationId xmlns:a16="http://schemas.microsoft.com/office/drawing/2014/main" id="{EF4ECFCA-190F-478F-AC29-126D7B75BA3A}"/>
                </a:ext>
              </a:extLst>
            </p:cNvPr>
            <p:cNvSpPr/>
            <p:nvPr/>
          </p:nvSpPr>
          <p:spPr>
            <a:xfrm>
              <a:off x="6239227"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6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8" y="0"/>
                    <a:pt x="0" y="7258"/>
                    <a:pt x="0" y="16221"/>
                  </a:cubicBezTo>
                  <a:cubicBezTo>
                    <a:pt x="0" y="25175"/>
                    <a:pt x="7258" y="32442"/>
                    <a:pt x="16221" y="32442"/>
                  </a:cubicBezTo>
                  <a:lnTo>
                    <a:pt x="17936" y="32442"/>
                  </a:lnTo>
                  <a:cubicBezTo>
                    <a:pt x="26899" y="32442"/>
                    <a:pt x="34156" y="25184"/>
                    <a:pt x="34156" y="16221"/>
                  </a:cubicBezTo>
                  <a:cubicBezTo>
                    <a:pt x="34156"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57" name="Freeform: Shape 856">
              <a:extLst>
                <a:ext uri="{FF2B5EF4-FFF2-40B4-BE49-F238E27FC236}">
                  <a16:creationId xmlns:a16="http://schemas.microsoft.com/office/drawing/2014/main" id="{D18E5464-CC2A-411D-99E8-72FFFCE4DD3E}"/>
                </a:ext>
              </a:extLst>
            </p:cNvPr>
            <p:cNvSpPr/>
            <p:nvPr/>
          </p:nvSpPr>
          <p:spPr>
            <a:xfrm>
              <a:off x="5537996" y="3658133"/>
              <a:ext cx="34156" cy="32442"/>
            </a:xfrm>
            <a:custGeom>
              <a:avLst/>
              <a:gdLst>
                <a:gd name="connsiteX0" fmla="*/ 17936 w 34156"/>
                <a:gd name="connsiteY0" fmla="*/ 0 h 32442"/>
                <a:gd name="connsiteX1" fmla="*/ 16221 w 34156"/>
                <a:gd name="connsiteY1" fmla="*/ 0 h 32442"/>
                <a:gd name="connsiteX2" fmla="*/ 0 w 34156"/>
                <a:gd name="connsiteY2" fmla="*/ 16221 h 32442"/>
                <a:gd name="connsiteX3" fmla="*/ 16221 w 34156"/>
                <a:gd name="connsiteY3" fmla="*/ 32442 h 32442"/>
                <a:gd name="connsiteX4" fmla="*/ 17936 w 34156"/>
                <a:gd name="connsiteY4" fmla="*/ 32442 h 32442"/>
                <a:gd name="connsiteX5" fmla="*/ 34157 w 34156"/>
                <a:gd name="connsiteY5" fmla="*/ 16221 h 32442"/>
                <a:gd name="connsiteX6" fmla="*/ 17936 w 34156"/>
                <a:gd name="connsiteY6" fmla="*/ 0 h 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56" h="32442">
                  <a:moveTo>
                    <a:pt x="17936" y="0"/>
                  </a:moveTo>
                  <a:lnTo>
                    <a:pt x="16221" y="0"/>
                  </a:lnTo>
                  <a:cubicBezTo>
                    <a:pt x="7267" y="0"/>
                    <a:pt x="0" y="7258"/>
                    <a:pt x="0" y="16221"/>
                  </a:cubicBezTo>
                  <a:cubicBezTo>
                    <a:pt x="0" y="25175"/>
                    <a:pt x="7258" y="32442"/>
                    <a:pt x="16221" y="32442"/>
                  </a:cubicBezTo>
                  <a:lnTo>
                    <a:pt x="17936" y="32442"/>
                  </a:lnTo>
                  <a:cubicBezTo>
                    <a:pt x="26899" y="32442"/>
                    <a:pt x="34157" y="25184"/>
                    <a:pt x="34157" y="16221"/>
                  </a:cubicBezTo>
                  <a:cubicBezTo>
                    <a:pt x="34147" y="7258"/>
                    <a:pt x="26889" y="0"/>
                    <a:pt x="17936" y="0"/>
                  </a:cubicBezTo>
                  <a:close/>
                </a:path>
              </a:pathLst>
            </a:custGeom>
            <a:solidFill>
              <a:srgbClr val="CCCCCC"/>
            </a:solidFill>
            <a:ln w="9525" cap="flat">
              <a:noFill/>
              <a:prstDash val="solid"/>
              <a:miter/>
            </a:ln>
          </p:spPr>
          <p:txBody>
            <a:bodyPr rtlCol="0" anchor="ctr"/>
            <a:lstStyle/>
            <a:p>
              <a:endParaRPr lang="en-US"/>
            </a:p>
          </p:txBody>
        </p:sp>
        <p:sp>
          <p:nvSpPr>
            <p:cNvPr id="858" name="Freeform: Shape 857">
              <a:extLst>
                <a:ext uri="{FF2B5EF4-FFF2-40B4-BE49-F238E27FC236}">
                  <a16:creationId xmlns:a16="http://schemas.microsoft.com/office/drawing/2014/main" id="{0D5231B4-6198-4255-B899-A755057F4DF2}"/>
                </a:ext>
              </a:extLst>
            </p:cNvPr>
            <p:cNvSpPr/>
            <p:nvPr/>
          </p:nvSpPr>
          <p:spPr>
            <a:xfrm>
              <a:off x="5148814"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59" name="Freeform: Shape 858">
              <a:extLst>
                <a:ext uri="{FF2B5EF4-FFF2-40B4-BE49-F238E27FC236}">
                  <a16:creationId xmlns:a16="http://schemas.microsoft.com/office/drawing/2014/main" id="{9467BAF8-6D41-413E-881F-31110ACC42A2}"/>
                </a:ext>
              </a:extLst>
            </p:cNvPr>
            <p:cNvSpPr/>
            <p:nvPr/>
          </p:nvSpPr>
          <p:spPr>
            <a:xfrm>
              <a:off x="5304643"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60" name="Freeform: Shape 859">
              <a:extLst>
                <a:ext uri="{FF2B5EF4-FFF2-40B4-BE49-F238E27FC236}">
                  <a16:creationId xmlns:a16="http://schemas.microsoft.com/office/drawing/2014/main" id="{51186618-556F-4A2E-8231-62F83F8ADD92}"/>
                </a:ext>
              </a:extLst>
            </p:cNvPr>
            <p:cNvSpPr/>
            <p:nvPr/>
          </p:nvSpPr>
          <p:spPr>
            <a:xfrm>
              <a:off x="5382558" y="3718864"/>
              <a:ext cx="33375" cy="31661"/>
            </a:xfrm>
            <a:custGeom>
              <a:avLst/>
              <a:gdLst>
                <a:gd name="connsiteX0" fmla="*/ 17545 w 33375"/>
                <a:gd name="connsiteY0" fmla="*/ 0 h 31661"/>
                <a:gd name="connsiteX1" fmla="*/ 15830 w 33375"/>
                <a:gd name="connsiteY1" fmla="*/ 0 h 31661"/>
                <a:gd name="connsiteX2" fmla="*/ 0 w 33375"/>
                <a:gd name="connsiteY2" fmla="*/ 15830 h 31661"/>
                <a:gd name="connsiteX3" fmla="*/ 15830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0" y="0"/>
                  </a:lnTo>
                  <a:cubicBezTo>
                    <a:pt x="7086" y="0"/>
                    <a:pt x="0" y="7086"/>
                    <a:pt x="0" y="15830"/>
                  </a:cubicBezTo>
                  <a:cubicBezTo>
                    <a:pt x="0" y="24574"/>
                    <a:pt x="7086" y="31661"/>
                    <a:pt x="15830"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61" name="Freeform: Shape 860">
              <a:extLst>
                <a:ext uri="{FF2B5EF4-FFF2-40B4-BE49-F238E27FC236}">
                  <a16:creationId xmlns:a16="http://schemas.microsoft.com/office/drawing/2014/main" id="{53CAABDA-2A3A-4D61-9144-496916412F79}"/>
                </a:ext>
              </a:extLst>
            </p:cNvPr>
            <p:cNvSpPr/>
            <p:nvPr/>
          </p:nvSpPr>
          <p:spPr>
            <a:xfrm>
              <a:off x="5226719"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solidFill>
              <a:srgbClr val="CCCCCC"/>
            </a:solidFill>
            <a:ln w="9525" cap="flat">
              <a:noFill/>
              <a:prstDash val="solid"/>
              <a:miter/>
            </a:ln>
          </p:spPr>
          <p:txBody>
            <a:bodyPr rtlCol="0" anchor="ctr"/>
            <a:lstStyle/>
            <a:p>
              <a:endParaRPr lang="en-US"/>
            </a:p>
          </p:txBody>
        </p:sp>
        <p:sp>
          <p:nvSpPr>
            <p:cNvPr id="862" name="Freeform: Shape 861">
              <a:extLst>
                <a:ext uri="{FF2B5EF4-FFF2-40B4-BE49-F238E27FC236}">
                  <a16:creationId xmlns:a16="http://schemas.microsoft.com/office/drawing/2014/main" id="{D774E889-B52D-465C-938A-EF5DBB554B0C}"/>
                </a:ext>
              </a:extLst>
            </p:cNvPr>
            <p:cNvSpPr/>
            <p:nvPr/>
          </p:nvSpPr>
          <p:spPr>
            <a:xfrm>
              <a:off x="5460463"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solidFill>
              <a:srgbClr val="CCCCCC"/>
            </a:solidFill>
            <a:ln w="9525" cap="flat">
              <a:noFill/>
              <a:prstDash val="solid"/>
              <a:miter/>
            </a:ln>
          </p:spPr>
          <p:txBody>
            <a:bodyPr rtlCol="0" anchor="ctr"/>
            <a:lstStyle/>
            <a:p>
              <a:endParaRPr lang="en-US"/>
            </a:p>
          </p:txBody>
        </p:sp>
        <p:sp>
          <p:nvSpPr>
            <p:cNvPr id="863" name="Freeform: Shape 862">
              <a:extLst>
                <a:ext uri="{FF2B5EF4-FFF2-40B4-BE49-F238E27FC236}">
                  <a16:creationId xmlns:a16="http://schemas.microsoft.com/office/drawing/2014/main" id="{F93336D8-979B-4FE0-A438-0642EC75B934}"/>
                </a:ext>
              </a:extLst>
            </p:cNvPr>
            <p:cNvSpPr/>
            <p:nvPr/>
          </p:nvSpPr>
          <p:spPr>
            <a:xfrm>
              <a:off x="5538387"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64" name="Freeform: Shape 863">
              <a:extLst>
                <a:ext uri="{FF2B5EF4-FFF2-40B4-BE49-F238E27FC236}">
                  <a16:creationId xmlns:a16="http://schemas.microsoft.com/office/drawing/2014/main" id="{50D6D97A-56CB-4EFD-8B20-615E56D0E731}"/>
                </a:ext>
              </a:extLst>
            </p:cNvPr>
            <p:cNvSpPr/>
            <p:nvPr/>
          </p:nvSpPr>
          <p:spPr>
            <a:xfrm>
              <a:off x="6161703"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65" name="Freeform: Shape 864">
              <a:extLst>
                <a:ext uri="{FF2B5EF4-FFF2-40B4-BE49-F238E27FC236}">
                  <a16:creationId xmlns:a16="http://schemas.microsoft.com/office/drawing/2014/main" id="{C5EB18FD-0D56-4513-AA4A-22EA64E54FAF}"/>
                </a:ext>
              </a:extLst>
            </p:cNvPr>
            <p:cNvSpPr/>
            <p:nvPr/>
          </p:nvSpPr>
          <p:spPr>
            <a:xfrm>
              <a:off x="6395433" y="3718864"/>
              <a:ext cx="24661" cy="21714"/>
            </a:xfrm>
            <a:custGeom>
              <a:avLst/>
              <a:gdLst>
                <a:gd name="connsiteX0" fmla="*/ 15911 w 24661"/>
                <a:gd name="connsiteY0" fmla="*/ 0 h 21714"/>
                <a:gd name="connsiteX1" fmla="*/ 280 w 24661"/>
                <a:gd name="connsiteY1" fmla="*/ 12554 h 21714"/>
                <a:gd name="connsiteX2" fmla="*/ 1328 w 24661"/>
                <a:gd name="connsiteY2" fmla="*/ 21641 h 21714"/>
                <a:gd name="connsiteX3" fmla="*/ 1519 w 24661"/>
                <a:gd name="connsiteY3" fmla="*/ 21689 h 21714"/>
                <a:gd name="connsiteX4" fmla="*/ 24617 w 24661"/>
                <a:gd name="connsiteY4" fmla="*/ 2210 h 21714"/>
                <a:gd name="connsiteX5" fmla="*/ 24598 w 24661"/>
                <a:gd name="connsiteY5" fmla="*/ 2010 h 21714"/>
                <a:gd name="connsiteX6" fmla="*/ 17121 w 24661"/>
                <a:gd name="connsiteY6" fmla="*/ 0 h 21714"/>
                <a:gd name="connsiteX7" fmla="*/ 15911 w 24661"/>
                <a:gd name="connsiteY7" fmla="*/ 0 h 21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661" h="21714">
                  <a:moveTo>
                    <a:pt x="15911" y="0"/>
                  </a:moveTo>
                  <a:cubicBezTo>
                    <a:pt x="8405" y="0"/>
                    <a:pt x="1699" y="5182"/>
                    <a:pt x="280" y="12554"/>
                  </a:cubicBezTo>
                  <a:cubicBezTo>
                    <a:pt x="-358" y="15840"/>
                    <a:pt x="137" y="18936"/>
                    <a:pt x="1328" y="21641"/>
                  </a:cubicBezTo>
                  <a:cubicBezTo>
                    <a:pt x="1357" y="21717"/>
                    <a:pt x="1461" y="21736"/>
                    <a:pt x="1519" y="21689"/>
                  </a:cubicBezTo>
                  <a:cubicBezTo>
                    <a:pt x="9300" y="15297"/>
                    <a:pt x="17006" y="8811"/>
                    <a:pt x="24617" y="2210"/>
                  </a:cubicBezTo>
                  <a:cubicBezTo>
                    <a:pt x="24683" y="2152"/>
                    <a:pt x="24674" y="2048"/>
                    <a:pt x="24598" y="2010"/>
                  </a:cubicBezTo>
                  <a:cubicBezTo>
                    <a:pt x="22378" y="762"/>
                    <a:pt x="19844" y="0"/>
                    <a:pt x="17121" y="0"/>
                  </a:cubicBezTo>
                  <a:lnTo>
                    <a:pt x="15911" y="0"/>
                  </a:lnTo>
                  <a:close/>
                </a:path>
              </a:pathLst>
            </a:custGeom>
            <a:solidFill>
              <a:srgbClr val="CCCCCC"/>
            </a:solidFill>
            <a:ln w="9525" cap="flat">
              <a:noFill/>
              <a:prstDash val="solid"/>
              <a:miter/>
            </a:ln>
          </p:spPr>
          <p:txBody>
            <a:bodyPr rtlCol="0" anchor="ctr"/>
            <a:lstStyle/>
            <a:p>
              <a:endParaRPr lang="en-US"/>
            </a:p>
          </p:txBody>
        </p:sp>
        <p:sp>
          <p:nvSpPr>
            <p:cNvPr id="866" name="Freeform: Shape 865">
              <a:extLst>
                <a:ext uri="{FF2B5EF4-FFF2-40B4-BE49-F238E27FC236}">
                  <a16:creationId xmlns:a16="http://schemas.microsoft.com/office/drawing/2014/main" id="{BD3B0A3C-8568-4250-8953-CF62F8B195EF}"/>
                </a:ext>
              </a:extLst>
            </p:cNvPr>
            <p:cNvSpPr/>
            <p:nvPr/>
          </p:nvSpPr>
          <p:spPr>
            <a:xfrm>
              <a:off x="5927950"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solidFill>
              <a:srgbClr val="CCCCCC"/>
            </a:solidFill>
            <a:ln w="9525" cap="flat">
              <a:noFill/>
              <a:prstDash val="solid"/>
              <a:miter/>
            </a:ln>
          </p:spPr>
          <p:txBody>
            <a:bodyPr rtlCol="0" anchor="ctr"/>
            <a:lstStyle/>
            <a:p>
              <a:endParaRPr lang="en-US"/>
            </a:p>
          </p:txBody>
        </p:sp>
        <p:sp>
          <p:nvSpPr>
            <p:cNvPr id="867" name="Freeform: Shape 866">
              <a:extLst>
                <a:ext uri="{FF2B5EF4-FFF2-40B4-BE49-F238E27FC236}">
                  <a16:creationId xmlns:a16="http://schemas.microsoft.com/office/drawing/2014/main" id="{AE3B39A8-CA15-4BD0-B94A-CD5EE46AF111}"/>
                </a:ext>
              </a:extLst>
            </p:cNvPr>
            <p:cNvSpPr/>
            <p:nvPr/>
          </p:nvSpPr>
          <p:spPr>
            <a:xfrm>
              <a:off x="5772130"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68" name="Freeform: Shape 867">
              <a:extLst>
                <a:ext uri="{FF2B5EF4-FFF2-40B4-BE49-F238E27FC236}">
                  <a16:creationId xmlns:a16="http://schemas.microsoft.com/office/drawing/2014/main" id="{685FBAD6-B828-4BEA-8E51-6A7243D07FA5}"/>
                </a:ext>
              </a:extLst>
            </p:cNvPr>
            <p:cNvSpPr/>
            <p:nvPr/>
          </p:nvSpPr>
          <p:spPr>
            <a:xfrm>
              <a:off x="4923789" y="3718864"/>
              <a:ext cx="24662" cy="21714"/>
            </a:xfrm>
            <a:custGeom>
              <a:avLst/>
              <a:gdLst>
                <a:gd name="connsiteX0" fmla="*/ 8779 w 24662"/>
                <a:gd name="connsiteY0" fmla="*/ 0 h 21714"/>
                <a:gd name="connsiteX1" fmla="*/ 7541 w 24662"/>
                <a:gd name="connsiteY1" fmla="*/ 0 h 21714"/>
                <a:gd name="connsiteX2" fmla="*/ 64 w 24662"/>
                <a:gd name="connsiteY2" fmla="*/ 2010 h 21714"/>
                <a:gd name="connsiteX3" fmla="*/ 45 w 24662"/>
                <a:gd name="connsiteY3" fmla="*/ 2210 h 21714"/>
                <a:gd name="connsiteX4" fmla="*/ 23143 w 24662"/>
                <a:gd name="connsiteY4" fmla="*/ 21689 h 21714"/>
                <a:gd name="connsiteX5" fmla="*/ 23333 w 24662"/>
                <a:gd name="connsiteY5" fmla="*/ 21641 h 21714"/>
                <a:gd name="connsiteX6" fmla="*/ 24381 w 24662"/>
                <a:gd name="connsiteY6" fmla="*/ 12535 h 21714"/>
                <a:gd name="connsiteX7" fmla="*/ 8779 w 24662"/>
                <a:gd name="connsiteY7" fmla="*/ 0 h 21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662" h="21714">
                  <a:moveTo>
                    <a:pt x="8779" y="0"/>
                  </a:moveTo>
                  <a:lnTo>
                    <a:pt x="7541" y="0"/>
                  </a:lnTo>
                  <a:cubicBezTo>
                    <a:pt x="4817" y="0"/>
                    <a:pt x="2283" y="762"/>
                    <a:pt x="64" y="2010"/>
                  </a:cubicBezTo>
                  <a:cubicBezTo>
                    <a:pt x="-13" y="2048"/>
                    <a:pt x="-22" y="2152"/>
                    <a:pt x="45" y="2210"/>
                  </a:cubicBezTo>
                  <a:cubicBezTo>
                    <a:pt x="7655" y="8811"/>
                    <a:pt x="15351" y="15297"/>
                    <a:pt x="23143" y="21689"/>
                  </a:cubicBezTo>
                  <a:cubicBezTo>
                    <a:pt x="23209" y="21736"/>
                    <a:pt x="23305" y="21717"/>
                    <a:pt x="23333" y="21641"/>
                  </a:cubicBezTo>
                  <a:cubicBezTo>
                    <a:pt x="24533" y="18926"/>
                    <a:pt x="25019" y="15830"/>
                    <a:pt x="24381" y="12535"/>
                  </a:cubicBezTo>
                  <a:cubicBezTo>
                    <a:pt x="22952" y="5182"/>
                    <a:pt x="16275" y="0"/>
                    <a:pt x="8779" y="0"/>
                  </a:cubicBezTo>
                  <a:close/>
                </a:path>
              </a:pathLst>
            </a:custGeom>
            <a:solidFill>
              <a:srgbClr val="CCCCCC"/>
            </a:solidFill>
            <a:ln w="9525" cap="flat">
              <a:noFill/>
              <a:prstDash val="solid"/>
              <a:miter/>
            </a:ln>
          </p:spPr>
          <p:txBody>
            <a:bodyPr rtlCol="0" anchor="ctr"/>
            <a:lstStyle/>
            <a:p>
              <a:endParaRPr lang="en-US"/>
            </a:p>
          </p:txBody>
        </p:sp>
        <p:sp>
          <p:nvSpPr>
            <p:cNvPr id="869" name="Freeform: Shape 868">
              <a:extLst>
                <a:ext uri="{FF2B5EF4-FFF2-40B4-BE49-F238E27FC236}">
                  <a16:creationId xmlns:a16="http://schemas.microsoft.com/office/drawing/2014/main" id="{412791CA-7579-4BD9-8C94-D650511D29E9}"/>
                </a:ext>
              </a:extLst>
            </p:cNvPr>
            <p:cNvSpPr/>
            <p:nvPr/>
          </p:nvSpPr>
          <p:spPr>
            <a:xfrm>
              <a:off x="6005874"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70" name="Freeform: Shape 869">
              <a:extLst>
                <a:ext uri="{FF2B5EF4-FFF2-40B4-BE49-F238E27FC236}">
                  <a16:creationId xmlns:a16="http://schemas.microsoft.com/office/drawing/2014/main" id="{DE677776-A17D-4051-AE0F-4A5F25F563EA}"/>
                </a:ext>
              </a:extLst>
            </p:cNvPr>
            <p:cNvSpPr/>
            <p:nvPr/>
          </p:nvSpPr>
          <p:spPr>
            <a:xfrm>
              <a:off x="6083779"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solidFill>
              <a:srgbClr val="CCCCCC"/>
            </a:solidFill>
            <a:ln w="9525" cap="flat">
              <a:noFill/>
              <a:prstDash val="solid"/>
              <a:miter/>
            </a:ln>
          </p:spPr>
          <p:txBody>
            <a:bodyPr rtlCol="0" anchor="ctr"/>
            <a:lstStyle/>
            <a:p>
              <a:endParaRPr lang="en-US"/>
            </a:p>
          </p:txBody>
        </p:sp>
        <p:sp>
          <p:nvSpPr>
            <p:cNvPr id="871" name="Freeform: Shape 870">
              <a:extLst>
                <a:ext uri="{FF2B5EF4-FFF2-40B4-BE49-F238E27FC236}">
                  <a16:creationId xmlns:a16="http://schemas.microsoft.com/office/drawing/2014/main" id="{C6105AAF-0C28-45CC-88D1-C51FBD1652AC}"/>
                </a:ext>
              </a:extLst>
            </p:cNvPr>
            <p:cNvSpPr/>
            <p:nvPr/>
          </p:nvSpPr>
          <p:spPr>
            <a:xfrm>
              <a:off x="5850045" y="3718874"/>
              <a:ext cx="33375" cy="31660"/>
            </a:xfrm>
            <a:custGeom>
              <a:avLst/>
              <a:gdLst>
                <a:gd name="connsiteX0" fmla="*/ 15831 w 33375"/>
                <a:gd name="connsiteY0" fmla="*/ 31661 h 31660"/>
                <a:gd name="connsiteX1" fmla="*/ 17545 w 33375"/>
                <a:gd name="connsiteY1" fmla="*/ 31661 h 31660"/>
                <a:gd name="connsiteX2" fmla="*/ 33376 w 33375"/>
                <a:gd name="connsiteY2" fmla="*/ 15830 h 31660"/>
                <a:gd name="connsiteX3" fmla="*/ 17545 w 33375"/>
                <a:gd name="connsiteY3" fmla="*/ 0 h 31660"/>
                <a:gd name="connsiteX4" fmla="*/ 15831 w 33375"/>
                <a:gd name="connsiteY4" fmla="*/ 0 h 31660"/>
                <a:gd name="connsiteX5" fmla="*/ 0 w 33375"/>
                <a:gd name="connsiteY5" fmla="*/ 15830 h 31660"/>
                <a:gd name="connsiteX6" fmla="*/ 15831 w 33375"/>
                <a:gd name="connsiteY6" fmla="*/ 31661 h 31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0">
                  <a:moveTo>
                    <a:pt x="15831" y="31661"/>
                  </a:moveTo>
                  <a:lnTo>
                    <a:pt x="17545" y="31661"/>
                  </a:lnTo>
                  <a:cubicBezTo>
                    <a:pt x="26289" y="31661"/>
                    <a:pt x="33376" y="24574"/>
                    <a:pt x="33376" y="15830"/>
                  </a:cubicBezTo>
                  <a:cubicBezTo>
                    <a:pt x="33376" y="7086"/>
                    <a:pt x="26289" y="0"/>
                    <a:pt x="17545" y="0"/>
                  </a:cubicBezTo>
                  <a:lnTo>
                    <a:pt x="15831" y="0"/>
                  </a:lnTo>
                  <a:cubicBezTo>
                    <a:pt x="7087" y="0"/>
                    <a:pt x="0" y="7086"/>
                    <a:pt x="0" y="15830"/>
                  </a:cubicBezTo>
                  <a:cubicBezTo>
                    <a:pt x="0" y="24574"/>
                    <a:pt x="7077" y="31661"/>
                    <a:pt x="15831" y="31661"/>
                  </a:cubicBezTo>
                  <a:close/>
                </a:path>
              </a:pathLst>
            </a:custGeom>
            <a:solidFill>
              <a:srgbClr val="CCCCCC"/>
            </a:solidFill>
            <a:ln w="9525" cap="flat">
              <a:noFill/>
              <a:prstDash val="solid"/>
              <a:miter/>
            </a:ln>
          </p:spPr>
          <p:txBody>
            <a:bodyPr rtlCol="0" anchor="ctr"/>
            <a:lstStyle/>
            <a:p>
              <a:endParaRPr lang="en-US"/>
            </a:p>
          </p:txBody>
        </p:sp>
        <p:sp>
          <p:nvSpPr>
            <p:cNvPr id="872" name="Freeform: Shape 871">
              <a:extLst>
                <a:ext uri="{FF2B5EF4-FFF2-40B4-BE49-F238E27FC236}">
                  <a16:creationId xmlns:a16="http://schemas.microsoft.com/office/drawing/2014/main" id="{AEEC9F39-21E2-4316-95DE-A14570FBFA7A}"/>
                </a:ext>
              </a:extLst>
            </p:cNvPr>
            <p:cNvSpPr/>
            <p:nvPr/>
          </p:nvSpPr>
          <p:spPr>
            <a:xfrm>
              <a:off x="6239617" y="3718864"/>
              <a:ext cx="33375" cy="31661"/>
            </a:xfrm>
            <a:custGeom>
              <a:avLst/>
              <a:gdLst>
                <a:gd name="connsiteX0" fmla="*/ 17545 w 33375"/>
                <a:gd name="connsiteY0" fmla="*/ 0 h 31661"/>
                <a:gd name="connsiteX1" fmla="*/ 15830 w 33375"/>
                <a:gd name="connsiteY1" fmla="*/ 0 h 31661"/>
                <a:gd name="connsiteX2" fmla="*/ 0 w 33375"/>
                <a:gd name="connsiteY2" fmla="*/ 15830 h 31661"/>
                <a:gd name="connsiteX3" fmla="*/ 15830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0" y="0"/>
                  </a:lnTo>
                  <a:cubicBezTo>
                    <a:pt x="7087" y="0"/>
                    <a:pt x="0" y="7086"/>
                    <a:pt x="0" y="15830"/>
                  </a:cubicBezTo>
                  <a:cubicBezTo>
                    <a:pt x="0" y="24574"/>
                    <a:pt x="7087" y="31661"/>
                    <a:pt x="15830"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73" name="Freeform: Shape 872">
              <a:extLst>
                <a:ext uri="{FF2B5EF4-FFF2-40B4-BE49-F238E27FC236}">
                  <a16:creationId xmlns:a16="http://schemas.microsoft.com/office/drawing/2014/main" id="{C8619043-2F5E-443C-8EFC-3AD1ED89EDCD}"/>
                </a:ext>
              </a:extLst>
            </p:cNvPr>
            <p:cNvSpPr/>
            <p:nvPr/>
          </p:nvSpPr>
          <p:spPr>
            <a:xfrm>
              <a:off x="5694206"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solidFill>
              <a:srgbClr val="CCCCCC"/>
            </a:solidFill>
            <a:ln w="9525" cap="flat">
              <a:noFill/>
              <a:prstDash val="solid"/>
              <a:miter/>
            </a:ln>
          </p:spPr>
          <p:txBody>
            <a:bodyPr rtlCol="0" anchor="ctr"/>
            <a:lstStyle/>
            <a:p>
              <a:endParaRPr lang="en-US"/>
            </a:p>
          </p:txBody>
        </p:sp>
        <p:sp>
          <p:nvSpPr>
            <p:cNvPr id="874" name="Freeform: Shape 873">
              <a:extLst>
                <a:ext uri="{FF2B5EF4-FFF2-40B4-BE49-F238E27FC236}">
                  <a16:creationId xmlns:a16="http://schemas.microsoft.com/office/drawing/2014/main" id="{86E36FD8-09F5-4F22-9F6A-5DD3F2966A6A}"/>
                </a:ext>
              </a:extLst>
            </p:cNvPr>
            <p:cNvSpPr/>
            <p:nvPr/>
          </p:nvSpPr>
          <p:spPr>
            <a:xfrm>
              <a:off x="4992985"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75" name="Freeform: Shape 874">
              <a:extLst>
                <a:ext uri="{FF2B5EF4-FFF2-40B4-BE49-F238E27FC236}">
                  <a16:creationId xmlns:a16="http://schemas.microsoft.com/office/drawing/2014/main" id="{8594CD90-983F-40BF-AF65-AA6A3E3963AC}"/>
                </a:ext>
              </a:extLst>
            </p:cNvPr>
            <p:cNvSpPr/>
            <p:nvPr/>
          </p:nvSpPr>
          <p:spPr>
            <a:xfrm>
              <a:off x="5616301"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89" y="0"/>
                    <a:pt x="17545" y="0"/>
                  </a:cubicBezTo>
                  <a:close/>
                </a:path>
              </a:pathLst>
            </a:custGeom>
            <a:solidFill>
              <a:srgbClr val="CCCCCC"/>
            </a:solidFill>
            <a:ln w="9525" cap="flat">
              <a:noFill/>
              <a:prstDash val="solid"/>
              <a:miter/>
            </a:ln>
          </p:spPr>
          <p:txBody>
            <a:bodyPr rtlCol="0" anchor="ctr"/>
            <a:lstStyle/>
            <a:p>
              <a:endParaRPr lang="en-US"/>
            </a:p>
          </p:txBody>
        </p:sp>
        <p:sp>
          <p:nvSpPr>
            <p:cNvPr id="876" name="Freeform: Shape 875">
              <a:extLst>
                <a:ext uri="{FF2B5EF4-FFF2-40B4-BE49-F238E27FC236}">
                  <a16:creationId xmlns:a16="http://schemas.microsoft.com/office/drawing/2014/main" id="{0FB763F4-6D3E-4FBF-979C-B51ECEFFFA28}"/>
                </a:ext>
              </a:extLst>
            </p:cNvPr>
            <p:cNvSpPr/>
            <p:nvPr/>
          </p:nvSpPr>
          <p:spPr>
            <a:xfrm>
              <a:off x="5070890"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solidFill>
              <a:srgbClr val="CCCCCC"/>
            </a:solidFill>
            <a:ln w="9525" cap="flat">
              <a:noFill/>
              <a:prstDash val="solid"/>
              <a:miter/>
            </a:ln>
          </p:spPr>
          <p:txBody>
            <a:bodyPr rtlCol="0" anchor="ctr"/>
            <a:lstStyle/>
            <a:p>
              <a:endParaRPr lang="en-US"/>
            </a:p>
          </p:txBody>
        </p:sp>
        <p:sp>
          <p:nvSpPr>
            <p:cNvPr id="877" name="Freeform: Shape 876">
              <a:extLst>
                <a:ext uri="{FF2B5EF4-FFF2-40B4-BE49-F238E27FC236}">
                  <a16:creationId xmlns:a16="http://schemas.microsoft.com/office/drawing/2014/main" id="{698999EC-1789-4049-B3E1-EDB08C7E58AE}"/>
                </a:ext>
              </a:extLst>
            </p:cNvPr>
            <p:cNvSpPr/>
            <p:nvPr/>
          </p:nvSpPr>
          <p:spPr>
            <a:xfrm>
              <a:off x="6317522" y="3718864"/>
              <a:ext cx="33375" cy="31661"/>
            </a:xfrm>
            <a:custGeom>
              <a:avLst/>
              <a:gdLst>
                <a:gd name="connsiteX0" fmla="*/ 17545 w 33375"/>
                <a:gd name="connsiteY0" fmla="*/ 0 h 31661"/>
                <a:gd name="connsiteX1" fmla="*/ 15831 w 33375"/>
                <a:gd name="connsiteY1" fmla="*/ 0 h 31661"/>
                <a:gd name="connsiteX2" fmla="*/ 0 w 33375"/>
                <a:gd name="connsiteY2" fmla="*/ 15830 h 31661"/>
                <a:gd name="connsiteX3" fmla="*/ 15831 w 33375"/>
                <a:gd name="connsiteY3" fmla="*/ 31661 h 31661"/>
                <a:gd name="connsiteX4" fmla="*/ 17545 w 33375"/>
                <a:gd name="connsiteY4" fmla="*/ 31661 h 31661"/>
                <a:gd name="connsiteX5" fmla="*/ 33376 w 33375"/>
                <a:gd name="connsiteY5" fmla="*/ 15830 h 31661"/>
                <a:gd name="connsiteX6" fmla="*/ 17545 w 33375"/>
                <a:gd name="connsiteY6" fmla="*/ 0 h 31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375" h="31661">
                  <a:moveTo>
                    <a:pt x="17545" y="0"/>
                  </a:moveTo>
                  <a:lnTo>
                    <a:pt x="15831" y="0"/>
                  </a:lnTo>
                  <a:cubicBezTo>
                    <a:pt x="7087" y="0"/>
                    <a:pt x="0" y="7086"/>
                    <a:pt x="0" y="15830"/>
                  </a:cubicBezTo>
                  <a:cubicBezTo>
                    <a:pt x="0" y="24574"/>
                    <a:pt x="7087" y="31661"/>
                    <a:pt x="15831" y="31661"/>
                  </a:cubicBezTo>
                  <a:lnTo>
                    <a:pt x="17545" y="31661"/>
                  </a:lnTo>
                  <a:cubicBezTo>
                    <a:pt x="26289" y="31661"/>
                    <a:pt x="33376" y="24574"/>
                    <a:pt x="33376" y="15830"/>
                  </a:cubicBezTo>
                  <a:cubicBezTo>
                    <a:pt x="33376" y="7086"/>
                    <a:pt x="26299" y="0"/>
                    <a:pt x="17545" y="0"/>
                  </a:cubicBezTo>
                  <a:close/>
                </a:path>
              </a:pathLst>
            </a:custGeom>
            <a:solidFill>
              <a:srgbClr val="CCCCCC"/>
            </a:solidFill>
            <a:ln w="9525" cap="flat">
              <a:noFill/>
              <a:prstDash val="solid"/>
              <a:miter/>
            </a:ln>
          </p:spPr>
          <p:txBody>
            <a:bodyPr rtlCol="0" anchor="ctr"/>
            <a:lstStyle/>
            <a:p>
              <a:endParaRPr lang="en-US"/>
            </a:p>
          </p:txBody>
        </p:sp>
        <p:sp>
          <p:nvSpPr>
            <p:cNvPr id="878" name="Freeform: Shape 877">
              <a:extLst>
                <a:ext uri="{FF2B5EF4-FFF2-40B4-BE49-F238E27FC236}">
                  <a16:creationId xmlns:a16="http://schemas.microsoft.com/office/drawing/2014/main" id="{99105129-2CA0-4B4E-9493-861AE992A05D}"/>
                </a:ext>
              </a:extLst>
            </p:cNvPr>
            <p:cNvSpPr/>
            <p:nvPr/>
          </p:nvSpPr>
          <p:spPr>
            <a:xfrm>
              <a:off x="6317913" y="3779605"/>
              <a:ext cx="25062" cy="19728"/>
            </a:xfrm>
            <a:custGeom>
              <a:avLst/>
              <a:gdLst>
                <a:gd name="connsiteX0" fmla="*/ 15059 w 25062"/>
                <a:gd name="connsiteY0" fmla="*/ 0 h 19728"/>
                <a:gd name="connsiteX1" fmla="*/ 0 w 25062"/>
                <a:gd name="connsiteY1" fmla="*/ 15059 h 19728"/>
                <a:gd name="connsiteX2" fmla="*/ 781 w 25062"/>
                <a:gd name="connsiteY2" fmla="*/ 19641 h 19728"/>
                <a:gd name="connsiteX3" fmla="*/ 971 w 25062"/>
                <a:gd name="connsiteY3" fmla="*/ 19707 h 19728"/>
                <a:gd name="connsiteX4" fmla="*/ 25013 w 25062"/>
                <a:gd name="connsiteY4" fmla="*/ 2686 h 19728"/>
                <a:gd name="connsiteX5" fmla="*/ 25013 w 25062"/>
                <a:gd name="connsiteY5" fmla="*/ 2477 h 19728"/>
                <a:gd name="connsiteX6" fmla="*/ 16726 w 25062"/>
                <a:gd name="connsiteY6" fmla="*/ 0 h 19728"/>
                <a:gd name="connsiteX7" fmla="*/ 15059 w 25062"/>
                <a:gd name="connsiteY7" fmla="*/ 0 h 19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62" h="19728">
                  <a:moveTo>
                    <a:pt x="15059" y="0"/>
                  </a:moveTo>
                  <a:cubicBezTo>
                    <a:pt x="6744" y="0"/>
                    <a:pt x="0" y="6744"/>
                    <a:pt x="0" y="15059"/>
                  </a:cubicBezTo>
                  <a:cubicBezTo>
                    <a:pt x="0" y="16669"/>
                    <a:pt x="314" y="18193"/>
                    <a:pt x="781" y="19641"/>
                  </a:cubicBezTo>
                  <a:cubicBezTo>
                    <a:pt x="810" y="19717"/>
                    <a:pt x="905" y="19755"/>
                    <a:pt x="971" y="19707"/>
                  </a:cubicBezTo>
                  <a:cubicBezTo>
                    <a:pt x="9068" y="14135"/>
                    <a:pt x="17078" y="8468"/>
                    <a:pt x="25013" y="2686"/>
                  </a:cubicBezTo>
                  <a:cubicBezTo>
                    <a:pt x="25079" y="2639"/>
                    <a:pt x="25079" y="2524"/>
                    <a:pt x="25013" y="2477"/>
                  </a:cubicBezTo>
                  <a:cubicBezTo>
                    <a:pt x="22641" y="905"/>
                    <a:pt x="19793" y="0"/>
                    <a:pt x="16726" y="0"/>
                  </a:cubicBezTo>
                  <a:lnTo>
                    <a:pt x="15059" y="0"/>
                  </a:lnTo>
                  <a:close/>
                </a:path>
              </a:pathLst>
            </a:custGeom>
            <a:solidFill>
              <a:srgbClr val="CCCCCC"/>
            </a:solidFill>
            <a:ln w="9525" cap="flat">
              <a:noFill/>
              <a:prstDash val="solid"/>
              <a:miter/>
            </a:ln>
          </p:spPr>
          <p:txBody>
            <a:bodyPr rtlCol="0" anchor="ctr"/>
            <a:lstStyle/>
            <a:p>
              <a:endParaRPr lang="en-US"/>
            </a:p>
          </p:txBody>
        </p:sp>
        <p:sp>
          <p:nvSpPr>
            <p:cNvPr id="879" name="Freeform: Shape 878">
              <a:extLst>
                <a:ext uri="{FF2B5EF4-FFF2-40B4-BE49-F238E27FC236}">
                  <a16:creationId xmlns:a16="http://schemas.microsoft.com/office/drawing/2014/main" id="{E60D6966-3509-43BB-970E-133EF331E59D}"/>
                </a:ext>
              </a:extLst>
            </p:cNvPr>
            <p:cNvSpPr/>
            <p:nvPr/>
          </p:nvSpPr>
          <p:spPr>
            <a:xfrm>
              <a:off x="5460844"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98" y="0"/>
                    <a:pt x="17164" y="0"/>
                  </a:cubicBezTo>
                  <a:close/>
                </a:path>
              </a:pathLst>
            </a:custGeom>
            <a:solidFill>
              <a:srgbClr val="CCCCCC"/>
            </a:solidFill>
            <a:ln w="9525" cap="flat">
              <a:noFill/>
              <a:prstDash val="solid"/>
              <a:miter/>
            </a:ln>
          </p:spPr>
          <p:txBody>
            <a:bodyPr rtlCol="0" anchor="ctr"/>
            <a:lstStyle/>
            <a:p>
              <a:endParaRPr lang="en-US"/>
            </a:p>
          </p:txBody>
        </p:sp>
        <p:sp>
          <p:nvSpPr>
            <p:cNvPr id="880" name="Freeform: Shape 879">
              <a:extLst>
                <a:ext uri="{FF2B5EF4-FFF2-40B4-BE49-F238E27FC236}">
                  <a16:creationId xmlns:a16="http://schemas.microsoft.com/office/drawing/2014/main" id="{E7CACF21-41C5-407C-AC54-8CAA58BB3944}"/>
                </a:ext>
              </a:extLst>
            </p:cNvPr>
            <p:cNvSpPr/>
            <p:nvPr/>
          </p:nvSpPr>
          <p:spPr>
            <a:xfrm>
              <a:off x="5850426" y="3779596"/>
              <a:ext cx="32613" cy="30898"/>
            </a:xfrm>
            <a:custGeom>
              <a:avLst/>
              <a:gdLst>
                <a:gd name="connsiteX0" fmla="*/ 15449 w 32613"/>
                <a:gd name="connsiteY0" fmla="*/ 30899 h 30898"/>
                <a:gd name="connsiteX1" fmla="*/ 17164 w 32613"/>
                <a:gd name="connsiteY1" fmla="*/ 30899 h 30898"/>
                <a:gd name="connsiteX2" fmla="*/ 32614 w 32613"/>
                <a:gd name="connsiteY2" fmla="*/ 15449 h 30898"/>
                <a:gd name="connsiteX3" fmla="*/ 17164 w 32613"/>
                <a:gd name="connsiteY3" fmla="*/ 0 h 30898"/>
                <a:gd name="connsiteX4" fmla="*/ 15449 w 32613"/>
                <a:gd name="connsiteY4" fmla="*/ 0 h 30898"/>
                <a:gd name="connsiteX5" fmla="*/ 0 w 32613"/>
                <a:gd name="connsiteY5" fmla="*/ 15449 h 30898"/>
                <a:gd name="connsiteX6" fmla="*/ 15449 w 32613"/>
                <a:gd name="connsiteY6" fmla="*/ 30899 h 30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8">
                  <a:moveTo>
                    <a:pt x="15449" y="30899"/>
                  </a:moveTo>
                  <a:lnTo>
                    <a:pt x="17164" y="30899"/>
                  </a:lnTo>
                  <a:cubicBezTo>
                    <a:pt x="25698" y="30899"/>
                    <a:pt x="32614" y="23984"/>
                    <a:pt x="32614" y="15449"/>
                  </a:cubicBezTo>
                  <a:cubicBezTo>
                    <a:pt x="32614" y="6915"/>
                    <a:pt x="25698" y="0"/>
                    <a:pt x="17164" y="0"/>
                  </a:cubicBezTo>
                  <a:lnTo>
                    <a:pt x="15449" y="0"/>
                  </a:lnTo>
                  <a:cubicBezTo>
                    <a:pt x="6915" y="0"/>
                    <a:pt x="0" y="6915"/>
                    <a:pt x="0" y="15449"/>
                  </a:cubicBezTo>
                  <a:cubicBezTo>
                    <a:pt x="0" y="23984"/>
                    <a:pt x="6915" y="30899"/>
                    <a:pt x="15449" y="30899"/>
                  </a:cubicBezTo>
                  <a:close/>
                </a:path>
              </a:pathLst>
            </a:custGeom>
            <a:solidFill>
              <a:srgbClr val="CCCCCC"/>
            </a:solidFill>
            <a:ln w="9525" cap="flat">
              <a:noFill/>
              <a:prstDash val="solid"/>
              <a:miter/>
            </a:ln>
          </p:spPr>
          <p:txBody>
            <a:bodyPr rtlCol="0" anchor="ctr"/>
            <a:lstStyle/>
            <a:p>
              <a:endParaRPr lang="en-US"/>
            </a:p>
          </p:txBody>
        </p:sp>
        <p:sp>
          <p:nvSpPr>
            <p:cNvPr id="881" name="Freeform: Shape 880">
              <a:extLst>
                <a:ext uri="{FF2B5EF4-FFF2-40B4-BE49-F238E27FC236}">
                  <a16:creationId xmlns:a16="http://schemas.microsoft.com/office/drawing/2014/main" id="{10FBB38E-AFDB-42ED-9EBC-050C59B2A969}"/>
                </a:ext>
              </a:extLst>
            </p:cNvPr>
            <p:cNvSpPr/>
            <p:nvPr/>
          </p:nvSpPr>
          <p:spPr>
            <a:xfrm>
              <a:off x="5616682"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9"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82" name="Freeform: Shape 881">
              <a:extLst>
                <a:ext uri="{FF2B5EF4-FFF2-40B4-BE49-F238E27FC236}">
                  <a16:creationId xmlns:a16="http://schemas.microsoft.com/office/drawing/2014/main" id="{90D02A7C-CEFB-4F6A-B069-BAF6E25FC68B}"/>
                </a:ext>
              </a:extLst>
            </p:cNvPr>
            <p:cNvSpPr/>
            <p:nvPr/>
          </p:nvSpPr>
          <p:spPr>
            <a:xfrm>
              <a:off x="5538768"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83" name="Freeform: Shape 882">
              <a:extLst>
                <a:ext uri="{FF2B5EF4-FFF2-40B4-BE49-F238E27FC236}">
                  <a16:creationId xmlns:a16="http://schemas.microsoft.com/office/drawing/2014/main" id="{9308C286-0150-428A-A02A-52DF6A2F7287}"/>
                </a:ext>
              </a:extLst>
            </p:cNvPr>
            <p:cNvSpPr/>
            <p:nvPr/>
          </p:nvSpPr>
          <p:spPr>
            <a:xfrm>
              <a:off x="5694587"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8" y="30899"/>
                    <a:pt x="32614" y="23984"/>
                    <a:pt x="32614" y="15450"/>
                  </a:cubicBezTo>
                  <a:cubicBezTo>
                    <a:pt x="32614" y="6915"/>
                    <a:pt x="25698" y="0"/>
                    <a:pt x="17164" y="0"/>
                  </a:cubicBezTo>
                  <a:close/>
                </a:path>
              </a:pathLst>
            </a:custGeom>
            <a:solidFill>
              <a:srgbClr val="CCCCCC"/>
            </a:solidFill>
            <a:ln w="9525" cap="flat">
              <a:noFill/>
              <a:prstDash val="solid"/>
              <a:miter/>
            </a:ln>
          </p:spPr>
          <p:txBody>
            <a:bodyPr rtlCol="0" anchor="ctr"/>
            <a:lstStyle/>
            <a:p>
              <a:endParaRPr lang="en-US"/>
            </a:p>
          </p:txBody>
        </p:sp>
        <p:sp>
          <p:nvSpPr>
            <p:cNvPr id="884" name="Freeform: Shape 883">
              <a:extLst>
                <a:ext uri="{FF2B5EF4-FFF2-40B4-BE49-F238E27FC236}">
                  <a16:creationId xmlns:a16="http://schemas.microsoft.com/office/drawing/2014/main" id="{B53523AA-C8A3-4862-9F3D-70798A32F5B5}"/>
                </a:ext>
              </a:extLst>
            </p:cNvPr>
            <p:cNvSpPr/>
            <p:nvPr/>
          </p:nvSpPr>
          <p:spPr>
            <a:xfrm>
              <a:off x="5772511"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8"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85" name="Freeform: Shape 884">
              <a:extLst>
                <a:ext uri="{FF2B5EF4-FFF2-40B4-BE49-F238E27FC236}">
                  <a16:creationId xmlns:a16="http://schemas.microsoft.com/office/drawing/2014/main" id="{CA8974D4-38E1-4873-B02A-050ECF3376A4}"/>
                </a:ext>
              </a:extLst>
            </p:cNvPr>
            <p:cNvSpPr/>
            <p:nvPr/>
          </p:nvSpPr>
          <p:spPr>
            <a:xfrm>
              <a:off x="6006255"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86" name="Freeform: Shape 885">
              <a:extLst>
                <a:ext uri="{FF2B5EF4-FFF2-40B4-BE49-F238E27FC236}">
                  <a16:creationId xmlns:a16="http://schemas.microsoft.com/office/drawing/2014/main" id="{27A00EA7-84A8-4809-85BE-C9960D66A514}"/>
                </a:ext>
              </a:extLst>
            </p:cNvPr>
            <p:cNvSpPr/>
            <p:nvPr/>
          </p:nvSpPr>
          <p:spPr>
            <a:xfrm>
              <a:off x="5071271"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98" y="0"/>
                    <a:pt x="17164" y="0"/>
                  </a:cubicBezTo>
                  <a:close/>
                </a:path>
              </a:pathLst>
            </a:custGeom>
            <a:solidFill>
              <a:srgbClr val="CCCCCC"/>
            </a:solidFill>
            <a:ln w="9525" cap="flat">
              <a:noFill/>
              <a:prstDash val="solid"/>
              <a:miter/>
            </a:ln>
          </p:spPr>
          <p:txBody>
            <a:bodyPr rtlCol="0" anchor="ctr"/>
            <a:lstStyle/>
            <a:p>
              <a:endParaRPr lang="en-US"/>
            </a:p>
          </p:txBody>
        </p:sp>
        <p:sp>
          <p:nvSpPr>
            <p:cNvPr id="887" name="Freeform: Shape 886">
              <a:extLst>
                <a:ext uri="{FF2B5EF4-FFF2-40B4-BE49-F238E27FC236}">
                  <a16:creationId xmlns:a16="http://schemas.microsoft.com/office/drawing/2014/main" id="{C882EC6E-09FB-4DB8-A73C-229BAD210040}"/>
                </a:ext>
              </a:extLst>
            </p:cNvPr>
            <p:cNvSpPr/>
            <p:nvPr/>
          </p:nvSpPr>
          <p:spPr>
            <a:xfrm>
              <a:off x="6084160"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98" y="0"/>
                    <a:pt x="17164" y="0"/>
                  </a:cubicBezTo>
                  <a:close/>
                </a:path>
              </a:pathLst>
            </a:custGeom>
            <a:solidFill>
              <a:srgbClr val="CCCCCC"/>
            </a:solidFill>
            <a:ln w="9525" cap="flat">
              <a:noFill/>
              <a:prstDash val="solid"/>
              <a:miter/>
            </a:ln>
          </p:spPr>
          <p:txBody>
            <a:bodyPr rtlCol="0" anchor="ctr"/>
            <a:lstStyle/>
            <a:p>
              <a:endParaRPr lang="en-US"/>
            </a:p>
          </p:txBody>
        </p:sp>
        <p:sp>
          <p:nvSpPr>
            <p:cNvPr id="888" name="Freeform: Shape 887">
              <a:extLst>
                <a:ext uri="{FF2B5EF4-FFF2-40B4-BE49-F238E27FC236}">
                  <a16:creationId xmlns:a16="http://schemas.microsoft.com/office/drawing/2014/main" id="{7FC04FF0-60DD-486D-8CE2-B9D67C6E1577}"/>
                </a:ext>
              </a:extLst>
            </p:cNvPr>
            <p:cNvSpPr/>
            <p:nvPr/>
          </p:nvSpPr>
          <p:spPr>
            <a:xfrm>
              <a:off x="5227100"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9" y="30899"/>
                    <a:pt x="32614" y="23984"/>
                    <a:pt x="32614" y="15450"/>
                  </a:cubicBezTo>
                  <a:cubicBezTo>
                    <a:pt x="32614" y="6915"/>
                    <a:pt x="25699" y="0"/>
                    <a:pt x="17164" y="0"/>
                  </a:cubicBezTo>
                  <a:close/>
                </a:path>
              </a:pathLst>
            </a:custGeom>
            <a:solidFill>
              <a:srgbClr val="CCCCCC"/>
            </a:solidFill>
            <a:ln w="9525" cap="flat">
              <a:noFill/>
              <a:prstDash val="solid"/>
              <a:miter/>
            </a:ln>
          </p:spPr>
          <p:txBody>
            <a:bodyPr rtlCol="0" anchor="ctr"/>
            <a:lstStyle/>
            <a:p>
              <a:endParaRPr lang="en-US"/>
            </a:p>
          </p:txBody>
        </p:sp>
        <p:sp>
          <p:nvSpPr>
            <p:cNvPr id="889" name="Freeform: Shape 888">
              <a:extLst>
                <a:ext uri="{FF2B5EF4-FFF2-40B4-BE49-F238E27FC236}">
                  <a16:creationId xmlns:a16="http://schemas.microsoft.com/office/drawing/2014/main" id="{61F276D4-A676-421F-B8F3-09AC1BBFE9BD}"/>
                </a:ext>
              </a:extLst>
            </p:cNvPr>
            <p:cNvSpPr/>
            <p:nvPr/>
          </p:nvSpPr>
          <p:spPr>
            <a:xfrm>
              <a:off x="5928331"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98" y="0"/>
                    <a:pt x="17164" y="0"/>
                  </a:cubicBezTo>
                  <a:close/>
                </a:path>
              </a:pathLst>
            </a:custGeom>
            <a:solidFill>
              <a:srgbClr val="CCCCCC"/>
            </a:solidFill>
            <a:ln w="9525" cap="flat">
              <a:noFill/>
              <a:prstDash val="solid"/>
              <a:miter/>
            </a:ln>
          </p:spPr>
          <p:txBody>
            <a:bodyPr rtlCol="0" anchor="ctr"/>
            <a:lstStyle/>
            <a:p>
              <a:endParaRPr lang="en-US"/>
            </a:p>
          </p:txBody>
        </p:sp>
        <p:sp>
          <p:nvSpPr>
            <p:cNvPr id="890" name="Freeform: Shape 889">
              <a:extLst>
                <a:ext uri="{FF2B5EF4-FFF2-40B4-BE49-F238E27FC236}">
                  <a16:creationId xmlns:a16="http://schemas.microsoft.com/office/drawing/2014/main" id="{3EAF7E46-CB9D-4B0D-8153-0B7F5111988E}"/>
                </a:ext>
              </a:extLst>
            </p:cNvPr>
            <p:cNvSpPr/>
            <p:nvPr/>
          </p:nvSpPr>
          <p:spPr>
            <a:xfrm>
              <a:off x="5000901" y="3779605"/>
              <a:ext cx="25069" cy="19730"/>
            </a:xfrm>
            <a:custGeom>
              <a:avLst/>
              <a:gdLst>
                <a:gd name="connsiteX0" fmla="*/ 10011 w 25069"/>
                <a:gd name="connsiteY0" fmla="*/ 0 h 19730"/>
                <a:gd name="connsiteX1" fmla="*/ 8334 w 25069"/>
                <a:gd name="connsiteY1" fmla="*/ 0 h 19730"/>
                <a:gd name="connsiteX2" fmla="*/ 57 w 25069"/>
                <a:gd name="connsiteY2" fmla="*/ 2477 h 19730"/>
                <a:gd name="connsiteX3" fmla="*/ 57 w 25069"/>
                <a:gd name="connsiteY3" fmla="*/ 2686 h 19730"/>
                <a:gd name="connsiteX4" fmla="*/ 24098 w 25069"/>
                <a:gd name="connsiteY4" fmla="*/ 19707 h 19730"/>
                <a:gd name="connsiteX5" fmla="*/ 24289 w 25069"/>
                <a:gd name="connsiteY5" fmla="*/ 19641 h 19730"/>
                <a:gd name="connsiteX6" fmla="*/ 25070 w 25069"/>
                <a:gd name="connsiteY6" fmla="*/ 15059 h 19730"/>
                <a:gd name="connsiteX7" fmla="*/ 10011 w 25069"/>
                <a:gd name="connsiteY7" fmla="*/ 0 h 1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69" h="19730">
                  <a:moveTo>
                    <a:pt x="10011" y="0"/>
                  </a:moveTo>
                  <a:lnTo>
                    <a:pt x="8334" y="0"/>
                  </a:lnTo>
                  <a:cubicBezTo>
                    <a:pt x="5277" y="0"/>
                    <a:pt x="2429" y="914"/>
                    <a:pt x="57" y="2477"/>
                  </a:cubicBezTo>
                  <a:cubicBezTo>
                    <a:pt x="-19" y="2524"/>
                    <a:pt x="-19" y="2629"/>
                    <a:pt x="57" y="2686"/>
                  </a:cubicBezTo>
                  <a:cubicBezTo>
                    <a:pt x="7991" y="8458"/>
                    <a:pt x="16002" y="14135"/>
                    <a:pt x="24098" y="19707"/>
                  </a:cubicBezTo>
                  <a:cubicBezTo>
                    <a:pt x="24165" y="19755"/>
                    <a:pt x="24260" y="19726"/>
                    <a:pt x="24289" y="19641"/>
                  </a:cubicBezTo>
                  <a:cubicBezTo>
                    <a:pt x="24755" y="18193"/>
                    <a:pt x="25070" y="16669"/>
                    <a:pt x="25070" y="15059"/>
                  </a:cubicBezTo>
                  <a:cubicBezTo>
                    <a:pt x="25070" y="6744"/>
                    <a:pt x="18336" y="0"/>
                    <a:pt x="10011" y="0"/>
                  </a:cubicBezTo>
                  <a:close/>
                </a:path>
              </a:pathLst>
            </a:custGeom>
            <a:solidFill>
              <a:srgbClr val="CCCCCC"/>
            </a:solidFill>
            <a:ln w="9525" cap="flat">
              <a:noFill/>
              <a:prstDash val="solid"/>
              <a:miter/>
            </a:ln>
          </p:spPr>
          <p:txBody>
            <a:bodyPr rtlCol="0" anchor="ctr"/>
            <a:lstStyle/>
            <a:p>
              <a:endParaRPr lang="en-US"/>
            </a:p>
          </p:txBody>
        </p:sp>
        <p:sp>
          <p:nvSpPr>
            <p:cNvPr id="891" name="Freeform: Shape 890">
              <a:extLst>
                <a:ext uri="{FF2B5EF4-FFF2-40B4-BE49-F238E27FC236}">
                  <a16:creationId xmlns:a16="http://schemas.microsoft.com/office/drawing/2014/main" id="{542CB814-2E97-4D0A-A3E1-42DF91229AB4}"/>
                </a:ext>
              </a:extLst>
            </p:cNvPr>
            <p:cNvSpPr/>
            <p:nvPr/>
          </p:nvSpPr>
          <p:spPr>
            <a:xfrm>
              <a:off x="5305024" y="3779605"/>
              <a:ext cx="32613" cy="30899"/>
            </a:xfrm>
            <a:custGeom>
              <a:avLst/>
              <a:gdLst>
                <a:gd name="connsiteX0" fmla="*/ 17164 w 32613"/>
                <a:gd name="connsiteY0" fmla="*/ 0 h 30899"/>
                <a:gd name="connsiteX1" fmla="*/ 15450 w 32613"/>
                <a:gd name="connsiteY1" fmla="*/ 0 h 30899"/>
                <a:gd name="connsiteX2" fmla="*/ 0 w 32613"/>
                <a:gd name="connsiteY2" fmla="*/ 15450 h 30899"/>
                <a:gd name="connsiteX3" fmla="*/ 15450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50" y="0"/>
                  </a:lnTo>
                  <a:cubicBezTo>
                    <a:pt x="6915" y="0"/>
                    <a:pt x="0" y="6915"/>
                    <a:pt x="0" y="15450"/>
                  </a:cubicBezTo>
                  <a:cubicBezTo>
                    <a:pt x="0" y="23984"/>
                    <a:pt x="6915" y="30899"/>
                    <a:pt x="15450" y="30899"/>
                  </a:cubicBezTo>
                  <a:lnTo>
                    <a:pt x="17164" y="30899"/>
                  </a:lnTo>
                  <a:cubicBezTo>
                    <a:pt x="25699"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92" name="Freeform: Shape 891">
              <a:extLst>
                <a:ext uri="{FF2B5EF4-FFF2-40B4-BE49-F238E27FC236}">
                  <a16:creationId xmlns:a16="http://schemas.microsoft.com/office/drawing/2014/main" id="{4C10F784-3132-47B8-9B9D-1A2DD12E87DA}"/>
                </a:ext>
              </a:extLst>
            </p:cNvPr>
            <p:cNvSpPr/>
            <p:nvPr/>
          </p:nvSpPr>
          <p:spPr>
            <a:xfrm>
              <a:off x="5382939"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93" name="Freeform: Shape 892">
              <a:extLst>
                <a:ext uri="{FF2B5EF4-FFF2-40B4-BE49-F238E27FC236}">
                  <a16:creationId xmlns:a16="http://schemas.microsoft.com/office/drawing/2014/main" id="{C7B4882F-29FF-4310-9FD1-7B142E929FE5}"/>
                </a:ext>
              </a:extLst>
            </p:cNvPr>
            <p:cNvSpPr/>
            <p:nvPr/>
          </p:nvSpPr>
          <p:spPr>
            <a:xfrm>
              <a:off x="5149196"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94" name="Freeform: Shape 893">
              <a:extLst>
                <a:ext uri="{FF2B5EF4-FFF2-40B4-BE49-F238E27FC236}">
                  <a16:creationId xmlns:a16="http://schemas.microsoft.com/office/drawing/2014/main" id="{59F25DBF-4AD1-463D-A64B-2DF84E062A8E}"/>
                </a:ext>
              </a:extLst>
            </p:cNvPr>
            <p:cNvSpPr/>
            <p:nvPr/>
          </p:nvSpPr>
          <p:spPr>
            <a:xfrm>
              <a:off x="6162084"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8"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95" name="Freeform: Shape 894">
              <a:extLst>
                <a:ext uri="{FF2B5EF4-FFF2-40B4-BE49-F238E27FC236}">
                  <a16:creationId xmlns:a16="http://schemas.microsoft.com/office/drawing/2014/main" id="{C4B80D6A-F1F5-48B9-A58E-0B0EEE552922}"/>
                </a:ext>
              </a:extLst>
            </p:cNvPr>
            <p:cNvSpPr/>
            <p:nvPr/>
          </p:nvSpPr>
          <p:spPr>
            <a:xfrm>
              <a:off x="6239998" y="3779605"/>
              <a:ext cx="32613" cy="30899"/>
            </a:xfrm>
            <a:custGeom>
              <a:avLst/>
              <a:gdLst>
                <a:gd name="connsiteX0" fmla="*/ 17164 w 32613"/>
                <a:gd name="connsiteY0" fmla="*/ 0 h 30899"/>
                <a:gd name="connsiteX1" fmla="*/ 15449 w 32613"/>
                <a:gd name="connsiteY1" fmla="*/ 0 h 30899"/>
                <a:gd name="connsiteX2" fmla="*/ 0 w 32613"/>
                <a:gd name="connsiteY2" fmla="*/ 15450 h 30899"/>
                <a:gd name="connsiteX3" fmla="*/ 15449 w 32613"/>
                <a:gd name="connsiteY3" fmla="*/ 30899 h 30899"/>
                <a:gd name="connsiteX4" fmla="*/ 17164 w 32613"/>
                <a:gd name="connsiteY4" fmla="*/ 30899 h 30899"/>
                <a:gd name="connsiteX5" fmla="*/ 32614 w 32613"/>
                <a:gd name="connsiteY5" fmla="*/ 15450 h 30899"/>
                <a:gd name="connsiteX6" fmla="*/ 17164 w 32613"/>
                <a:gd name="connsiteY6" fmla="*/ 0 h 3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613" h="30899">
                  <a:moveTo>
                    <a:pt x="17164" y="0"/>
                  </a:moveTo>
                  <a:lnTo>
                    <a:pt x="15449" y="0"/>
                  </a:lnTo>
                  <a:cubicBezTo>
                    <a:pt x="6915" y="0"/>
                    <a:pt x="0" y="6915"/>
                    <a:pt x="0" y="15450"/>
                  </a:cubicBezTo>
                  <a:cubicBezTo>
                    <a:pt x="0" y="23984"/>
                    <a:pt x="6915" y="30899"/>
                    <a:pt x="15449" y="30899"/>
                  </a:cubicBezTo>
                  <a:lnTo>
                    <a:pt x="17164" y="30899"/>
                  </a:lnTo>
                  <a:cubicBezTo>
                    <a:pt x="25699" y="30899"/>
                    <a:pt x="32614" y="23984"/>
                    <a:pt x="32614" y="15450"/>
                  </a:cubicBezTo>
                  <a:cubicBezTo>
                    <a:pt x="32614" y="6915"/>
                    <a:pt x="25689" y="0"/>
                    <a:pt x="17164" y="0"/>
                  </a:cubicBezTo>
                  <a:close/>
                </a:path>
              </a:pathLst>
            </a:custGeom>
            <a:solidFill>
              <a:srgbClr val="CCCCCC"/>
            </a:solidFill>
            <a:ln w="9525" cap="flat">
              <a:noFill/>
              <a:prstDash val="solid"/>
              <a:miter/>
            </a:ln>
          </p:spPr>
          <p:txBody>
            <a:bodyPr rtlCol="0" anchor="ctr"/>
            <a:lstStyle/>
            <a:p>
              <a:endParaRPr lang="en-US"/>
            </a:p>
          </p:txBody>
        </p:sp>
        <p:sp>
          <p:nvSpPr>
            <p:cNvPr id="896" name="Freeform: Shape 895">
              <a:extLst>
                <a:ext uri="{FF2B5EF4-FFF2-40B4-BE49-F238E27FC236}">
                  <a16:creationId xmlns:a16="http://schemas.microsoft.com/office/drawing/2014/main" id="{9A3BAEF9-31C3-49C5-934A-1DB0C8B494B8}"/>
                </a:ext>
              </a:extLst>
            </p:cNvPr>
            <p:cNvSpPr/>
            <p:nvPr/>
          </p:nvSpPr>
          <p:spPr>
            <a:xfrm>
              <a:off x="5772902"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solidFill>
              <a:srgbClr val="CCCCCC"/>
            </a:solidFill>
            <a:ln w="9525" cap="flat">
              <a:noFill/>
              <a:prstDash val="solid"/>
              <a:miter/>
            </a:ln>
          </p:spPr>
          <p:txBody>
            <a:bodyPr rtlCol="0" anchor="ctr"/>
            <a:lstStyle/>
            <a:p>
              <a:endParaRPr lang="en-US"/>
            </a:p>
          </p:txBody>
        </p:sp>
        <p:sp>
          <p:nvSpPr>
            <p:cNvPr id="897" name="Freeform: Shape 896">
              <a:extLst>
                <a:ext uri="{FF2B5EF4-FFF2-40B4-BE49-F238E27FC236}">
                  <a16:creationId xmlns:a16="http://schemas.microsoft.com/office/drawing/2014/main" id="{EA5676F8-D07B-4802-B4F4-BF54979585B1}"/>
                </a:ext>
              </a:extLst>
            </p:cNvPr>
            <p:cNvSpPr/>
            <p:nvPr/>
          </p:nvSpPr>
          <p:spPr>
            <a:xfrm>
              <a:off x="5149586" y="3840346"/>
              <a:ext cx="31832" cy="30117"/>
            </a:xfrm>
            <a:custGeom>
              <a:avLst/>
              <a:gdLst>
                <a:gd name="connsiteX0" fmla="*/ 16773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3 w 31832"/>
                <a:gd name="connsiteY4" fmla="*/ 30118 h 30117"/>
                <a:gd name="connsiteX5" fmla="*/ 31833 w 31832"/>
                <a:gd name="connsiteY5" fmla="*/ 15059 h 30117"/>
                <a:gd name="connsiteX6" fmla="*/ 16773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3" y="0"/>
                  </a:moveTo>
                  <a:lnTo>
                    <a:pt x="15059" y="0"/>
                  </a:lnTo>
                  <a:cubicBezTo>
                    <a:pt x="6744" y="0"/>
                    <a:pt x="0" y="6744"/>
                    <a:pt x="0" y="15059"/>
                  </a:cubicBezTo>
                  <a:cubicBezTo>
                    <a:pt x="0" y="23374"/>
                    <a:pt x="6744" y="30118"/>
                    <a:pt x="15059" y="30118"/>
                  </a:cubicBezTo>
                  <a:lnTo>
                    <a:pt x="16773" y="30118"/>
                  </a:lnTo>
                  <a:cubicBezTo>
                    <a:pt x="25089" y="30118"/>
                    <a:pt x="31833" y="23374"/>
                    <a:pt x="31833" y="15059"/>
                  </a:cubicBezTo>
                  <a:cubicBezTo>
                    <a:pt x="31833" y="6734"/>
                    <a:pt x="25089" y="0"/>
                    <a:pt x="16773" y="0"/>
                  </a:cubicBezTo>
                  <a:close/>
                </a:path>
              </a:pathLst>
            </a:custGeom>
            <a:solidFill>
              <a:srgbClr val="CCCCCC"/>
            </a:solidFill>
            <a:ln w="9525" cap="flat">
              <a:noFill/>
              <a:prstDash val="solid"/>
              <a:miter/>
            </a:ln>
          </p:spPr>
          <p:txBody>
            <a:bodyPr rtlCol="0" anchor="ctr"/>
            <a:lstStyle/>
            <a:p>
              <a:endParaRPr lang="en-US"/>
            </a:p>
          </p:txBody>
        </p:sp>
        <p:sp>
          <p:nvSpPr>
            <p:cNvPr id="898" name="Freeform: Shape 897">
              <a:extLst>
                <a:ext uri="{FF2B5EF4-FFF2-40B4-BE49-F238E27FC236}">
                  <a16:creationId xmlns:a16="http://schemas.microsoft.com/office/drawing/2014/main" id="{9946A17D-EB8F-482D-95B4-CB6FAFC5173D}"/>
                </a:ext>
              </a:extLst>
            </p:cNvPr>
            <p:cNvSpPr/>
            <p:nvPr/>
          </p:nvSpPr>
          <p:spPr>
            <a:xfrm>
              <a:off x="6006646"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solidFill>
              <a:srgbClr val="CCCCCC"/>
            </a:solidFill>
            <a:ln w="9525" cap="flat">
              <a:noFill/>
              <a:prstDash val="solid"/>
              <a:miter/>
            </a:ln>
          </p:spPr>
          <p:txBody>
            <a:bodyPr rtlCol="0" anchor="ctr"/>
            <a:lstStyle/>
            <a:p>
              <a:endParaRPr lang="en-US"/>
            </a:p>
          </p:txBody>
        </p:sp>
        <p:sp>
          <p:nvSpPr>
            <p:cNvPr id="899" name="Freeform: Shape 898">
              <a:extLst>
                <a:ext uri="{FF2B5EF4-FFF2-40B4-BE49-F238E27FC236}">
                  <a16:creationId xmlns:a16="http://schemas.microsoft.com/office/drawing/2014/main" id="{735FAEE2-204E-4A29-B6F5-72F0AE9AEAA3}"/>
                </a:ext>
              </a:extLst>
            </p:cNvPr>
            <p:cNvSpPr/>
            <p:nvPr/>
          </p:nvSpPr>
          <p:spPr>
            <a:xfrm>
              <a:off x="6162475"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solidFill>
              <a:srgbClr val="CCCCCC"/>
            </a:solidFill>
            <a:ln w="9525" cap="flat">
              <a:noFill/>
              <a:prstDash val="solid"/>
              <a:miter/>
            </a:ln>
          </p:spPr>
          <p:txBody>
            <a:bodyPr rtlCol="0" anchor="ctr"/>
            <a:lstStyle/>
            <a:p>
              <a:endParaRPr lang="en-US"/>
            </a:p>
          </p:txBody>
        </p:sp>
        <p:sp>
          <p:nvSpPr>
            <p:cNvPr id="900" name="Freeform: Shape 899">
              <a:extLst>
                <a:ext uri="{FF2B5EF4-FFF2-40B4-BE49-F238E27FC236}">
                  <a16:creationId xmlns:a16="http://schemas.microsoft.com/office/drawing/2014/main" id="{0561CFC6-FC48-426F-8DD8-325777E60168}"/>
                </a:ext>
              </a:extLst>
            </p:cNvPr>
            <p:cNvSpPr/>
            <p:nvPr/>
          </p:nvSpPr>
          <p:spPr>
            <a:xfrm>
              <a:off x="5694978"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98" y="0"/>
                    <a:pt x="16774" y="0"/>
                  </a:cubicBezTo>
                  <a:close/>
                </a:path>
              </a:pathLst>
            </a:custGeom>
            <a:solidFill>
              <a:srgbClr val="CCCCCC"/>
            </a:solidFill>
            <a:ln w="9525" cap="flat">
              <a:noFill/>
              <a:prstDash val="solid"/>
              <a:miter/>
            </a:ln>
          </p:spPr>
          <p:txBody>
            <a:bodyPr rtlCol="0" anchor="ctr"/>
            <a:lstStyle/>
            <a:p>
              <a:endParaRPr lang="en-US"/>
            </a:p>
          </p:txBody>
        </p:sp>
        <p:sp>
          <p:nvSpPr>
            <p:cNvPr id="901" name="Freeform: Shape 900">
              <a:extLst>
                <a:ext uri="{FF2B5EF4-FFF2-40B4-BE49-F238E27FC236}">
                  <a16:creationId xmlns:a16="http://schemas.microsoft.com/office/drawing/2014/main" id="{8AEEB5C6-8FE8-436D-B812-54E280C29475}"/>
                </a:ext>
              </a:extLst>
            </p:cNvPr>
            <p:cNvSpPr/>
            <p:nvPr/>
          </p:nvSpPr>
          <p:spPr>
            <a:xfrm>
              <a:off x="5850817" y="3840346"/>
              <a:ext cx="31832" cy="30117"/>
            </a:xfrm>
            <a:custGeom>
              <a:avLst/>
              <a:gdLst>
                <a:gd name="connsiteX0" fmla="*/ 15059 w 31832"/>
                <a:gd name="connsiteY0" fmla="*/ 30118 h 30117"/>
                <a:gd name="connsiteX1" fmla="*/ 16774 w 31832"/>
                <a:gd name="connsiteY1" fmla="*/ 30118 h 30117"/>
                <a:gd name="connsiteX2" fmla="*/ 31833 w 31832"/>
                <a:gd name="connsiteY2" fmla="*/ 15059 h 30117"/>
                <a:gd name="connsiteX3" fmla="*/ 16774 w 31832"/>
                <a:gd name="connsiteY3" fmla="*/ 0 h 30117"/>
                <a:gd name="connsiteX4" fmla="*/ 15059 w 31832"/>
                <a:gd name="connsiteY4" fmla="*/ 0 h 30117"/>
                <a:gd name="connsiteX5" fmla="*/ 0 w 31832"/>
                <a:gd name="connsiteY5" fmla="*/ 15059 h 30117"/>
                <a:gd name="connsiteX6" fmla="*/ 15059 w 31832"/>
                <a:gd name="connsiteY6" fmla="*/ 30118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5059" y="30118"/>
                  </a:moveTo>
                  <a:lnTo>
                    <a:pt x="16774" y="30118"/>
                  </a:lnTo>
                  <a:cubicBezTo>
                    <a:pt x="25089" y="30118"/>
                    <a:pt x="31833" y="23374"/>
                    <a:pt x="31833" y="15059"/>
                  </a:cubicBezTo>
                  <a:cubicBezTo>
                    <a:pt x="31833" y="6744"/>
                    <a:pt x="25089" y="0"/>
                    <a:pt x="16774" y="0"/>
                  </a:cubicBezTo>
                  <a:lnTo>
                    <a:pt x="15059" y="0"/>
                  </a:lnTo>
                  <a:cubicBezTo>
                    <a:pt x="6744" y="0"/>
                    <a:pt x="0" y="6744"/>
                    <a:pt x="0" y="15059"/>
                  </a:cubicBezTo>
                  <a:cubicBezTo>
                    <a:pt x="0" y="23374"/>
                    <a:pt x="6734" y="30118"/>
                    <a:pt x="15059" y="30118"/>
                  </a:cubicBezTo>
                  <a:close/>
                </a:path>
              </a:pathLst>
            </a:custGeom>
            <a:solidFill>
              <a:srgbClr val="CCCCCC"/>
            </a:solidFill>
            <a:ln w="9525" cap="flat">
              <a:noFill/>
              <a:prstDash val="solid"/>
              <a:miter/>
            </a:ln>
          </p:spPr>
          <p:txBody>
            <a:bodyPr rtlCol="0" anchor="ctr"/>
            <a:lstStyle/>
            <a:p>
              <a:endParaRPr lang="en-US"/>
            </a:p>
          </p:txBody>
        </p:sp>
        <p:sp>
          <p:nvSpPr>
            <p:cNvPr id="902" name="Freeform: Shape 901">
              <a:extLst>
                <a:ext uri="{FF2B5EF4-FFF2-40B4-BE49-F238E27FC236}">
                  <a16:creationId xmlns:a16="http://schemas.microsoft.com/office/drawing/2014/main" id="{1BCFA73C-986F-4B55-9D80-20B85C6D5418}"/>
                </a:ext>
              </a:extLst>
            </p:cNvPr>
            <p:cNvSpPr/>
            <p:nvPr/>
          </p:nvSpPr>
          <p:spPr>
            <a:xfrm>
              <a:off x="6084550"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98" y="0"/>
                    <a:pt x="16774" y="0"/>
                  </a:cubicBezTo>
                  <a:close/>
                </a:path>
              </a:pathLst>
            </a:custGeom>
            <a:solidFill>
              <a:srgbClr val="CCCCCC"/>
            </a:solidFill>
            <a:ln w="9525" cap="flat">
              <a:noFill/>
              <a:prstDash val="solid"/>
              <a:miter/>
            </a:ln>
          </p:spPr>
          <p:txBody>
            <a:bodyPr rtlCol="0" anchor="ctr"/>
            <a:lstStyle/>
            <a:p>
              <a:endParaRPr lang="en-US"/>
            </a:p>
          </p:txBody>
        </p:sp>
        <p:sp>
          <p:nvSpPr>
            <p:cNvPr id="903" name="Freeform: Shape 902">
              <a:extLst>
                <a:ext uri="{FF2B5EF4-FFF2-40B4-BE49-F238E27FC236}">
                  <a16:creationId xmlns:a16="http://schemas.microsoft.com/office/drawing/2014/main" id="{7D2B5730-F618-4231-837B-9387A248FC94}"/>
                </a:ext>
              </a:extLst>
            </p:cNvPr>
            <p:cNvSpPr/>
            <p:nvPr/>
          </p:nvSpPr>
          <p:spPr>
            <a:xfrm>
              <a:off x="5928721"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42" y="6734"/>
                    <a:pt x="25098" y="0"/>
                    <a:pt x="16774" y="0"/>
                  </a:cubicBezTo>
                  <a:close/>
                </a:path>
              </a:pathLst>
            </a:custGeom>
            <a:solidFill>
              <a:srgbClr val="CCCCCC"/>
            </a:solidFill>
            <a:ln w="9525" cap="flat">
              <a:noFill/>
              <a:prstDash val="solid"/>
              <a:miter/>
            </a:ln>
          </p:spPr>
          <p:txBody>
            <a:bodyPr rtlCol="0" anchor="ctr"/>
            <a:lstStyle/>
            <a:p>
              <a:endParaRPr lang="en-US"/>
            </a:p>
          </p:txBody>
        </p:sp>
        <p:sp>
          <p:nvSpPr>
            <p:cNvPr id="904" name="Freeform: Shape 903">
              <a:extLst>
                <a:ext uri="{FF2B5EF4-FFF2-40B4-BE49-F238E27FC236}">
                  <a16:creationId xmlns:a16="http://schemas.microsoft.com/office/drawing/2014/main" id="{AD9A54D7-A307-4EB0-B17A-2F316E757E6C}"/>
                </a:ext>
              </a:extLst>
            </p:cNvPr>
            <p:cNvSpPr/>
            <p:nvPr/>
          </p:nvSpPr>
          <p:spPr>
            <a:xfrm>
              <a:off x="5617073"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solidFill>
              <a:srgbClr val="CCCCCC"/>
            </a:solidFill>
            <a:ln w="9525" cap="flat">
              <a:noFill/>
              <a:prstDash val="solid"/>
              <a:miter/>
            </a:ln>
          </p:spPr>
          <p:txBody>
            <a:bodyPr rtlCol="0" anchor="ctr"/>
            <a:lstStyle/>
            <a:p>
              <a:endParaRPr lang="en-US"/>
            </a:p>
          </p:txBody>
        </p:sp>
        <p:sp>
          <p:nvSpPr>
            <p:cNvPr id="905" name="Freeform: Shape 904">
              <a:extLst>
                <a:ext uri="{FF2B5EF4-FFF2-40B4-BE49-F238E27FC236}">
                  <a16:creationId xmlns:a16="http://schemas.microsoft.com/office/drawing/2014/main" id="{CC1423C7-D86A-4CC6-91C4-F5FF67777C29}"/>
                </a:ext>
              </a:extLst>
            </p:cNvPr>
            <p:cNvSpPr/>
            <p:nvPr/>
          </p:nvSpPr>
          <p:spPr>
            <a:xfrm>
              <a:off x="5227491"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98" y="0"/>
                    <a:pt x="16774" y="0"/>
                  </a:cubicBezTo>
                  <a:close/>
                </a:path>
              </a:pathLst>
            </a:custGeom>
            <a:solidFill>
              <a:srgbClr val="CCCCCC"/>
            </a:solidFill>
            <a:ln w="9525" cap="flat">
              <a:noFill/>
              <a:prstDash val="solid"/>
              <a:miter/>
            </a:ln>
          </p:spPr>
          <p:txBody>
            <a:bodyPr rtlCol="0" anchor="ctr"/>
            <a:lstStyle/>
            <a:p>
              <a:endParaRPr lang="en-US"/>
            </a:p>
          </p:txBody>
        </p:sp>
        <p:sp>
          <p:nvSpPr>
            <p:cNvPr id="906" name="Freeform: Shape 905">
              <a:extLst>
                <a:ext uri="{FF2B5EF4-FFF2-40B4-BE49-F238E27FC236}">
                  <a16:creationId xmlns:a16="http://schemas.microsoft.com/office/drawing/2014/main" id="{85248FB7-74D2-48C2-90E1-B11A23F37765}"/>
                </a:ext>
              </a:extLst>
            </p:cNvPr>
            <p:cNvSpPr/>
            <p:nvPr/>
          </p:nvSpPr>
          <p:spPr>
            <a:xfrm>
              <a:off x="5539158"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solidFill>
              <a:srgbClr val="CCCCCC"/>
            </a:solidFill>
            <a:ln w="9525" cap="flat">
              <a:noFill/>
              <a:prstDash val="solid"/>
              <a:miter/>
            </a:ln>
          </p:spPr>
          <p:txBody>
            <a:bodyPr rtlCol="0" anchor="ctr"/>
            <a:lstStyle/>
            <a:p>
              <a:endParaRPr lang="en-US"/>
            </a:p>
          </p:txBody>
        </p:sp>
        <p:sp>
          <p:nvSpPr>
            <p:cNvPr id="907" name="Freeform: Shape 906">
              <a:extLst>
                <a:ext uri="{FF2B5EF4-FFF2-40B4-BE49-F238E27FC236}">
                  <a16:creationId xmlns:a16="http://schemas.microsoft.com/office/drawing/2014/main" id="{59AC6333-6A23-4AF9-A044-DF6495DD2FEB}"/>
                </a:ext>
              </a:extLst>
            </p:cNvPr>
            <p:cNvSpPr/>
            <p:nvPr/>
          </p:nvSpPr>
          <p:spPr>
            <a:xfrm>
              <a:off x="5305415"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solidFill>
              <a:srgbClr val="CCCCCC"/>
            </a:solidFill>
            <a:ln w="9525" cap="flat">
              <a:noFill/>
              <a:prstDash val="solid"/>
              <a:miter/>
            </a:ln>
          </p:spPr>
          <p:txBody>
            <a:bodyPr rtlCol="0" anchor="ctr"/>
            <a:lstStyle/>
            <a:p>
              <a:endParaRPr lang="en-US"/>
            </a:p>
          </p:txBody>
        </p:sp>
        <p:sp>
          <p:nvSpPr>
            <p:cNvPr id="908" name="Freeform: Shape 907">
              <a:extLst>
                <a:ext uri="{FF2B5EF4-FFF2-40B4-BE49-F238E27FC236}">
                  <a16:creationId xmlns:a16="http://schemas.microsoft.com/office/drawing/2014/main" id="{A5379075-F9FA-4716-A9D4-AA59A7D56ABD}"/>
                </a:ext>
              </a:extLst>
            </p:cNvPr>
            <p:cNvSpPr/>
            <p:nvPr/>
          </p:nvSpPr>
          <p:spPr>
            <a:xfrm>
              <a:off x="5461234"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98" y="0"/>
                    <a:pt x="16774" y="0"/>
                  </a:cubicBezTo>
                  <a:close/>
                </a:path>
              </a:pathLst>
            </a:custGeom>
            <a:solidFill>
              <a:srgbClr val="CCCCCC"/>
            </a:solidFill>
            <a:ln w="9525" cap="flat">
              <a:noFill/>
              <a:prstDash val="solid"/>
              <a:miter/>
            </a:ln>
          </p:spPr>
          <p:txBody>
            <a:bodyPr rtlCol="0" anchor="ctr"/>
            <a:lstStyle/>
            <a:p>
              <a:endParaRPr lang="en-US"/>
            </a:p>
          </p:txBody>
        </p:sp>
        <p:sp>
          <p:nvSpPr>
            <p:cNvPr id="909" name="Freeform: Shape 908">
              <a:extLst>
                <a:ext uri="{FF2B5EF4-FFF2-40B4-BE49-F238E27FC236}">
                  <a16:creationId xmlns:a16="http://schemas.microsoft.com/office/drawing/2014/main" id="{7A69874E-4DE8-4281-8262-531B720F8D01}"/>
                </a:ext>
              </a:extLst>
            </p:cNvPr>
            <p:cNvSpPr/>
            <p:nvPr/>
          </p:nvSpPr>
          <p:spPr>
            <a:xfrm>
              <a:off x="5383329" y="3840346"/>
              <a:ext cx="31832" cy="30117"/>
            </a:xfrm>
            <a:custGeom>
              <a:avLst/>
              <a:gdLst>
                <a:gd name="connsiteX0" fmla="*/ 16774 w 31832"/>
                <a:gd name="connsiteY0" fmla="*/ 0 h 30117"/>
                <a:gd name="connsiteX1" fmla="*/ 15059 w 31832"/>
                <a:gd name="connsiteY1" fmla="*/ 0 h 30117"/>
                <a:gd name="connsiteX2" fmla="*/ 0 w 31832"/>
                <a:gd name="connsiteY2" fmla="*/ 15059 h 30117"/>
                <a:gd name="connsiteX3" fmla="*/ 15059 w 31832"/>
                <a:gd name="connsiteY3" fmla="*/ 30118 h 30117"/>
                <a:gd name="connsiteX4" fmla="*/ 16774 w 31832"/>
                <a:gd name="connsiteY4" fmla="*/ 30118 h 30117"/>
                <a:gd name="connsiteX5" fmla="*/ 31833 w 31832"/>
                <a:gd name="connsiteY5" fmla="*/ 15059 h 30117"/>
                <a:gd name="connsiteX6" fmla="*/ 16774 w 31832"/>
                <a:gd name="connsiteY6" fmla="*/ 0 h 3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2" h="30117">
                  <a:moveTo>
                    <a:pt x="16774" y="0"/>
                  </a:moveTo>
                  <a:lnTo>
                    <a:pt x="15059" y="0"/>
                  </a:lnTo>
                  <a:cubicBezTo>
                    <a:pt x="6744" y="0"/>
                    <a:pt x="0" y="6744"/>
                    <a:pt x="0" y="15059"/>
                  </a:cubicBezTo>
                  <a:cubicBezTo>
                    <a:pt x="0" y="23374"/>
                    <a:pt x="6744" y="30118"/>
                    <a:pt x="15059" y="30118"/>
                  </a:cubicBezTo>
                  <a:lnTo>
                    <a:pt x="16774" y="30118"/>
                  </a:lnTo>
                  <a:cubicBezTo>
                    <a:pt x="25089" y="30118"/>
                    <a:pt x="31833" y="23374"/>
                    <a:pt x="31833" y="15059"/>
                  </a:cubicBezTo>
                  <a:cubicBezTo>
                    <a:pt x="31833" y="6734"/>
                    <a:pt x="25089" y="0"/>
                    <a:pt x="16774" y="0"/>
                  </a:cubicBezTo>
                  <a:close/>
                </a:path>
              </a:pathLst>
            </a:custGeom>
            <a:solidFill>
              <a:srgbClr val="CCCCCC"/>
            </a:solidFill>
            <a:ln w="9525" cap="flat">
              <a:noFill/>
              <a:prstDash val="solid"/>
              <a:miter/>
            </a:ln>
          </p:spPr>
          <p:txBody>
            <a:bodyPr rtlCol="0" anchor="ctr"/>
            <a:lstStyle/>
            <a:p>
              <a:endParaRPr lang="en-US"/>
            </a:p>
          </p:txBody>
        </p:sp>
        <p:sp>
          <p:nvSpPr>
            <p:cNvPr id="910" name="Freeform: Shape 909">
              <a:extLst>
                <a:ext uri="{FF2B5EF4-FFF2-40B4-BE49-F238E27FC236}">
                  <a16:creationId xmlns:a16="http://schemas.microsoft.com/office/drawing/2014/main" id="{40ABC390-298C-48C9-ADF7-F941392CBC17}"/>
                </a:ext>
              </a:extLst>
            </p:cNvPr>
            <p:cNvSpPr/>
            <p:nvPr/>
          </p:nvSpPr>
          <p:spPr>
            <a:xfrm>
              <a:off x="6084942" y="3901078"/>
              <a:ext cx="30075" cy="21571"/>
            </a:xfrm>
            <a:custGeom>
              <a:avLst/>
              <a:gdLst>
                <a:gd name="connsiteX0" fmla="*/ 16277 w 30075"/>
                <a:gd name="connsiteY0" fmla="*/ 0 h 21571"/>
                <a:gd name="connsiteX1" fmla="*/ 15077 w 30075"/>
                <a:gd name="connsiteY1" fmla="*/ 0 h 21571"/>
                <a:gd name="connsiteX2" fmla="*/ 551 w 30075"/>
                <a:gd name="connsiteY2" fmla="*/ 10687 h 21571"/>
                <a:gd name="connsiteX3" fmla="*/ 1837 w 30075"/>
                <a:gd name="connsiteY3" fmla="*/ 21517 h 21571"/>
                <a:gd name="connsiteX4" fmla="*/ 1961 w 30075"/>
                <a:gd name="connsiteY4" fmla="*/ 21564 h 21571"/>
                <a:gd name="connsiteX5" fmla="*/ 30012 w 30075"/>
                <a:gd name="connsiteY5" fmla="*/ 10220 h 21571"/>
                <a:gd name="connsiteX6" fmla="*/ 30069 w 30075"/>
                <a:gd name="connsiteY6" fmla="*/ 10096 h 21571"/>
                <a:gd name="connsiteX7" fmla="*/ 16277 w 30075"/>
                <a:gd name="connsiteY7" fmla="*/ 0 h 21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075" h="21571">
                  <a:moveTo>
                    <a:pt x="16277" y="0"/>
                  </a:moveTo>
                  <a:lnTo>
                    <a:pt x="15077" y="0"/>
                  </a:lnTo>
                  <a:cubicBezTo>
                    <a:pt x="8419" y="0"/>
                    <a:pt x="2361" y="4276"/>
                    <a:pt x="551" y="10687"/>
                  </a:cubicBezTo>
                  <a:cubicBezTo>
                    <a:pt x="-592" y="14716"/>
                    <a:pt x="142" y="18421"/>
                    <a:pt x="1837" y="21517"/>
                  </a:cubicBezTo>
                  <a:cubicBezTo>
                    <a:pt x="1866" y="21564"/>
                    <a:pt x="1913" y="21584"/>
                    <a:pt x="1961" y="21564"/>
                  </a:cubicBezTo>
                  <a:cubicBezTo>
                    <a:pt x="11372" y="17897"/>
                    <a:pt x="20735" y="14135"/>
                    <a:pt x="30012" y="10220"/>
                  </a:cubicBezTo>
                  <a:cubicBezTo>
                    <a:pt x="30060" y="10201"/>
                    <a:pt x="30088" y="10144"/>
                    <a:pt x="30069" y="10096"/>
                  </a:cubicBezTo>
                  <a:cubicBezTo>
                    <a:pt x="28174" y="4258"/>
                    <a:pt x="22754" y="0"/>
                    <a:pt x="16277" y="0"/>
                  </a:cubicBezTo>
                  <a:close/>
                </a:path>
              </a:pathLst>
            </a:custGeom>
            <a:solidFill>
              <a:srgbClr val="CCCCCC"/>
            </a:solidFill>
            <a:ln w="9525" cap="flat">
              <a:noFill/>
              <a:prstDash val="solid"/>
              <a:miter/>
            </a:ln>
          </p:spPr>
          <p:txBody>
            <a:bodyPr rtlCol="0" anchor="ctr"/>
            <a:lstStyle/>
            <a:p>
              <a:endParaRPr lang="en-US"/>
            </a:p>
          </p:txBody>
        </p:sp>
        <p:sp>
          <p:nvSpPr>
            <p:cNvPr id="911" name="Freeform: Shape 910">
              <a:extLst>
                <a:ext uri="{FF2B5EF4-FFF2-40B4-BE49-F238E27FC236}">
                  <a16:creationId xmlns:a16="http://schemas.microsoft.com/office/drawing/2014/main" id="{063D6B45-2810-4B6C-85BC-83E6E5772A1C}"/>
                </a:ext>
              </a:extLst>
            </p:cNvPr>
            <p:cNvSpPr/>
            <p:nvPr/>
          </p:nvSpPr>
          <p:spPr>
            <a:xfrm>
              <a:off x="5929102"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71" y="6572"/>
                    <a:pt x="24508" y="0"/>
                    <a:pt x="16393" y="0"/>
                  </a:cubicBezTo>
                  <a:close/>
                </a:path>
              </a:pathLst>
            </a:custGeom>
            <a:solidFill>
              <a:srgbClr val="CCCCCC"/>
            </a:solidFill>
            <a:ln w="9525" cap="flat">
              <a:noFill/>
              <a:prstDash val="solid"/>
              <a:miter/>
            </a:ln>
          </p:spPr>
          <p:txBody>
            <a:bodyPr rtlCol="0" anchor="ctr"/>
            <a:lstStyle/>
            <a:p>
              <a:endParaRPr lang="en-US"/>
            </a:p>
          </p:txBody>
        </p:sp>
        <p:sp>
          <p:nvSpPr>
            <p:cNvPr id="912" name="Freeform: Shape 911">
              <a:extLst>
                <a:ext uri="{FF2B5EF4-FFF2-40B4-BE49-F238E27FC236}">
                  <a16:creationId xmlns:a16="http://schemas.microsoft.com/office/drawing/2014/main" id="{CE0E4433-AA3C-46BD-92EC-6EC1E461AE77}"/>
                </a:ext>
              </a:extLst>
            </p:cNvPr>
            <p:cNvSpPr/>
            <p:nvPr/>
          </p:nvSpPr>
          <p:spPr>
            <a:xfrm>
              <a:off x="5851197" y="3901078"/>
              <a:ext cx="31070" cy="29356"/>
            </a:xfrm>
            <a:custGeom>
              <a:avLst/>
              <a:gdLst>
                <a:gd name="connsiteX0" fmla="*/ 14678 w 31070"/>
                <a:gd name="connsiteY0" fmla="*/ 29356 h 29356"/>
                <a:gd name="connsiteX1" fmla="*/ 16393 w 31070"/>
                <a:gd name="connsiteY1" fmla="*/ 29356 h 29356"/>
                <a:gd name="connsiteX2" fmla="*/ 31071 w 31070"/>
                <a:gd name="connsiteY2" fmla="*/ 14678 h 29356"/>
                <a:gd name="connsiteX3" fmla="*/ 16393 w 31070"/>
                <a:gd name="connsiteY3" fmla="*/ 0 h 29356"/>
                <a:gd name="connsiteX4" fmla="*/ 14678 w 31070"/>
                <a:gd name="connsiteY4" fmla="*/ 0 h 29356"/>
                <a:gd name="connsiteX5" fmla="*/ 0 w 31070"/>
                <a:gd name="connsiteY5" fmla="*/ 14678 h 29356"/>
                <a:gd name="connsiteX6" fmla="*/ 14678 w 31070"/>
                <a:gd name="connsiteY6" fmla="*/ 29356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4678" y="29356"/>
                  </a:moveTo>
                  <a:lnTo>
                    <a:pt x="16393" y="29356"/>
                  </a:lnTo>
                  <a:cubicBezTo>
                    <a:pt x="24498" y="29356"/>
                    <a:pt x="31071" y="22784"/>
                    <a:pt x="31071" y="14678"/>
                  </a:cubicBezTo>
                  <a:cubicBezTo>
                    <a:pt x="31071" y="6572"/>
                    <a:pt x="24508" y="0"/>
                    <a:pt x="16393" y="0"/>
                  </a:cubicBezTo>
                  <a:lnTo>
                    <a:pt x="14678" y="0"/>
                  </a:lnTo>
                  <a:cubicBezTo>
                    <a:pt x="6572" y="0"/>
                    <a:pt x="0" y="6572"/>
                    <a:pt x="0" y="14678"/>
                  </a:cubicBezTo>
                  <a:cubicBezTo>
                    <a:pt x="0" y="22784"/>
                    <a:pt x="6572" y="29356"/>
                    <a:pt x="14678" y="29356"/>
                  </a:cubicBezTo>
                  <a:close/>
                </a:path>
              </a:pathLst>
            </a:custGeom>
            <a:solidFill>
              <a:srgbClr val="CCCCCC"/>
            </a:solidFill>
            <a:ln w="9525" cap="flat">
              <a:noFill/>
              <a:prstDash val="solid"/>
              <a:miter/>
            </a:ln>
          </p:spPr>
          <p:txBody>
            <a:bodyPr rtlCol="0" anchor="ctr"/>
            <a:lstStyle/>
            <a:p>
              <a:endParaRPr lang="en-US"/>
            </a:p>
          </p:txBody>
        </p:sp>
        <p:sp>
          <p:nvSpPr>
            <p:cNvPr id="913" name="Freeform: Shape 912">
              <a:extLst>
                <a:ext uri="{FF2B5EF4-FFF2-40B4-BE49-F238E27FC236}">
                  <a16:creationId xmlns:a16="http://schemas.microsoft.com/office/drawing/2014/main" id="{EE6C68AF-82A3-4291-9C02-00AB0006071F}"/>
                </a:ext>
              </a:extLst>
            </p:cNvPr>
            <p:cNvSpPr/>
            <p:nvPr/>
          </p:nvSpPr>
          <p:spPr>
            <a:xfrm>
              <a:off x="5461615"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71" y="6572"/>
                    <a:pt x="24498" y="0"/>
                    <a:pt x="16393" y="0"/>
                  </a:cubicBezTo>
                  <a:close/>
                </a:path>
              </a:pathLst>
            </a:custGeom>
            <a:solidFill>
              <a:srgbClr val="CCCCCC"/>
            </a:solidFill>
            <a:ln w="9525" cap="flat">
              <a:noFill/>
              <a:prstDash val="solid"/>
              <a:miter/>
            </a:ln>
          </p:spPr>
          <p:txBody>
            <a:bodyPr rtlCol="0" anchor="ctr"/>
            <a:lstStyle/>
            <a:p>
              <a:endParaRPr lang="en-US"/>
            </a:p>
          </p:txBody>
        </p:sp>
        <p:sp>
          <p:nvSpPr>
            <p:cNvPr id="914" name="Freeform: Shape 913">
              <a:extLst>
                <a:ext uri="{FF2B5EF4-FFF2-40B4-BE49-F238E27FC236}">
                  <a16:creationId xmlns:a16="http://schemas.microsoft.com/office/drawing/2014/main" id="{A618C696-4F8F-401E-B11C-E14DF170D4B1}"/>
                </a:ext>
              </a:extLst>
            </p:cNvPr>
            <p:cNvSpPr/>
            <p:nvPr/>
          </p:nvSpPr>
          <p:spPr>
            <a:xfrm>
              <a:off x="5539539"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61" y="6572"/>
                    <a:pt x="24498" y="0"/>
                    <a:pt x="16393" y="0"/>
                  </a:cubicBezTo>
                  <a:close/>
                </a:path>
              </a:pathLst>
            </a:custGeom>
            <a:solidFill>
              <a:srgbClr val="CCCCCC"/>
            </a:solidFill>
            <a:ln w="9525" cap="flat">
              <a:noFill/>
              <a:prstDash val="solid"/>
              <a:miter/>
            </a:ln>
          </p:spPr>
          <p:txBody>
            <a:bodyPr rtlCol="0" anchor="ctr"/>
            <a:lstStyle/>
            <a:p>
              <a:endParaRPr lang="en-US"/>
            </a:p>
          </p:txBody>
        </p:sp>
        <p:sp>
          <p:nvSpPr>
            <p:cNvPr id="915" name="Freeform: Shape 914">
              <a:extLst>
                <a:ext uri="{FF2B5EF4-FFF2-40B4-BE49-F238E27FC236}">
                  <a16:creationId xmlns:a16="http://schemas.microsoft.com/office/drawing/2014/main" id="{0058EC84-66E6-4230-9A70-E05191BE576E}"/>
                </a:ext>
              </a:extLst>
            </p:cNvPr>
            <p:cNvSpPr/>
            <p:nvPr/>
          </p:nvSpPr>
          <p:spPr>
            <a:xfrm>
              <a:off x="5305796" y="3901078"/>
              <a:ext cx="31070" cy="29356"/>
            </a:xfrm>
            <a:custGeom>
              <a:avLst/>
              <a:gdLst>
                <a:gd name="connsiteX0" fmla="*/ 16392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2 w 31070"/>
                <a:gd name="connsiteY4" fmla="*/ 29356 h 29356"/>
                <a:gd name="connsiteX5" fmla="*/ 31070 w 31070"/>
                <a:gd name="connsiteY5" fmla="*/ 14678 h 29356"/>
                <a:gd name="connsiteX6" fmla="*/ 16392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2" y="0"/>
                  </a:moveTo>
                  <a:lnTo>
                    <a:pt x="14678" y="0"/>
                  </a:lnTo>
                  <a:cubicBezTo>
                    <a:pt x="6572" y="0"/>
                    <a:pt x="0" y="6572"/>
                    <a:pt x="0" y="14678"/>
                  </a:cubicBezTo>
                  <a:cubicBezTo>
                    <a:pt x="0" y="22784"/>
                    <a:pt x="6572" y="29356"/>
                    <a:pt x="14678" y="29356"/>
                  </a:cubicBezTo>
                  <a:lnTo>
                    <a:pt x="16392" y="29356"/>
                  </a:lnTo>
                  <a:cubicBezTo>
                    <a:pt x="24498" y="29356"/>
                    <a:pt x="31070" y="22784"/>
                    <a:pt x="31070" y="14678"/>
                  </a:cubicBezTo>
                  <a:cubicBezTo>
                    <a:pt x="31061" y="6572"/>
                    <a:pt x="24498" y="0"/>
                    <a:pt x="16392" y="0"/>
                  </a:cubicBezTo>
                  <a:close/>
                </a:path>
              </a:pathLst>
            </a:custGeom>
            <a:solidFill>
              <a:srgbClr val="CCCCCC"/>
            </a:solidFill>
            <a:ln w="9525" cap="flat">
              <a:noFill/>
              <a:prstDash val="solid"/>
              <a:miter/>
            </a:ln>
          </p:spPr>
          <p:txBody>
            <a:bodyPr rtlCol="0" anchor="ctr"/>
            <a:lstStyle/>
            <a:p>
              <a:endParaRPr lang="en-US"/>
            </a:p>
          </p:txBody>
        </p:sp>
        <p:sp>
          <p:nvSpPr>
            <p:cNvPr id="916" name="Freeform: Shape 915">
              <a:extLst>
                <a:ext uri="{FF2B5EF4-FFF2-40B4-BE49-F238E27FC236}">
                  <a16:creationId xmlns:a16="http://schemas.microsoft.com/office/drawing/2014/main" id="{617528FB-B320-40E8-BFCE-9E3A986A63F5}"/>
                </a:ext>
              </a:extLst>
            </p:cNvPr>
            <p:cNvSpPr/>
            <p:nvPr/>
          </p:nvSpPr>
          <p:spPr>
            <a:xfrm>
              <a:off x="5383710"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61" y="6572"/>
                    <a:pt x="24498" y="0"/>
                    <a:pt x="16393" y="0"/>
                  </a:cubicBezTo>
                  <a:close/>
                </a:path>
              </a:pathLst>
            </a:custGeom>
            <a:solidFill>
              <a:srgbClr val="CCCCCC"/>
            </a:solidFill>
            <a:ln w="9525" cap="flat">
              <a:noFill/>
              <a:prstDash val="solid"/>
              <a:miter/>
            </a:ln>
          </p:spPr>
          <p:txBody>
            <a:bodyPr rtlCol="0" anchor="ctr"/>
            <a:lstStyle/>
            <a:p>
              <a:endParaRPr lang="en-US"/>
            </a:p>
          </p:txBody>
        </p:sp>
        <p:sp>
          <p:nvSpPr>
            <p:cNvPr id="917" name="Freeform: Shape 916">
              <a:extLst>
                <a:ext uri="{FF2B5EF4-FFF2-40B4-BE49-F238E27FC236}">
                  <a16:creationId xmlns:a16="http://schemas.microsoft.com/office/drawing/2014/main" id="{2FD0B316-F02D-45F8-BAFE-7EC8F8D4865E}"/>
                </a:ext>
              </a:extLst>
            </p:cNvPr>
            <p:cNvSpPr/>
            <p:nvPr/>
          </p:nvSpPr>
          <p:spPr>
            <a:xfrm>
              <a:off x="5617454" y="3901078"/>
              <a:ext cx="31070" cy="29356"/>
            </a:xfrm>
            <a:custGeom>
              <a:avLst/>
              <a:gdLst>
                <a:gd name="connsiteX0" fmla="*/ 16392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2 w 31070"/>
                <a:gd name="connsiteY4" fmla="*/ 29356 h 29356"/>
                <a:gd name="connsiteX5" fmla="*/ 31070 w 31070"/>
                <a:gd name="connsiteY5" fmla="*/ 14678 h 29356"/>
                <a:gd name="connsiteX6" fmla="*/ 16392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2" y="0"/>
                  </a:moveTo>
                  <a:lnTo>
                    <a:pt x="14678" y="0"/>
                  </a:lnTo>
                  <a:cubicBezTo>
                    <a:pt x="6572" y="0"/>
                    <a:pt x="0" y="6572"/>
                    <a:pt x="0" y="14678"/>
                  </a:cubicBezTo>
                  <a:cubicBezTo>
                    <a:pt x="0" y="22784"/>
                    <a:pt x="6572" y="29356"/>
                    <a:pt x="14678" y="29356"/>
                  </a:cubicBezTo>
                  <a:lnTo>
                    <a:pt x="16392" y="29356"/>
                  </a:lnTo>
                  <a:cubicBezTo>
                    <a:pt x="24498" y="29356"/>
                    <a:pt x="31070" y="22784"/>
                    <a:pt x="31070" y="14678"/>
                  </a:cubicBezTo>
                  <a:cubicBezTo>
                    <a:pt x="31061" y="6572"/>
                    <a:pt x="24498" y="0"/>
                    <a:pt x="16392" y="0"/>
                  </a:cubicBezTo>
                  <a:close/>
                </a:path>
              </a:pathLst>
            </a:custGeom>
            <a:solidFill>
              <a:srgbClr val="CCCCCC"/>
            </a:solidFill>
            <a:ln w="9525" cap="flat">
              <a:noFill/>
              <a:prstDash val="solid"/>
              <a:miter/>
            </a:ln>
          </p:spPr>
          <p:txBody>
            <a:bodyPr rtlCol="0" anchor="ctr"/>
            <a:lstStyle/>
            <a:p>
              <a:endParaRPr lang="en-US"/>
            </a:p>
          </p:txBody>
        </p:sp>
        <p:sp>
          <p:nvSpPr>
            <p:cNvPr id="918" name="Freeform: Shape 917">
              <a:extLst>
                <a:ext uri="{FF2B5EF4-FFF2-40B4-BE49-F238E27FC236}">
                  <a16:creationId xmlns:a16="http://schemas.microsoft.com/office/drawing/2014/main" id="{5EE540D1-CBA0-400E-991D-CC5AA0470397}"/>
                </a:ext>
              </a:extLst>
            </p:cNvPr>
            <p:cNvSpPr/>
            <p:nvPr/>
          </p:nvSpPr>
          <p:spPr>
            <a:xfrm>
              <a:off x="5773283" y="3901078"/>
              <a:ext cx="31070" cy="29356"/>
            </a:xfrm>
            <a:custGeom>
              <a:avLst/>
              <a:gdLst>
                <a:gd name="connsiteX0" fmla="*/ 16392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2 w 31070"/>
                <a:gd name="connsiteY4" fmla="*/ 29356 h 29356"/>
                <a:gd name="connsiteX5" fmla="*/ 31070 w 31070"/>
                <a:gd name="connsiteY5" fmla="*/ 14678 h 29356"/>
                <a:gd name="connsiteX6" fmla="*/ 16392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2" y="0"/>
                  </a:moveTo>
                  <a:lnTo>
                    <a:pt x="14678" y="0"/>
                  </a:lnTo>
                  <a:cubicBezTo>
                    <a:pt x="6572" y="0"/>
                    <a:pt x="0" y="6572"/>
                    <a:pt x="0" y="14678"/>
                  </a:cubicBezTo>
                  <a:cubicBezTo>
                    <a:pt x="0" y="22784"/>
                    <a:pt x="6572" y="29356"/>
                    <a:pt x="14678" y="29356"/>
                  </a:cubicBezTo>
                  <a:lnTo>
                    <a:pt x="16392" y="29356"/>
                  </a:lnTo>
                  <a:cubicBezTo>
                    <a:pt x="24498" y="29356"/>
                    <a:pt x="31070" y="22784"/>
                    <a:pt x="31070" y="14678"/>
                  </a:cubicBezTo>
                  <a:cubicBezTo>
                    <a:pt x="31061" y="6572"/>
                    <a:pt x="24498" y="0"/>
                    <a:pt x="16392" y="0"/>
                  </a:cubicBezTo>
                  <a:close/>
                </a:path>
              </a:pathLst>
            </a:custGeom>
            <a:solidFill>
              <a:srgbClr val="CCCCCC"/>
            </a:solidFill>
            <a:ln w="9525" cap="flat">
              <a:noFill/>
              <a:prstDash val="solid"/>
              <a:miter/>
            </a:ln>
          </p:spPr>
          <p:txBody>
            <a:bodyPr rtlCol="0" anchor="ctr"/>
            <a:lstStyle/>
            <a:p>
              <a:endParaRPr lang="en-US"/>
            </a:p>
          </p:txBody>
        </p:sp>
        <p:sp>
          <p:nvSpPr>
            <p:cNvPr id="919" name="Freeform: Shape 918">
              <a:extLst>
                <a:ext uri="{FF2B5EF4-FFF2-40B4-BE49-F238E27FC236}">
                  <a16:creationId xmlns:a16="http://schemas.microsoft.com/office/drawing/2014/main" id="{7D78F509-F204-44A7-8A13-64C220D6694F}"/>
                </a:ext>
              </a:extLst>
            </p:cNvPr>
            <p:cNvSpPr/>
            <p:nvPr/>
          </p:nvSpPr>
          <p:spPr>
            <a:xfrm>
              <a:off x="5228866" y="3901078"/>
              <a:ext cx="30068" cy="21562"/>
            </a:xfrm>
            <a:custGeom>
              <a:avLst/>
              <a:gdLst>
                <a:gd name="connsiteX0" fmla="*/ 15027 w 30068"/>
                <a:gd name="connsiteY0" fmla="*/ 0 h 21562"/>
                <a:gd name="connsiteX1" fmla="*/ 13798 w 30068"/>
                <a:gd name="connsiteY1" fmla="*/ 0 h 21562"/>
                <a:gd name="connsiteX2" fmla="*/ 6 w 30068"/>
                <a:gd name="connsiteY2" fmla="*/ 10087 h 21562"/>
                <a:gd name="connsiteX3" fmla="*/ 63 w 30068"/>
                <a:gd name="connsiteY3" fmla="*/ 10211 h 21562"/>
                <a:gd name="connsiteX4" fmla="*/ 28114 w 30068"/>
                <a:gd name="connsiteY4" fmla="*/ 21555 h 21562"/>
                <a:gd name="connsiteX5" fmla="*/ 28238 w 30068"/>
                <a:gd name="connsiteY5" fmla="*/ 21507 h 21562"/>
                <a:gd name="connsiteX6" fmla="*/ 29514 w 30068"/>
                <a:gd name="connsiteY6" fmla="*/ 10678 h 21562"/>
                <a:gd name="connsiteX7" fmla="*/ 15027 w 30068"/>
                <a:gd name="connsiteY7" fmla="*/ 0 h 21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068" h="21562">
                  <a:moveTo>
                    <a:pt x="15027" y="0"/>
                  </a:moveTo>
                  <a:lnTo>
                    <a:pt x="13798" y="0"/>
                  </a:lnTo>
                  <a:cubicBezTo>
                    <a:pt x="7321" y="0"/>
                    <a:pt x="1901" y="4248"/>
                    <a:pt x="6" y="10087"/>
                  </a:cubicBezTo>
                  <a:cubicBezTo>
                    <a:pt x="-13" y="10135"/>
                    <a:pt x="16" y="10192"/>
                    <a:pt x="63" y="10211"/>
                  </a:cubicBezTo>
                  <a:cubicBezTo>
                    <a:pt x="9350" y="14116"/>
                    <a:pt x="18713" y="17888"/>
                    <a:pt x="28114" y="21555"/>
                  </a:cubicBezTo>
                  <a:cubicBezTo>
                    <a:pt x="28162" y="21574"/>
                    <a:pt x="28219" y="21555"/>
                    <a:pt x="28238" y="21507"/>
                  </a:cubicBezTo>
                  <a:cubicBezTo>
                    <a:pt x="29933" y="18412"/>
                    <a:pt x="30657" y="14697"/>
                    <a:pt x="29514" y="10678"/>
                  </a:cubicBezTo>
                  <a:cubicBezTo>
                    <a:pt x="27724" y="4286"/>
                    <a:pt x="21675" y="0"/>
                    <a:pt x="15027" y="0"/>
                  </a:cubicBezTo>
                  <a:close/>
                </a:path>
              </a:pathLst>
            </a:custGeom>
            <a:solidFill>
              <a:srgbClr val="CCCCCC"/>
            </a:solidFill>
            <a:ln w="9525" cap="flat">
              <a:noFill/>
              <a:prstDash val="solid"/>
              <a:miter/>
            </a:ln>
          </p:spPr>
          <p:txBody>
            <a:bodyPr rtlCol="0" anchor="ctr"/>
            <a:lstStyle/>
            <a:p>
              <a:endParaRPr lang="en-US"/>
            </a:p>
          </p:txBody>
        </p:sp>
        <p:sp>
          <p:nvSpPr>
            <p:cNvPr id="920" name="Freeform: Shape 919">
              <a:extLst>
                <a:ext uri="{FF2B5EF4-FFF2-40B4-BE49-F238E27FC236}">
                  <a16:creationId xmlns:a16="http://schemas.microsoft.com/office/drawing/2014/main" id="{9281AF7B-7FC7-45BA-8740-EA8B66981136}"/>
                </a:ext>
              </a:extLst>
            </p:cNvPr>
            <p:cNvSpPr/>
            <p:nvPr/>
          </p:nvSpPr>
          <p:spPr>
            <a:xfrm>
              <a:off x="5695359" y="3901078"/>
              <a:ext cx="31070" cy="29356"/>
            </a:xfrm>
            <a:custGeom>
              <a:avLst/>
              <a:gdLst>
                <a:gd name="connsiteX0" fmla="*/ 16392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2 w 31070"/>
                <a:gd name="connsiteY4" fmla="*/ 29356 h 29356"/>
                <a:gd name="connsiteX5" fmla="*/ 31070 w 31070"/>
                <a:gd name="connsiteY5" fmla="*/ 14678 h 29356"/>
                <a:gd name="connsiteX6" fmla="*/ 16392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2" y="0"/>
                  </a:moveTo>
                  <a:lnTo>
                    <a:pt x="14678" y="0"/>
                  </a:lnTo>
                  <a:cubicBezTo>
                    <a:pt x="6572" y="0"/>
                    <a:pt x="0" y="6572"/>
                    <a:pt x="0" y="14678"/>
                  </a:cubicBezTo>
                  <a:cubicBezTo>
                    <a:pt x="0" y="22784"/>
                    <a:pt x="6572" y="29356"/>
                    <a:pt x="14678" y="29356"/>
                  </a:cubicBezTo>
                  <a:lnTo>
                    <a:pt x="16392" y="29356"/>
                  </a:lnTo>
                  <a:cubicBezTo>
                    <a:pt x="24498" y="29356"/>
                    <a:pt x="31070" y="22784"/>
                    <a:pt x="31070" y="14678"/>
                  </a:cubicBezTo>
                  <a:cubicBezTo>
                    <a:pt x="31070" y="6572"/>
                    <a:pt x="24498" y="0"/>
                    <a:pt x="16392" y="0"/>
                  </a:cubicBezTo>
                  <a:close/>
                </a:path>
              </a:pathLst>
            </a:custGeom>
            <a:solidFill>
              <a:srgbClr val="CCCCCC"/>
            </a:solidFill>
            <a:ln w="9525" cap="flat">
              <a:noFill/>
              <a:prstDash val="solid"/>
              <a:miter/>
            </a:ln>
          </p:spPr>
          <p:txBody>
            <a:bodyPr rtlCol="0" anchor="ctr"/>
            <a:lstStyle/>
            <a:p>
              <a:endParaRPr lang="en-US"/>
            </a:p>
          </p:txBody>
        </p:sp>
        <p:sp>
          <p:nvSpPr>
            <p:cNvPr id="921" name="Freeform: Shape 920">
              <a:extLst>
                <a:ext uri="{FF2B5EF4-FFF2-40B4-BE49-F238E27FC236}">
                  <a16:creationId xmlns:a16="http://schemas.microsoft.com/office/drawing/2014/main" id="{EC2FBDE1-A95F-40C2-BCD4-2AA4BDF100DE}"/>
                </a:ext>
              </a:extLst>
            </p:cNvPr>
            <p:cNvSpPr/>
            <p:nvPr/>
          </p:nvSpPr>
          <p:spPr>
            <a:xfrm>
              <a:off x="6007026" y="3901078"/>
              <a:ext cx="31070" cy="29356"/>
            </a:xfrm>
            <a:custGeom>
              <a:avLst/>
              <a:gdLst>
                <a:gd name="connsiteX0" fmla="*/ 16393 w 31070"/>
                <a:gd name="connsiteY0" fmla="*/ 0 h 29356"/>
                <a:gd name="connsiteX1" fmla="*/ 14678 w 31070"/>
                <a:gd name="connsiteY1" fmla="*/ 0 h 29356"/>
                <a:gd name="connsiteX2" fmla="*/ 0 w 31070"/>
                <a:gd name="connsiteY2" fmla="*/ 14678 h 29356"/>
                <a:gd name="connsiteX3" fmla="*/ 14678 w 31070"/>
                <a:gd name="connsiteY3" fmla="*/ 29356 h 29356"/>
                <a:gd name="connsiteX4" fmla="*/ 16393 w 31070"/>
                <a:gd name="connsiteY4" fmla="*/ 29356 h 29356"/>
                <a:gd name="connsiteX5" fmla="*/ 31071 w 31070"/>
                <a:gd name="connsiteY5" fmla="*/ 14678 h 29356"/>
                <a:gd name="connsiteX6" fmla="*/ 16393 w 31070"/>
                <a:gd name="connsiteY6" fmla="*/ 0 h 29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70" h="29356">
                  <a:moveTo>
                    <a:pt x="16393" y="0"/>
                  </a:moveTo>
                  <a:lnTo>
                    <a:pt x="14678" y="0"/>
                  </a:lnTo>
                  <a:cubicBezTo>
                    <a:pt x="6572" y="0"/>
                    <a:pt x="0" y="6572"/>
                    <a:pt x="0" y="14678"/>
                  </a:cubicBezTo>
                  <a:cubicBezTo>
                    <a:pt x="0" y="22784"/>
                    <a:pt x="6572" y="29356"/>
                    <a:pt x="14678" y="29356"/>
                  </a:cubicBezTo>
                  <a:lnTo>
                    <a:pt x="16393" y="29356"/>
                  </a:lnTo>
                  <a:cubicBezTo>
                    <a:pt x="24498" y="29356"/>
                    <a:pt x="31071" y="22784"/>
                    <a:pt x="31071" y="14678"/>
                  </a:cubicBezTo>
                  <a:cubicBezTo>
                    <a:pt x="31061" y="6572"/>
                    <a:pt x="24498" y="0"/>
                    <a:pt x="16393" y="0"/>
                  </a:cubicBezTo>
                  <a:close/>
                </a:path>
              </a:pathLst>
            </a:custGeom>
            <a:solidFill>
              <a:srgbClr val="CCCCCC"/>
            </a:solidFill>
            <a:ln w="9525" cap="flat">
              <a:noFill/>
              <a:prstDash val="solid"/>
              <a:miter/>
            </a:ln>
          </p:spPr>
          <p:txBody>
            <a:bodyPr rtlCol="0" anchor="ctr"/>
            <a:lstStyle/>
            <a:p>
              <a:endParaRPr lang="en-US"/>
            </a:p>
          </p:txBody>
        </p:sp>
        <p:sp>
          <p:nvSpPr>
            <p:cNvPr id="922" name="Freeform: Shape 921">
              <a:extLst>
                <a:ext uri="{FF2B5EF4-FFF2-40B4-BE49-F238E27FC236}">
                  <a16:creationId xmlns:a16="http://schemas.microsoft.com/office/drawing/2014/main" id="{6920C5D1-E954-459C-8B39-4D09B7BB7942}"/>
                </a:ext>
              </a:extLst>
            </p:cNvPr>
            <p:cNvSpPr/>
            <p:nvPr/>
          </p:nvSpPr>
          <p:spPr>
            <a:xfrm>
              <a:off x="5617845" y="3961818"/>
              <a:ext cx="30289" cy="28575"/>
            </a:xfrm>
            <a:custGeom>
              <a:avLst/>
              <a:gdLst>
                <a:gd name="connsiteX0" fmla="*/ 16002 w 30289"/>
                <a:gd name="connsiteY0" fmla="*/ 0 h 28575"/>
                <a:gd name="connsiteX1" fmla="*/ 14288 w 30289"/>
                <a:gd name="connsiteY1" fmla="*/ 0 h 28575"/>
                <a:gd name="connsiteX2" fmla="*/ 0 w 30289"/>
                <a:gd name="connsiteY2" fmla="*/ 14288 h 28575"/>
                <a:gd name="connsiteX3" fmla="*/ 14288 w 30289"/>
                <a:gd name="connsiteY3" fmla="*/ 28575 h 28575"/>
                <a:gd name="connsiteX4" fmla="*/ 16002 w 30289"/>
                <a:gd name="connsiteY4" fmla="*/ 28575 h 28575"/>
                <a:gd name="connsiteX5" fmla="*/ 30289 w 30289"/>
                <a:gd name="connsiteY5" fmla="*/ 14288 h 28575"/>
                <a:gd name="connsiteX6" fmla="*/ 16002 w 30289"/>
                <a:gd name="connsiteY6" fmla="*/ 0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8575">
                  <a:moveTo>
                    <a:pt x="16002" y="0"/>
                  </a:moveTo>
                  <a:lnTo>
                    <a:pt x="14288" y="0"/>
                  </a:lnTo>
                  <a:cubicBezTo>
                    <a:pt x="6391" y="0"/>
                    <a:pt x="0" y="6391"/>
                    <a:pt x="0" y="14288"/>
                  </a:cubicBezTo>
                  <a:cubicBezTo>
                    <a:pt x="0" y="22184"/>
                    <a:pt x="6391" y="28575"/>
                    <a:pt x="14288" y="28575"/>
                  </a:cubicBezTo>
                  <a:lnTo>
                    <a:pt x="16002" y="28575"/>
                  </a:lnTo>
                  <a:cubicBezTo>
                    <a:pt x="23898" y="28575"/>
                    <a:pt x="30289" y="22184"/>
                    <a:pt x="30289" y="14288"/>
                  </a:cubicBezTo>
                  <a:cubicBezTo>
                    <a:pt x="30289" y="6391"/>
                    <a:pt x="23889" y="0"/>
                    <a:pt x="16002" y="0"/>
                  </a:cubicBezTo>
                  <a:close/>
                </a:path>
              </a:pathLst>
            </a:custGeom>
            <a:solidFill>
              <a:srgbClr val="CCCCCC"/>
            </a:solidFill>
            <a:ln w="9525" cap="flat">
              <a:noFill/>
              <a:prstDash val="solid"/>
              <a:miter/>
            </a:ln>
          </p:spPr>
          <p:txBody>
            <a:bodyPr rtlCol="0" anchor="ctr"/>
            <a:lstStyle/>
            <a:p>
              <a:endParaRPr lang="en-US"/>
            </a:p>
          </p:txBody>
        </p:sp>
        <p:sp>
          <p:nvSpPr>
            <p:cNvPr id="923" name="Freeform: Shape 922">
              <a:extLst>
                <a:ext uri="{FF2B5EF4-FFF2-40B4-BE49-F238E27FC236}">
                  <a16:creationId xmlns:a16="http://schemas.microsoft.com/office/drawing/2014/main" id="{33474061-A222-4EB6-A88B-3CCD88E94010}"/>
                </a:ext>
              </a:extLst>
            </p:cNvPr>
            <p:cNvSpPr/>
            <p:nvPr/>
          </p:nvSpPr>
          <p:spPr>
            <a:xfrm>
              <a:off x="5851579" y="3961818"/>
              <a:ext cx="30289" cy="23955"/>
            </a:xfrm>
            <a:custGeom>
              <a:avLst/>
              <a:gdLst>
                <a:gd name="connsiteX0" fmla="*/ 16002 w 30289"/>
                <a:gd name="connsiteY0" fmla="*/ 0 h 23955"/>
                <a:gd name="connsiteX1" fmla="*/ 14288 w 30289"/>
                <a:gd name="connsiteY1" fmla="*/ 0 h 23955"/>
                <a:gd name="connsiteX2" fmla="*/ 0 w 30289"/>
                <a:gd name="connsiteY2" fmla="*/ 14288 h 23955"/>
                <a:gd name="connsiteX3" fmla="*/ 3820 w 30289"/>
                <a:gd name="connsiteY3" fmla="*/ 23956 h 23955"/>
                <a:gd name="connsiteX4" fmla="*/ 29251 w 30289"/>
                <a:gd name="connsiteY4" fmla="*/ 19574 h 23955"/>
                <a:gd name="connsiteX5" fmla="*/ 30289 w 30289"/>
                <a:gd name="connsiteY5" fmla="*/ 14288 h 23955"/>
                <a:gd name="connsiteX6" fmla="*/ 16002 w 30289"/>
                <a:gd name="connsiteY6" fmla="*/ 0 h 239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3955">
                  <a:moveTo>
                    <a:pt x="16002" y="0"/>
                  </a:moveTo>
                  <a:lnTo>
                    <a:pt x="14288" y="0"/>
                  </a:lnTo>
                  <a:cubicBezTo>
                    <a:pt x="6391" y="0"/>
                    <a:pt x="0" y="6391"/>
                    <a:pt x="0" y="14288"/>
                  </a:cubicBezTo>
                  <a:cubicBezTo>
                    <a:pt x="0" y="18031"/>
                    <a:pt x="1467" y="21403"/>
                    <a:pt x="3820" y="23956"/>
                  </a:cubicBezTo>
                  <a:cubicBezTo>
                    <a:pt x="12325" y="22584"/>
                    <a:pt x="20803" y="21136"/>
                    <a:pt x="29251" y="19574"/>
                  </a:cubicBezTo>
                  <a:cubicBezTo>
                    <a:pt x="29899" y="17936"/>
                    <a:pt x="30289" y="16164"/>
                    <a:pt x="30289" y="14288"/>
                  </a:cubicBezTo>
                  <a:cubicBezTo>
                    <a:pt x="30289" y="6401"/>
                    <a:pt x="23898" y="0"/>
                    <a:pt x="16002" y="0"/>
                  </a:cubicBezTo>
                  <a:close/>
                </a:path>
              </a:pathLst>
            </a:custGeom>
            <a:solidFill>
              <a:srgbClr val="CCCCCC"/>
            </a:solidFill>
            <a:ln w="9525" cap="flat">
              <a:noFill/>
              <a:prstDash val="solid"/>
              <a:miter/>
            </a:ln>
          </p:spPr>
          <p:txBody>
            <a:bodyPr rtlCol="0" anchor="ctr"/>
            <a:lstStyle/>
            <a:p>
              <a:endParaRPr lang="en-US"/>
            </a:p>
          </p:txBody>
        </p:sp>
        <p:sp>
          <p:nvSpPr>
            <p:cNvPr id="924" name="Freeform: Shape 923">
              <a:extLst>
                <a:ext uri="{FF2B5EF4-FFF2-40B4-BE49-F238E27FC236}">
                  <a16:creationId xmlns:a16="http://schemas.microsoft.com/office/drawing/2014/main" id="{C8186BC1-4A16-4B06-8BAB-BF102549DE1A}"/>
                </a:ext>
              </a:extLst>
            </p:cNvPr>
            <p:cNvSpPr/>
            <p:nvPr/>
          </p:nvSpPr>
          <p:spPr>
            <a:xfrm>
              <a:off x="5390358" y="3961818"/>
              <a:ext cx="22496" cy="8689"/>
            </a:xfrm>
            <a:custGeom>
              <a:avLst/>
              <a:gdLst>
                <a:gd name="connsiteX0" fmla="*/ 10060 w 22496"/>
                <a:gd name="connsiteY0" fmla="*/ 0 h 8689"/>
                <a:gd name="connsiteX1" fmla="*/ 8450 w 22496"/>
                <a:gd name="connsiteY1" fmla="*/ 0 h 8689"/>
                <a:gd name="connsiteX2" fmla="*/ 40 w 22496"/>
                <a:gd name="connsiteY2" fmla="*/ 3048 h 8689"/>
                <a:gd name="connsiteX3" fmla="*/ 87 w 22496"/>
                <a:gd name="connsiteY3" fmla="*/ 3248 h 8689"/>
                <a:gd name="connsiteX4" fmla="*/ 22357 w 22496"/>
                <a:gd name="connsiteY4" fmla="*/ 8687 h 8689"/>
                <a:gd name="connsiteX5" fmla="*/ 22490 w 22496"/>
                <a:gd name="connsiteY5" fmla="*/ 8534 h 8689"/>
                <a:gd name="connsiteX6" fmla="*/ 10060 w 22496"/>
                <a:gd name="connsiteY6" fmla="*/ 0 h 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96" h="8689">
                  <a:moveTo>
                    <a:pt x="10060" y="0"/>
                  </a:moveTo>
                  <a:lnTo>
                    <a:pt x="8450" y="0"/>
                  </a:lnTo>
                  <a:cubicBezTo>
                    <a:pt x="5240" y="0"/>
                    <a:pt x="2344" y="1172"/>
                    <a:pt x="40" y="3048"/>
                  </a:cubicBezTo>
                  <a:cubicBezTo>
                    <a:pt x="-27" y="3105"/>
                    <a:pt x="-8" y="3220"/>
                    <a:pt x="87" y="3248"/>
                  </a:cubicBezTo>
                  <a:cubicBezTo>
                    <a:pt x="7478" y="5124"/>
                    <a:pt x="14898" y="6953"/>
                    <a:pt x="22357" y="8687"/>
                  </a:cubicBezTo>
                  <a:cubicBezTo>
                    <a:pt x="22442" y="8706"/>
                    <a:pt x="22519" y="8620"/>
                    <a:pt x="22490" y="8534"/>
                  </a:cubicBezTo>
                  <a:cubicBezTo>
                    <a:pt x="20537" y="3553"/>
                    <a:pt x="15737" y="0"/>
                    <a:pt x="10060" y="0"/>
                  </a:cubicBezTo>
                  <a:close/>
                </a:path>
              </a:pathLst>
            </a:custGeom>
            <a:solidFill>
              <a:srgbClr val="CCCCCC"/>
            </a:solidFill>
            <a:ln w="9525" cap="flat">
              <a:noFill/>
              <a:prstDash val="solid"/>
              <a:miter/>
            </a:ln>
          </p:spPr>
          <p:txBody>
            <a:bodyPr rtlCol="0" anchor="ctr"/>
            <a:lstStyle/>
            <a:p>
              <a:endParaRPr lang="en-US"/>
            </a:p>
          </p:txBody>
        </p:sp>
        <p:sp>
          <p:nvSpPr>
            <p:cNvPr id="925" name="Freeform: Shape 924">
              <a:extLst>
                <a:ext uri="{FF2B5EF4-FFF2-40B4-BE49-F238E27FC236}">
                  <a16:creationId xmlns:a16="http://schemas.microsoft.com/office/drawing/2014/main" id="{FC8D6BB9-B14F-479D-AC0F-38947F39EC79}"/>
                </a:ext>
              </a:extLst>
            </p:cNvPr>
            <p:cNvSpPr/>
            <p:nvPr/>
          </p:nvSpPr>
          <p:spPr>
            <a:xfrm>
              <a:off x="5931030" y="3961818"/>
              <a:ext cx="22493" cy="8689"/>
            </a:xfrm>
            <a:custGeom>
              <a:avLst/>
              <a:gdLst>
                <a:gd name="connsiteX0" fmla="*/ 12436 w 22493"/>
                <a:gd name="connsiteY0" fmla="*/ 0 h 8689"/>
                <a:gd name="connsiteX1" fmla="*/ 6 w 22493"/>
                <a:gd name="connsiteY1" fmla="*/ 8534 h 8689"/>
                <a:gd name="connsiteX2" fmla="*/ 140 w 22493"/>
                <a:gd name="connsiteY2" fmla="*/ 8687 h 8689"/>
                <a:gd name="connsiteX3" fmla="*/ 22409 w 22493"/>
                <a:gd name="connsiteY3" fmla="*/ 3248 h 8689"/>
                <a:gd name="connsiteX4" fmla="*/ 22457 w 22493"/>
                <a:gd name="connsiteY4" fmla="*/ 3048 h 8689"/>
                <a:gd name="connsiteX5" fmla="*/ 14046 w 22493"/>
                <a:gd name="connsiteY5" fmla="*/ 0 h 8689"/>
                <a:gd name="connsiteX6" fmla="*/ 12436 w 22493"/>
                <a:gd name="connsiteY6" fmla="*/ 0 h 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493" h="8689">
                  <a:moveTo>
                    <a:pt x="12436" y="0"/>
                  </a:moveTo>
                  <a:cubicBezTo>
                    <a:pt x="6759" y="0"/>
                    <a:pt x="1959" y="3543"/>
                    <a:pt x="6" y="8534"/>
                  </a:cubicBezTo>
                  <a:cubicBezTo>
                    <a:pt x="-23" y="8620"/>
                    <a:pt x="54" y="8706"/>
                    <a:pt x="140" y="8687"/>
                  </a:cubicBezTo>
                  <a:cubicBezTo>
                    <a:pt x="7598" y="6963"/>
                    <a:pt x="15018" y="5134"/>
                    <a:pt x="22409" y="3248"/>
                  </a:cubicBezTo>
                  <a:cubicBezTo>
                    <a:pt x="22495" y="3229"/>
                    <a:pt x="22523" y="3105"/>
                    <a:pt x="22457" y="3048"/>
                  </a:cubicBezTo>
                  <a:cubicBezTo>
                    <a:pt x="20152" y="1172"/>
                    <a:pt x="17246" y="0"/>
                    <a:pt x="14046" y="0"/>
                  </a:cubicBezTo>
                  <a:lnTo>
                    <a:pt x="12436" y="0"/>
                  </a:lnTo>
                  <a:close/>
                </a:path>
              </a:pathLst>
            </a:custGeom>
            <a:solidFill>
              <a:srgbClr val="CCCCCC"/>
            </a:solidFill>
            <a:ln w="9525" cap="flat">
              <a:noFill/>
              <a:prstDash val="solid"/>
              <a:miter/>
            </a:ln>
          </p:spPr>
          <p:txBody>
            <a:bodyPr rtlCol="0" anchor="ctr"/>
            <a:lstStyle/>
            <a:p>
              <a:endParaRPr lang="en-US"/>
            </a:p>
          </p:txBody>
        </p:sp>
        <p:sp>
          <p:nvSpPr>
            <p:cNvPr id="926" name="Freeform: Shape 925">
              <a:extLst>
                <a:ext uri="{FF2B5EF4-FFF2-40B4-BE49-F238E27FC236}">
                  <a16:creationId xmlns:a16="http://schemas.microsoft.com/office/drawing/2014/main" id="{D182A572-7998-4ECE-B495-716A043C1A98}"/>
                </a:ext>
              </a:extLst>
            </p:cNvPr>
            <p:cNvSpPr/>
            <p:nvPr/>
          </p:nvSpPr>
          <p:spPr>
            <a:xfrm>
              <a:off x="5695750" y="3961818"/>
              <a:ext cx="30289" cy="28575"/>
            </a:xfrm>
            <a:custGeom>
              <a:avLst/>
              <a:gdLst>
                <a:gd name="connsiteX0" fmla="*/ 16002 w 30289"/>
                <a:gd name="connsiteY0" fmla="*/ 0 h 28575"/>
                <a:gd name="connsiteX1" fmla="*/ 14288 w 30289"/>
                <a:gd name="connsiteY1" fmla="*/ 0 h 28575"/>
                <a:gd name="connsiteX2" fmla="*/ 0 w 30289"/>
                <a:gd name="connsiteY2" fmla="*/ 14288 h 28575"/>
                <a:gd name="connsiteX3" fmla="*/ 14288 w 30289"/>
                <a:gd name="connsiteY3" fmla="*/ 28575 h 28575"/>
                <a:gd name="connsiteX4" fmla="*/ 16002 w 30289"/>
                <a:gd name="connsiteY4" fmla="*/ 28575 h 28575"/>
                <a:gd name="connsiteX5" fmla="*/ 30289 w 30289"/>
                <a:gd name="connsiteY5" fmla="*/ 14288 h 28575"/>
                <a:gd name="connsiteX6" fmla="*/ 16002 w 30289"/>
                <a:gd name="connsiteY6" fmla="*/ 0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8575">
                  <a:moveTo>
                    <a:pt x="16002" y="0"/>
                  </a:moveTo>
                  <a:lnTo>
                    <a:pt x="14288" y="0"/>
                  </a:lnTo>
                  <a:cubicBezTo>
                    <a:pt x="6391" y="0"/>
                    <a:pt x="0" y="6391"/>
                    <a:pt x="0" y="14288"/>
                  </a:cubicBezTo>
                  <a:cubicBezTo>
                    <a:pt x="0" y="22184"/>
                    <a:pt x="6391" y="28575"/>
                    <a:pt x="14288" y="28575"/>
                  </a:cubicBezTo>
                  <a:lnTo>
                    <a:pt x="16002" y="28575"/>
                  </a:lnTo>
                  <a:cubicBezTo>
                    <a:pt x="23898" y="28575"/>
                    <a:pt x="30289" y="22184"/>
                    <a:pt x="30289" y="14288"/>
                  </a:cubicBezTo>
                  <a:cubicBezTo>
                    <a:pt x="30289" y="6391"/>
                    <a:pt x="23898" y="0"/>
                    <a:pt x="16002" y="0"/>
                  </a:cubicBezTo>
                  <a:close/>
                </a:path>
              </a:pathLst>
            </a:custGeom>
            <a:solidFill>
              <a:srgbClr val="CCCCCC"/>
            </a:solidFill>
            <a:ln w="9525" cap="flat">
              <a:noFill/>
              <a:prstDash val="solid"/>
              <a:miter/>
            </a:ln>
          </p:spPr>
          <p:txBody>
            <a:bodyPr rtlCol="0" anchor="ctr"/>
            <a:lstStyle/>
            <a:p>
              <a:endParaRPr lang="en-US"/>
            </a:p>
          </p:txBody>
        </p:sp>
        <p:sp>
          <p:nvSpPr>
            <p:cNvPr id="927" name="Freeform: Shape 926">
              <a:extLst>
                <a:ext uri="{FF2B5EF4-FFF2-40B4-BE49-F238E27FC236}">
                  <a16:creationId xmlns:a16="http://schemas.microsoft.com/office/drawing/2014/main" id="{3F5512FC-72AA-4FDD-8C95-F6FF1ADB00F1}"/>
                </a:ext>
              </a:extLst>
            </p:cNvPr>
            <p:cNvSpPr/>
            <p:nvPr/>
          </p:nvSpPr>
          <p:spPr>
            <a:xfrm>
              <a:off x="5773674" y="3961818"/>
              <a:ext cx="30289" cy="28575"/>
            </a:xfrm>
            <a:custGeom>
              <a:avLst/>
              <a:gdLst>
                <a:gd name="connsiteX0" fmla="*/ 16002 w 30289"/>
                <a:gd name="connsiteY0" fmla="*/ 0 h 28575"/>
                <a:gd name="connsiteX1" fmla="*/ 14288 w 30289"/>
                <a:gd name="connsiteY1" fmla="*/ 0 h 28575"/>
                <a:gd name="connsiteX2" fmla="*/ 0 w 30289"/>
                <a:gd name="connsiteY2" fmla="*/ 14288 h 28575"/>
                <a:gd name="connsiteX3" fmla="*/ 14288 w 30289"/>
                <a:gd name="connsiteY3" fmla="*/ 28575 h 28575"/>
                <a:gd name="connsiteX4" fmla="*/ 16002 w 30289"/>
                <a:gd name="connsiteY4" fmla="*/ 28575 h 28575"/>
                <a:gd name="connsiteX5" fmla="*/ 30289 w 30289"/>
                <a:gd name="connsiteY5" fmla="*/ 14288 h 28575"/>
                <a:gd name="connsiteX6" fmla="*/ 16002 w 30289"/>
                <a:gd name="connsiteY6" fmla="*/ 0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8575">
                  <a:moveTo>
                    <a:pt x="16002" y="0"/>
                  </a:moveTo>
                  <a:lnTo>
                    <a:pt x="14288" y="0"/>
                  </a:lnTo>
                  <a:cubicBezTo>
                    <a:pt x="6391" y="0"/>
                    <a:pt x="0" y="6391"/>
                    <a:pt x="0" y="14288"/>
                  </a:cubicBezTo>
                  <a:cubicBezTo>
                    <a:pt x="0" y="22184"/>
                    <a:pt x="6391" y="28575"/>
                    <a:pt x="14288" y="28575"/>
                  </a:cubicBezTo>
                  <a:lnTo>
                    <a:pt x="16002" y="28575"/>
                  </a:lnTo>
                  <a:cubicBezTo>
                    <a:pt x="23898" y="28575"/>
                    <a:pt x="30289" y="22184"/>
                    <a:pt x="30289" y="14288"/>
                  </a:cubicBezTo>
                  <a:cubicBezTo>
                    <a:pt x="30289" y="6391"/>
                    <a:pt x="23889" y="0"/>
                    <a:pt x="16002" y="0"/>
                  </a:cubicBezTo>
                  <a:close/>
                </a:path>
              </a:pathLst>
            </a:custGeom>
            <a:solidFill>
              <a:srgbClr val="CCCCCC"/>
            </a:solidFill>
            <a:ln w="9525" cap="flat">
              <a:noFill/>
              <a:prstDash val="solid"/>
              <a:miter/>
            </a:ln>
          </p:spPr>
          <p:txBody>
            <a:bodyPr rtlCol="0" anchor="ctr"/>
            <a:lstStyle/>
            <a:p>
              <a:endParaRPr lang="en-US"/>
            </a:p>
          </p:txBody>
        </p:sp>
        <p:sp>
          <p:nvSpPr>
            <p:cNvPr id="928" name="Freeform: Shape 927">
              <a:extLst>
                <a:ext uri="{FF2B5EF4-FFF2-40B4-BE49-F238E27FC236}">
                  <a16:creationId xmlns:a16="http://schemas.microsoft.com/office/drawing/2014/main" id="{D60BE470-0C68-4980-A52B-16EC77398C5D}"/>
                </a:ext>
              </a:extLst>
            </p:cNvPr>
            <p:cNvSpPr/>
            <p:nvPr/>
          </p:nvSpPr>
          <p:spPr>
            <a:xfrm>
              <a:off x="5539930" y="3961818"/>
              <a:ext cx="30289" cy="28575"/>
            </a:xfrm>
            <a:custGeom>
              <a:avLst/>
              <a:gdLst>
                <a:gd name="connsiteX0" fmla="*/ 16002 w 30289"/>
                <a:gd name="connsiteY0" fmla="*/ 0 h 28575"/>
                <a:gd name="connsiteX1" fmla="*/ 14288 w 30289"/>
                <a:gd name="connsiteY1" fmla="*/ 0 h 28575"/>
                <a:gd name="connsiteX2" fmla="*/ 0 w 30289"/>
                <a:gd name="connsiteY2" fmla="*/ 14288 h 28575"/>
                <a:gd name="connsiteX3" fmla="*/ 14288 w 30289"/>
                <a:gd name="connsiteY3" fmla="*/ 28575 h 28575"/>
                <a:gd name="connsiteX4" fmla="*/ 16002 w 30289"/>
                <a:gd name="connsiteY4" fmla="*/ 28575 h 28575"/>
                <a:gd name="connsiteX5" fmla="*/ 30290 w 30289"/>
                <a:gd name="connsiteY5" fmla="*/ 14288 h 28575"/>
                <a:gd name="connsiteX6" fmla="*/ 16002 w 30289"/>
                <a:gd name="connsiteY6" fmla="*/ 0 h 2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8575">
                  <a:moveTo>
                    <a:pt x="16002" y="0"/>
                  </a:moveTo>
                  <a:lnTo>
                    <a:pt x="14288" y="0"/>
                  </a:lnTo>
                  <a:cubicBezTo>
                    <a:pt x="6391" y="0"/>
                    <a:pt x="0" y="6391"/>
                    <a:pt x="0" y="14288"/>
                  </a:cubicBezTo>
                  <a:cubicBezTo>
                    <a:pt x="0" y="22184"/>
                    <a:pt x="6391" y="28575"/>
                    <a:pt x="14288" y="28575"/>
                  </a:cubicBezTo>
                  <a:lnTo>
                    <a:pt x="16002" y="28575"/>
                  </a:lnTo>
                  <a:cubicBezTo>
                    <a:pt x="23898" y="28575"/>
                    <a:pt x="30290" y="22184"/>
                    <a:pt x="30290" y="14288"/>
                  </a:cubicBezTo>
                  <a:cubicBezTo>
                    <a:pt x="30290" y="6391"/>
                    <a:pt x="23889" y="0"/>
                    <a:pt x="16002" y="0"/>
                  </a:cubicBezTo>
                  <a:close/>
                </a:path>
              </a:pathLst>
            </a:custGeom>
            <a:solidFill>
              <a:srgbClr val="CCCCCC"/>
            </a:solidFill>
            <a:ln w="9525" cap="flat">
              <a:noFill/>
              <a:prstDash val="solid"/>
              <a:miter/>
            </a:ln>
          </p:spPr>
          <p:txBody>
            <a:bodyPr rtlCol="0" anchor="ctr"/>
            <a:lstStyle/>
            <a:p>
              <a:endParaRPr lang="en-US"/>
            </a:p>
          </p:txBody>
        </p:sp>
        <p:sp>
          <p:nvSpPr>
            <p:cNvPr id="929" name="Freeform: Shape 928">
              <a:extLst>
                <a:ext uri="{FF2B5EF4-FFF2-40B4-BE49-F238E27FC236}">
                  <a16:creationId xmlns:a16="http://schemas.microsoft.com/office/drawing/2014/main" id="{8F330654-5B73-4D29-BB9F-BA90E623275C}"/>
                </a:ext>
              </a:extLst>
            </p:cNvPr>
            <p:cNvSpPr/>
            <p:nvPr/>
          </p:nvSpPr>
          <p:spPr>
            <a:xfrm>
              <a:off x="5462006" y="3961818"/>
              <a:ext cx="30289" cy="23945"/>
            </a:xfrm>
            <a:custGeom>
              <a:avLst/>
              <a:gdLst>
                <a:gd name="connsiteX0" fmla="*/ 16002 w 30289"/>
                <a:gd name="connsiteY0" fmla="*/ 0 h 23945"/>
                <a:gd name="connsiteX1" fmla="*/ 14288 w 30289"/>
                <a:gd name="connsiteY1" fmla="*/ 0 h 23945"/>
                <a:gd name="connsiteX2" fmla="*/ 0 w 30289"/>
                <a:gd name="connsiteY2" fmla="*/ 14288 h 23945"/>
                <a:gd name="connsiteX3" fmla="*/ 1038 w 30289"/>
                <a:gd name="connsiteY3" fmla="*/ 19565 h 23945"/>
                <a:gd name="connsiteX4" fmla="*/ 26470 w 30289"/>
                <a:gd name="connsiteY4" fmla="*/ 23946 h 23945"/>
                <a:gd name="connsiteX5" fmla="*/ 30290 w 30289"/>
                <a:gd name="connsiteY5" fmla="*/ 14278 h 23945"/>
                <a:gd name="connsiteX6" fmla="*/ 16002 w 30289"/>
                <a:gd name="connsiteY6" fmla="*/ 0 h 23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89" h="23945">
                  <a:moveTo>
                    <a:pt x="16002" y="0"/>
                  </a:moveTo>
                  <a:lnTo>
                    <a:pt x="14288" y="0"/>
                  </a:lnTo>
                  <a:cubicBezTo>
                    <a:pt x="6391" y="0"/>
                    <a:pt x="0" y="6391"/>
                    <a:pt x="0" y="14288"/>
                  </a:cubicBezTo>
                  <a:cubicBezTo>
                    <a:pt x="0" y="16155"/>
                    <a:pt x="381" y="17936"/>
                    <a:pt x="1038" y="19565"/>
                  </a:cubicBezTo>
                  <a:cubicBezTo>
                    <a:pt x="9477" y="21127"/>
                    <a:pt x="17964" y="22574"/>
                    <a:pt x="26470" y="23946"/>
                  </a:cubicBezTo>
                  <a:cubicBezTo>
                    <a:pt x="28823" y="21403"/>
                    <a:pt x="30290" y="18021"/>
                    <a:pt x="30290" y="14278"/>
                  </a:cubicBezTo>
                  <a:cubicBezTo>
                    <a:pt x="30290" y="6401"/>
                    <a:pt x="23898" y="0"/>
                    <a:pt x="16002" y="0"/>
                  </a:cubicBezTo>
                  <a:close/>
                </a:path>
              </a:pathLst>
            </a:custGeom>
            <a:solidFill>
              <a:srgbClr val="CCCCCC"/>
            </a:solidFill>
            <a:ln w="9525" cap="flat">
              <a:noFill/>
              <a:prstDash val="solid"/>
              <a:miter/>
            </a:ln>
          </p:spPr>
          <p:txBody>
            <a:bodyPr rtlCol="0" anchor="ctr"/>
            <a:lstStyle/>
            <a:p>
              <a:endParaRPr lang="en-US"/>
            </a:p>
          </p:txBody>
        </p:sp>
      </p:grpSp>
      <p:sp>
        <p:nvSpPr>
          <p:cNvPr id="6" name="TextBox 5">
            <a:extLst>
              <a:ext uri="{FF2B5EF4-FFF2-40B4-BE49-F238E27FC236}">
                <a16:creationId xmlns:a16="http://schemas.microsoft.com/office/drawing/2014/main" id="{F6FE9FB3-4C65-427F-9164-EC41280B95A5}"/>
              </a:ext>
            </a:extLst>
          </p:cNvPr>
          <p:cNvSpPr txBox="1"/>
          <p:nvPr/>
        </p:nvSpPr>
        <p:spPr>
          <a:xfrm>
            <a:off x="2677439" y="2501880"/>
            <a:ext cx="6837129" cy="1523494"/>
          </a:xfrm>
          <a:prstGeom prst="rect">
            <a:avLst/>
          </a:prstGeom>
          <a:noFill/>
        </p:spPr>
        <p:txBody>
          <a:bodyPr wrap="none" rtlCol="0">
            <a:spAutoFit/>
          </a:bodyPr>
          <a:lstStyle/>
          <a:p>
            <a:pPr algn="ctr"/>
            <a:r>
              <a:rPr lang="en-US" sz="9300" b="1">
                <a:solidFill>
                  <a:schemeClr val="bg1"/>
                </a:solidFill>
                <a:latin typeface="Montserrat" panose="00000500000000000000" pitchFamily="2" charset="0"/>
                <a:ea typeface="Roboto Slab" pitchFamily="2" charset="0"/>
              </a:rPr>
              <a:t>Thank You</a:t>
            </a:r>
            <a:endParaRPr lang="en-US" sz="9300" b="1" dirty="0">
              <a:solidFill>
                <a:schemeClr val="bg1"/>
              </a:solidFill>
              <a:latin typeface="Montserrat" panose="00000500000000000000" pitchFamily="2" charset="0"/>
              <a:ea typeface="Roboto Slab" pitchFamily="2" charset="0"/>
            </a:endParaRPr>
          </a:p>
        </p:txBody>
      </p:sp>
      <p:sp>
        <p:nvSpPr>
          <p:cNvPr id="7" name="TextBox 6">
            <a:extLst>
              <a:ext uri="{FF2B5EF4-FFF2-40B4-BE49-F238E27FC236}">
                <a16:creationId xmlns:a16="http://schemas.microsoft.com/office/drawing/2014/main" id="{DDF1E8D3-D0FE-4517-8F60-E4C2FB70FA11}"/>
              </a:ext>
            </a:extLst>
          </p:cNvPr>
          <p:cNvSpPr txBox="1"/>
          <p:nvPr/>
        </p:nvSpPr>
        <p:spPr>
          <a:xfrm>
            <a:off x="3427588" y="3851392"/>
            <a:ext cx="5397631" cy="307777"/>
          </a:xfrm>
          <a:prstGeom prst="rect">
            <a:avLst/>
          </a:prstGeom>
          <a:noFill/>
        </p:spPr>
        <p:txBody>
          <a:bodyPr wrap="square" rtlCol="0">
            <a:spAutoFit/>
          </a:bodyPr>
          <a:lstStyle/>
          <a:p>
            <a:pPr algn="ctr"/>
            <a:r>
              <a:rPr lang="en-US" sz="1400" spc="350">
                <a:solidFill>
                  <a:schemeClr val="bg1"/>
                </a:solidFill>
                <a:latin typeface="Montserrat SemiBold" panose="00000700000000000000" pitchFamily="2" charset="0"/>
                <a:ea typeface="Roboto Slab" pitchFamily="2" charset="0"/>
              </a:rPr>
              <a:t>THANKS FOR YOUR ATTENTION</a:t>
            </a:r>
            <a:endParaRPr lang="en-US" sz="1400" spc="350" dirty="0">
              <a:solidFill>
                <a:schemeClr val="bg1"/>
              </a:solidFill>
              <a:latin typeface="Montserrat SemiBold" panose="00000700000000000000" pitchFamily="2" charset="0"/>
              <a:ea typeface="Roboto Slab" pitchFamily="2" charset="0"/>
            </a:endParaRPr>
          </a:p>
        </p:txBody>
      </p:sp>
      <p:grpSp>
        <p:nvGrpSpPr>
          <p:cNvPr id="9" name="Group 8">
            <a:extLst>
              <a:ext uri="{FF2B5EF4-FFF2-40B4-BE49-F238E27FC236}">
                <a16:creationId xmlns:a16="http://schemas.microsoft.com/office/drawing/2014/main" id="{F057F9D2-AECD-4C8A-964E-8506A993D2AC}"/>
              </a:ext>
            </a:extLst>
          </p:cNvPr>
          <p:cNvGrpSpPr/>
          <p:nvPr/>
        </p:nvGrpSpPr>
        <p:grpSpPr>
          <a:xfrm>
            <a:off x="345953" y="260916"/>
            <a:ext cx="1185457" cy="369332"/>
            <a:chOff x="345953" y="260916"/>
            <a:chExt cx="1185457" cy="369332"/>
          </a:xfrm>
        </p:grpSpPr>
        <p:sp>
          <p:nvSpPr>
            <p:cNvPr id="10" name="TextBox 9">
              <a:extLst>
                <a:ext uri="{FF2B5EF4-FFF2-40B4-BE49-F238E27FC236}">
                  <a16:creationId xmlns:a16="http://schemas.microsoft.com/office/drawing/2014/main" id="{A43D36C0-BC84-441A-B595-5122273646C2}"/>
                </a:ext>
              </a:extLst>
            </p:cNvPr>
            <p:cNvSpPr txBox="1"/>
            <p:nvPr/>
          </p:nvSpPr>
          <p:spPr>
            <a:xfrm>
              <a:off x="345953" y="260916"/>
              <a:ext cx="1185457" cy="369332"/>
            </a:xfrm>
            <a:prstGeom prst="rect">
              <a:avLst/>
            </a:prstGeom>
            <a:noFill/>
          </p:spPr>
          <p:txBody>
            <a:bodyPr wrap="square" rtlCol="0">
              <a:spAutoFit/>
            </a:bodyPr>
            <a:lstStyle/>
            <a:p>
              <a:r>
                <a:rPr lang="en-US" b="1">
                  <a:solidFill>
                    <a:schemeClr val="bg1"/>
                  </a:solidFill>
                  <a:latin typeface="Montserrat" panose="00000500000000000000" pitchFamily="2" charset="0"/>
                  <a:ea typeface="Roboto Slab" pitchFamily="2" charset="0"/>
                </a:rPr>
                <a:t>Eduvera</a:t>
              </a:r>
              <a:endParaRPr lang="en-US" b="1" dirty="0">
                <a:solidFill>
                  <a:schemeClr val="bg1"/>
                </a:solidFill>
                <a:latin typeface="Montserrat" panose="00000500000000000000" pitchFamily="2" charset="0"/>
                <a:ea typeface="Roboto Slab" pitchFamily="2" charset="0"/>
              </a:endParaRPr>
            </a:p>
          </p:txBody>
        </p:sp>
        <p:grpSp>
          <p:nvGrpSpPr>
            <p:cNvPr id="11" name="Group 10">
              <a:extLst>
                <a:ext uri="{FF2B5EF4-FFF2-40B4-BE49-F238E27FC236}">
                  <a16:creationId xmlns:a16="http://schemas.microsoft.com/office/drawing/2014/main" id="{DFB7FFA2-E226-4D59-9861-46650C4F2430}"/>
                </a:ext>
              </a:extLst>
            </p:cNvPr>
            <p:cNvGrpSpPr/>
            <p:nvPr/>
          </p:nvGrpSpPr>
          <p:grpSpPr>
            <a:xfrm>
              <a:off x="1271607" y="263297"/>
              <a:ext cx="177972" cy="97966"/>
              <a:chOff x="5827802" y="2188004"/>
              <a:chExt cx="725404" cy="399306"/>
            </a:xfrm>
          </p:grpSpPr>
          <p:sp>
            <p:nvSpPr>
              <p:cNvPr id="12" name="Graphic 4" descr="Graduation cap with solid fill">
                <a:extLst>
                  <a:ext uri="{FF2B5EF4-FFF2-40B4-BE49-F238E27FC236}">
                    <a16:creationId xmlns:a16="http://schemas.microsoft.com/office/drawing/2014/main" id="{C25628F9-9339-4A13-B85E-44DC6CBFB481}"/>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chemeClr val="bg1"/>
              </a:solidFill>
              <a:ln w="8235" cap="flat">
                <a:noFill/>
                <a:prstDash val="solid"/>
                <a:miter/>
              </a:ln>
            </p:spPr>
            <p:txBody>
              <a:bodyPr rtlCol="0" anchor="ctr"/>
              <a:lstStyle/>
              <a:p>
                <a:endParaRPr lang="en-US"/>
              </a:p>
            </p:txBody>
          </p:sp>
          <p:sp>
            <p:nvSpPr>
              <p:cNvPr id="13" name="Graphic 4" descr="Graduation cap with solid fill">
                <a:extLst>
                  <a:ext uri="{FF2B5EF4-FFF2-40B4-BE49-F238E27FC236}">
                    <a16:creationId xmlns:a16="http://schemas.microsoft.com/office/drawing/2014/main" id="{E65CA724-667E-48EE-B624-E54E9BB42369}"/>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chemeClr val="bg1"/>
              </a:solidFill>
              <a:ln w="8235" cap="flat">
                <a:noFill/>
                <a:prstDash val="solid"/>
                <a:miter/>
              </a:ln>
            </p:spPr>
            <p:txBody>
              <a:bodyPr rtlCol="0" anchor="ctr"/>
              <a:lstStyle/>
              <a:p>
                <a:endParaRPr lang="en-US"/>
              </a:p>
            </p:txBody>
          </p:sp>
        </p:grpSp>
      </p:grpSp>
      <p:sp>
        <p:nvSpPr>
          <p:cNvPr id="14" name="TextBox 13">
            <a:extLst>
              <a:ext uri="{FF2B5EF4-FFF2-40B4-BE49-F238E27FC236}">
                <a16:creationId xmlns:a16="http://schemas.microsoft.com/office/drawing/2014/main" id="{7464D8C4-3113-4D8B-A61B-7B41D8A2F384}"/>
              </a:ext>
            </a:extLst>
          </p:cNvPr>
          <p:cNvSpPr txBox="1"/>
          <p:nvPr/>
        </p:nvSpPr>
        <p:spPr>
          <a:xfrm>
            <a:off x="10363530" y="6392967"/>
            <a:ext cx="1574470" cy="276999"/>
          </a:xfrm>
          <a:prstGeom prst="rect">
            <a:avLst/>
          </a:prstGeom>
          <a:noFill/>
        </p:spPr>
        <p:txBody>
          <a:bodyPr wrap="none" rtlCol="0">
            <a:spAutoFit/>
          </a:bodyPr>
          <a:lstStyle/>
          <a:p>
            <a:pPr algn="r"/>
            <a:r>
              <a:rPr lang="en-US" sz="1200">
                <a:solidFill>
                  <a:schemeClr val="bg1"/>
                </a:solidFill>
                <a:latin typeface="Work Sans" pitchFamily="2" charset="0"/>
                <a:ea typeface="Roboto Slab" pitchFamily="2" charset="0"/>
              </a:rPr>
              <a:t>www.eduvera.</a:t>
            </a:r>
            <a:r>
              <a:rPr lang="en-US" sz="1200" dirty="0">
                <a:solidFill>
                  <a:schemeClr val="bg1"/>
                </a:solidFill>
                <a:latin typeface="Work Sans" pitchFamily="2" charset="0"/>
                <a:ea typeface="Roboto Slab" pitchFamily="2" charset="0"/>
              </a:rPr>
              <a:t>com</a:t>
            </a:r>
          </a:p>
        </p:txBody>
      </p:sp>
      <p:sp>
        <p:nvSpPr>
          <p:cNvPr id="15" name="TextBox 14">
            <a:extLst>
              <a:ext uri="{FF2B5EF4-FFF2-40B4-BE49-F238E27FC236}">
                <a16:creationId xmlns:a16="http://schemas.microsoft.com/office/drawing/2014/main" id="{5BC70518-96A9-449C-AC1A-8AFC184D9F00}"/>
              </a:ext>
            </a:extLst>
          </p:cNvPr>
          <p:cNvSpPr txBox="1"/>
          <p:nvPr/>
        </p:nvSpPr>
        <p:spPr>
          <a:xfrm>
            <a:off x="348863" y="6392966"/>
            <a:ext cx="987771" cy="276999"/>
          </a:xfrm>
          <a:prstGeom prst="rect">
            <a:avLst/>
          </a:prstGeom>
          <a:noFill/>
        </p:spPr>
        <p:txBody>
          <a:bodyPr wrap="none" rtlCol="0">
            <a:spAutoFit/>
          </a:bodyPr>
          <a:lstStyle/>
          <a:p>
            <a:r>
              <a:rPr lang="en-US" sz="1200" dirty="0">
                <a:solidFill>
                  <a:schemeClr val="bg1"/>
                </a:solidFill>
                <a:latin typeface="Work Sans" pitchFamily="2" charset="0"/>
                <a:ea typeface="Roboto Slab" pitchFamily="2" charset="0"/>
              </a:rPr>
              <a:t>sub1studio</a:t>
            </a:r>
          </a:p>
        </p:txBody>
      </p:sp>
      <p:grpSp>
        <p:nvGrpSpPr>
          <p:cNvPr id="16" name="Group 15">
            <a:extLst>
              <a:ext uri="{FF2B5EF4-FFF2-40B4-BE49-F238E27FC236}">
                <a16:creationId xmlns:a16="http://schemas.microsoft.com/office/drawing/2014/main" id="{1E945A39-E196-4BD6-8CA1-931E8D85D87F}"/>
              </a:ext>
            </a:extLst>
          </p:cNvPr>
          <p:cNvGrpSpPr/>
          <p:nvPr/>
        </p:nvGrpSpPr>
        <p:grpSpPr>
          <a:xfrm flipH="1">
            <a:off x="11568674" y="296222"/>
            <a:ext cx="274320" cy="198634"/>
            <a:chOff x="3721100" y="1200150"/>
            <a:chExt cx="353961" cy="256307"/>
          </a:xfrm>
          <a:solidFill>
            <a:schemeClr val="bg1"/>
          </a:solidFill>
        </p:grpSpPr>
        <p:sp>
          <p:nvSpPr>
            <p:cNvPr id="17" name="Rectangle 16">
              <a:extLst>
                <a:ext uri="{FF2B5EF4-FFF2-40B4-BE49-F238E27FC236}">
                  <a16:creationId xmlns:a16="http://schemas.microsoft.com/office/drawing/2014/main" id="{84067C82-23DC-412B-9F54-EEC8FE243B8C}"/>
                </a:ext>
              </a:extLst>
            </p:cNvPr>
            <p:cNvSpPr/>
            <p:nvPr/>
          </p:nvSpPr>
          <p:spPr>
            <a:xfrm>
              <a:off x="3721100" y="1200150"/>
              <a:ext cx="353961" cy="471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C60B962-FE5E-45F6-92E9-497EBA1721D8}"/>
                </a:ext>
              </a:extLst>
            </p:cNvPr>
            <p:cNvSpPr/>
            <p:nvPr/>
          </p:nvSpPr>
          <p:spPr>
            <a:xfrm>
              <a:off x="3721100" y="1305957"/>
              <a:ext cx="235974" cy="4719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86E1135-EF3F-4C7E-AB49-B96697898037}"/>
                </a:ext>
              </a:extLst>
            </p:cNvPr>
            <p:cNvSpPr/>
            <p:nvPr/>
          </p:nvSpPr>
          <p:spPr>
            <a:xfrm>
              <a:off x="3721100" y="1409261"/>
              <a:ext cx="117987" cy="4719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Graphic 22" descr="Assorted circles">
            <a:extLst>
              <a:ext uri="{FF2B5EF4-FFF2-40B4-BE49-F238E27FC236}">
                <a16:creationId xmlns:a16="http://schemas.microsoft.com/office/drawing/2014/main" id="{4151FB61-417A-4233-9826-DA88237C0050}"/>
              </a:ext>
            </a:extLst>
          </p:cNvPr>
          <p:cNvSpPr/>
          <p:nvPr/>
        </p:nvSpPr>
        <p:spPr>
          <a:xfrm>
            <a:off x="9414073" y="3390607"/>
            <a:ext cx="285740" cy="285740"/>
          </a:xfrm>
          <a:custGeom>
            <a:avLst/>
            <a:gdLst>
              <a:gd name="connsiteX0" fmla="*/ 147485 w 285740"/>
              <a:gd name="connsiteY0" fmla="*/ 285740 h 285740"/>
              <a:gd name="connsiteX1" fmla="*/ 138255 w 285740"/>
              <a:gd name="connsiteY1" fmla="*/ 285740 h 285740"/>
              <a:gd name="connsiteX2" fmla="*/ 0 w 285740"/>
              <a:gd name="connsiteY2" fmla="*/ 147485 h 285740"/>
              <a:gd name="connsiteX3" fmla="*/ 0 w 285740"/>
              <a:gd name="connsiteY3" fmla="*/ 138255 h 285740"/>
              <a:gd name="connsiteX4" fmla="*/ 138255 w 285740"/>
              <a:gd name="connsiteY4" fmla="*/ 0 h 285740"/>
              <a:gd name="connsiteX5" fmla="*/ 147485 w 285740"/>
              <a:gd name="connsiteY5" fmla="*/ 0 h 285740"/>
              <a:gd name="connsiteX6" fmla="*/ 285740 w 285740"/>
              <a:gd name="connsiteY6" fmla="*/ 138255 h 285740"/>
              <a:gd name="connsiteX7" fmla="*/ 285740 w 285740"/>
              <a:gd name="connsiteY7" fmla="*/ 147485 h 285740"/>
              <a:gd name="connsiteX8" fmla="*/ 147485 w 285740"/>
              <a:gd name="connsiteY8" fmla="*/ 285740 h 285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740" h="285740">
                <a:moveTo>
                  <a:pt x="147485" y="285740"/>
                </a:moveTo>
                <a:lnTo>
                  <a:pt x="138255" y="285740"/>
                </a:lnTo>
                <a:cubicBezTo>
                  <a:pt x="61893" y="285740"/>
                  <a:pt x="0" y="223838"/>
                  <a:pt x="0" y="147485"/>
                </a:cubicBezTo>
                <a:lnTo>
                  <a:pt x="0" y="138255"/>
                </a:lnTo>
                <a:cubicBezTo>
                  <a:pt x="0" y="61893"/>
                  <a:pt x="61903" y="0"/>
                  <a:pt x="138255" y="0"/>
                </a:cubicBezTo>
                <a:lnTo>
                  <a:pt x="147485" y="0"/>
                </a:lnTo>
                <a:cubicBezTo>
                  <a:pt x="223847" y="0"/>
                  <a:pt x="285740" y="61903"/>
                  <a:pt x="285740" y="138255"/>
                </a:cubicBezTo>
                <a:lnTo>
                  <a:pt x="285740" y="147485"/>
                </a:lnTo>
                <a:cubicBezTo>
                  <a:pt x="285740" y="223838"/>
                  <a:pt x="223838" y="285740"/>
                  <a:pt x="147485" y="285740"/>
                </a:cubicBezTo>
                <a:close/>
              </a:path>
            </a:pathLst>
          </a:custGeom>
          <a:solidFill>
            <a:schemeClr val="accent4"/>
          </a:solidFill>
          <a:ln w="9525" cap="flat">
            <a:noFill/>
            <a:prstDash val="solid"/>
            <a:miter/>
          </a:ln>
        </p:spPr>
        <p:txBody>
          <a:bodyPr rtlCol="0" anchor="ctr"/>
          <a:lstStyle/>
          <a:p>
            <a:endParaRPr lang="en-US"/>
          </a:p>
        </p:txBody>
      </p:sp>
      <p:sp>
        <p:nvSpPr>
          <p:cNvPr id="930" name="Oval 929">
            <a:extLst>
              <a:ext uri="{FF2B5EF4-FFF2-40B4-BE49-F238E27FC236}">
                <a16:creationId xmlns:a16="http://schemas.microsoft.com/office/drawing/2014/main" id="{369B5DA2-7E35-40B8-9A54-17AF64F18269}"/>
              </a:ext>
            </a:extLst>
          </p:cNvPr>
          <p:cNvSpPr/>
          <p:nvPr/>
        </p:nvSpPr>
        <p:spPr>
          <a:xfrm>
            <a:off x="8201019" y="2509012"/>
            <a:ext cx="182880" cy="182880"/>
          </a:xfrm>
          <a:prstGeom prst="ellipse">
            <a:avLst/>
          </a:prstGeom>
          <a:noFill/>
          <a:ln w="38100">
            <a:solidFill>
              <a:srgbClr val="ED8A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1" name="Oval 930">
            <a:extLst>
              <a:ext uri="{FF2B5EF4-FFF2-40B4-BE49-F238E27FC236}">
                <a16:creationId xmlns:a16="http://schemas.microsoft.com/office/drawing/2014/main" id="{AD55074F-0EA1-42BE-B32B-B0063FE4E27F}"/>
              </a:ext>
            </a:extLst>
          </p:cNvPr>
          <p:cNvSpPr/>
          <p:nvPr/>
        </p:nvSpPr>
        <p:spPr>
          <a:xfrm>
            <a:off x="3427588" y="3913840"/>
            <a:ext cx="291303" cy="291303"/>
          </a:xfrm>
          <a:prstGeom prst="ellipse">
            <a:avLst/>
          </a:prstGeom>
          <a:noFill/>
          <a:ln w="50800">
            <a:solidFill>
              <a:srgbClr val="FEDFC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931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B0BF193B-213C-4592-89EA-B0C3539494B0}"/>
              </a:ext>
            </a:extLst>
          </p:cNvPr>
          <p:cNvSpPr>
            <a:spLocks noGrp="1"/>
          </p:cNvSpPr>
          <p:nvPr>
            <p:ph type="pic" sz="quarter" idx="10"/>
          </p:nvPr>
        </p:nvSpPr>
        <p:spPr/>
      </p:sp>
      <p:grpSp>
        <p:nvGrpSpPr>
          <p:cNvPr id="2" name="Group 1">
            <a:extLst>
              <a:ext uri="{FF2B5EF4-FFF2-40B4-BE49-F238E27FC236}">
                <a16:creationId xmlns:a16="http://schemas.microsoft.com/office/drawing/2014/main" id="{72D5B67A-105D-4018-9526-714518841472}"/>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891E35FF-DBB3-4E61-82A5-4A2D7ABE63BE}"/>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96FCB622-EB4D-4162-8879-C47A04533AFF}"/>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41EA6E90-2340-459A-B7B5-6A185CB5CFFA}"/>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D62EBF7B-AE36-4EF9-A6F6-65D50F0FB0A6}"/>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7" name="TextBox 6">
            <a:extLst>
              <a:ext uri="{FF2B5EF4-FFF2-40B4-BE49-F238E27FC236}">
                <a16:creationId xmlns:a16="http://schemas.microsoft.com/office/drawing/2014/main" id="{1C69814E-B4B0-4DDA-BB44-37B60F8F35E1}"/>
              </a:ext>
            </a:extLst>
          </p:cNvPr>
          <p:cNvSpPr txBox="1"/>
          <p:nvPr/>
        </p:nvSpPr>
        <p:spPr>
          <a:xfrm>
            <a:off x="1544251" y="3093585"/>
            <a:ext cx="4765860" cy="1074590"/>
          </a:xfrm>
          <a:prstGeom prst="rect">
            <a:avLst/>
          </a:prstGeom>
          <a:noFill/>
        </p:spPr>
        <p:txBody>
          <a:bodyPr wrap="square" rtlCol="0">
            <a:spAutoFit/>
          </a:bodyPr>
          <a:lstStyle/>
          <a:p>
            <a:pPr algn="just">
              <a:lnSpc>
                <a:spcPct val="150000"/>
              </a:lnSpc>
            </a:pPr>
            <a:r>
              <a:rPr lang="en-US" sz="1100" dirty="0">
                <a:solidFill>
                  <a:schemeClr val="tx1">
                    <a:lumMod val="50000"/>
                    <a:lumOff val="50000"/>
                  </a:schemeClr>
                </a:solidFill>
                <a:latin typeface="Lato" panose="020F0502020204030203" pitchFamily="34" charset="0"/>
              </a:rPr>
              <a:t>Lorem ipsum dolor sit </a:t>
            </a:r>
            <a:r>
              <a:rPr lang="en-US" sz="1100" dirty="0" err="1">
                <a:solidFill>
                  <a:schemeClr val="tx1">
                    <a:lumMod val="50000"/>
                    <a:lumOff val="50000"/>
                  </a:schemeClr>
                </a:solidFill>
                <a:latin typeface="Lato" panose="020F0502020204030203" pitchFamily="34" charset="0"/>
              </a:rPr>
              <a:t>amet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consectetur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adipiscing</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elit</a:t>
            </a:r>
            <a:r>
              <a:rPr lang="en-US" sz="1100" dirty="0">
                <a:solidFill>
                  <a:schemeClr val="tx1">
                    <a:lumMod val="50000"/>
                    <a:lumOff val="50000"/>
                  </a:schemeClr>
                </a:solidFill>
                <a:latin typeface="Lato" panose="020F0502020204030203" pitchFamily="34" charset="0"/>
              </a:rPr>
              <a:t>, sed do </a:t>
            </a:r>
            <a:r>
              <a:rPr lang="en-US" sz="1100" dirty="0" err="1">
                <a:solidFill>
                  <a:schemeClr val="tx1">
                    <a:lumMod val="50000"/>
                    <a:lumOff val="50000"/>
                  </a:schemeClr>
                </a:solidFill>
                <a:latin typeface="Lato" panose="020F0502020204030203" pitchFamily="34" charset="0"/>
              </a:rPr>
              <a:t>eiusmod</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tempor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incididunt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labore</a:t>
            </a:r>
            <a:r>
              <a:rPr lang="en-US" sz="1100" dirty="0">
                <a:solidFill>
                  <a:schemeClr val="tx1">
                    <a:lumMod val="50000"/>
                    <a:lumOff val="50000"/>
                  </a:schemeClr>
                </a:solidFill>
                <a:latin typeface="Lato" panose="020F0502020204030203" pitchFamily="34" charset="0"/>
              </a:rPr>
              <a:t> et dolore magna </a:t>
            </a:r>
            <a:r>
              <a:rPr lang="en-US" sz="1100" dirty="0" err="1">
                <a:solidFill>
                  <a:schemeClr val="tx1">
                    <a:lumMod val="50000"/>
                    <a:lumOff val="50000"/>
                  </a:schemeClr>
                </a:solidFill>
                <a:latin typeface="Lato" panose="020F0502020204030203" pitchFamily="34" charset="0"/>
              </a:rPr>
              <a:t>aliqua</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Suspendisse</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potenti</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nullam</a:t>
            </a:r>
            <a:r>
              <a:rPr lang="en-US" sz="1100" dirty="0">
                <a:solidFill>
                  <a:schemeClr val="tx1">
                    <a:lumMod val="50000"/>
                    <a:lumOff val="50000"/>
                  </a:schemeClr>
                </a:solidFill>
                <a:latin typeface="Lato" panose="020F0502020204030203" pitchFamily="34" charset="0"/>
              </a:rPr>
              <a:t> ac </a:t>
            </a:r>
            <a:r>
              <a:rPr lang="en-US" sz="1100" dirty="0" err="1">
                <a:solidFill>
                  <a:schemeClr val="tx1">
                    <a:lumMod val="50000"/>
                    <a:lumOff val="50000"/>
                  </a:schemeClr>
                </a:solidFill>
                <a:latin typeface="Lato" panose="020F0502020204030203" pitchFamily="34" charset="0"/>
              </a:rPr>
              <a:t>tortor</a:t>
            </a:r>
            <a:r>
              <a:rPr lang="en-US" sz="1100" dirty="0">
                <a:solidFill>
                  <a:schemeClr val="tx1">
                    <a:lumMod val="50000"/>
                    <a:lumOff val="50000"/>
                  </a:schemeClr>
                </a:solidFill>
                <a:latin typeface="Lato" panose="020F0502020204030203" pitchFamily="34" charset="0"/>
              </a:rPr>
              <a:t> vitae </a:t>
            </a:r>
            <a:r>
              <a:rPr lang="en-US" sz="1100" dirty="0" err="1">
                <a:solidFill>
                  <a:schemeClr val="tx1">
                    <a:lumMod val="50000"/>
                    <a:lumOff val="50000"/>
                  </a:schemeClr>
                </a:solidFill>
                <a:latin typeface="Lato" panose="020F0502020204030203" pitchFamily="34" charset="0"/>
              </a:rPr>
              <a:t>purus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faucibus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ornare</a:t>
            </a:r>
            <a:r>
              <a:rPr lang="en-US" sz="1100" dirty="0">
                <a:solidFill>
                  <a:schemeClr val="tx1">
                    <a:lumMod val="50000"/>
                    <a:lumOff val="50000"/>
                  </a:schemeClr>
                </a:solidFill>
                <a:latin typeface="Lato" panose="020F0502020204030203" pitchFamily="34" charset="0"/>
              </a:rPr>
              <a:t>. Tellus </a:t>
            </a:r>
            <a:r>
              <a:rPr lang="en-US" sz="1100" dirty="0" err="1">
                <a:solidFill>
                  <a:schemeClr val="tx1">
                    <a:lumMod val="50000"/>
                    <a:lumOff val="50000"/>
                  </a:schemeClr>
                </a:solidFill>
                <a:latin typeface="Lato" panose="020F0502020204030203" pitchFamily="34" charset="0"/>
              </a:rPr>
              <a:t>elementum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sagittis</a:t>
            </a:r>
            <a:r>
              <a:rPr lang="en-US" sz="1100" dirty="0">
                <a:solidFill>
                  <a:schemeClr val="tx1">
                    <a:lumMod val="50000"/>
                    <a:lumOff val="50000"/>
                  </a:schemeClr>
                </a:solidFill>
                <a:latin typeface="Lato" panose="020F0502020204030203" pitchFamily="34" charset="0"/>
              </a:rPr>
              <a:t> </a:t>
            </a:r>
            <a:r>
              <a:rPr lang="en-US" sz="1100">
                <a:solidFill>
                  <a:schemeClr val="tx1">
                    <a:lumMod val="50000"/>
                    <a:lumOff val="50000"/>
                  </a:schemeClr>
                </a:solidFill>
                <a:latin typeface="Lato" panose="020F0502020204030203" pitchFamily="34" charset="0"/>
              </a:rPr>
              <a:t>vitae condimentum id venenatis mattis ullamcorper velit sed. </a:t>
            </a:r>
            <a:endParaRPr lang="en-US" sz="1100" dirty="0">
              <a:solidFill>
                <a:schemeClr val="tx1">
                  <a:lumMod val="50000"/>
                  <a:lumOff val="50000"/>
                </a:schemeClr>
              </a:solidFill>
              <a:latin typeface="Lato" panose="020F0502020204030203" pitchFamily="34" charset="0"/>
            </a:endParaRPr>
          </a:p>
        </p:txBody>
      </p:sp>
      <p:sp>
        <p:nvSpPr>
          <p:cNvPr id="8" name="TextBox 7">
            <a:extLst>
              <a:ext uri="{FF2B5EF4-FFF2-40B4-BE49-F238E27FC236}">
                <a16:creationId xmlns:a16="http://schemas.microsoft.com/office/drawing/2014/main" id="{09A9D390-0B08-4941-8158-F9553BE87D20}"/>
              </a:ext>
            </a:extLst>
          </p:cNvPr>
          <p:cNvSpPr txBox="1"/>
          <p:nvPr/>
        </p:nvSpPr>
        <p:spPr>
          <a:xfrm>
            <a:off x="1544250" y="4595153"/>
            <a:ext cx="4765860" cy="826316"/>
          </a:xfrm>
          <a:prstGeom prst="rect">
            <a:avLst/>
          </a:prstGeom>
          <a:noFill/>
        </p:spPr>
        <p:txBody>
          <a:bodyPr wrap="square" rtlCol="0">
            <a:spAutoFit/>
          </a:bodyPr>
          <a:lstStyle/>
          <a:p>
            <a:pPr algn="just">
              <a:lnSpc>
                <a:spcPct val="150000"/>
              </a:lnSpc>
            </a:pPr>
            <a:r>
              <a:rPr lang="en-US" sz="1100" dirty="0" err="1">
                <a:solidFill>
                  <a:schemeClr val="tx1">
                    <a:lumMod val="50000"/>
                    <a:lumOff val="50000"/>
                  </a:schemeClr>
                </a:solidFill>
                <a:latin typeface="Lato" panose="020F0502020204030203" pitchFamily="34" charset="0"/>
              </a:rPr>
              <a:t>Lectus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proin</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nibh</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nisl</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condimentum</a:t>
            </a:r>
            <a:r>
              <a:rPr lang="en-US" sz="1100" dirty="0">
                <a:solidFill>
                  <a:schemeClr val="tx1">
                    <a:lumMod val="50000"/>
                    <a:lumOff val="50000"/>
                  </a:schemeClr>
                </a:solidFill>
                <a:latin typeface="Lato" panose="020F0502020204030203" pitchFamily="34" charset="0"/>
              </a:rPr>
              <a:t> id </a:t>
            </a:r>
            <a:r>
              <a:rPr lang="en-US" sz="1100" dirty="0" err="1">
                <a:solidFill>
                  <a:schemeClr val="tx1">
                    <a:lumMod val="50000"/>
                    <a:lumOff val="50000"/>
                  </a:schemeClr>
                </a:solidFill>
                <a:latin typeface="Lato" panose="020F0502020204030203" pitchFamily="34" charset="0"/>
              </a:rPr>
              <a:t>venenatis</a:t>
            </a:r>
            <a:r>
              <a:rPr lang="en-US" sz="1100" dirty="0">
                <a:solidFill>
                  <a:schemeClr val="tx1">
                    <a:lumMod val="50000"/>
                    <a:lumOff val="50000"/>
                  </a:schemeClr>
                </a:solidFill>
                <a:latin typeface="Lato" panose="020F0502020204030203" pitchFamily="34" charset="0"/>
              </a:rPr>
              <a:t> a </a:t>
            </a:r>
            <a:r>
              <a:rPr lang="en-US" sz="1100" dirty="0" err="1">
                <a:solidFill>
                  <a:schemeClr val="tx1">
                    <a:lumMod val="50000"/>
                    <a:lumOff val="50000"/>
                  </a:schemeClr>
                </a:solidFill>
                <a:latin typeface="Lato" panose="020F0502020204030203" pitchFamily="34" charset="0"/>
              </a:rPr>
              <a:t>condimentum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Aliquam</a:t>
            </a:r>
            <a:r>
              <a:rPr lang="en-US" sz="1100" dirty="0">
                <a:solidFill>
                  <a:schemeClr val="tx1">
                    <a:lumMod val="50000"/>
                    <a:lumOff val="50000"/>
                  </a:schemeClr>
                </a:solidFill>
                <a:latin typeface="Lato" panose="020F0502020204030203" pitchFamily="34" charset="0"/>
              </a:rPr>
              <a:t> id diam </a:t>
            </a:r>
            <a:r>
              <a:rPr lang="en-US" sz="1100" dirty="0" err="1">
                <a:solidFill>
                  <a:schemeClr val="tx1">
                    <a:lumMod val="50000"/>
                    <a:lumOff val="50000"/>
                  </a:schemeClr>
                </a:solidFill>
                <a:latin typeface="Lato" panose="020F0502020204030203" pitchFamily="34" charset="0"/>
              </a:rPr>
              <a:t>maecenas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ultricies</a:t>
            </a:r>
            <a:r>
              <a:rPr lang="en-US" sz="1100" dirty="0">
                <a:solidFill>
                  <a:schemeClr val="tx1">
                    <a:lumMod val="50000"/>
                    <a:lumOff val="50000"/>
                  </a:schemeClr>
                </a:solidFill>
                <a:latin typeface="Lato" panose="020F0502020204030203" pitchFamily="34" charset="0"/>
              </a:rPr>
              <a:t>. Diam </a:t>
            </a:r>
            <a:r>
              <a:rPr lang="en-US" sz="1100" dirty="0" err="1">
                <a:solidFill>
                  <a:schemeClr val="tx1">
                    <a:lumMod val="50000"/>
                    <a:lumOff val="50000"/>
                  </a:schemeClr>
                </a:solidFill>
                <a:latin typeface="Lato" panose="020F0502020204030203" pitchFamily="34" charset="0"/>
              </a:rPr>
              <a:t>maecenas</a:t>
            </a:r>
            <a:r>
              <a:rPr lang="en-US" sz="1100" dirty="0">
                <a:solidFill>
                  <a:schemeClr val="tx1">
                    <a:lumMod val="50000"/>
                    <a:lumOff val="50000"/>
                  </a:schemeClr>
                </a:solidFill>
                <a:latin typeface="Lato" panose="020F0502020204030203" pitchFamily="34" charset="0"/>
              </a:rPr>
              <a:t> sed </a:t>
            </a:r>
            <a:r>
              <a:rPr lang="en-US" sz="1100" dirty="0" err="1">
                <a:solidFill>
                  <a:schemeClr val="tx1">
                    <a:lumMod val="50000"/>
                    <a:lumOff val="50000"/>
                  </a:schemeClr>
                </a:solidFill>
                <a:latin typeface="Lato" panose="020F0502020204030203" pitchFamily="34" charset="0"/>
              </a:rPr>
              <a:t>enim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sem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viverra</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Nisl</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condimentum</a:t>
            </a:r>
            <a:r>
              <a:rPr lang="en-US" sz="1100" dirty="0">
                <a:solidFill>
                  <a:schemeClr val="tx1">
                    <a:lumMod val="50000"/>
                    <a:lumOff val="50000"/>
                  </a:schemeClr>
                </a:solidFill>
                <a:latin typeface="Lato" panose="020F0502020204030203" pitchFamily="34" charset="0"/>
              </a:rPr>
              <a:t> id </a:t>
            </a:r>
            <a:r>
              <a:rPr lang="en-US" sz="1100" dirty="0" err="1">
                <a:solidFill>
                  <a:schemeClr val="tx1">
                    <a:lumMod val="50000"/>
                    <a:lumOff val="50000"/>
                  </a:schemeClr>
                </a:solidFill>
                <a:latin typeface="Lato" panose="020F0502020204030203" pitchFamily="34" charset="0"/>
              </a:rPr>
              <a:t>venenatis</a:t>
            </a:r>
            <a:r>
              <a:rPr lang="en-US" sz="1100" dirty="0">
                <a:solidFill>
                  <a:schemeClr val="tx1">
                    <a:lumMod val="50000"/>
                    <a:lumOff val="50000"/>
                  </a:schemeClr>
                </a:solidFill>
                <a:latin typeface="Lato" panose="020F0502020204030203" pitchFamily="34" charset="0"/>
              </a:rPr>
              <a:t>.</a:t>
            </a:r>
            <a:endParaRPr lang="en-US" sz="1100" dirty="0">
              <a:solidFill>
                <a:schemeClr val="tx1">
                  <a:lumMod val="50000"/>
                  <a:lumOff val="50000"/>
                </a:schemeClr>
              </a:solidFill>
            </a:endParaRPr>
          </a:p>
        </p:txBody>
      </p:sp>
      <p:sp>
        <p:nvSpPr>
          <p:cNvPr id="9" name="TextBox 8">
            <a:extLst>
              <a:ext uri="{FF2B5EF4-FFF2-40B4-BE49-F238E27FC236}">
                <a16:creationId xmlns:a16="http://schemas.microsoft.com/office/drawing/2014/main" id="{4BF9CC9A-791A-498B-B54A-781ECDDA9407}"/>
              </a:ext>
            </a:extLst>
          </p:cNvPr>
          <p:cNvSpPr txBox="1"/>
          <p:nvPr/>
        </p:nvSpPr>
        <p:spPr>
          <a:xfrm>
            <a:off x="1544250" y="4310094"/>
            <a:ext cx="1978427" cy="276999"/>
          </a:xfrm>
          <a:prstGeom prst="rect">
            <a:avLst/>
          </a:prstGeom>
          <a:noFill/>
        </p:spPr>
        <p:txBody>
          <a:bodyPr wrap="none" rtlCol="0">
            <a:spAutoFit/>
          </a:bodyPr>
          <a:lstStyle/>
          <a:p>
            <a:r>
              <a:rPr lang="en-US" sz="1200" b="1" spc="100">
                <a:solidFill>
                  <a:schemeClr val="tx1">
                    <a:lumMod val="75000"/>
                    <a:lumOff val="25000"/>
                  </a:schemeClr>
                </a:solidFill>
                <a:latin typeface="Poppins" panose="00000500000000000000" pitchFamily="2" charset="0"/>
                <a:cs typeface="Poppins" panose="00000500000000000000" pitchFamily="2" charset="0"/>
              </a:rPr>
              <a:t>EDUVERA SINCE 2017</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10" name="TextBox 9">
            <a:extLst>
              <a:ext uri="{FF2B5EF4-FFF2-40B4-BE49-F238E27FC236}">
                <a16:creationId xmlns:a16="http://schemas.microsoft.com/office/drawing/2014/main" id="{398D4781-9B11-48A3-9F55-6DC3564E0FAA}"/>
              </a:ext>
            </a:extLst>
          </p:cNvPr>
          <p:cNvSpPr txBox="1"/>
          <p:nvPr/>
        </p:nvSpPr>
        <p:spPr>
          <a:xfrm>
            <a:off x="1531410" y="1436531"/>
            <a:ext cx="4572961" cy="1200329"/>
          </a:xfrm>
          <a:prstGeom prst="rect">
            <a:avLst/>
          </a:prstGeom>
          <a:noFill/>
        </p:spPr>
        <p:txBody>
          <a:bodyPr wrap="square" rtlCol="0">
            <a:spAutoFit/>
          </a:bodyPr>
          <a:lstStyle/>
          <a:p>
            <a:r>
              <a:rPr lang="en-US" sz="3600" dirty="0">
                <a:solidFill>
                  <a:schemeClr val="tx1">
                    <a:lumMod val="85000"/>
                    <a:lumOff val="15000"/>
                  </a:schemeClr>
                </a:solidFill>
                <a:latin typeface="Montserrat SemiBold" panose="00000700000000000000" pitchFamily="2" charset="0"/>
              </a:rPr>
              <a:t>Welcome </a:t>
            </a:r>
            <a:r>
              <a:rPr lang="en-US" sz="3600">
                <a:solidFill>
                  <a:schemeClr val="tx1">
                    <a:lumMod val="85000"/>
                    <a:lumOff val="15000"/>
                  </a:schemeClr>
                </a:solidFill>
                <a:latin typeface="Montserrat SemiBold" panose="00000700000000000000" pitchFamily="2" charset="0"/>
              </a:rPr>
              <a:t>to Eduvera Academy</a:t>
            </a:r>
            <a:endParaRPr lang="en-US" sz="3600" dirty="0">
              <a:solidFill>
                <a:schemeClr val="tx1">
                  <a:lumMod val="85000"/>
                  <a:lumOff val="15000"/>
                </a:schemeClr>
              </a:solidFill>
              <a:latin typeface="Montserrat SemiBold" panose="00000700000000000000" pitchFamily="2" charset="0"/>
            </a:endParaRPr>
          </a:p>
        </p:txBody>
      </p:sp>
      <p:sp>
        <p:nvSpPr>
          <p:cNvPr id="12" name="Rectangle 11">
            <a:extLst>
              <a:ext uri="{FF2B5EF4-FFF2-40B4-BE49-F238E27FC236}">
                <a16:creationId xmlns:a16="http://schemas.microsoft.com/office/drawing/2014/main" id="{98DC9A22-2DBD-4B9F-8241-28A0ABE72FE1}"/>
              </a:ext>
            </a:extLst>
          </p:cNvPr>
          <p:cNvSpPr/>
          <p:nvPr/>
        </p:nvSpPr>
        <p:spPr>
          <a:xfrm>
            <a:off x="1634190" y="2847012"/>
            <a:ext cx="1045029" cy="457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EAD54"/>
              </a:solidFill>
            </a:endParaRPr>
          </a:p>
        </p:txBody>
      </p:sp>
      <p:sp>
        <p:nvSpPr>
          <p:cNvPr id="918" name="Rectangle: Rounded Corners 917">
            <a:extLst>
              <a:ext uri="{FF2B5EF4-FFF2-40B4-BE49-F238E27FC236}">
                <a16:creationId xmlns:a16="http://schemas.microsoft.com/office/drawing/2014/main" id="{546C3ADE-B49E-4FA2-8064-B734BCCF769C}"/>
              </a:ext>
            </a:extLst>
          </p:cNvPr>
          <p:cNvSpPr/>
          <p:nvPr/>
        </p:nvSpPr>
        <p:spPr>
          <a:xfrm>
            <a:off x="7058967" y="4302531"/>
            <a:ext cx="1142999" cy="1166579"/>
          </a:xfrm>
          <a:prstGeom prst="roundRect">
            <a:avLst>
              <a:gd name="adj" fmla="val 11972"/>
            </a:avLst>
          </a:prstGeom>
          <a:solidFill>
            <a:schemeClr val="bg1"/>
          </a:solidFill>
          <a:ln w="12700">
            <a:solidFill>
              <a:srgbClr val="ED8A78"/>
            </a:solidFill>
          </a:ln>
          <a:effectLst>
            <a:outerShdw blurRad="241300" dist="50800" dir="5400000" algn="ctr"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9" name="TextBox 918">
            <a:extLst>
              <a:ext uri="{FF2B5EF4-FFF2-40B4-BE49-F238E27FC236}">
                <a16:creationId xmlns:a16="http://schemas.microsoft.com/office/drawing/2014/main" id="{3160020B-261F-441B-BCA4-2C2EEC65A244}"/>
              </a:ext>
            </a:extLst>
          </p:cNvPr>
          <p:cNvSpPr txBox="1"/>
          <p:nvPr/>
        </p:nvSpPr>
        <p:spPr>
          <a:xfrm>
            <a:off x="7068492" y="4948780"/>
            <a:ext cx="1123008" cy="338554"/>
          </a:xfrm>
          <a:prstGeom prst="rect">
            <a:avLst/>
          </a:prstGeom>
          <a:noFill/>
        </p:spPr>
        <p:txBody>
          <a:bodyPr wrap="square" rtlCol="0">
            <a:spAutoFit/>
          </a:bodyPr>
          <a:lstStyle/>
          <a:p>
            <a:pPr algn="ctr"/>
            <a:r>
              <a:rPr lang="en-US" sz="1600" spc="50">
                <a:solidFill>
                  <a:srgbClr val="4A407C"/>
                </a:solidFill>
                <a:latin typeface="Poppins SemiBold" panose="00000700000000000000" pitchFamily="2" charset="0"/>
                <a:cs typeface="Poppins SemiBold" panose="00000700000000000000" pitchFamily="2" charset="0"/>
              </a:rPr>
              <a:t>220K</a:t>
            </a:r>
          </a:p>
        </p:txBody>
      </p:sp>
      <p:sp>
        <p:nvSpPr>
          <p:cNvPr id="920" name="TextBox 919">
            <a:extLst>
              <a:ext uri="{FF2B5EF4-FFF2-40B4-BE49-F238E27FC236}">
                <a16:creationId xmlns:a16="http://schemas.microsoft.com/office/drawing/2014/main" id="{EC0A55D3-7535-457F-B5CB-1226F2A1D1D0}"/>
              </a:ext>
            </a:extLst>
          </p:cNvPr>
          <p:cNvSpPr txBox="1"/>
          <p:nvPr/>
        </p:nvSpPr>
        <p:spPr>
          <a:xfrm>
            <a:off x="7058966" y="5160948"/>
            <a:ext cx="1142999" cy="246221"/>
          </a:xfrm>
          <a:prstGeom prst="rect">
            <a:avLst/>
          </a:prstGeom>
          <a:noFill/>
        </p:spPr>
        <p:txBody>
          <a:bodyPr wrap="square" rtlCol="0">
            <a:spAutoFit/>
          </a:bodyPr>
          <a:lstStyle/>
          <a:p>
            <a:pPr algn="ctr"/>
            <a:r>
              <a:rPr lang="en-US" sz="1000">
                <a:solidFill>
                  <a:schemeClr val="tx1">
                    <a:lumMod val="50000"/>
                    <a:lumOff val="50000"/>
                  </a:schemeClr>
                </a:solidFill>
                <a:latin typeface="Work Sans" pitchFamily="2" charset="0"/>
                <a:ea typeface="Roboto Slab" pitchFamily="2" charset="0"/>
              </a:rPr>
              <a:t>Students</a:t>
            </a:r>
            <a:endParaRPr lang="en-US" sz="1000" dirty="0">
              <a:solidFill>
                <a:schemeClr val="tx1">
                  <a:lumMod val="50000"/>
                  <a:lumOff val="50000"/>
                </a:schemeClr>
              </a:solidFill>
              <a:latin typeface="Work Sans" pitchFamily="2" charset="0"/>
              <a:ea typeface="Roboto Slab" pitchFamily="2" charset="0"/>
            </a:endParaRPr>
          </a:p>
        </p:txBody>
      </p:sp>
      <p:sp>
        <p:nvSpPr>
          <p:cNvPr id="921" name="Oval 920">
            <a:extLst>
              <a:ext uri="{FF2B5EF4-FFF2-40B4-BE49-F238E27FC236}">
                <a16:creationId xmlns:a16="http://schemas.microsoft.com/office/drawing/2014/main" id="{54A9BBE1-2600-4AE5-9C49-883AE0E0B777}"/>
              </a:ext>
            </a:extLst>
          </p:cNvPr>
          <p:cNvSpPr/>
          <p:nvPr/>
        </p:nvSpPr>
        <p:spPr>
          <a:xfrm>
            <a:off x="7393089" y="4424873"/>
            <a:ext cx="484086" cy="484086"/>
          </a:xfrm>
          <a:prstGeom prst="ellipse">
            <a:avLst/>
          </a:prstGeom>
          <a:solidFill>
            <a:srgbClr val="ED8A78">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22" name="Graphic 921" descr="Classroom with solid fill">
            <a:extLst>
              <a:ext uri="{FF2B5EF4-FFF2-40B4-BE49-F238E27FC236}">
                <a16:creationId xmlns:a16="http://schemas.microsoft.com/office/drawing/2014/main" id="{0B70E38D-96AC-4811-A889-0115FA36E0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7475088" y="4521098"/>
            <a:ext cx="309815" cy="309815"/>
          </a:xfrm>
          <a:prstGeom prst="rect">
            <a:avLst/>
          </a:prstGeom>
        </p:spPr>
      </p:pic>
    </p:spTree>
    <p:extLst>
      <p:ext uri="{BB962C8B-B14F-4D97-AF65-F5344CB8AC3E}">
        <p14:creationId xmlns:p14="http://schemas.microsoft.com/office/powerpoint/2010/main" val="621204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E580482-0C42-42FE-82E8-B5C9122510CE}"/>
              </a:ext>
            </a:extLst>
          </p:cNvPr>
          <p:cNvSpPr>
            <a:spLocks noGrp="1"/>
          </p:cNvSpPr>
          <p:nvPr>
            <p:ph type="pic" sz="quarter" idx="10"/>
          </p:nvPr>
        </p:nvSpPr>
        <p:spPr/>
      </p:sp>
      <p:grpSp>
        <p:nvGrpSpPr>
          <p:cNvPr id="2" name="Group 1">
            <a:extLst>
              <a:ext uri="{FF2B5EF4-FFF2-40B4-BE49-F238E27FC236}">
                <a16:creationId xmlns:a16="http://schemas.microsoft.com/office/drawing/2014/main" id="{8B1BA9B9-3C42-4246-8475-8EA04AB7AF2A}"/>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E59394A3-8FDD-4B75-AC72-62D35527F736}"/>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08458DBD-F2DB-4584-960A-2C00AD04AFCB}"/>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191FE843-0B0E-46E1-8015-D6F1195D3A33}"/>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E4A81E8A-7632-4D95-B689-E1963467837B}"/>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14" name="Rectangle: Rounded Corners 13">
            <a:extLst>
              <a:ext uri="{FF2B5EF4-FFF2-40B4-BE49-F238E27FC236}">
                <a16:creationId xmlns:a16="http://schemas.microsoft.com/office/drawing/2014/main" id="{AD7DF738-09C8-4B1D-B7F9-B2E5C0D08DEB}"/>
              </a:ext>
            </a:extLst>
          </p:cNvPr>
          <p:cNvSpPr/>
          <p:nvPr/>
        </p:nvSpPr>
        <p:spPr>
          <a:xfrm>
            <a:off x="2597909" y="4426462"/>
            <a:ext cx="2509726" cy="824697"/>
          </a:xfrm>
          <a:prstGeom prst="roundRect">
            <a:avLst>
              <a:gd name="adj" fmla="val 11972"/>
            </a:avLst>
          </a:prstGeom>
          <a:solidFill>
            <a:srgbClr val="6255A5"/>
          </a:solidFill>
          <a:ln w="12700">
            <a:noFill/>
          </a:ln>
          <a:effectLst>
            <a:outerShdw blurRad="241300" dist="50800" dir="5400000" algn="ctr"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1CE57835-96DF-47E5-86B9-25DEB5BB6492}"/>
              </a:ext>
            </a:extLst>
          </p:cNvPr>
          <p:cNvSpPr/>
          <p:nvPr/>
        </p:nvSpPr>
        <p:spPr>
          <a:xfrm>
            <a:off x="2767224" y="4596705"/>
            <a:ext cx="484086" cy="484086"/>
          </a:xfrm>
          <a:prstGeom prst="ellipse">
            <a:avLst/>
          </a:prstGeom>
          <a:solidFill>
            <a:srgbClr val="ED8A78">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Graphic 17" descr="Thumbs up sign with solid fill">
            <a:extLst>
              <a:ext uri="{FF2B5EF4-FFF2-40B4-BE49-F238E27FC236}">
                <a16:creationId xmlns:a16="http://schemas.microsoft.com/office/drawing/2014/main" id="{F37FBD2B-D783-4E0F-BEAB-F5111D0A64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2849223" y="4677690"/>
            <a:ext cx="309815" cy="309815"/>
          </a:xfrm>
          <a:prstGeom prst="rect">
            <a:avLst/>
          </a:prstGeom>
        </p:spPr>
      </p:pic>
      <p:sp>
        <p:nvSpPr>
          <p:cNvPr id="19" name="TextBox 18">
            <a:extLst>
              <a:ext uri="{FF2B5EF4-FFF2-40B4-BE49-F238E27FC236}">
                <a16:creationId xmlns:a16="http://schemas.microsoft.com/office/drawing/2014/main" id="{351BFEB7-A8CE-4AEB-BC49-67A2E0C9020F}"/>
              </a:ext>
            </a:extLst>
          </p:cNvPr>
          <p:cNvSpPr txBox="1"/>
          <p:nvPr/>
        </p:nvSpPr>
        <p:spPr>
          <a:xfrm>
            <a:off x="3318794" y="4585142"/>
            <a:ext cx="1745991" cy="276999"/>
          </a:xfrm>
          <a:prstGeom prst="rect">
            <a:avLst/>
          </a:prstGeom>
          <a:noFill/>
        </p:spPr>
        <p:txBody>
          <a:bodyPr wrap="none" rtlCol="0">
            <a:spAutoFit/>
          </a:bodyPr>
          <a:lstStyle/>
          <a:p>
            <a:r>
              <a:rPr lang="en-US" sz="1200" b="1" spc="100">
                <a:solidFill>
                  <a:schemeClr val="bg1"/>
                </a:solidFill>
                <a:latin typeface="Poppins" panose="00000500000000000000" pitchFamily="2" charset="0"/>
                <a:cs typeface="Poppins" panose="00000500000000000000" pitchFamily="2" charset="0"/>
              </a:rPr>
              <a:t>BEST REPUTATION</a:t>
            </a:r>
            <a:endParaRPr lang="en-US" sz="1200" b="1" spc="100" dirty="0">
              <a:solidFill>
                <a:schemeClr val="bg1"/>
              </a:solidFill>
              <a:latin typeface="Poppins" panose="00000500000000000000" pitchFamily="2" charset="0"/>
              <a:cs typeface="Poppins" panose="00000500000000000000" pitchFamily="2" charset="0"/>
            </a:endParaRPr>
          </a:p>
        </p:txBody>
      </p:sp>
      <p:sp>
        <p:nvSpPr>
          <p:cNvPr id="20" name="TextBox 19">
            <a:extLst>
              <a:ext uri="{FF2B5EF4-FFF2-40B4-BE49-F238E27FC236}">
                <a16:creationId xmlns:a16="http://schemas.microsoft.com/office/drawing/2014/main" id="{681C8B78-32EA-46CD-BE41-B21635B5B04B}"/>
              </a:ext>
            </a:extLst>
          </p:cNvPr>
          <p:cNvSpPr txBox="1"/>
          <p:nvPr/>
        </p:nvSpPr>
        <p:spPr>
          <a:xfrm>
            <a:off x="3318794" y="4754256"/>
            <a:ext cx="1774327" cy="312843"/>
          </a:xfrm>
          <a:prstGeom prst="rect">
            <a:avLst/>
          </a:prstGeom>
          <a:noFill/>
        </p:spPr>
        <p:txBody>
          <a:bodyPr wrap="square" rtlCol="0">
            <a:spAutoFit/>
          </a:bodyPr>
          <a:lstStyle/>
          <a:p>
            <a:pPr algn="just">
              <a:lnSpc>
                <a:spcPct val="150000"/>
              </a:lnSpc>
            </a:pPr>
            <a:r>
              <a:rPr lang="en-US" sz="1100" err="1">
                <a:solidFill>
                  <a:schemeClr val="bg1">
                    <a:lumMod val="75000"/>
                  </a:schemeClr>
                </a:solidFill>
                <a:latin typeface="Lato" panose="020F0502020204030203" pitchFamily="34" charset="0"/>
              </a:rPr>
              <a:t>Consectetur</a:t>
            </a:r>
            <a:r>
              <a:rPr lang="en-US" sz="1100">
                <a:solidFill>
                  <a:schemeClr val="bg1">
                    <a:lumMod val="75000"/>
                  </a:schemeClr>
                </a:solidFill>
                <a:latin typeface="Lato" panose="020F0502020204030203" pitchFamily="34" charset="0"/>
              </a:rPr>
              <a:t> adipiscingut</a:t>
            </a:r>
            <a:endParaRPr lang="en-US" sz="1100" dirty="0">
              <a:solidFill>
                <a:schemeClr val="bg1">
                  <a:lumMod val="75000"/>
                </a:schemeClr>
              </a:solidFill>
              <a:latin typeface="Lato" panose="020F0502020204030203" pitchFamily="34" charset="0"/>
            </a:endParaRPr>
          </a:p>
        </p:txBody>
      </p:sp>
      <p:sp>
        <p:nvSpPr>
          <p:cNvPr id="21" name="TextBox 20">
            <a:extLst>
              <a:ext uri="{FF2B5EF4-FFF2-40B4-BE49-F238E27FC236}">
                <a16:creationId xmlns:a16="http://schemas.microsoft.com/office/drawing/2014/main" id="{FF8721FA-2D46-48CC-922E-AC34F63747EE}"/>
              </a:ext>
            </a:extLst>
          </p:cNvPr>
          <p:cNvSpPr txBox="1"/>
          <p:nvPr/>
        </p:nvSpPr>
        <p:spPr>
          <a:xfrm>
            <a:off x="6255509" y="1356181"/>
            <a:ext cx="4964559" cy="1200329"/>
          </a:xfrm>
          <a:prstGeom prst="rect">
            <a:avLst/>
          </a:prstGeom>
          <a:noFill/>
        </p:spPr>
        <p:txBody>
          <a:bodyPr wrap="square" rtlCol="0">
            <a:spAutoFit/>
          </a:bodyPr>
          <a:lstStyle/>
          <a:p>
            <a:r>
              <a:rPr lang="en-US" sz="3600" dirty="0">
                <a:solidFill>
                  <a:schemeClr val="tx1">
                    <a:lumMod val="85000"/>
                    <a:lumOff val="15000"/>
                  </a:schemeClr>
                </a:solidFill>
                <a:latin typeface="Montserrat SemiBold" panose="00000700000000000000" pitchFamily="2" charset="0"/>
              </a:rPr>
              <a:t>Start learning new things daily with us</a:t>
            </a:r>
          </a:p>
        </p:txBody>
      </p:sp>
      <p:sp>
        <p:nvSpPr>
          <p:cNvPr id="22" name="Rectangle 21">
            <a:extLst>
              <a:ext uri="{FF2B5EF4-FFF2-40B4-BE49-F238E27FC236}">
                <a16:creationId xmlns:a16="http://schemas.microsoft.com/office/drawing/2014/main" id="{1E1AD7F4-32C5-4697-9C04-5059F401AF4B}"/>
              </a:ext>
            </a:extLst>
          </p:cNvPr>
          <p:cNvSpPr/>
          <p:nvPr/>
        </p:nvSpPr>
        <p:spPr>
          <a:xfrm>
            <a:off x="6374522" y="2773395"/>
            <a:ext cx="1045029" cy="457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F4EB579-D668-4A58-8C2D-EBA0DE4A19EF}"/>
              </a:ext>
            </a:extLst>
          </p:cNvPr>
          <p:cNvSpPr txBox="1"/>
          <p:nvPr/>
        </p:nvSpPr>
        <p:spPr>
          <a:xfrm>
            <a:off x="6297970" y="3064575"/>
            <a:ext cx="4964559" cy="1074590"/>
          </a:xfrm>
          <a:prstGeom prst="rect">
            <a:avLst/>
          </a:prstGeom>
          <a:noFill/>
        </p:spPr>
        <p:txBody>
          <a:bodyPr wrap="square" rtlCol="0">
            <a:spAutoFit/>
          </a:bodyPr>
          <a:lstStyle/>
          <a:p>
            <a:pPr algn="just">
              <a:lnSpc>
                <a:spcPct val="150000"/>
              </a:lnSpc>
            </a:pPr>
            <a:r>
              <a:rPr lang="en-US" sz="1100" dirty="0">
                <a:solidFill>
                  <a:schemeClr val="tx1">
                    <a:lumMod val="50000"/>
                    <a:lumOff val="50000"/>
                  </a:schemeClr>
                </a:solidFill>
                <a:latin typeface="Lato" panose="020F0502020204030203" pitchFamily="34" charset="0"/>
              </a:rPr>
              <a:t>Lorem ipsum dolor sit </a:t>
            </a:r>
            <a:r>
              <a:rPr lang="en-US" sz="1100" dirty="0" err="1">
                <a:solidFill>
                  <a:schemeClr val="tx1">
                    <a:lumMod val="50000"/>
                    <a:lumOff val="50000"/>
                  </a:schemeClr>
                </a:solidFill>
                <a:latin typeface="Lato" panose="020F0502020204030203" pitchFamily="34" charset="0"/>
              </a:rPr>
              <a:t>amet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consectetur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adipiscing</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elit</a:t>
            </a:r>
            <a:r>
              <a:rPr lang="en-US" sz="1100" dirty="0">
                <a:solidFill>
                  <a:schemeClr val="tx1">
                    <a:lumMod val="50000"/>
                    <a:lumOff val="50000"/>
                  </a:schemeClr>
                </a:solidFill>
                <a:latin typeface="Lato" panose="020F0502020204030203" pitchFamily="34" charset="0"/>
              </a:rPr>
              <a:t>, sed do </a:t>
            </a:r>
            <a:r>
              <a:rPr lang="en-US" sz="1100" dirty="0" err="1">
                <a:solidFill>
                  <a:schemeClr val="tx1">
                    <a:lumMod val="50000"/>
                    <a:lumOff val="50000"/>
                  </a:schemeClr>
                </a:solidFill>
                <a:latin typeface="Lato" panose="020F0502020204030203" pitchFamily="34" charset="0"/>
              </a:rPr>
              <a:t>eiusmod</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tempor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incididunt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labore</a:t>
            </a:r>
            <a:r>
              <a:rPr lang="en-US" sz="1100" dirty="0">
                <a:solidFill>
                  <a:schemeClr val="tx1">
                    <a:lumMod val="50000"/>
                    <a:lumOff val="50000"/>
                  </a:schemeClr>
                </a:solidFill>
                <a:latin typeface="Lato" panose="020F0502020204030203" pitchFamily="34" charset="0"/>
              </a:rPr>
              <a:t> et dolore magna </a:t>
            </a:r>
            <a:r>
              <a:rPr lang="en-US" sz="1100" dirty="0" err="1">
                <a:solidFill>
                  <a:schemeClr val="tx1">
                    <a:lumMod val="50000"/>
                    <a:lumOff val="50000"/>
                  </a:schemeClr>
                </a:solidFill>
                <a:latin typeface="Lato" panose="020F0502020204030203" pitchFamily="34" charset="0"/>
              </a:rPr>
              <a:t>aliqua</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Suspendisse</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potenti</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nullam</a:t>
            </a:r>
            <a:r>
              <a:rPr lang="en-US" sz="1100" dirty="0">
                <a:solidFill>
                  <a:schemeClr val="tx1">
                    <a:lumMod val="50000"/>
                    <a:lumOff val="50000"/>
                  </a:schemeClr>
                </a:solidFill>
                <a:latin typeface="Lato" panose="020F0502020204030203" pitchFamily="34" charset="0"/>
              </a:rPr>
              <a:t> ac </a:t>
            </a:r>
            <a:r>
              <a:rPr lang="en-US" sz="1100" dirty="0" err="1">
                <a:solidFill>
                  <a:schemeClr val="tx1">
                    <a:lumMod val="50000"/>
                    <a:lumOff val="50000"/>
                  </a:schemeClr>
                </a:solidFill>
                <a:latin typeface="Lato" panose="020F0502020204030203" pitchFamily="34" charset="0"/>
              </a:rPr>
              <a:t>tortor</a:t>
            </a:r>
            <a:r>
              <a:rPr lang="en-US" sz="1100" dirty="0">
                <a:solidFill>
                  <a:schemeClr val="tx1">
                    <a:lumMod val="50000"/>
                    <a:lumOff val="50000"/>
                  </a:schemeClr>
                </a:solidFill>
                <a:latin typeface="Lato" panose="020F0502020204030203" pitchFamily="34" charset="0"/>
              </a:rPr>
              <a:t> vitae </a:t>
            </a:r>
            <a:r>
              <a:rPr lang="en-US" sz="1100" dirty="0" err="1">
                <a:solidFill>
                  <a:schemeClr val="tx1">
                    <a:lumMod val="50000"/>
                    <a:lumOff val="50000"/>
                  </a:schemeClr>
                </a:solidFill>
                <a:latin typeface="Lato" panose="020F0502020204030203" pitchFamily="34" charset="0"/>
              </a:rPr>
              <a:t>purus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faucibus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ornare</a:t>
            </a:r>
            <a:r>
              <a:rPr lang="en-US" sz="1100" dirty="0">
                <a:solidFill>
                  <a:schemeClr val="tx1">
                    <a:lumMod val="50000"/>
                    <a:lumOff val="50000"/>
                  </a:schemeClr>
                </a:solidFill>
                <a:latin typeface="Lato" panose="020F0502020204030203" pitchFamily="34" charset="0"/>
              </a:rPr>
              <a:t>. Tellus </a:t>
            </a:r>
            <a:r>
              <a:rPr lang="en-US" sz="1100" dirty="0" err="1">
                <a:solidFill>
                  <a:schemeClr val="tx1">
                    <a:lumMod val="50000"/>
                    <a:lumOff val="50000"/>
                  </a:schemeClr>
                </a:solidFill>
                <a:latin typeface="Lato" panose="020F0502020204030203" pitchFamily="34" charset="0"/>
              </a:rPr>
              <a:t>elementum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sagittis</a:t>
            </a:r>
            <a:r>
              <a:rPr lang="en-US" sz="1100" dirty="0">
                <a:solidFill>
                  <a:schemeClr val="tx1">
                    <a:lumMod val="50000"/>
                    <a:lumOff val="50000"/>
                  </a:schemeClr>
                </a:solidFill>
                <a:latin typeface="Lato" panose="020F0502020204030203" pitchFamily="34" charset="0"/>
              </a:rPr>
              <a:t> vitae et </a:t>
            </a:r>
            <a:r>
              <a:rPr lang="en-US" sz="1100" dirty="0" err="1">
                <a:solidFill>
                  <a:schemeClr val="tx1">
                    <a:lumMod val="50000"/>
                    <a:lumOff val="50000"/>
                  </a:schemeClr>
                </a:solidFill>
                <a:latin typeface="Lato" panose="020F0502020204030203" pitchFamily="34" charset="0"/>
              </a:rPr>
              <a:t>leo</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duis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diam </a:t>
            </a:r>
            <a:r>
              <a:rPr lang="en-US" sz="1100" dirty="0" err="1">
                <a:solidFill>
                  <a:schemeClr val="tx1">
                    <a:lumMod val="50000"/>
                    <a:lumOff val="50000"/>
                  </a:schemeClr>
                </a:solidFill>
                <a:latin typeface="Lato" panose="020F0502020204030203" pitchFamily="34" charset="0"/>
              </a:rPr>
              <a:t>quam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nisl</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condimentum</a:t>
            </a:r>
            <a:r>
              <a:rPr lang="en-US" sz="1100" dirty="0">
                <a:solidFill>
                  <a:schemeClr val="tx1">
                    <a:lumMod val="50000"/>
                    <a:lumOff val="50000"/>
                  </a:schemeClr>
                </a:solidFill>
                <a:latin typeface="Lato" panose="020F0502020204030203" pitchFamily="34" charset="0"/>
              </a:rPr>
              <a:t> id </a:t>
            </a:r>
            <a:r>
              <a:rPr lang="en-US" sz="1100" dirty="0" err="1">
                <a:solidFill>
                  <a:schemeClr val="tx1">
                    <a:lumMod val="50000"/>
                    <a:lumOff val="50000"/>
                  </a:schemeClr>
                </a:solidFill>
                <a:latin typeface="Lato" panose="020F0502020204030203" pitchFamily="34" charset="0"/>
              </a:rPr>
              <a:t>venenatis</a:t>
            </a:r>
            <a:r>
              <a:rPr lang="en-US" sz="1100" dirty="0">
                <a:solidFill>
                  <a:schemeClr val="tx1">
                    <a:lumMod val="50000"/>
                    <a:lumOff val="50000"/>
                  </a:schemeClr>
                </a:solidFill>
                <a:latin typeface="Lato" panose="020F0502020204030203" pitchFamily="34" charset="0"/>
              </a:rPr>
              <a:t>. </a:t>
            </a:r>
          </a:p>
        </p:txBody>
      </p:sp>
      <p:sp>
        <p:nvSpPr>
          <p:cNvPr id="28" name="TextBox 27">
            <a:extLst>
              <a:ext uri="{FF2B5EF4-FFF2-40B4-BE49-F238E27FC236}">
                <a16:creationId xmlns:a16="http://schemas.microsoft.com/office/drawing/2014/main" id="{A9BE34F0-EFF6-48D2-BE9D-0F6457A80BD5}"/>
              </a:ext>
            </a:extLst>
          </p:cNvPr>
          <p:cNvSpPr txBox="1"/>
          <p:nvPr/>
        </p:nvSpPr>
        <p:spPr>
          <a:xfrm>
            <a:off x="6297969" y="4309469"/>
            <a:ext cx="2313454" cy="276999"/>
          </a:xfrm>
          <a:prstGeom prst="rect">
            <a:avLst/>
          </a:prstGeom>
          <a:noFill/>
        </p:spPr>
        <p:txBody>
          <a:bodyPr wrap="none" rtlCol="0">
            <a:spAutoFit/>
          </a:bodyPr>
          <a:lstStyle/>
          <a:p>
            <a:r>
              <a:rPr lang="en-US" sz="1200" b="1" spc="120">
                <a:solidFill>
                  <a:schemeClr val="tx1">
                    <a:lumMod val="75000"/>
                    <a:lumOff val="25000"/>
                  </a:schemeClr>
                </a:solidFill>
                <a:latin typeface="Poppins" panose="00000500000000000000" pitchFamily="2" charset="0"/>
                <a:cs typeface="Poppins" panose="00000500000000000000" pitchFamily="2" charset="0"/>
              </a:rPr>
              <a:t>BEST WAY TO </a:t>
            </a:r>
            <a:r>
              <a:rPr lang="en-US" sz="1200" b="1" spc="120" dirty="0">
                <a:solidFill>
                  <a:schemeClr val="tx1">
                    <a:lumMod val="75000"/>
                    <a:lumOff val="25000"/>
                  </a:schemeClr>
                </a:solidFill>
                <a:latin typeface="Poppins" panose="00000500000000000000" pitchFamily="2" charset="0"/>
                <a:cs typeface="Poppins" panose="00000500000000000000" pitchFamily="2" charset="0"/>
              </a:rPr>
              <a:t>LEARNING</a:t>
            </a:r>
          </a:p>
        </p:txBody>
      </p:sp>
      <p:sp>
        <p:nvSpPr>
          <p:cNvPr id="30" name="TextBox 29">
            <a:extLst>
              <a:ext uri="{FF2B5EF4-FFF2-40B4-BE49-F238E27FC236}">
                <a16:creationId xmlns:a16="http://schemas.microsoft.com/office/drawing/2014/main" id="{33688AE1-9C94-4D97-98AC-2211982DEB1D}"/>
              </a:ext>
            </a:extLst>
          </p:cNvPr>
          <p:cNvSpPr txBox="1"/>
          <p:nvPr/>
        </p:nvSpPr>
        <p:spPr>
          <a:xfrm>
            <a:off x="6297968" y="4593588"/>
            <a:ext cx="4922100" cy="826316"/>
          </a:xfrm>
          <a:prstGeom prst="rect">
            <a:avLst/>
          </a:prstGeom>
          <a:noFill/>
        </p:spPr>
        <p:txBody>
          <a:bodyPr wrap="square" rtlCol="0">
            <a:spAutoFit/>
          </a:bodyPr>
          <a:lstStyle/>
          <a:p>
            <a:pPr algn="just">
              <a:lnSpc>
                <a:spcPct val="150000"/>
              </a:lnSpc>
            </a:pPr>
            <a:r>
              <a:rPr lang="en-US" sz="1100" dirty="0" err="1">
                <a:solidFill>
                  <a:schemeClr val="tx1">
                    <a:lumMod val="50000"/>
                    <a:lumOff val="50000"/>
                  </a:schemeClr>
                </a:solidFill>
                <a:latin typeface="Lato" panose="020F0502020204030203" pitchFamily="34" charset="0"/>
              </a:rPr>
              <a:t>Lectus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proin</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nibh</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nisl</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condimentum</a:t>
            </a:r>
            <a:r>
              <a:rPr lang="en-US" sz="1100" dirty="0">
                <a:solidFill>
                  <a:schemeClr val="tx1">
                    <a:lumMod val="50000"/>
                    <a:lumOff val="50000"/>
                  </a:schemeClr>
                </a:solidFill>
                <a:latin typeface="Lato" panose="020F0502020204030203" pitchFamily="34" charset="0"/>
              </a:rPr>
              <a:t> id </a:t>
            </a:r>
            <a:r>
              <a:rPr lang="en-US" sz="1100" dirty="0" err="1">
                <a:solidFill>
                  <a:schemeClr val="tx1">
                    <a:lumMod val="50000"/>
                    <a:lumOff val="50000"/>
                  </a:schemeClr>
                </a:solidFill>
                <a:latin typeface="Lato" panose="020F0502020204030203" pitchFamily="34" charset="0"/>
              </a:rPr>
              <a:t>venenatis</a:t>
            </a:r>
            <a:r>
              <a:rPr lang="en-US" sz="1100" dirty="0">
                <a:solidFill>
                  <a:schemeClr val="tx1">
                    <a:lumMod val="50000"/>
                    <a:lumOff val="50000"/>
                  </a:schemeClr>
                </a:solidFill>
                <a:latin typeface="Lato" panose="020F0502020204030203" pitchFamily="34" charset="0"/>
              </a:rPr>
              <a:t> a </a:t>
            </a:r>
            <a:r>
              <a:rPr lang="en-US" sz="1100" dirty="0" err="1">
                <a:solidFill>
                  <a:schemeClr val="tx1">
                    <a:lumMod val="50000"/>
                    <a:lumOff val="50000"/>
                  </a:schemeClr>
                </a:solidFill>
                <a:latin typeface="Lato" panose="020F0502020204030203" pitchFamily="34" charset="0"/>
              </a:rPr>
              <a:t>condimentum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Aliquam</a:t>
            </a:r>
            <a:r>
              <a:rPr lang="en-US" sz="1100" dirty="0">
                <a:solidFill>
                  <a:schemeClr val="tx1">
                    <a:lumMod val="50000"/>
                    <a:lumOff val="50000"/>
                  </a:schemeClr>
                </a:solidFill>
                <a:latin typeface="Lato" panose="020F0502020204030203" pitchFamily="34" charset="0"/>
              </a:rPr>
              <a:t> id diam </a:t>
            </a:r>
            <a:r>
              <a:rPr lang="en-US" sz="1100" dirty="0" err="1">
                <a:solidFill>
                  <a:schemeClr val="tx1">
                    <a:lumMod val="50000"/>
                    <a:lumOff val="50000"/>
                  </a:schemeClr>
                </a:solidFill>
                <a:latin typeface="Lato" panose="020F0502020204030203" pitchFamily="34" charset="0"/>
              </a:rPr>
              <a:t>maecenas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ultricies</a:t>
            </a:r>
            <a:r>
              <a:rPr lang="en-US" sz="1100">
                <a:solidFill>
                  <a:schemeClr val="tx1">
                    <a:lumMod val="50000"/>
                    <a:lumOff val="50000"/>
                  </a:schemeClr>
                </a:solidFill>
                <a:latin typeface="Lato" panose="020F0502020204030203" pitchFamily="34" charset="0"/>
              </a:rPr>
              <a:t>. Tellus elementum sagittis vitae leo duis ut diam quam nisl condimentum id venenatis. </a:t>
            </a:r>
            <a:endParaRPr lang="en-US" sz="1100" dirty="0">
              <a:solidFill>
                <a:schemeClr val="tx1">
                  <a:lumMod val="50000"/>
                  <a:lumOff val="50000"/>
                </a:schemeClr>
              </a:solidFill>
            </a:endParaRPr>
          </a:p>
        </p:txBody>
      </p:sp>
      <p:sp>
        <p:nvSpPr>
          <p:cNvPr id="10" name="Picture Placeholder 9">
            <a:extLst>
              <a:ext uri="{FF2B5EF4-FFF2-40B4-BE49-F238E27FC236}">
                <a16:creationId xmlns:a16="http://schemas.microsoft.com/office/drawing/2014/main" id="{9ACD7FFC-92C0-4D8C-8CF6-B49C83CBA793}"/>
              </a:ext>
            </a:extLst>
          </p:cNvPr>
          <p:cNvSpPr>
            <a:spLocks noGrp="1"/>
          </p:cNvSpPr>
          <p:nvPr>
            <p:ph type="pic" sz="quarter" idx="11"/>
          </p:nvPr>
        </p:nvSpPr>
        <p:spPr/>
      </p:sp>
    </p:spTree>
    <p:extLst>
      <p:ext uri="{BB962C8B-B14F-4D97-AF65-F5344CB8AC3E}">
        <p14:creationId xmlns:p14="http://schemas.microsoft.com/office/powerpoint/2010/main" val="890500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B637611-583F-4704-A7F4-D93491C17AA4}"/>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B702BF54-AEE6-49DA-A2DA-365D49883429}"/>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29A018FD-FAE0-4B9F-9044-FAED25035958}"/>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01BFA822-3F43-4F99-B9B4-5EEB161367D8}"/>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74E3A8B7-0141-443D-B847-19A0C26D5F3B}"/>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12" name="TextBox 11">
            <a:extLst>
              <a:ext uri="{FF2B5EF4-FFF2-40B4-BE49-F238E27FC236}">
                <a16:creationId xmlns:a16="http://schemas.microsoft.com/office/drawing/2014/main" id="{1448B415-1B0C-4AE4-8F36-CB3DE25F8E57}"/>
              </a:ext>
            </a:extLst>
          </p:cNvPr>
          <p:cNvSpPr txBox="1"/>
          <p:nvPr/>
        </p:nvSpPr>
        <p:spPr>
          <a:xfrm>
            <a:off x="976960" y="1781803"/>
            <a:ext cx="4320754" cy="1200329"/>
          </a:xfrm>
          <a:prstGeom prst="rect">
            <a:avLst/>
          </a:prstGeom>
          <a:noFill/>
        </p:spPr>
        <p:txBody>
          <a:bodyPr wrap="square" rtlCol="0">
            <a:spAutoFit/>
          </a:bodyPr>
          <a:lstStyle/>
          <a:p>
            <a:r>
              <a:rPr lang="en-US" sz="3600">
                <a:solidFill>
                  <a:schemeClr val="tx1">
                    <a:lumMod val="85000"/>
                    <a:lumOff val="15000"/>
                  </a:schemeClr>
                </a:solidFill>
                <a:latin typeface="Montserrat SemiBold" panose="00000700000000000000" pitchFamily="2" charset="0"/>
              </a:rPr>
              <a:t>More than just normal learning</a:t>
            </a:r>
            <a:endParaRPr lang="en-US" sz="3600" dirty="0">
              <a:solidFill>
                <a:schemeClr val="tx1">
                  <a:lumMod val="85000"/>
                  <a:lumOff val="15000"/>
                </a:schemeClr>
              </a:solidFill>
              <a:latin typeface="Montserrat SemiBold" panose="00000700000000000000" pitchFamily="2" charset="0"/>
            </a:endParaRPr>
          </a:p>
        </p:txBody>
      </p:sp>
      <p:sp>
        <p:nvSpPr>
          <p:cNvPr id="13" name="TextBox 12">
            <a:extLst>
              <a:ext uri="{FF2B5EF4-FFF2-40B4-BE49-F238E27FC236}">
                <a16:creationId xmlns:a16="http://schemas.microsoft.com/office/drawing/2014/main" id="{F3B85670-0DF9-455A-8041-8F8A6AA9FA4A}"/>
              </a:ext>
            </a:extLst>
          </p:cNvPr>
          <p:cNvSpPr txBox="1"/>
          <p:nvPr/>
        </p:nvSpPr>
        <p:spPr>
          <a:xfrm>
            <a:off x="989395" y="3775462"/>
            <a:ext cx="4308319" cy="158242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ipsum dolor sit es lorem ipsum dolor siabes dolore magna aliqua uta enimvas ad minimasa veniam nostrud consectetur adipiscinc elita vederico fernandesi uisas aute irure dolor ins reprehenderit that anim est laborum vederico voluptate velit esse cillum magna aliqua minimasa ipsum voluptate.</a:t>
            </a:r>
            <a:endParaRPr lang="en-US" sz="1100" dirty="0">
              <a:solidFill>
                <a:schemeClr val="tx1">
                  <a:lumMod val="50000"/>
                  <a:lumOff val="50000"/>
                </a:schemeClr>
              </a:solidFill>
              <a:latin typeface="Lato" panose="020F0502020204030203" pitchFamily="34" charset="0"/>
            </a:endParaRPr>
          </a:p>
        </p:txBody>
      </p:sp>
      <p:sp>
        <p:nvSpPr>
          <p:cNvPr id="14" name="Rectangle 13">
            <a:extLst>
              <a:ext uri="{FF2B5EF4-FFF2-40B4-BE49-F238E27FC236}">
                <a16:creationId xmlns:a16="http://schemas.microsoft.com/office/drawing/2014/main" id="{D221EF39-8B60-46C3-B79A-939483A449DD}"/>
              </a:ext>
            </a:extLst>
          </p:cNvPr>
          <p:cNvSpPr/>
          <p:nvPr/>
        </p:nvSpPr>
        <p:spPr>
          <a:xfrm>
            <a:off x="1088867" y="3153407"/>
            <a:ext cx="1045029" cy="457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B4AB0961-B83B-47AD-B1AA-DA2786F7FCF4}"/>
              </a:ext>
            </a:extLst>
          </p:cNvPr>
          <p:cNvSpPr txBox="1"/>
          <p:nvPr/>
        </p:nvSpPr>
        <p:spPr>
          <a:xfrm>
            <a:off x="996873" y="3480792"/>
            <a:ext cx="3487814" cy="276999"/>
          </a:xfrm>
          <a:prstGeom prst="rect">
            <a:avLst/>
          </a:prstGeom>
          <a:noFill/>
        </p:spPr>
        <p:txBody>
          <a:bodyPr wrap="none" rtlCol="0">
            <a:spAutoFit/>
          </a:bodyPr>
          <a:lstStyle/>
          <a:p>
            <a:r>
              <a:rPr lang="en-US" sz="1200" b="1" spc="120">
                <a:solidFill>
                  <a:schemeClr val="tx1">
                    <a:lumMod val="75000"/>
                    <a:lumOff val="25000"/>
                  </a:schemeClr>
                </a:solidFill>
                <a:latin typeface="Poppins" panose="00000500000000000000" pitchFamily="2" charset="0"/>
                <a:cs typeface="Poppins" panose="00000500000000000000" pitchFamily="2" charset="0"/>
              </a:rPr>
              <a:t>GROW YOUR SKILL FOR YOUR CAREER</a:t>
            </a:r>
            <a:endParaRPr lang="en-US" sz="1200" b="1" spc="12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17" name="TextBox 16">
            <a:extLst>
              <a:ext uri="{FF2B5EF4-FFF2-40B4-BE49-F238E27FC236}">
                <a16:creationId xmlns:a16="http://schemas.microsoft.com/office/drawing/2014/main" id="{FA0137FB-2187-428A-AA41-2D664EB88C36}"/>
              </a:ext>
            </a:extLst>
          </p:cNvPr>
          <p:cNvSpPr txBox="1"/>
          <p:nvPr/>
        </p:nvSpPr>
        <p:spPr>
          <a:xfrm>
            <a:off x="993653" y="1512818"/>
            <a:ext cx="1574470" cy="323165"/>
          </a:xfrm>
          <a:prstGeom prst="rect">
            <a:avLst/>
          </a:prstGeom>
          <a:noFill/>
        </p:spPr>
        <p:txBody>
          <a:bodyPr wrap="none" rtlCol="0">
            <a:spAutoFit/>
          </a:bodyPr>
          <a:lstStyle/>
          <a:p>
            <a:r>
              <a:rPr lang="en-US" sz="1500">
                <a:solidFill>
                  <a:srgbClr val="ED8A78"/>
                </a:solidFill>
                <a:latin typeface="Work Sans Medium" pitchFamily="2" charset="0"/>
              </a:rPr>
              <a:t>About Eduvera</a:t>
            </a:r>
            <a:endParaRPr lang="en-US" sz="1500" dirty="0">
              <a:solidFill>
                <a:srgbClr val="ED8A78"/>
              </a:solidFill>
              <a:latin typeface="Work Sans Medium" pitchFamily="2" charset="0"/>
            </a:endParaRPr>
          </a:p>
        </p:txBody>
      </p:sp>
      <p:sp>
        <p:nvSpPr>
          <p:cNvPr id="8" name="Picture Placeholder 7">
            <a:extLst>
              <a:ext uri="{FF2B5EF4-FFF2-40B4-BE49-F238E27FC236}">
                <a16:creationId xmlns:a16="http://schemas.microsoft.com/office/drawing/2014/main" id="{30424DD8-7E74-44D2-A256-4AB2B69AA403}"/>
              </a:ext>
            </a:extLst>
          </p:cNvPr>
          <p:cNvSpPr>
            <a:spLocks noGrp="1"/>
          </p:cNvSpPr>
          <p:nvPr>
            <p:ph type="pic" sz="quarter" idx="10"/>
          </p:nvPr>
        </p:nvSpPr>
        <p:spPr/>
      </p:sp>
      <p:sp>
        <p:nvSpPr>
          <p:cNvPr id="10" name="Picture Placeholder 9">
            <a:extLst>
              <a:ext uri="{FF2B5EF4-FFF2-40B4-BE49-F238E27FC236}">
                <a16:creationId xmlns:a16="http://schemas.microsoft.com/office/drawing/2014/main" id="{83ED6312-40A4-4320-BA17-45FA7FE4313B}"/>
              </a:ext>
            </a:extLst>
          </p:cNvPr>
          <p:cNvSpPr>
            <a:spLocks noGrp="1"/>
          </p:cNvSpPr>
          <p:nvPr>
            <p:ph type="pic" sz="quarter" idx="11"/>
          </p:nvPr>
        </p:nvSpPr>
        <p:spPr/>
      </p:sp>
    </p:spTree>
    <p:extLst>
      <p:ext uri="{BB962C8B-B14F-4D97-AF65-F5344CB8AC3E}">
        <p14:creationId xmlns:p14="http://schemas.microsoft.com/office/powerpoint/2010/main" val="121214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3A8F0BC-EE31-438F-B70A-3C8AC9DCDF93}"/>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87D70792-ABA1-4FEC-8764-2A175799981F}"/>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4EAD5822-D3F1-4950-B52A-D67AC947BB21}"/>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B1CC931D-F1F0-42B2-9630-4CA1D3AE4D1F}"/>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072175EC-44EA-41F0-8D3A-3E575128896C}"/>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27" name="TextBox 26">
            <a:extLst>
              <a:ext uri="{FF2B5EF4-FFF2-40B4-BE49-F238E27FC236}">
                <a16:creationId xmlns:a16="http://schemas.microsoft.com/office/drawing/2014/main" id="{DE6F6474-E055-48F2-8942-E1E482B89C01}"/>
              </a:ext>
            </a:extLst>
          </p:cNvPr>
          <p:cNvSpPr txBox="1"/>
          <p:nvPr/>
        </p:nvSpPr>
        <p:spPr>
          <a:xfrm>
            <a:off x="1317514" y="1236535"/>
            <a:ext cx="5314061" cy="1200329"/>
          </a:xfrm>
          <a:prstGeom prst="rect">
            <a:avLst/>
          </a:prstGeom>
          <a:noFill/>
        </p:spPr>
        <p:txBody>
          <a:bodyPr wrap="square" rtlCol="0">
            <a:spAutoFit/>
          </a:bodyPr>
          <a:lstStyle/>
          <a:p>
            <a:r>
              <a:rPr lang="en-US" sz="3600">
                <a:solidFill>
                  <a:schemeClr val="tx1">
                    <a:lumMod val="85000"/>
                    <a:lumOff val="15000"/>
                  </a:schemeClr>
                </a:solidFill>
                <a:latin typeface="Montserrat SemiBold" panose="00000700000000000000" pitchFamily="2" charset="0"/>
              </a:rPr>
              <a:t>Improve and ready for better future</a:t>
            </a:r>
            <a:endParaRPr lang="en-US" sz="3600" dirty="0">
              <a:solidFill>
                <a:schemeClr val="tx1">
                  <a:lumMod val="85000"/>
                  <a:lumOff val="15000"/>
                </a:schemeClr>
              </a:solidFill>
              <a:latin typeface="Montserrat SemiBold" panose="00000700000000000000" pitchFamily="2" charset="0"/>
            </a:endParaRPr>
          </a:p>
        </p:txBody>
      </p:sp>
      <p:sp>
        <p:nvSpPr>
          <p:cNvPr id="28" name="TextBox 27">
            <a:extLst>
              <a:ext uri="{FF2B5EF4-FFF2-40B4-BE49-F238E27FC236}">
                <a16:creationId xmlns:a16="http://schemas.microsoft.com/office/drawing/2014/main" id="{D655251A-220A-42A1-97B8-14E5A39479A2}"/>
              </a:ext>
            </a:extLst>
          </p:cNvPr>
          <p:cNvSpPr txBox="1"/>
          <p:nvPr/>
        </p:nvSpPr>
        <p:spPr>
          <a:xfrm>
            <a:off x="1329950" y="3217490"/>
            <a:ext cx="5301625" cy="1328505"/>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ipsum dolor sit es lorem ipsum dolor siabes dolore magna aliqua uta enimvas ad minimasa veniam nostrud consectetur adipiscinc elita vederico fernandesi uisas aute irure dolor ins reprehenderit that anim id est laborum vederico voluptate velit esse cillum magna aliqua uta enimvas ad minimasa ipsum voluptate.</a:t>
            </a:r>
            <a:endParaRPr lang="en-US" sz="1100" dirty="0">
              <a:solidFill>
                <a:schemeClr val="tx1">
                  <a:lumMod val="50000"/>
                  <a:lumOff val="50000"/>
                </a:schemeClr>
              </a:solidFill>
              <a:latin typeface="Lato" panose="020F0502020204030203" pitchFamily="34" charset="0"/>
            </a:endParaRPr>
          </a:p>
        </p:txBody>
      </p:sp>
      <p:sp>
        <p:nvSpPr>
          <p:cNvPr id="31" name="TextBox 30">
            <a:extLst>
              <a:ext uri="{FF2B5EF4-FFF2-40B4-BE49-F238E27FC236}">
                <a16:creationId xmlns:a16="http://schemas.microsoft.com/office/drawing/2014/main" id="{56EDCCB6-02CE-4A31-8724-F7B89D2615F1}"/>
              </a:ext>
            </a:extLst>
          </p:cNvPr>
          <p:cNvSpPr txBox="1"/>
          <p:nvPr/>
        </p:nvSpPr>
        <p:spPr>
          <a:xfrm>
            <a:off x="1337908" y="5576303"/>
            <a:ext cx="2493105" cy="826316"/>
          </a:xfrm>
          <a:prstGeom prst="rect">
            <a:avLst/>
          </a:prstGeom>
          <a:noFill/>
        </p:spPr>
        <p:txBody>
          <a:bodyPr wrap="square" rtlCol="0">
            <a:spAutoFit/>
          </a:bodyPr>
          <a:lstStyle/>
          <a:p>
            <a:pPr>
              <a:lnSpc>
                <a:spcPct val="150000"/>
              </a:lnSpc>
            </a:pPr>
            <a:r>
              <a:rPr lang="en-US" sz="110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magna enimvas minimasa consectetur.</a:t>
            </a:r>
            <a:endParaRPr lang="en-US" sz="1100" dirty="0">
              <a:solidFill>
                <a:schemeClr val="bg1">
                  <a:lumMod val="85000"/>
                </a:schemeClr>
              </a:solidFill>
            </a:endParaRPr>
          </a:p>
        </p:txBody>
      </p:sp>
      <p:sp>
        <p:nvSpPr>
          <p:cNvPr id="32" name="TextBox 31">
            <a:extLst>
              <a:ext uri="{FF2B5EF4-FFF2-40B4-BE49-F238E27FC236}">
                <a16:creationId xmlns:a16="http://schemas.microsoft.com/office/drawing/2014/main" id="{CC61E888-25E0-45A9-8728-7235DA0CF9DE}"/>
              </a:ext>
            </a:extLst>
          </p:cNvPr>
          <p:cNvSpPr txBox="1"/>
          <p:nvPr/>
        </p:nvSpPr>
        <p:spPr>
          <a:xfrm>
            <a:off x="1328415" y="5335168"/>
            <a:ext cx="2493105" cy="276999"/>
          </a:xfrm>
          <a:prstGeom prst="rect">
            <a:avLst/>
          </a:prstGeom>
          <a:noFill/>
        </p:spPr>
        <p:txBody>
          <a:bodyPr wrap="square" rtlCol="0">
            <a:spAutoFit/>
          </a:bodyPr>
          <a:lstStyle/>
          <a:p>
            <a:r>
              <a:rPr lang="en-US" sz="1200" b="1" spc="100" dirty="0">
                <a:solidFill>
                  <a:schemeClr val="bg1"/>
                </a:solidFill>
                <a:latin typeface="Poppins" panose="00000500000000000000" pitchFamily="2" charset="0"/>
                <a:cs typeface="Poppins" panose="00000500000000000000" pitchFamily="2" charset="0"/>
              </a:rPr>
              <a:t>EASY SCHEDULE</a:t>
            </a:r>
          </a:p>
        </p:txBody>
      </p:sp>
      <p:sp>
        <p:nvSpPr>
          <p:cNvPr id="34" name="TextBox 33">
            <a:extLst>
              <a:ext uri="{FF2B5EF4-FFF2-40B4-BE49-F238E27FC236}">
                <a16:creationId xmlns:a16="http://schemas.microsoft.com/office/drawing/2014/main" id="{446D96DB-3280-47EC-BFE3-BB521C233F1A}"/>
              </a:ext>
            </a:extLst>
          </p:cNvPr>
          <p:cNvSpPr txBox="1"/>
          <p:nvPr/>
        </p:nvSpPr>
        <p:spPr>
          <a:xfrm>
            <a:off x="4138470" y="5572762"/>
            <a:ext cx="2493105" cy="826316"/>
          </a:xfrm>
          <a:prstGeom prst="rect">
            <a:avLst/>
          </a:prstGeom>
          <a:noFill/>
        </p:spPr>
        <p:txBody>
          <a:bodyPr wrap="square" rtlCol="0">
            <a:spAutoFit/>
          </a:bodyPr>
          <a:lstStyle/>
          <a:p>
            <a:pPr>
              <a:lnSpc>
                <a:spcPct val="150000"/>
              </a:lnSpc>
            </a:pPr>
            <a:r>
              <a:rPr lang="en-US" sz="110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magna enimvas minimasa.</a:t>
            </a:r>
            <a:endParaRPr lang="en-US" sz="1100" dirty="0">
              <a:solidFill>
                <a:schemeClr val="bg1">
                  <a:lumMod val="85000"/>
                </a:schemeClr>
              </a:solidFill>
            </a:endParaRPr>
          </a:p>
        </p:txBody>
      </p:sp>
      <p:sp>
        <p:nvSpPr>
          <p:cNvPr id="35" name="TextBox 34">
            <a:extLst>
              <a:ext uri="{FF2B5EF4-FFF2-40B4-BE49-F238E27FC236}">
                <a16:creationId xmlns:a16="http://schemas.microsoft.com/office/drawing/2014/main" id="{56A83043-A855-4EE1-AF79-0CD3C5D140D6}"/>
              </a:ext>
            </a:extLst>
          </p:cNvPr>
          <p:cNvSpPr txBox="1"/>
          <p:nvPr/>
        </p:nvSpPr>
        <p:spPr>
          <a:xfrm>
            <a:off x="4150515" y="5332180"/>
            <a:ext cx="2481060" cy="276999"/>
          </a:xfrm>
          <a:prstGeom prst="rect">
            <a:avLst/>
          </a:prstGeom>
          <a:noFill/>
        </p:spPr>
        <p:txBody>
          <a:bodyPr wrap="square" rtlCol="0">
            <a:spAutoFit/>
          </a:bodyPr>
          <a:lstStyle/>
          <a:p>
            <a:r>
              <a:rPr lang="en-US" sz="1200" b="1" spc="100" dirty="0">
                <a:solidFill>
                  <a:schemeClr val="bg1"/>
                </a:solidFill>
                <a:latin typeface="Poppins" panose="00000500000000000000" pitchFamily="2" charset="0"/>
                <a:cs typeface="Poppins" panose="00000500000000000000" pitchFamily="2" charset="0"/>
              </a:rPr>
              <a:t>FLEXIBLE LEARN</a:t>
            </a:r>
          </a:p>
        </p:txBody>
      </p:sp>
      <p:sp>
        <p:nvSpPr>
          <p:cNvPr id="36" name="Rectangle 35">
            <a:extLst>
              <a:ext uri="{FF2B5EF4-FFF2-40B4-BE49-F238E27FC236}">
                <a16:creationId xmlns:a16="http://schemas.microsoft.com/office/drawing/2014/main" id="{76E4CEFE-F495-4424-8AF0-554502D635CF}"/>
              </a:ext>
            </a:extLst>
          </p:cNvPr>
          <p:cNvSpPr/>
          <p:nvPr/>
        </p:nvSpPr>
        <p:spPr>
          <a:xfrm>
            <a:off x="1429422" y="2608139"/>
            <a:ext cx="1045029" cy="457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F6A9F37D-E589-47F6-83A7-7661738B2728}"/>
              </a:ext>
            </a:extLst>
          </p:cNvPr>
          <p:cNvSpPr txBox="1"/>
          <p:nvPr/>
        </p:nvSpPr>
        <p:spPr>
          <a:xfrm>
            <a:off x="1337428" y="2935524"/>
            <a:ext cx="2739853" cy="276999"/>
          </a:xfrm>
          <a:prstGeom prst="rect">
            <a:avLst/>
          </a:prstGeom>
          <a:noFill/>
        </p:spPr>
        <p:txBody>
          <a:bodyPr wrap="none" rtlCol="0">
            <a:spAutoFit/>
          </a:bodyPr>
          <a:lstStyle/>
          <a:p>
            <a:r>
              <a:rPr lang="en-US" sz="1200" b="1" spc="120" dirty="0">
                <a:solidFill>
                  <a:schemeClr val="tx1">
                    <a:lumMod val="75000"/>
                    <a:lumOff val="25000"/>
                  </a:schemeClr>
                </a:solidFill>
                <a:latin typeface="Poppins" panose="00000500000000000000" pitchFamily="2" charset="0"/>
                <a:cs typeface="Poppins" panose="00000500000000000000" pitchFamily="2" charset="0"/>
              </a:rPr>
              <a:t>ARE YOU READY TO JOIN US?</a:t>
            </a:r>
          </a:p>
        </p:txBody>
      </p:sp>
      <p:sp>
        <p:nvSpPr>
          <p:cNvPr id="66" name="TextBox 65">
            <a:extLst>
              <a:ext uri="{FF2B5EF4-FFF2-40B4-BE49-F238E27FC236}">
                <a16:creationId xmlns:a16="http://schemas.microsoft.com/office/drawing/2014/main" id="{7ADD8017-7D0B-4E25-9026-09D595157671}"/>
              </a:ext>
            </a:extLst>
          </p:cNvPr>
          <p:cNvSpPr txBox="1"/>
          <p:nvPr/>
        </p:nvSpPr>
        <p:spPr>
          <a:xfrm>
            <a:off x="1337428" y="1023867"/>
            <a:ext cx="1574470" cy="323165"/>
          </a:xfrm>
          <a:prstGeom prst="rect">
            <a:avLst/>
          </a:prstGeom>
          <a:noFill/>
        </p:spPr>
        <p:txBody>
          <a:bodyPr wrap="none" rtlCol="0">
            <a:spAutoFit/>
          </a:bodyPr>
          <a:lstStyle/>
          <a:p>
            <a:r>
              <a:rPr lang="en-US" sz="1500">
                <a:solidFill>
                  <a:srgbClr val="ED8A78"/>
                </a:solidFill>
                <a:latin typeface="Work Sans Medium" pitchFamily="2" charset="0"/>
              </a:rPr>
              <a:t>About Eduvera</a:t>
            </a:r>
            <a:endParaRPr lang="en-US" sz="1500" dirty="0">
              <a:solidFill>
                <a:srgbClr val="ED8A78"/>
              </a:solidFill>
              <a:latin typeface="Work Sans Medium" pitchFamily="2" charset="0"/>
            </a:endParaRPr>
          </a:p>
        </p:txBody>
      </p:sp>
      <p:sp>
        <p:nvSpPr>
          <p:cNvPr id="8" name="Picture Placeholder 7">
            <a:extLst>
              <a:ext uri="{FF2B5EF4-FFF2-40B4-BE49-F238E27FC236}">
                <a16:creationId xmlns:a16="http://schemas.microsoft.com/office/drawing/2014/main" id="{26E0E26A-94A4-48CA-9F6F-FAF5F2BBCF7E}"/>
              </a:ext>
            </a:extLst>
          </p:cNvPr>
          <p:cNvSpPr>
            <a:spLocks noGrp="1"/>
          </p:cNvSpPr>
          <p:nvPr>
            <p:ph type="pic" sz="quarter" idx="10"/>
          </p:nvPr>
        </p:nvSpPr>
        <p:spPr/>
      </p:sp>
    </p:spTree>
    <p:extLst>
      <p:ext uri="{BB962C8B-B14F-4D97-AF65-F5344CB8AC3E}">
        <p14:creationId xmlns:p14="http://schemas.microsoft.com/office/powerpoint/2010/main" val="1178624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507D5BD-E97C-414B-9136-6F28420276A5}"/>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F27D4CB2-5097-4260-A088-1BB72DEF343D}"/>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AF4F65B6-4BF4-4D92-BDCC-3F4FF321A81D}"/>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5677BB74-6219-4F7C-9BA9-44FA112171C7}"/>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4DF794C5-9C37-48B0-BDA7-A99A0E92942A}"/>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10" name="TextBox 9">
            <a:extLst>
              <a:ext uri="{FF2B5EF4-FFF2-40B4-BE49-F238E27FC236}">
                <a16:creationId xmlns:a16="http://schemas.microsoft.com/office/drawing/2014/main" id="{0C7BD0AE-CFE9-4F5A-8EBF-E27457FB4BE4}"/>
              </a:ext>
            </a:extLst>
          </p:cNvPr>
          <p:cNvSpPr txBox="1"/>
          <p:nvPr/>
        </p:nvSpPr>
        <p:spPr>
          <a:xfrm>
            <a:off x="1584352" y="4066942"/>
            <a:ext cx="4005791" cy="57240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Duis aute irure dolor in reprehenderit in voluptate velit esse cillum magna aliqua uta enimvas ad minimasa consectetur.</a:t>
            </a:r>
            <a:endParaRPr lang="en-US" sz="1100" dirty="0">
              <a:solidFill>
                <a:schemeClr val="tx1">
                  <a:lumMod val="50000"/>
                  <a:lumOff val="50000"/>
                </a:schemeClr>
              </a:solidFill>
            </a:endParaRPr>
          </a:p>
        </p:txBody>
      </p:sp>
      <p:sp>
        <p:nvSpPr>
          <p:cNvPr id="13" name="TextBox 12">
            <a:extLst>
              <a:ext uri="{FF2B5EF4-FFF2-40B4-BE49-F238E27FC236}">
                <a16:creationId xmlns:a16="http://schemas.microsoft.com/office/drawing/2014/main" id="{C7730693-C712-4F0D-8399-875CA71C73E4}"/>
              </a:ext>
            </a:extLst>
          </p:cNvPr>
          <p:cNvSpPr txBox="1"/>
          <p:nvPr/>
        </p:nvSpPr>
        <p:spPr>
          <a:xfrm>
            <a:off x="1082921" y="1460505"/>
            <a:ext cx="4597709" cy="1200329"/>
          </a:xfrm>
          <a:prstGeom prst="rect">
            <a:avLst/>
          </a:prstGeom>
          <a:noFill/>
        </p:spPr>
        <p:txBody>
          <a:bodyPr wrap="square" rtlCol="0">
            <a:spAutoFit/>
          </a:bodyPr>
          <a:lstStyle/>
          <a:p>
            <a:r>
              <a:rPr lang="en-US" sz="3600" dirty="0">
                <a:solidFill>
                  <a:schemeClr val="tx1">
                    <a:lumMod val="85000"/>
                    <a:lumOff val="15000"/>
                  </a:schemeClr>
                </a:solidFill>
                <a:latin typeface="Montserrat SemiBold" panose="00000700000000000000" pitchFamily="2" charset="0"/>
              </a:rPr>
              <a:t>Improve your skill </a:t>
            </a:r>
            <a:r>
              <a:rPr lang="en-US" sz="3600">
                <a:solidFill>
                  <a:schemeClr val="tx1">
                    <a:lumMod val="85000"/>
                    <a:lumOff val="15000"/>
                  </a:schemeClr>
                </a:solidFill>
                <a:latin typeface="Montserrat SemiBold" panose="00000700000000000000" pitchFamily="2" charset="0"/>
              </a:rPr>
              <a:t>with learning</a:t>
            </a:r>
            <a:endParaRPr lang="en-US" sz="3600" dirty="0">
              <a:solidFill>
                <a:schemeClr val="tx1">
                  <a:lumMod val="85000"/>
                  <a:lumOff val="15000"/>
                </a:schemeClr>
              </a:solidFill>
              <a:latin typeface="Montserrat SemiBold" panose="00000700000000000000" pitchFamily="2" charset="0"/>
            </a:endParaRPr>
          </a:p>
        </p:txBody>
      </p:sp>
      <p:sp>
        <p:nvSpPr>
          <p:cNvPr id="14" name="TextBox 13">
            <a:extLst>
              <a:ext uri="{FF2B5EF4-FFF2-40B4-BE49-F238E27FC236}">
                <a16:creationId xmlns:a16="http://schemas.microsoft.com/office/drawing/2014/main" id="{F2BC07A6-EC88-41BA-954B-881CBB72A67E}"/>
              </a:ext>
            </a:extLst>
          </p:cNvPr>
          <p:cNvSpPr txBox="1"/>
          <p:nvPr/>
        </p:nvSpPr>
        <p:spPr>
          <a:xfrm>
            <a:off x="1104085" y="3173722"/>
            <a:ext cx="4483872" cy="820674"/>
          </a:xfrm>
          <a:prstGeom prst="rect">
            <a:avLst/>
          </a:prstGeom>
          <a:noFill/>
        </p:spPr>
        <p:txBody>
          <a:bodyPr wrap="square" rtlCol="0">
            <a:spAutoFit/>
          </a:bodyPr>
          <a:lstStyle/>
          <a:p>
            <a:pPr algn="just">
              <a:lnSpc>
                <a:spcPct val="150000"/>
              </a:lnSpc>
            </a:pPr>
            <a:r>
              <a:rPr lang="en-US" sz="1100" dirty="0">
                <a:solidFill>
                  <a:schemeClr val="tx1">
                    <a:lumMod val="50000"/>
                    <a:lumOff val="50000"/>
                  </a:schemeClr>
                </a:solidFill>
                <a:latin typeface="Lato" panose="020F0502020204030203" pitchFamily="34" charset="0"/>
              </a:rPr>
              <a:t>Lorem ipsum dolor sit </a:t>
            </a:r>
            <a:r>
              <a:rPr lang="en-US" sz="1100" dirty="0" err="1">
                <a:solidFill>
                  <a:schemeClr val="tx1">
                    <a:lumMod val="50000"/>
                    <a:lumOff val="50000"/>
                  </a:schemeClr>
                </a:solidFill>
                <a:latin typeface="Lato" panose="020F0502020204030203" pitchFamily="34" charset="0"/>
              </a:rPr>
              <a:t>amet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consectetur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adipiscing</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elit</a:t>
            </a:r>
            <a:r>
              <a:rPr lang="en-US" sz="1100" dirty="0">
                <a:solidFill>
                  <a:schemeClr val="tx1">
                    <a:lumMod val="50000"/>
                    <a:lumOff val="50000"/>
                  </a:schemeClr>
                </a:solidFill>
                <a:latin typeface="Lato" panose="020F0502020204030203" pitchFamily="34" charset="0"/>
              </a:rPr>
              <a:t>, sed do </a:t>
            </a:r>
            <a:r>
              <a:rPr lang="en-US" sz="1100" dirty="0" err="1">
                <a:solidFill>
                  <a:schemeClr val="tx1">
                    <a:lumMod val="50000"/>
                    <a:lumOff val="50000"/>
                  </a:schemeClr>
                </a:solidFill>
                <a:latin typeface="Lato" panose="020F0502020204030203" pitchFamily="34" charset="0"/>
              </a:rPr>
              <a:t>eiusmod</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tempor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incididunt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a:t>
            </a:r>
            <a:r>
              <a:rPr lang="en-US" sz="1100" err="1">
                <a:solidFill>
                  <a:schemeClr val="tx1">
                    <a:lumMod val="50000"/>
                    <a:lumOff val="50000"/>
                  </a:schemeClr>
                </a:solidFill>
                <a:latin typeface="Lato" panose="020F0502020204030203" pitchFamily="34" charset="0"/>
              </a:rPr>
              <a:t>labore</a:t>
            </a:r>
            <a:r>
              <a:rPr lang="en-US" sz="1100">
                <a:solidFill>
                  <a:schemeClr val="tx1">
                    <a:lumMod val="50000"/>
                    <a:lumOff val="50000"/>
                  </a:schemeClr>
                </a:solidFill>
                <a:latin typeface="Lato" panose="020F0502020204030203" pitchFamily="34" charset="0"/>
              </a:rPr>
              <a:t> dolore </a:t>
            </a:r>
            <a:r>
              <a:rPr lang="en-US" sz="1100" dirty="0">
                <a:solidFill>
                  <a:schemeClr val="tx1">
                    <a:lumMod val="50000"/>
                    <a:lumOff val="50000"/>
                  </a:schemeClr>
                </a:solidFill>
                <a:latin typeface="Lato" panose="020F0502020204030203" pitchFamily="34" charset="0"/>
              </a:rPr>
              <a:t>magna </a:t>
            </a:r>
            <a:r>
              <a:rPr lang="en-US" sz="1100" err="1">
                <a:solidFill>
                  <a:schemeClr val="tx1">
                    <a:lumMod val="50000"/>
                    <a:lumOff val="50000"/>
                  </a:schemeClr>
                </a:solidFill>
                <a:latin typeface="Lato" panose="020F0502020204030203" pitchFamily="34" charset="0"/>
              </a:rPr>
              <a:t>aliqua</a:t>
            </a:r>
            <a:r>
              <a:rPr lang="en-US" sz="1100">
                <a:solidFill>
                  <a:schemeClr val="tx1">
                    <a:lumMod val="50000"/>
                    <a:lumOff val="50000"/>
                  </a:schemeClr>
                </a:solidFill>
                <a:latin typeface="Lato" panose="020F0502020204030203" pitchFamily="34" charset="0"/>
              </a:rPr>
              <a:t>. Suspendisse potenti nullam ac tortor vitae purus faucibus ornare. </a:t>
            </a:r>
            <a:endParaRPr lang="en-US" sz="1100" dirty="0">
              <a:solidFill>
                <a:schemeClr val="tx1">
                  <a:lumMod val="50000"/>
                  <a:lumOff val="50000"/>
                </a:schemeClr>
              </a:solidFill>
              <a:latin typeface="Lato" panose="020F0502020204030203" pitchFamily="34" charset="0"/>
            </a:endParaRPr>
          </a:p>
        </p:txBody>
      </p:sp>
      <p:sp>
        <p:nvSpPr>
          <p:cNvPr id="16" name="TextBox 15">
            <a:extLst>
              <a:ext uri="{FF2B5EF4-FFF2-40B4-BE49-F238E27FC236}">
                <a16:creationId xmlns:a16="http://schemas.microsoft.com/office/drawing/2014/main" id="{3F80B64D-6670-4A0E-8650-87BAE9790B15}"/>
              </a:ext>
            </a:extLst>
          </p:cNvPr>
          <p:cNvSpPr txBox="1"/>
          <p:nvPr/>
        </p:nvSpPr>
        <p:spPr>
          <a:xfrm>
            <a:off x="1582166" y="4679257"/>
            <a:ext cx="4005791" cy="318485"/>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Reprehenderit in voluptate velit cillum vesiabes dolore veniam.</a:t>
            </a:r>
            <a:endParaRPr lang="en-US" sz="1100" dirty="0">
              <a:solidFill>
                <a:schemeClr val="tx1">
                  <a:lumMod val="50000"/>
                  <a:lumOff val="50000"/>
                </a:schemeClr>
              </a:solidFill>
            </a:endParaRPr>
          </a:p>
        </p:txBody>
      </p:sp>
      <p:sp>
        <p:nvSpPr>
          <p:cNvPr id="18" name="TextBox 17">
            <a:extLst>
              <a:ext uri="{FF2B5EF4-FFF2-40B4-BE49-F238E27FC236}">
                <a16:creationId xmlns:a16="http://schemas.microsoft.com/office/drawing/2014/main" id="{707EB852-2D62-4C14-A438-900654E22D3B}"/>
              </a:ext>
            </a:extLst>
          </p:cNvPr>
          <p:cNvSpPr txBox="1"/>
          <p:nvPr/>
        </p:nvSpPr>
        <p:spPr>
          <a:xfrm>
            <a:off x="1582166" y="5059224"/>
            <a:ext cx="4005791" cy="57240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rPr>
              <a:t>Lectus condimentum venenatis condimentum. Aliquam diam maecenas ultram maecenas sed enim viverra. </a:t>
            </a:r>
            <a:endParaRPr lang="en-US" sz="1100" dirty="0">
              <a:solidFill>
                <a:schemeClr val="tx1">
                  <a:lumMod val="50000"/>
                  <a:lumOff val="50000"/>
                </a:schemeClr>
              </a:solidFill>
            </a:endParaRPr>
          </a:p>
        </p:txBody>
      </p:sp>
      <p:pic>
        <p:nvPicPr>
          <p:cNvPr id="20" name="Graphic 19" descr="Checkmark">
            <a:extLst>
              <a:ext uri="{FF2B5EF4-FFF2-40B4-BE49-F238E27FC236}">
                <a16:creationId xmlns:a16="http://schemas.microsoft.com/office/drawing/2014/main" id="{A1315EAD-D5BD-454F-828F-CDBBE4B2C53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42439" y="4172912"/>
            <a:ext cx="159103" cy="161537"/>
          </a:xfrm>
          <a:prstGeom prst="rect">
            <a:avLst/>
          </a:prstGeom>
        </p:spPr>
      </p:pic>
      <p:pic>
        <p:nvPicPr>
          <p:cNvPr id="23" name="Graphic 22" descr="Checkmark">
            <a:extLst>
              <a:ext uri="{FF2B5EF4-FFF2-40B4-BE49-F238E27FC236}">
                <a16:creationId xmlns:a16="http://schemas.microsoft.com/office/drawing/2014/main" id="{0D960B14-CA7C-498F-81DE-D613C85F70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42439" y="4785985"/>
            <a:ext cx="159103" cy="161537"/>
          </a:xfrm>
          <a:prstGeom prst="rect">
            <a:avLst/>
          </a:prstGeom>
        </p:spPr>
      </p:pic>
      <p:pic>
        <p:nvPicPr>
          <p:cNvPr id="26" name="Graphic 25" descr="Checkmark">
            <a:extLst>
              <a:ext uri="{FF2B5EF4-FFF2-40B4-BE49-F238E27FC236}">
                <a16:creationId xmlns:a16="http://schemas.microsoft.com/office/drawing/2014/main" id="{0028488F-CADC-4B09-AE25-37D132A27B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42439" y="5168267"/>
            <a:ext cx="159103" cy="161537"/>
          </a:xfrm>
          <a:prstGeom prst="rect">
            <a:avLst/>
          </a:prstGeom>
        </p:spPr>
      </p:pic>
      <p:sp>
        <p:nvSpPr>
          <p:cNvPr id="29" name="TextBox 28">
            <a:extLst>
              <a:ext uri="{FF2B5EF4-FFF2-40B4-BE49-F238E27FC236}">
                <a16:creationId xmlns:a16="http://schemas.microsoft.com/office/drawing/2014/main" id="{3CD8FE9D-135C-4163-922E-9C31987678BD}"/>
              </a:ext>
            </a:extLst>
          </p:cNvPr>
          <p:cNvSpPr txBox="1"/>
          <p:nvPr/>
        </p:nvSpPr>
        <p:spPr>
          <a:xfrm>
            <a:off x="1104085" y="1226376"/>
            <a:ext cx="1377300" cy="323165"/>
          </a:xfrm>
          <a:prstGeom prst="rect">
            <a:avLst/>
          </a:prstGeom>
          <a:noFill/>
        </p:spPr>
        <p:txBody>
          <a:bodyPr wrap="none" rtlCol="0">
            <a:spAutoFit/>
          </a:bodyPr>
          <a:lstStyle/>
          <a:p>
            <a:r>
              <a:rPr lang="en-US" sz="1500">
                <a:solidFill>
                  <a:srgbClr val="ED8A78"/>
                </a:solidFill>
                <a:latin typeface="Work Sans Medium" pitchFamily="2" charset="0"/>
              </a:rPr>
              <a:t>Our Services</a:t>
            </a:r>
            <a:endParaRPr lang="en-US" sz="1500" dirty="0">
              <a:solidFill>
                <a:srgbClr val="ED8A78"/>
              </a:solidFill>
              <a:latin typeface="Work Sans Medium" pitchFamily="2" charset="0"/>
            </a:endParaRPr>
          </a:p>
        </p:txBody>
      </p:sp>
      <p:sp>
        <p:nvSpPr>
          <p:cNvPr id="34" name="Rectangle 33">
            <a:extLst>
              <a:ext uri="{FF2B5EF4-FFF2-40B4-BE49-F238E27FC236}">
                <a16:creationId xmlns:a16="http://schemas.microsoft.com/office/drawing/2014/main" id="{A696DBDC-FD31-44CA-82F7-0426058DEDCA}"/>
              </a:ext>
            </a:extLst>
          </p:cNvPr>
          <p:cNvSpPr/>
          <p:nvPr/>
        </p:nvSpPr>
        <p:spPr>
          <a:xfrm>
            <a:off x="1172817" y="2894418"/>
            <a:ext cx="1045029" cy="457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3E65C927-46A6-4BEB-992E-FAC4CAC33094}"/>
              </a:ext>
            </a:extLst>
          </p:cNvPr>
          <p:cNvSpPr txBox="1"/>
          <p:nvPr/>
        </p:nvSpPr>
        <p:spPr>
          <a:xfrm>
            <a:off x="9565598" y="1734408"/>
            <a:ext cx="1888848" cy="276999"/>
          </a:xfrm>
          <a:prstGeom prst="rect">
            <a:avLst/>
          </a:prstGeom>
          <a:noFill/>
        </p:spPr>
        <p:txBody>
          <a:bodyPr wrap="square" rtlCol="0">
            <a:spAutoFit/>
          </a:bodyPr>
          <a:lstStyle/>
          <a:p>
            <a:r>
              <a:rPr lang="en-US" sz="1200" b="1" spc="100" dirty="0">
                <a:solidFill>
                  <a:schemeClr val="bg1"/>
                </a:solidFill>
                <a:latin typeface="Poppins" panose="00000500000000000000" pitchFamily="2" charset="0"/>
                <a:cs typeface="Poppins" panose="00000500000000000000" pitchFamily="2" charset="0"/>
              </a:rPr>
              <a:t>01</a:t>
            </a:r>
            <a:r>
              <a:rPr lang="en-US" sz="1200" b="1" spc="100">
                <a:solidFill>
                  <a:schemeClr val="bg1"/>
                </a:solidFill>
                <a:latin typeface="Poppins" panose="00000500000000000000" pitchFamily="2" charset="0"/>
                <a:cs typeface="Poppins" panose="00000500000000000000" pitchFamily="2" charset="0"/>
              </a:rPr>
              <a:t>. BEST LECTURES</a:t>
            </a:r>
            <a:endParaRPr lang="en-US" sz="1200" b="1" spc="100" dirty="0">
              <a:solidFill>
                <a:schemeClr val="bg1"/>
              </a:solidFill>
              <a:latin typeface="Poppins" panose="00000500000000000000" pitchFamily="2" charset="0"/>
              <a:cs typeface="Poppins" panose="00000500000000000000" pitchFamily="2" charset="0"/>
            </a:endParaRPr>
          </a:p>
        </p:txBody>
      </p:sp>
      <p:sp>
        <p:nvSpPr>
          <p:cNvPr id="40" name="TextBox 39">
            <a:extLst>
              <a:ext uri="{FF2B5EF4-FFF2-40B4-BE49-F238E27FC236}">
                <a16:creationId xmlns:a16="http://schemas.microsoft.com/office/drawing/2014/main" id="{D8F4CA48-E964-424E-8A3D-F8C5341431D2}"/>
              </a:ext>
            </a:extLst>
          </p:cNvPr>
          <p:cNvSpPr txBox="1"/>
          <p:nvPr/>
        </p:nvSpPr>
        <p:spPr>
          <a:xfrm>
            <a:off x="9565598" y="2011407"/>
            <a:ext cx="1888849" cy="566758"/>
          </a:xfrm>
          <a:prstGeom prst="rect">
            <a:avLst/>
          </a:prstGeom>
          <a:noFill/>
        </p:spPr>
        <p:txBody>
          <a:bodyPr wrap="square" rtlCol="0">
            <a:spAutoFit/>
          </a:bodyPr>
          <a:lstStyle/>
          <a:p>
            <a:pPr>
              <a:lnSpc>
                <a:spcPct val="150000"/>
              </a:lnSpc>
            </a:pP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Duis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aute</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irure</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dolor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incalm</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reprehenderit</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in voluptate</a:t>
            </a:r>
            <a:endPar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43" name="TextBox 42">
            <a:extLst>
              <a:ext uri="{FF2B5EF4-FFF2-40B4-BE49-F238E27FC236}">
                <a16:creationId xmlns:a16="http://schemas.microsoft.com/office/drawing/2014/main" id="{B8A7C1A7-F9C1-4AFA-9A1A-C72854EF1B6B}"/>
              </a:ext>
            </a:extLst>
          </p:cNvPr>
          <p:cNvSpPr txBox="1"/>
          <p:nvPr/>
        </p:nvSpPr>
        <p:spPr>
          <a:xfrm>
            <a:off x="9565598" y="3006878"/>
            <a:ext cx="1888848" cy="276999"/>
          </a:xfrm>
          <a:prstGeom prst="rect">
            <a:avLst/>
          </a:prstGeom>
          <a:noFill/>
        </p:spPr>
        <p:txBody>
          <a:bodyPr wrap="square" rtlCol="0">
            <a:spAutoFit/>
          </a:bodyPr>
          <a:lstStyle/>
          <a:p>
            <a:r>
              <a:rPr lang="en-US" sz="1200" b="1" spc="100">
                <a:solidFill>
                  <a:schemeClr val="bg1"/>
                </a:solidFill>
                <a:latin typeface="Poppins" panose="00000500000000000000" pitchFamily="2" charset="0"/>
                <a:cs typeface="Poppins" panose="00000500000000000000" pitchFamily="2" charset="0"/>
              </a:rPr>
              <a:t>02. REPUTATION</a:t>
            </a:r>
            <a:endParaRPr lang="en-US" sz="1200" b="1" spc="100" dirty="0">
              <a:solidFill>
                <a:schemeClr val="bg1"/>
              </a:solidFill>
              <a:latin typeface="Poppins" panose="00000500000000000000" pitchFamily="2" charset="0"/>
              <a:cs typeface="Poppins" panose="00000500000000000000" pitchFamily="2" charset="0"/>
            </a:endParaRPr>
          </a:p>
        </p:txBody>
      </p:sp>
      <p:sp>
        <p:nvSpPr>
          <p:cNvPr id="44" name="TextBox 43">
            <a:extLst>
              <a:ext uri="{FF2B5EF4-FFF2-40B4-BE49-F238E27FC236}">
                <a16:creationId xmlns:a16="http://schemas.microsoft.com/office/drawing/2014/main" id="{0841AA78-AD8A-43CA-B330-111F6F8968D6}"/>
              </a:ext>
            </a:extLst>
          </p:cNvPr>
          <p:cNvSpPr txBox="1"/>
          <p:nvPr/>
        </p:nvSpPr>
        <p:spPr>
          <a:xfrm>
            <a:off x="9565598" y="3283877"/>
            <a:ext cx="1888849" cy="566758"/>
          </a:xfrm>
          <a:prstGeom prst="rect">
            <a:avLst/>
          </a:prstGeom>
          <a:noFill/>
        </p:spPr>
        <p:txBody>
          <a:bodyPr wrap="square" rtlCol="0">
            <a:spAutoFit/>
          </a:bodyPr>
          <a:lstStyle/>
          <a:p>
            <a:pPr>
              <a:lnSpc>
                <a:spcPct val="150000"/>
              </a:lnSpc>
            </a:pP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Duis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aute</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irure</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dolor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incalm</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reprehenderit</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in voluptate</a:t>
            </a:r>
            <a:endPar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45" name="TextBox 44">
            <a:extLst>
              <a:ext uri="{FF2B5EF4-FFF2-40B4-BE49-F238E27FC236}">
                <a16:creationId xmlns:a16="http://schemas.microsoft.com/office/drawing/2014/main" id="{E1DF924E-8AC1-4B98-AD71-25AFA5A57B73}"/>
              </a:ext>
            </a:extLst>
          </p:cNvPr>
          <p:cNvSpPr txBox="1"/>
          <p:nvPr/>
        </p:nvSpPr>
        <p:spPr>
          <a:xfrm>
            <a:off x="9565597" y="4279836"/>
            <a:ext cx="1888848" cy="276999"/>
          </a:xfrm>
          <a:prstGeom prst="rect">
            <a:avLst/>
          </a:prstGeom>
          <a:noFill/>
        </p:spPr>
        <p:txBody>
          <a:bodyPr wrap="square" rtlCol="0">
            <a:spAutoFit/>
          </a:bodyPr>
          <a:lstStyle/>
          <a:p>
            <a:r>
              <a:rPr lang="en-US" sz="1200" b="1" spc="100">
                <a:solidFill>
                  <a:schemeClr val="bg1"/>
                </a:solidFill>
                <a:latin typeface="Poppins" panose="00000500000000000000" pitchFamily="2" charset="0"/>
                <a:cs typeface="Poppins" panose="00000500000000000000" pitchFamily="2" charset="0"/>
              </a:rPr>
              <a:t>03. ONLINE CLASS</a:t>
            </a:r>
            <a:endParaRPr lang="en-US" sz="1200" b="1" spc="100" dirty="0">
              <a:solidFill>
                <a:schemeClr val="bg1"/>
              </a:solidFill>
              <a:latin typeface="Poppins" panose="00000500000000000000" pitchFamily="2" charset="0"/>
              <a:cs typeface="Poppins" panose="00000500000000000000" pitchFamily="2" charset="0"/>
            </a:endParaRPr>
          </a:p>
        </p:txBody>
      </p:sp>
      <p:sp>
        <p:nvSpPr>
          <p:cNvPr id="46" name="TextBox 45">
            <a:extLst>
              <a:ext uri="{FF2B5EF4-FFF2-40B4-BE49-F238E27FC236}">
                <a16:creationId xmlns:a16="http://schemas.microsoft.com/office/drawing/2014/main" id="{266546B4-8C88-4626-AD28-E481D6A0C991}"/>
              </a:ext>
            </a:extLst>
          </p:cNvPr>
          <p:cNvSpPr txBox="1"/>
          <p:nvPr/>
        </p:nvSpPr>
        <p:spPr>
          <a:xfrm>
            <a:off x="9565597" y="4556835"/>
            <a:ext cx="1888849" cy="566758"/>
          </a:xfrm>
          <a:prstGeom prst="rect">
            <a:avLst/>
          </a:prstGeom>
          <a:noFill/>
        </p:spPr>
        <p:txBody>
          <a:bodyPr wrap="square" rtlCol="0">
            <a:spAutoFit/>
          </a:bodyPr>
          <a:lstStyle/>
          <a:p>
            <a:pPr>
              <a:lnSpc>
                <a:spcPct val="150000"/>
              </a:lnSpc>
            </a:pP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Duis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aute</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irure</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dolor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incalm</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reprehenderit</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in voluptate</a:t>
            </a:r>
            <a:endPar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8" name="Picture Placeholder 7">
            <a:extLst>
              <a:ext uri="{FF2B5EF4-FFF2-40B4-BE49-F238E27FC236}">
                <a16:creationId xmlns:a16="http://schemas.microsoft.com/office/drawing/2014/main" id="{6822272A-FF33-4961-9F83-65B1D6F01AA4}"/>
              </a:ext>
            </a:extLst>
          </p:cNvPr>
          <p:cNvSpPr>
            <a:spLocks noGrp="1"/>
          </p:cNvSpPr>
          <p:nvPr>
            <p:ph type="pic" sz="quarter" idx="10"/>
          </p:nvPr>
        </p:nvSpPr>
        <p:spPr/>
      </p:sp>
    </p:spTree>
    <p:extLst>
      <p:ext uri="{BB962C8B-B14F-4D97-AF65-F5344CB8AC3E}">
        <p14:creationId xmlns:p14="http://schemas.microsoft.com/office/powerpoint/2010/main" val="1349406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4A8C20AE-B187-4BC2-A966-86DADCFC4A08}"/>
              </a:ext>
            </a:extLst>
          </p:cNvPr>
          <p:cNvGrpSpPr/>
          <p:nvPr/>
        </p:nvGrpSpPr>
        <p:grpSpPr>
          <a:xfrm>
            <a:off x="10737181" y="576904"/>
            <a:ext cx="695891" cy="1082775"/>
            <a:chOff x="1589649" y="1659304"/>
            <a:chExt cx="655320" cy="1019648"/>
          </a:xfrm>
          <a:solidFill>
            <a:schemeClr val="tx1">
              <a:lumMod val="50000"/>
              <a:lumOff val="50000"/>
              <a:alpha val="20000"/>
            </a:schemeClr>
          </a:solidFill>
        </p:grpSpPr>
        <p:sp>
          <p:nvSpPr>
            <p:cNvPr id="52" name="Oval 51">
              <a:extLst>
                <a:ext uri="{FF2B5EF4-FFF2-40B4-BE49-F238E27FC236}">
                  <a16:creationId xmlns:a16="http://schemas.microsoft.com/office/drawing/2014/main" id="{804B7046-44A4-418E-BC49-F012192D89AC}"/>
                </a:ext>
              </a:extLst>
            </p:cNvPr>
            <p:cNvSpPr/>
            <p:nvPr/>
          </p:nvSpPr>
          <p:spPr>
            <a:xfrm>
              <a:off x="15896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F836991A-8DFA-4109-9298-7B00C72456BA}"/>
                </a:ext>
              </a:extLst>
            </p:cNvPr>
            <p:cNvSpPr/>
            <p:nvPr/>
          </p:nvSpPr>
          <p:spPr>
            <a:xfrm>
              <a:off x="17420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284D17C8-4020-4667-A18A-907DE12F34D4}"/>
                </a:ext>
              </a:extLst>
            </p:cNvPr>
            <p:cNvSpPr/>
            <p:nvPr/>
          </p:nvSpPr>
          <p:spPr>
            <a:xfrm>
              <a:off x="1894449" y="165998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8F891FD9-8F61-473A-A28A-CE509C586DB7}"/>
                </a:ext>
              </a:extLst>
            </p:cNvPr>
            <p:cNvSpPr/>
            <p:nvPr/>
          </p:nvSpPr>
          <p:spPr>
            <a:xfrm>
              <a:off x="20468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E2480B81-5164-422B-8540-2A7D8F22A172}"/>
                </a:ext>
              </a:extLst>
            </p:cNvPr>
            <p:cNvSpPr/>
            <p:nvPr/>
          </p:nvSpPr>
          <p:spPr>
            <a:xfrm>
              <a:off x="15896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2197D306-A523-484A-AF75-F0A82B6E92CD}"/>
                </a:ext>
              </a:extLst>
            </p:cNvPr>
            <p:cNvSpPr/>
            <p:nvPr/>
          </p:nvSpPr>
          <p:spPr>
            <a:xfrm>
              <a:off x="17420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617110E4-46C8-4F41-B446-F3DD3A407438}"/>
                </a:ext>
              </a:extLst>
            </p:cNvPr>
            <p:cNvSpPr/>
            <p:nvPr/>
          </p:nvSpPr>
          <p:spPr>
            <a:xfrm>
              <a:off x="1894449" y="179975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C7ED2432-78F7-4AE1-9DB0-2D46EA8BABE4}"/>
                </a:ext>
              </a:extLst>
            </p:cNvPr>
            <p:cNvSpPr/>
            <p:nvPr/>
          </p:nvSpPr>
          <p:spPr>
            <a:xfrm>
              <a:off x="20468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0C9B7812-1E66-4363-8060-D01FADE10A4E}"/>
                </a:ext>
              </a:extLst>
            </p:cNvPr>
            <p:cNvSpPr/>
            <p:nvPr/>
          </p:nvSpPr>
          <p:spPr>
            <a:xfrm>
              <a:off x="15896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a:extLst>
                <a:ext uri="{FF2B5EF4-FFF2-40B4-BE49-F238E27FC236}">
                  <a16:creationId xmlns:a16="http://schemas.microsoft.com/office/drawing/2014/main" id="{2036BC65-FB35-4A30-B978-A93519804158}"/>
                </a:ext>
              </a:extLst>
            </p:cNvPr>
            <p:cNvSpPr/>
            <p:nvPr/>
          </p:nvSpPr>
          <p:spPr>
            <a:xfrm>
              <a:off x="17420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DFDC935A-6420-4301-ADAB-40A25CD2372A}"/>
                </a:ext>
              </a:extLst>
            </p:cNvPr>
            <p:cNvSpPr/>
            <p:nvPr/>
          </p:nvSpPr>
          <p:spPr>
            <a:xfrm>
              <a:off x="1894449" y="193454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DE30AD16-1FD5-4A92-9B74-960A38D92042}"/>
                </a:ext>
              </a:extLst>
            </p:cNvPr>
            <p:cNvSpPr/>
            <p:nvPr/>
          </p:nvSpPr>
          <p:spPr>
            <a:xfrm>
              <a:off x="20468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59B9A4C9-7FDC-4AD6-AD55-2D102BD9267D}"/>
                </a:ext>
              </a:extLst>
            </p:cNvPr>
            <p:cNvSpPr/>
            <p:nvPr/>
          </p:nvSpPr>
          <p:spPr>
            <a:xfrm>
              <a:off x="15896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7533DC01-0B0B-42D9-BF05-9EEC7E2D3A84}"/>
                </a:ext>
              </a:extLst>
            </p:cNvPr>
            <p:cNvSpPr/>
            <p:nvPr/>
          </p:nvSpPr>
          <p:spPr>
            <a:xfrm>
              <a:off x="17420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427A2FE4-03C3-4D42-B2A4-5F5D2327EE29}"/>
                </a:ext>
              </a:extLst>
            </p:cNvPr>
            <p:cNvSpPr/>
            <p:nvPr/>
          </p:nvSpPr>
          <p:spPr>
            <a:xfrm>
              <a:off x="1894449" y="207431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88264EB1-63DC-40EA-8D62-E3EEB6112BD5}"/>
                </a:ext>
              </a:extLst>
            </p:cNvPr>
            <p:cNvSpPr/>
            <p:nvPr/>
          </p:nvSpPr>
          <p:spPr>
            <a:xfrm>
              <a:off x="20468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A74B3E6E-D689-42CE-8B6F-C8B65FD6F550}"/>
                </a:ext>
              </a:extLst>
            </p:cNvPr>
            <p:cNvSpPr/>
            <p:nvPr/>
          </p:nvSpPr>
          <p:spPr>
            <a:xfrm>
              <a:off x="15896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A9740128-D4CC-4636-BECD-FD999E7A5391}"/>
                </a:ext>
              </a:extLst>
            </p:cNvPr>
            <p:cNvSpPr/>
            <p:nvPr/>
          </p:nvSpPr>
          <p:spPr>
            <a:xfrm>
              <a:off x="17420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55C6D1A7-3B97-412D-9A9E-A2B62A1D0916}"/>
                </a:ext>
              </a:extLst>
            </p:cNvPr>
            <p:cNvSpPr/>
            <p:nvPr/>
          </p:nvSpPr>
          <p:spPr>
            <a:xfrm>
              <a:off x="1894449" y="2218909"/>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BC7271F3-D1AB-498C-A2D5-413ED41A7992}"/>
                </a:ext>
              </a:extLst>
            </p:cNvPr>
            <p:cNvSpPr/>
            <p:nvPr/>
          </p:nvSpPr>
          <p:spPr>
            <a:xfrm>
              <a:off x="20468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170B4CD4-29E6-4F01-8099-C35284ADF27B}"/>
                </a:ext>
              </a:extLst>
            </p:cNvPr>
            <p:cNvSpPr/>
            <p:nvPr/>
          </p:nvSpPr>
          <p:spPr>
            <a:xfrm>
              <a:off x="15896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28F965EF-A22B-4C6B-9581-0BDC35D40FA1}"/>
                </a:ext>
              </a:extLst>
            </p:cNvPr>
            <p:cNvSpPr/>
            <p:nvPr/>
          </p:nvSpPr>
          <p:spPr>
            <a:xfrm>
              <a:off x="17420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76BA9570-77BE-4DA0-BF3C-4147901ABC3D}"/>
                </a:ext>
              </a:extLst>
            </p:cNvPr>
            <p:cNvSpPr/>
            <p:nvPr/>
          </p:nvSpPr>
          <p:spPr>
            <a:xfrm>
              <a:off x="1894449" y="2358676"/>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9E19A85-0C84-4543-ABFB-2CFAC394DD27}"/>
                </a:ext>
              </a:extLst>
            </p:cNvPr>
            <p:cNvSpPr/>
            <p:nvPr/>
          </p:nvSpPr>
          <p:spPr>
            <a:xfrm>
              <a:off x="20468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D039FAB1-A383-411F-AB74-F9BFBCE1F330}"/>
                </a:ext>
              </a:extLst>
            </p:cNvPr>
            <p:cNvSpPr/>
            <p:nvPr/>
          </p:nvSpPr>
          <p:spPr>
            <a:xfrm>
              <a:off x="15896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F3C0236F-FA00-4B7A-9BFA-887FEE8FA7B7}"/>
                </a:ext>
              </a:extLst>
            </p:cNvPr>
            <p:cNvSpPr/>
            <p:nvPr/>
          </p:nvSpPr>
          <p:spPr>
            <a:xfrm>
              <a:off x="17420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43DDA539-0776-4750-99E7-4935C42815D2}"/>
                </a:ext>
              </a:extLst>
            </p:cNvPr>
            <p:cNvSpPr/>
            <p:nvPr/>
          </p:nvSpPr>
          <p:spPr>
            <a:xfrm>
              <a:off x="1894449" y="249346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570A9887-8466-4FCE-97F0-45BE4C0E693E}"/>
                </a:ext>
              </a:extLst>
            </p:cNvPr>
            <p:cNvSpPr/>
            <p:nvPr/>
          </p:nvSpPr>
          <p:spPr>
            <a:xfrm>
              <a:off x="20468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520A79DB-F94A-4CD9-A7E2-4D6152E5ABC1}"/>
                </a:ext>
              </a:extLst>
            </p:cNvPr>
            <p:cNvSpPr/>
            <p:nvPr/>
          </p:nvSpPr>
          <p:spPr>
            <a:xfrm>
              <a:off x="15896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3DEAE816-8F6D-4EBD-A3C5-434A9599C176}"/>
                </a:ext>
              </a:extLst>
            </p:cNvPr>
            <p:cNvSpPr/>
            <p:nvPr/>
          </p:nvSpPr>
          <p:spPr>
            <a:xfrm>
              <a:off x="17420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8A788C07-8E55-4581-A6D6-F2BF49A7A0D0}"/>
                </a:ext>
              </a:extLst>
            </p:cNvPr>
            <p:cNvSpPr/>
            <p:nvPr/>
          </p:nvSpPr>
          <p:spPr>
            <a:xfrm>
              <a:off x="1894449" y="263323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F2C6DC7D-90CC-4BC8-B8F8-7F30F10467BB}"/>
                </a:ext>
              </a:extLst>
            </p:cNvPr>
            <p:cNvSpPr/>
            <p:nvPr/>
          </p:nvSpPr>
          <p:spPr>
            <a:xfrm>
              <a:off x="20468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06A90FD9-B02C-4E9B-8687-6A6F8DFB4656}"/>
                </a:ext>
              </a:extLst>
            </p:cNvPr>
            <p:cNvSpPr/>
            <p:nvPr/>
          </p:nvSpPr>
          <p:spPr>
            <a:xfrm>
              <a:off x="2199249" y="1659304"/>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a:extLst>
                <a:ext uri="{FF2B5EF4-FFF2-40B4-BE49-F238E27FC236}">
                  <a16:creationId xmlns:a16="http://schemas.microsoft.com/office/drawing/2014/main" id="{1C8A8632-6CD2-4802-B394-CBC5125D8A87}"/>
                </a:ext>
              </a:extLst>
            </p:cNvPr>
            <p:cNvSpPr/>
            <p:nvPr/>
          </p:nvSpPr>
          <p:spPr>
            <a:xfrm>
              <a:off x="2199249" y="179907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A9492D96-20C3-4233-932A-0B287454E1D9}"/>
                </a:ext>
              </a:extLst>
            </p:cNvPr>
            <p:cNvSpPr/>
            <p:nvPr/>
          </p:nvSpPr>
          <p:spPr>
            <a:xfrm>
              <a:off x="2199249" y="1933860"/>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39C7CC32-96B5-4C31-9653-F8FC2800506A}"/>
                </a:ext>
              </a:extLst>
            </p:cNvPr>
            <p:cNvSpPr/>
            <p:nvPr/>
          </p:nvSpPr>
          <p:spPr>
            <a:xfrm>
              <a:off x="2199249" y="2073627"/>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29B56AE4-2BA3-4F86-8E22-B310BF7A413C}"/>
                </a:ext>
              </a:extLst>
            </p:cNvPr>
            <p:cNvSpPr/>
            <p:nvPr/>
          </p:nvSpPr>
          <p:spPr>
            <a:xfrm>
              <a:off x="2199249" y="2218225"/>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F81C1D3C-2CAA-4BB9-BA50-1445D10E6EAC}"/>
                </a:ext>
              </a:extLst>
            </p:cNvPr>
            <p:cNvSpPr/>
            <p:nvPr/>
          </p:nvSpPr>
          <p:spPr>
            <a:xfrm>
              <a:off x="2199249" y="2357992"/>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5CA0FDAD-B157-48B4-9EDD-2FA4C3F11B61}"/>
                </a:ext>
              </a:extLst>
            </p:cNvPr>
            <p:cNvSpPr/>
            <p:nvPr/>
          </p:nvSpPr>
          <p:spPr>
            <a:xfrm>
              <a:off x="2199249" y="2492781"/>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B101FB10-1F7B-4D08-B5D4-49406796D464}"/>
                </a:ext>
              </a:extLst>
            </p:cNvPr>
            <p:cNvSpPr/>
            <p:nvPr/>
          </p:nvSpPr>
          <p:spPr>
            <a:xfrm>
              <a:off x="2199249" y="2632548"/>
              <a:ext cx="45720" cy="4572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5BD1B1A8-7C44-40AC-BE5A-EA2B03063D62}"/>
              </a:ext>
            </a:extLst>
          </p:cNvPr>
          <p:cNvSpPr txBox="1"/>
          <p:nvPr/>
        </p:nvSpPr>
        <p:spPr>
          <a:xfrm>
            <a:off x="1173131" y="1245350"/>
            <a:ext cx="3812262" cy="646331"/>
          </a:xfrm>
          <a:prstGeom prst="rect">
            <a:avLst/>
          </a:prstGeom>
          <a:noFill/>
        </p:spPr>
        <p:txBody>
          <a:bodyPr wrap="none" rtlCol="0">
            <a:spAutoFit/>
          </a:bodyPr>
          <a:lstStyle/>
          <a:p>
            <a:r>
              <a:rPr lang="en-US" sz="3600" b="1" dirty="0">
                <a:solidFill>
                  <a:schemeClr val="bg1"/>
                </a:solidFill>
                <a:latin typeface="Montserrat SemiBold" panose="00000700000000000000" pitchFamily="2" charset="0"/>
              </a:rPr>
              <a:t>Our Key Values</a:t>
            </a:r>
          </a:p>
        </p:txBody>
      </p:sp>
      <p:sp>
        <p:nvSpPr>
          <p:cNvPr id="12" name="TextBox 11">
            <a:extLst>
              <a:ext uri="{FF2B5EF4-FFF2-40B4-BE49-F238E27FC236}">
                <a16:creationId xmlns:a16="http://schemas.microsoft.com/office/drawing/2014/main" id="{3839872F-A1CE-466D-9791-77709FDDD649}"/>
              </a:ext>
            </a:extLst>
          </p:cNvPr>
          <p:cNvSpPr txBox="1"/>
          <p:nvPr/>
        </p:nvSpPr>
        <p:spPr>
          <a:xfrm>
            <a:off x="1204970" y="1982724"/>
            <a:ext cx="4131725" cy="820674"/>
          </a:xfrm>
          <a:prstGeom prst="rect">
            <a:avLst/>
          </a:prstGeom>
          <a:noFill/>
        </p:spPr>
        <p:txBody>
          <a:bodyPr wrap="square" rtlCol="0">
            <a:spAutoFit/>
          </a:bodyPr>
          <a:lstStyle/>
          <a:p>
            <a:pPr algn="just">
              <a:lnSpc>
                <a:spcPct val="150000"/>
              </a:lnSpc>
            </a:pPr>
            <a:r>
              <a:rPr lang="en-US" sz="1100" dirty="0">
                <a:solidFill>
                  <a:schemeClr val="bg1">
                    <a:lumMod val="95000"/>
                  </a:schemeClr>
                </a:solidFill>
                <a:latin typeface="Lato" panose="020F0502020204030203" pitchFamily="34" charset="0"/>
              </a:rPr>
              <a:t>Lorem ipsum dolor </a:t>
            </a:r>
            <a:r>
              <a:rPr lang="en-US" sz="1100" dirty="0" err="1">
                <a:solidFill>
                  <a:schemeClr val="bg1">
                    <a:lumMod val="95000"/>
                  </a:schemeClr>
                </a:solidFill>
                <a:latin typeface="Lato" panose="020F0502020204030203" pitchFamily="34" charset="0"/>
              </a:rPr>
              <a:t>siamet</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consectetur</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adipiscing</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elit</a:t>
            </a:r>
            <a:r>
              <a:rPr lang="en-US" sz="1100" dirty="0">
                <a:solidFill>
                  <a:schemeClr val="bg1">
                    <a:lumMod val="95000"/>
                  </a:schemeClr>
                </a:solidFill>
                <a:latin typeface="Lato" panose="020F0502020204030203" pitchFamily="34" charset="0"/>
              </a:rPr>
              <a:t>, sed do </a:t>
            </a:r>
            <a:r>
              <a:rPr lang="en-US" sz="1100" dirty="0" err="1">
                <a:solidFill>
                  <a:schemeClr val="bg1">
                    <a:lumMod val="95000"/>
                  </a:schemeClr>
                </a:solidFill>
                <a:latin typeface="Lato" panose="020F0502020204030203" pitchFamily="34" charset="0"/>
              </a:rPr>
              <a:t>eiusmod</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tempor</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incididunt</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ut</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labore</a:t>
            </a:r>
            <a:r>
              <a:rPr lang="en-US" sz="1100" dirty="0">
                <a:solidFill>
                  <a:schemeClr val="bg1">
                    <a:lumMod val="95000"/>
                  </a:schemeClr>
                </a:solidFill>
                <a:latin typeface="Lato" panose="020F0502020204030203" pitchFamily="34" charset="0"/>
              </a:rPr>
              <a:t> et dolore magna </a:t>
            </a:r>
            <a:r>
              <a:rPr lang="en-US" sz="1100" dirty="0" err="1">
                <a:solidFill>
                  <a:schemeClr val="bg1">
                    <a:lumMod val="95000"/>
                  </a:schemeClr>
                </a:solidFill>
                <a:latin typeface="Lato" panose="020F0502020204030203" pitchFamily="34" charset="0"/>
              </a:rPr>
              <a:t>aliqua</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Suspendisse</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potenti</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nullam</a:t>
            </a:r>
            <a:r>
              <a:rPr lang="en-US" sz="1100" dirty="0">
                <a:solidFill>
                  <a:schemeClr val="bg1">
                    <a:lumMod val="95000"/>
                  </a:schemeClr>
                </a:solidFill>
                <a:latin typeface="Lato" panose="020F0502020204030203" pitchFamily="34" charset="0"/>
              </a:rPr>
              <a:t> ac </a:t>
            </a:r>
            <a:r>
              <a:rPr lang="en-US" sz="1100" dirty="0" err="1">
                <a:solidFill>
                  <a:schemeClr val="bg1">
                    <a:lumMod val="95000"/>
                  </a:schemeClr>
                </a:solidFill>
                <a:latin typeface="Lato" panose="020F0502020204030203" pitchFamily="34" charset="0"/>
              </a:rPr>
              <a:t>tortor</a:t>
            </a:r>
            <a:r>
              <a:rPr lang="en-US" sz="1100" dirty="0">
                <a:solidFill>
                  <a:schemeClr val="bg1">
                    <a:lumMod val="95000"/>
                  </a:schemeClr>
                </a:solidFill>
                <a:latin typeface="Lato" panose="020F0502020204030203" pitchFamily="34" charset="0"/>
              </a:rPr>
              <a:t> vitae </a:t>
            </a:r>
            <a:r>
              <a:rPr lang="en-US" sz="1100" dirty="0" err="1">
                <a:solidFill>
                  <a:schemeClr val="bg1">
                    <a:lumMod val="95000"/>
                  </a:schemeClr>
                </a:solidFill>
                <a:latin typeface="Lato" panose="020F0502020204030203" pitchFamily="34" charset="0"/>
              </a:rPr>
              <a:t>purus</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faucibus</a:t>
            </a:r>
            <a:r>
              <a:rPr lang="en-US" sz="1100" dirty="0">
                <a:solidFill>
                  <a:schemeClr val="bg1">
                    <a:lumMod val="95000"/>
                  </a:schemeClr>
                </a:solidFill>
                <a:latin typeface="Lato" panose="020F0502020204030203" pitchFamily="34" charset="0"/>
              </a:rPr>
              <a:t> </a:t>
            </a:r>
            <a:r>
              <a:rPr lang="en-US" sz="1100" dirty="0" err="1">
                <a:solidFill>
                  <a:schemeClr val="bg1">
                    <a:lumMod val="95000"/>
                  </a:schemeClr>
                </a:solidFill>
                <a:latin typeface="Lato" panose="020F0502020204030203" pitchFamily="34" charset="0"/>
              </a:rPr>
              <a:t>ornare</a:t>
            </a:r>
            <a:r>
              <a:rPr lang="en-US" sz="1100">
                <a:solidFill>
                  <a:schemeClr val="bg1">
                    <a:lumMod val="95000"/>
                  </a:schemeClr>
                </a:solidFill>
                <a:latin typeface="Lato" panose="020F0502020204030203" pitchFamily="34" charset="0"/>
              </a:rPr>
              <a:t>. </a:t>
            </a:r>
            <a:endParaRPr lang="en-US" sz="1100" dirty="0">
              <a:solidFill>
                <a:schemeClr val="bg1">
                  <a:lumMod val="95000"/>
                </a:schemeClr>
              </a:solidFill>
              <a:latin typeface="Lato" panose="020F0502020204030203" pitchFamily="34" charset="0"/>
            </a:endParaRPr>
          </a:p>
        </p:txBody>
      </p:sp>
      <p:grpSp>
        <p:nvGrpSpPr>
          <p:cNvPr id="13" name="Group 12">
            <a:extLst>
              <a:ext uri="{FF2B5EF4-FFF2-40B4-BE49-F238E27FC236}">
                <a16:creationId xmlns:a16="http://schemas.microsoft.com/office/drawing/2014/main" id="{02995205-EC26-4E41-A9D3-0DF33E8A0A43}"/>
              </a:ext>
            </a:extLst>
          </p:cNvPr>
          <p:cNvGrpSpPr/>
          <p:nvPr/>
        </p:nvGrpSpPr>
        <p:grpSpPr>
          <a:xfrm>
            <a:off x="345953" y="260916"/>
            <a:ext cx="1185457" cy="369332"/>
            <a:chOff x="345953" y="260916"/>
            <a:chExt cx="1185457" cy="369332"/>
          </a:xfrm>
        </p:grpSpPr>
        <p:sp>
          <p:nvSpPr>
            <p:cNvPr id="14" name="TextBox 13">
              <a:extLst>
                <a:ext uri="{FF2B5EF4-FFF2-40B4-BE49-F238E27FC236}">
                  <a16:creationId xmlns:a16="http://schemas.microsoft.com/office/drawing/2014/main" id="{50A7803A-F4FD-400D-9C93-268C6DC06DFE}"/>
                </a:ext>
              </a:extLst>
            </p:cNvPr>
            <p:cNvSpPr txBox="1"/>
            <p:nvPr/>
          </p:nvSpPr>
          <p:spPr>
            <a:xfrm>
              <a:off x="345953" y="260916"/>
              <a:ext cx="1185457" cy="369332"/>
            </a:xfrm>
            <a:prstGeom prst="rect">
              <a:avLst/>
            </a:prstGeom>
            <a:noFill/>
          </p:spPr>
          <p:txBody>
            <a:bodyPr wrap="square" rtlCol="0">
              <a:spAutoFit/>
            </a:bodyPr>
            <a:lstStyle/>
            <a:p>
              <a:r>
                <a:rPr lang="en-US" b="1">
                  <a:solidFill>
                    <a:schemeClr val="bg1"/>
                  </a:solidFill>
                  <a:latin typeface="Montserrat" panose="00000500000000000000" pitchFamily="2" charset="0"/>
                  <a:ea typeface="Roboto Slab" pitchFamily="2" charset="0"/>
                </a:rPr>
                <a:t>Eduvera</a:t>
              </a:r>
              <a:endParaRPr lang="en-US" b="1" dirty="0">
                <a:solidFill>
                  <a:schemeClr val="bg1"/>
                </a:solidFill>
                <a:latin typeface="Montserrat" panose="00000500000000000000" pitchFamily="2" charset="0"/>
                <a:ea typeface="Roboto Slab" pitchFamily="2" charset="0"/>
              </a:endParaRPr>
            </a:p>
          </p:txBody>
        </p:sp>
        <p:grpSp>
          <p:nvGrpSpPr>
            <p:cNvPr id="15" name="Group 14">
              <a:extLst>
                <a:ext uri="{FF2B5EF4-FFF2-40B4-BE49-F238E27FC236}">
                  <a16:creationId xmlns:a16="http://schemas.microsoft.com/office/drawing/2014/main" id="{678B515B-F805-4AFE-835C-9C0E0FCDE1C6}"/>
                </a:ext>
              </a:extLst>
            </p:cNvPr>
            <p:cNvGrpSpPr/>
            <p:nvPr/>
          </p:nvGrpSpPr>
          <p:grpSpPr>
            <a:xfrm>
              <a:off x="1271607" y="263297"/>
              <a:ext cx="177972" cy="97966"/>
              <a:chOff x="5827802" y="2188004"/>
              <a:chExt cx="725404" cy="399306"/>
            </a:xfrm>
          </p:grpSpPr>
          <p:sp>
            <p:nvSpPr>
              <p:cNvPr id="16" name="Graphic 4" descr="Graduation cap with solid fill">
                <a:extLst>
                  <a:ext uri="{FF2B5EF4-FFF2-40B4-BE49-F238E27FC236}">
                    <a16:creationId xmlns:a16="http://schemas.microsoft.com/office/drawing/2014/main" id="{1BF8AF2D-D64C-486E-8EAC-5A1BFA13A2CB}"/>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chemeClr val="bg1"/>
              </a:solidFill>
              <a:ln w="8235" cap="flat">
                <a:noFill/>
                <a:prstDash val="solid"/>
                <a:miter/>
              </a:ln>
            </p:spPr>
            <p:txBody>
              <a:bodyPr rtlCol="0" anchor="ctr"/>
              <a:lstStyle/>
              <a:p>
                <a:endParaRPr lang="en-US"/>
              </a:p>
            </p:txBody>
          </p:sp>
          <p:sp>
            <p:nvSpPr>
              <p:cNvPr id="17" name="Graphic 4" descr="Graduation cap with solid fill">
                <a:extLst>
                  <a:ext uri="{FF2B5EF4-FFF2-40B4-BE49-F238E27FC236}">
                    <a16:creationId xmlns:a16="http://schemas.microsoft.com/office/drawing/2014/main" id="{4CA852E1-C397-4713-883D-955E593927AE}"/>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chemeClr val="bg1"/>
              </a:solidFill>
              <a:ln w="8235" cap="flat">
                <a:noFill/>
                <a:prstDash val="solid"/>
                <a:miter/>
              </a:ln>
            </p:spPr>
            <p:txBody>
              <a:bodyPr rtlCol="0" anchor="ctr"/>
              <a:lstStyle/>
              <a:p>
                <a:endParaRPr lang="en-US"/>
              </a:p>
            </p:txBody>
          </p:sp>
        </p:grpSp>
      </p:grpSp>
      <p:sp>
        <p:nvSpPr>
          <p:cNvPr id="18" name="Rectangle: Rounded Corners 17">
            <a:extLst>
              <a:ext uri="{FF2B5EF4-FFF2-40B4-BE49-F238E27FC236}">
                <a16:creationId xmlns:a16="http://schemas.microsoft.com/office/drawing/2014/main" id="{4C465677-1195-4276-AF3E-CC0C4E89BFCE}"/>
              </a:ext>
            </a:extLst>
          </p:cNvPr>
          <p:cNvSpPr/>
          <p:nvPr/>
        </p:nvSpPr>
        <p:spPr>
          <a:xfrm>
            <a:off x="7046069" y="1036603"/>
            <a:ext cx="4165876" cy="1005840"/>
          </a:xfrm>
          <a:prstGeom prst="roundRect">
            <a:avLst>
              <a:gd name="adj" fmla="val 9677"/>
            </a:avLst>
          </a:prstGeom>
          <a:solidFill>
            <a:srgbClr val="6255A5"/>
          </a:solidFill>
          <a:ln>
            <a:noFill/>
          </a:ln>
          <a:effectLst>
            <a:outerShdw blurRad="152400" sx="103000" sy="103000" algn="ctr" rotWithShape="0">
              <a:schemeClr val="tx1">
                <a:alpha val="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040E370C-A42C-4739-85EC-7589038FC906}"/>
              </a:ext>
            </a:extLst>
          </p:cNvPr>
          <p:cNvSpPr/>
          <p:nvPr/>
        </p:nvSpPr>
        <p:spPr>
          <a:xfrm>
            <a:off x="7320080" y="1297018"/>
            <a:ext cx="488950" cy="476250"/>
          </a:xfrm>
          <a:prstGeom prst="roundRect">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Graphic 18" descr="Daily calendar">
            <a:extLst>
              <a:ext uri="{FF2B5EF4-FFF2-40B4-BE49-F238E27FC236}">
                <a16:creationId xmlns:a16="http://schemas.microsoft.com/office/drawing/2014/main" id="{82A800D0-9B6F-474C-AA77-7E3807137D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7386148" y="1345303"/>
            <a:ext cx="365760" cy="365760"/>
          </a:xfrm>
          <a:prstGeom prst="rect">
            <a:avLst/>
          </a:prstGeom>
        </p:spPr>
      </p:pic>
      <p:sp>
        <p:nvSpPr>
          <p:cNvPr id="20" name="TextBox 19">
            <a:extLst>
              <a:ext uri="{FF2B5EF4-FFF2-40B4-BE49-F238E27FC236}">
                <a16:creationId xmlns:a16="http://schemas.microsoft.com/office/drawing/2014/main" id="{88D656D9-777D-4ACA-8EB4-FF2805C8FA2F}"/>
              </a:ext>
            </a:extLst>
          </p:cNvPr>
          <p:cNvSpPr txBox="1"/>
          <p:nvPr/>
        </p:nvSpPr>
        <p:spPr>
          <a:xfrm>
            <a:off x="8103350" y="1344257"/>
            <a:ext cx="2925715" cy="572401"/>
          </a:xfrm>
          <a:prstGeom prst="rect">
            <a:avLst/>
          </a:prstGeom>
          <a:noFill/>
        </p:spPr>
        <p:txBody>
          <a:bodyPr wrap="square" rtlCol="0">
            <a:spAutoFit/>
          </a:bodyPr>
          <a:lstStyle/>
          <a:p>
            <a:pPr algn="just">
              <a:lnSpc>
                <a:spcPct val="150000"/>
              </a:lnSpc>
            </a:pPr>
            <a:r>
              <a:rPr lang="en-US" sz="1100">
                <a:solidFill>
                  <a:schemeClr val="bg1">
                    <a:lumMod val="85000"/>
                  </a:schemeClr>
                </a:solidFill>
                <a:latin typeface="Lato" panose="020F0502020204030203" pitchFamily="34" charset="0"/>
              </a:rPr>
              <a:t>Lectus venenatis condimentum aliquam diam maecenas ultram maecenas sed viverra. </a:t>
            </a:r>
            <a:endParaRPr lang="en-US" sz="1100" dirty="0">
              <a:solidFill>
                <a:schemeClr val="bg1">
                  <a:lumMod val="85000"/>
                </a:schemeClr>
              </a:solidFill>
            </a:endParaRPr>
          </a:p>
        </p:txBody>
      </p:sp>
      <p:sp>
        <p:nvSpPr>
          <p:cNvPr id="21" name="TextBox 20">
            <a:extLst>
              <a:ext uri="{FF2B5EF4-FFF2-40B4-BE49-F238E27FC236}">
                <a16:creationId xmlns:a16="http://schemas.microsoft.com/office/drawing/2014/main" id="{DF891EF6-A8A2-4782-B502-74A02FE0E5FB}"/>
              </a:ext>
            </a:extLst>
          </p:cNvPr>
          <p:cNvSpPr txBox="1"/>
          <p:nvPr/>
        </p:nvSpPr>
        <p:spPr>
          <a:xfrm>
            <a:off x="8093857" y="1143210"/>
            <a:ext cx="2935207" cy="276999"/>
          </a:xfrm>
          <a:prstGeom prst="rect">
            <a:avLst/>
          </a:prstGeom>
          <a:noFill/>
        </p:spPr>
        <p:txBody>
          <a:bodyPr wrap="square" rtlCol="0">
            <a:spAutoFit/>
          </a:bodyPr>
          <a:lstStyle/>
          <a:p>
            <a:r>
              <a:rPr lang="en-US" sz="1200" b="1" spc="100" dirty="0">
                <a:solidFill>
                  <a:schemeClr val="bg1"/>
                </a:solidFill>
                <a:latin typeface="Poppins" panose="00000500000000000000" pitchFamily="2" charset="0"/>
                <a:cs typeface="Poppins" panose="00000500000000000000" pitchFamily="2" charset="0"/>
              </a:rPr>
              <a:t>EASY SCHEDULE</a:t>
            </a:r>
          </a:p>
        </p:txBody>
      </p:sp>
      <p:sp>
        <p:nvSpPr>
          <p:cNvPr id="22" name="Rectangle: Rounded Corners 21">
            <a:extLst>
              <a:ext uri="{FF2B5EF4-FFF2-40B4-BE49-F238E27FC236}">
                <a16:creationId xmlns:a16="http://schemas.microsoft.com/office/drawing/2014/main" id="{5F7C1F45-D7C7-411D-AF77-20AD4B3158E6}"/>
              </a:ext>
            </a:extLst>
          </p:cNvPr>
          <p:cNvSpPr/>
          <p:nvPr/>
        </p:nvSpPr>
        <p:spPr>
          <a:xfrm>
            <a:off x="7046069" y="2298774"/>
            <a:ext cx="4165876" cy="1005840"/>
          </a:xfrm>
          <a:prstGeom prst="roundRect">
            <a:avLst>
              <a:gd name="adj" fmla="val 9677"/>
            </a:avLst>
          </a:prstGeom>
          <a:solidFill>
            <a:schemeClr val="bg1"/>
          </a:solidFill>
          <a:ln>
            <a:noFill/>
          </a:ln>
          <a:effectLst>
            <a:outerShdw blurRad="152400" sx="103000" sy="103000" algn="ctr" rotWithShape="0">
              <a:schemeClr val="tx1">
                <a:alpha val="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5DD0DEB9-3C98-4923-A173-823DC1801411}"/>
              </a:ext>
            </a:extLst>
          </p:cNvPr>
          <p:cNvSpPr/>
          <p:nvPr/>
        </p:nvSpPr>
        <p:spPr>
          <a:xfrm>
            <a:off x="7320080" y="2557339"/>
            <a:ext cx="488950" cy="476250"/>
          </a:xfrm>
          <a:prstGeom prst="roundRect">
            <a:avLst/>
          </a:prstGeom>
          <a:solidFill>
            <a:srgbClr val="4CB286">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609DE4B3-0715-412E-98AF-EB3A80F4CEBA}"/>
              </a:ext>
            </a:extLst>
          </p:cNvPr>
          <p:cNvSpPr txBox="1"/>
          <p:nvPr/>
        </p:nvSpPr>
        <p:spPr>
          <a:xfrm>
            <a:off x="8103350" y="2616790"/>
            <a:ext cx="2925715" cy="57240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rPr>
              <a:t>Lectus venenatis condimentum aliquam diam maecenas ultram maecenas sed viverra. </a:t>
            </a:r>
            <a:endParaRPr lang="en-US" sz="1100" dirty="0">
              <a:solidFill>
                <a:schemeClr val="tx1">
                  <a:lumMod val="50000"/>
                  <a:lumOff val="50000"/>
                </a:schemeClr>
              </a:solidFill>
            </a:endParaRPr>
          </a:p>
        </p:txBody>
      </p:sp>
      <p:sp>
        <p:nvSpPr>
          <p:cNvPr id="31" name="TextBox 30">
            <a:extLst>
              <a:ext uri="{FF2B5EF4-FFF2-40B4-BE49-F238E27FC236}">
                <a16:creationId xmlns:a16="http://schemas.microsoft.com/office/drawing/2014/main" id="{A59F1691-75E0-49A8-A666-7F98B8CFD57C}"/>
              </a:ext>
            </a:extLst>
          </p:cNvPr>
          <p:cNvSpPr txBox="1"/>
          <p:nvPr/>
        </p:nvSpPr>
        <p:spPr>
          <a:xfrm>
            <a:off x="8093857" y="2408123"/>
            <a:ext cx="2925715" cy="276999"/>
          </a:xfrm>
          <a:prstGeom prst="rect">
            <a:avLst/>
          </a:prstGeom>
          <a:noFill/>
        </p:spPr>
        <p:txBody>
          <a:bodyPr wrap="square" rtlCol="0">
            <a:spAutoFit/>
          </a:bodyPr>
          <a:lstStyle/>
          <a:p>
            <a:r>
              <a:rPr lang="en-US" sz="1200" b="1" spc="100">
                <a:solidFill>
                  <a:schemeClr val="tx1">
                    <a:lumMod val="75000"/>
                    <a:lumOff val="25000"/>
                  </a:schemeClr>
                </a:solidFill>
                <a:latin typeface="Poppins" panose="00000500000000000000" pitchFamily="2" charset="0"/>
                <a:cs typeface="Poppins" panose="00000500000000000000" pitchFamily="2" charset="0"/>
              </a:rPr>
              <a:t>BEST LECTURES</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37" name="Rectangle: Rounded Corners 36">
            <a:extLst>
              <a:ext uri="{FF2B5EF4-FFF2-40B4-BE49-F238E27FC236}">
                <a16:creationId xmlns:a16="http://schemas.microsoft.com/office/drawing/2014/main" id="{EA6BD460-4209-4482-97DA-7529AD30F887}"/>
              </a:ext>
            </a:extLst>
          </p:cNvPr>
          <p:cNvSpPr/>
          <p:nvPr/>
        </p:nvSpPr>
        <p:spPr>
          <a:xfrm>
            <a:off x="7046069" y="3557166"/>
            <a:ext cx="4165876" cy="1005840"/>
          </a:xfrm>
          <a:prstGeom prst="roundRect">
            <a:avLst>
              <a:gd name="adj" fmla="val 9677"/>
            </a:avLst>
          </a:prstGeom>
          <a:solidFill>
            <a:schemeClr val="bg1"/>
          </a:solidFill>
          <a:ln>
            <a:noFill/>
          </a:ln>
          <a:effectLst>
            <a:outerShdw blurRad="152400" sx="103000" sy="103000" algn="ctr" rotWithShape="0">
              <a:schemeClr val="tx1">
                <a:alpha val="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368A9089-E1F9-4D2E-AA70-C72216C52837}"/>
              </a:ext>
            </a:extLst>
          </p:cNvPr>
          <p:cNvSpPr/>
          <p:nvPr/>
        </p:nvSpPr>
        <p:spPr>
          <a:xfrm>
            <a:off x="7320080" y="3815731"/>
            <a:ext cx="488950" cy="476250"/>
          </a:xfrm>
          <a:prstGeom prst="roundRect">
            <a:avLst/>
          </a:prstGeom>
          <a:solidFill>
            <a:srgbClr val="ED8A78">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ED868C85-5813-4AD5-A9F2-83F0E1997534}"/>
              </a:ext>
            </a:extLst>
          </p:cNvPr>
          <p:cNvSpPr txBox="1"/>
          <p:nvPr/>
        </p:nvSpPr>
        <p:spPr>
          <a:xfrm>
            <a:off x="8103350" y="3875182"/>
            <a:ext cx="2925715" cy="57240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rPr>
              <a:t>Lectus venenatis condimentum aliquam diam maecenas ultram maecenas sed viverra. </a:t>
            </a:r>
            <a:endParaRPr lang="en-US" sz="1100" dirty="0">
              <a:solidFill>
                <a:schemeClr val="tx1">
                  <a:lumMod val="50000"/>
                  <a:lumOff val="50000"/>
                </a:schemeClr>
              </a:solidFill>
            </a:endParaRPr>
          </a:p>
        </p:txBody>
      </p:sp>
      <p:sp>
        <p:nvSpPr>
          <p:cNvPr id="41" name="TextBox 40">
            <a:extLst>
              <a:ext uri="{FF2B5EF4-FFF2-40B4-BE49-F238E27FC236}">
                <a16:creationId xmlns:a16="http://schemas.microsoft.com/office/drawing/2014/main" id="{09657DA7-8CBC-4A94-AC83-A99507568C78}"/>
              </a:ext>
            </a:extLst>
          </p:cNvPr>
          <p:cNvSpPr txBox="1"/>
          <p:nvPr/>
        </p:nvSpPr>
        <p:spPr>
          <a:xfrm>
            <a:off x="8093858" y="3666515"/>
            <a:ext cx="2925714" cy="276999"/>
          </a:xfrm>
          <a:prstGeom prst="rect">
            <a:avLst/>
          </a:prstGeom>
          <a:noFill/>
        </p:spPr>
        <p:txBody>
          <a:bodyPr wrap="square" rtlCol="0">
            <a:spAutoFit/>
          </a:bodyPr>
          <a:lstStyle/>
          <a:p>
            <a:r>
              <a:rPr lang="en-US" sz="1200" b="1" spc="100">
                <a:solidFill>
                  <a:schemeClr val="tx1">
                    <a:lumMod val="75000"/>
                    <a:lumOff val="25000"/>
                  </a:schemeClr>
                </a:solidFill>
                <a:latin typeface="Poppins" panose="00000500000000000000" pitchFamily="2" charset="0"/>
                <a:cs typeface="Poppins" panose="00000500000000000000" pitchFamily="2" charset="0"/>
              </a:rPr>
              <a:t>DIGITAL LEARNING</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sp>
        <p:nvSpPr>
          <p:cNvPr id="42" name="Rectangle: Rounded Corners 41">
            <a:extLst>
              <a:ext uri="{FF2B5EF4-FFF2-40B4-BE49-F238E27FC236}">
                <a16:creationId xmlns:a16="http://schemas.microsoft.com/office/drawing/2014/main" id="{4959DA19-101B-4E80-AE09-4962601269B9}"/>
              </a:ext>
            </a:extLst>
          </p:cNvPr>
          <p:cNvSpPr/>
          <p:nvPr/>
        </p:nvSpPr>
        <p:spPr>
          <a:xfrm>
            <a:off x="7046069" y="4815558"/>
            <a:ext cx="4165876" cy="1005840"/>
          </a:xfrm>
          <a:prstGeom prst="roundRect">
            <a:avLst>
              <a:gd name="adj" fmla="val 9677"/>
            </a:avLst>
          </a:prstGeom>
          <a:solidFill>
            <a:schemeClr val="bg1"/>
          </a:solidFill>
          <a:ln>
            <a:noFill/>
          </a:ln>
          <a:effectLst>
            <a:outerShdw blurRad="152400" sx="103000" sy="103000" algn="ctr" rotWithShape="0">
              <a:schemeClr val="tx1">
                <a:alpha val="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48917081-37C0-478F-A9CC-48932E420D23}"/>
              </a:ext>
            </a:extLst>
          </p:cNvPr>
          <p:cNvSpPr/>
          <p:nvPr/>
        </p:nvSpPr>
        <p:spPr>
          <a:xfrm>
            <a:off x="7320080" y="5074123"/>
            <a:ext cx="488950" cy="476250"/>
          </a:xfrm>
          <a:prstGeom prst="roundRect">
            <a:avLst/>
          </a:prstGeom>
          <a:solidFill>
            <a:srgbClr val="FEAD5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11765448-5527-4A35-865C-95DE5A966914}"/>
              </a:ext>
            </a:extLst>
          </p:cNvPr>
          <p:cNvSpPr txBox="1"/>
          <p:nvPr/>
        </p:nvSpPr>
        <p:spPr>
          <a:xfrm>
            <a:off x="8103350" y="5133574"/>
            <a:ext cx="2925715" cy="572401"/>
          </a:xfrm>
          <a:prstGeom prst="rect">
            <a:avLst/>
          </a:prstGeom>
          <a:noFill/>
        </p:spPr>
        <p:txBody>
          <a:bodyPr wrap="square" rtlCol="0">
            <a:spAutoFit/>
          </a:bodyPr>
          <a:lstStyle/>
          <a:p>
            <a:pPr algn="just">
              <a:lnSpc>
                <a:spcPct val="150000"/>
              </a:lnSpc>
            </a:pPr>
            <a:r>
              <a:rPr lang="en-US" sz="1100">
                <a:solidFill>
                  <a:schemeClr val="tx1">
                    <a:lumMod val="50000"/>
                    <a:lumOff val="50000"/>
                  </a:schemeClr>
                </a:solidFill>
                <a:latin typeface="Lato" panose="020F0502020204030203" pitchFamily="34" charset="0"/>
              </a:rPr>
              <a:t>Lectus venenatis condimentum aliquam diam maecenas ultram maecenas sed viverra. </a:t>
            </a:r>
            <a:endParaRPr lang="en-US" sz="1100" dirty="0">
              <a:solidFill>
                <a:schemeClr val="tx1">
                  <a:lumMod val="50000"/>
                  <a:lumOff val="50000"/>
                </a:schemeClr>
              </a:solidFill>
            </a:endParaRPr>
          </a:p>
        </p:txBody>
      </p:sp>
      <p:sp>
        <p:nvSpPr>
          <p:cNvPr id="46" name="TextBox 45">
            <a:extLst>
              <a:ext uri="{FF2B5EF4-FFF2-40B4-BE49-F238E27FC236}">
                <a16:creationId xmlns:a16="http://schemas.microsoft.com/office/drawing/2014/main" id="{F9CD9C3A-040D-42C6-A807-BFEF51DD5E2F}"/>
              </a:ext>
            </a:extLst>
          </p:cNvPr>
          <p:cNvSpPr txBox="1"/>
          <p:nvPr/>
        </p:nvSpPr>
        <p:spPr>
          <a:xfrm>
            <a:off x="8093858" y="4924907"/>
            <a:ext cx="2925714" cy="276999"/>
          </a:xfrm>
          <a:prstGeom prst="rect">
            <a:avLst/>
          </a:prstGeom>
          <a:noFill/>
        </p:spPr>
        <p:txBody>
          <a:bodyPr wrap="square" rtlCol="0">
            <a:spAutoFit/>
          </a:bodyPr>
          <a:lstStyle/>
          <a:p>
            <a:r>
              <a:rPr lang="en-US" sz="1200" b="1" spc="100">
                <a:solidFill>
                  <a:schemeClr val="tx1">
                    <a:lumMod val="75000"/>
                    <a:lumOff val="25000"/>
                  </a:schemeClr>
                </a:solidFill>
                <a:latin typeface="Poppins" panose="00000500000000000000" pitchFamily="2" charset="0"/>
                <a:cs typeface="Poppins" panose="00000500000000000000" pitchFamily="2" charset="0"/>
              </a:rPr>
              <a:t>STUDENT CONSULTATION</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pic>
        <p:nvPicPr>
          <p:cNvPr id="47" name="Graphic 46" descr="Classroom with solid fill">
            <a:extLst>
              <a:ext uri="{FF2B5EF4-FFF2-40B4-BE49-F238E27FC236}">
                <a16:creationId xmlns:a16="http://schemas.microsoft.com/office/drawing/2014/main" id="{C718CCE2-C026-4C8B-AB8D-B93C64E63BD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7377291" y="2620462"/>
            <a:ext cx="365760" cy="365760"/>
          </a:xfrm>
          <a:prstGeom prst="rect">
            <a:avLst/>
          </a:prstGeom>
        </p:spPr>
      </p:pic>
      <p:pic>
        <p:nvPicPr>
          <p:cNvPr id="48" name="Graphic 47" descr="Internet">
            <a:extLst>
              <a:ext uri="{FF2B5EF4-FFF2-40B4-BE49-F238E27FC236}">
                <a16:creationId xmlns:a16="http://schemas.microsoft.com/office/drawing/2014/main" id="{66979A58-D421-4771-B207-44B67C879C8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7382150" y="3860457"/>
            <a:ext cx="365760" cy="365760"/>
          </a:xfrm>
          <a:prstGeom prst="rect">
            <a:avLst/>
          </a:prstGeom>
        </p:spPr>
      </p:pic>
      <p:pic>
        <p:nvPicPr>
          <p:cNvPr id="49" name="Graphic 48" descr="Customer review">
            <a:extLst>
              <a:ext uri="{FF2B5EF4-FFF2-40B4-BE49-F238E27FC236}">
                <a16:creationId xmlns:a16="http://schemas.microsoft.com/office/drawing/2014/main" id="{9CD59E2A-14F3-4D10-8254-A329B1973E8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7386148" y="5129368"/>
            <a:ext cx="365760" cy="365760"/>
          </a:xfrm>
          <a:prstGeom prst="rect">
            <a:avLst/>
          </a:prstGeom>
        </p:spPr>
      </p:pic>
      <p:sp>
        <p:nvSpPr>
          <p:cNvPr id="3" name="Picture Placeholder 2">
            <a:extLst>
              <a:ext uri="{FF2B5EF4-FFF2-40B4-BE49-F238E27FC236}">
                <a16:creationId xmlns:a16="http://schemas.microsoft.com/office/drawing/2014/main" id="{4CA12234-8F3B-4C27-A424-C3E0B0110F1E}"/>
              </a:ext>
            </a:extLst>
          </p:cNvPr>
          <p:cNvSpPr>
            <a:spLocks noGrp="1"/>
          </p:cNvSpPr>
          <p:nvPr>
            <p:ph type="pic" sz="quarter" idx="10"/>
          </p:nvPr>
        </p:nvSpPr>
        <p:spPr/>
      </p:sp>
    </p:spTree>
    <p:extLst>
      <p:ext uri="{BB962C8B-B14F-4D97-AF65-F5344CB8AC3E}">
        <p14:creationId xmlns:p14="http://schemas.microsoft.com/office/powerpoint/2010/main" val="3133309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24C42500-0A3D-445D-8367-C9C41B484764}"/>
              </a:ext>
            </a:extLst>
          </p:cNvPr>
          <p:cNvSpPr/>
          <p:nvPr/>
        </p:nvSpPr>
        <p:spPr>
          <a:xfrm>
            <a:off x="1441499" y="1763552"/>
            <a:ext cx="2957406" cy="2098015"/>
          </a:xfrm>
          <a:prstGeom prst="roundRect">
            <a:avLst>
              <a:gd name="adj" fmla="val 2751"/>
            </a:avLst>
          </a:prstGeom>
          <a:solidFill>
            <a:srgbClr val="6255A5"/>
          </a:solidFill>
          <a:ln>
            <a:noFill/>
          </a:ln>
          <a:effectLst>
            <a:outerShdw blurRad="152400" sx="103000" sy="103000" algn="ctr" rotWithShape="0">
              <a:schemeClr val="tx1">
                <a:alpha val="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CC3A15E7-AF44-4BAC-97E5-9E5C68802566}"/>
              </a:ext>
            </a:extLst>
          </p:cNvPr>
          <p:cNvSpPr/>
          <p:nvPr/>
        </p:nvSpPr>
        <p:spPr>
          <a:xfrm>
            <a:off x="2572406" y="1999660"/>
            <a:ext cx="711200" cy="711200"/>
          </a:xfrm>
          <a:prstGeom prst="ellipse">
            <a:avLst/>
          </a:pr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A87BF6DC-8BB8-40D3-A5ED-4A8CAD192AC6}"/>
              </a:ext>
            </a:extLst>
          </p:cNvPr>
          <p:cNvSpPr/>
          <p:nvPr/>
        </p:nvSpPr>
        <p:spPr>
          <a:xfrm>
            <a:off x="7913971" y="4093610"/>
            <a:ext cx="2957406" cy="2098015"/>
          </a:xfrm>
          <a:prstGeom prst="roundRect">
            <a:avLst>
              <a:gd name="adj" fmla="val 2751"/>
            </a:avLst>
          </a:prstGeom>
          <a:solidFill>
            <a:schemeClr val="bg1"/>
          </a:solidFill>
          <a:ln>
            <a:noFill/>
          </a:ln>
          <a:effectLst>
            <a:outerShdw blurRad="152400" sx="103000" sy="103000" algn="ctr" rotWithShape="0">
              <a:schemeClr val="tx1">
                <a:alpha val="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9A8051C3-3340-4BC2-ADDC-9FC5281C2351}"/>
              </a:ext>
            </a:extLst>
          </p:cNvPr>
          <p:cNvSpPr/>
          <p:nvPr/>
        </p:nvSpPr>
        <p:spPr>
          <a:xfrm>
            <a:off x="9064778" y="4299153"/>
            <a:ext cx="711200" cy="711200"/>
          </a:xfrm>
          <a:prstGeom prst="ellipse">
            <a:avLst/>
          </a:prstGeom>
          <a:solidFill>
            <a:srgbClr val="6255A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459BF29-EC79-4024-9A56-17AA3B9B33CD}"/>
              </a:ext>
            </a:extLst>
          </p:cNvPr>
          <p:cNvSpPr/>
          <p:nvPr/>
        </p:nvSpPr>
        <p:spPr>
          <a:xfrm>
            <a:off x="4681637" y="4093610"/>
            <a:ext cx="2957406" cy="2098015"/>
          </a:xfrm>
          <a:prstGeom prst="roundRect">
            <a:avLst>
              <a:gd name="adj" fmla="val 2751"/>
            </a:avLst>
          </a:prstGeom>
          <a:solidFill>
            <a:schemeClr val="bg1"/>
          </a:solidFill>
          <a:ln>
            <a:noFill/>
          </a:ln>
          <a:effectLst>
            <a:outerShdw blurRad="152400" sx="103000" sy="103000" algn="ctr" rotWithShape="0">
              <a:schemeClr val="tx1">
                <a:alpha val="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6084CD71-02CF-4DA0-954D-2B9A683DE6FD}"/>
              </a:ext>
            </a:extLst>
          </p:cNvPr>
          <p:cNvSpPr/>
          <p:nvPr/>
        </p:nvSpPr>
        <p:spPr>
          <a:xfrm>
            <a:off x="5840316" y="4297151"/>
            <a:ext cx="711200" cy="711200"/>
          </a:xfrm>
          <a:prstGeom prst="ellipse">
            <a:avLst/>
          </a:prstGeom>
          <a:solidFill>
            <a:schemeClr val="accent2">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8122882D-9A63-4E51-BEF1-77CF2E304443}"/>
              </a:ext>
            </a:extLst>
          </p:cNvPr>
          <p:cNvSpPr/>
          <p:nvPr/>
        </p:nvSpPr>
        <p:spPr>
          <a:xfrm>
            <a:off x="1449303" y="4093610"/>
            <a:ext cx="2957406" cy="2098015"/>
          </a:xfrm>
          <a:prstGeom prst="roundRect">
            <a:avLst>
              <a:gd name="adj" fmla="val 2751"/>
            </a:avLst>
          </a:prstGeom>
          <a:solidFill>
            <a:schemeClr val="bg1"/>
          </a:solidFill>
          <a:ln>
            <a:noFill/>
          </a:ln>
          <a:effectLst>
            <a:outerShdw blurRad="152400" sx="103000" sy="103000" algn="ctr" rotWithShape="0">
              <a:schemeClr val="tx1">
                <a:alpha val="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0180B6FF-7C44-4380-922C-CF06D4E54A7E}"/>
              </a:ext>
            </a:extLst>
          </p:cNvPr>
          <p:cNvSpPr/>
          <p:nvPr/>
        </p:nvSpPr>
        <p:spPr>
          <a:xfrm>
            <a:off x="2572406" y="4302934"/>
            <a:ext cx="711200" cy="711200"/>
          </a:xfrm>
          <a:prstGeom prst="ellipse">
            <a:avLst/>
          </a:prstGeom>
          <a:solidFill>
            <a:schemeClr val="accent1">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0352DF0E-2E1A-4F67-A3F3-DA8B664FCE93}"/>
              </a:ext>
            </a:extLst>
          </p:cNvPr>
          <p:cNvSpPr/>
          <p:nvPr/>
        </p:nvSpPr>
        <p:spPr>
          <a:xfrm>
            <a:off x="7906167" y="1763552"/>
            <a:ext cx="2957406" cy="2098015"/>
          </a:xfrm>
          <a:prstGeom prst="roundRect">
            <a:avLst>
              <a:gd name="adj" fmla="val 2751"/>
            </a:avLst>
          </a:prstGeom>
          <a:solidFill>
            <a:schemeClr val="bg1"/>
          </a:solidFill>
          <a:ln>
            <a:noFill/>
          </a:ln>
          <a:effectLst>
            <a:outerShdw blurRad="152400" sx="103000" sy="103000" algn="ctr" rotWithShape="0">
              <a:schemeClr val="tx1">
                <a:alpha val="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A2E6FC51-4E5A-4FF4-9CFC-731A0894D45B}"/>
              </a:ext>
            </a:extLst>
          </p:cNvPr>
          <p:cNvSpPr/>
          <p:nvPr/>
        </p:nvSpPr>
        <p:spPr>
          <a:xfrm>
            <a:off x="9064778" y="2013362"/>
            <a:ext cx="711200" cy="711200"/>
          </a:xfrm>
          <a:prstGeom prst="ellipse">
            <a:avLst/>
          </a:prstGeom>
          <a:solidFill>
            <a:srgbClr val="93D1B6">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A9A71669-1F58-4A76-B88F-955A62253552}"/>
              </a:ext>
            </a:extLst>
          </p:cNvPr>
          <p:cNvSpPr/>
          <p:nvPr/>
        </p:nvSpPr>
        <p:spPr>
          <a:xfrm>
            <a:off x="4673833" y="1763552"/>
            <a:ext cx="2957406" cy="2098015"/>
          </a:xfrm>
          <a:prstGeom prst="roundRect">
            <a:avLst>
              <a:gd name="adj" fmla="val 2751"/>
            </a:avLst>
          </a:prstGeom>
          <a:solidFill>
            <a:schemeClr val="bg1"/>
          </a:solidFill>
          <a:ln>
            <a:noFill/>
          </a:ln>
          <a:effectLst>
            <a:outerShdw blurRad="152400" sx="103000" sy="103000" algn="ctr" rotWithShape="0">
              <a:schemeClr val="tx1">
                <a:alpha val="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8C23D4C1-800D-4ADD-B09E-5F6F4EC1E5ED}"/>
              </a:ext>
            </a:extLst>
          </p:cNvPr>
          <p:cNvSpPr/>
          <p:nvPr/>
        </p:nvSpPr>
        <p:spPr>
          <a:xfrm>
            <a:off x="5834256" y="2011159"/>
            <a:ext cx="711200" cy="711200"/>
          </a:xfrm>
          <a:prstGeom prst="ellipse">
            <a:avLst/>
          </a:prstGeom>
          <a:solidFill>
            <a:srgbClr val="ED8A78">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16F4BEC-2640-40CB-ABAE-8D7FA6670F1E}"/>
              </a:ext>
            </a:extLst>
          </p:cNvPr>
          <p:cNvSpPr txBox="1"/>
          <p:nvPr/>
        </p:nvSpPr>
        <p:spPr>
          <a:xfrm>
            <a:off x="3995116" y="686798"/>
            <a:ext cx="4201792" cy="677108"/>
          </a:xfrm>
          <a:prstGeom prst="rect">
            <a:avLst/>
          </a:prstGeom>
          <a:noFill/>
        </p:spPr>
        <p:txBody>
          <a:bodyPr wrap="none" rtlCol="0">
            <a:spAutoFit/>
          </a:bodyPr>
          <a:lstStyle/>
          <a:p>
            <a:pPr algn="ctr"/>
            <a:r>
              <a:rPr lang="en-US" sz="3800" b="1">
                <a:solidFill>
                  <a:schemeClr val="tx1">
                    <a:lumMod val="85000"/>
                    <a:lumOff val="15000"/>
                  </a:schemeClr>
                </a:solidFill>
                <a:latin typeface="Montserrat SemiBold" panose="00000700000000000000" pitchFamily="2" charset="0"/>
              </a:rPr>
              <a:t>Why should us?</a:t>
            </a:r>
            <a:endParaRPr lang="en-US" sz="3800" b="1" dirty="0">
              <a:solidFill>
                <a:schemeClr val="tx1">
                  <a:lumMod val="85000"/>
                  <a:lumOff val="15000"/>
                </a:schemeClr>
              </a:solidFill>
              <a:latin typeface="Montserrat SemiBold" panose="00000700000000000000" pitchFamily="2" charset="0"/>
            </a:endParaRPr>
          </a:p>
        </p:txBody>
      </p:sp>
      <p:pic>
        <p:nvPicPr>
          <p:cNvPr id="5" name="Graphic 4" descr="Graduation cap with solid fill">
            <a:extLst>
              <a:ext uri="{FF2B5EF4-FFF2-40B4-BE49-F238E27FC236}">
                <a16:creationId xmlns:a16="http://schemas.microsoft.com/office/drawing/2014/main" id="{5B22086C-01C2-47DB-9E1C-173241B24C6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2719306" y="2137612"/>
            <a:ext cx="457200" cy="457200"/>
          </a:xfrm>
          <a:prstGeom prst="rect">
            <a:avLst/>
          </a:prstGeom>
        </p:spPr>
      </p:pic>
      <p:sp>
        <p:nvSpPr>
          <p:cNvPr id="6" name="TextBox 5">
            <a:extLst>
              <a:ext uri="{FF2B5EF4-FFF2-40B4-BE49-F238E27FC236}">
                <a16:creationId xmlns:a16="http://schemas.microsoft.com/office/drawing/2014/main" id="{8EAB7C5F-7C5E-4647-A5B6-96ECA126ABB9}"/>
              </a:ext>
            </a:extLst>
          </p:cNvPr>
          <p:cNvSpPr txBox="1"/>
          <p:nvPr/>
        </p:nvSpPr>
        <p:spPr>
          <a:xfrm>
            <a:off x="1603919" y="3092936"/>
            <a:ext cx="2687975" cy="566758"/>
          </a:xfrm>
          <a:prstGeom prst="rect">
            <a:avLst/>
          </a:prstGeom>
          <a:noFill/>
        </p:spPr>
        <p:txBody>
          <a:bodyPr wrap="square" rtlCol="0">
            <a:spAutoFit/>
          </a:bodyPr>
          <a:lstStyle/>
          <a:p>
            <a:pPr algn="ctr">
              <a:lnSpc>
                <a:spcPct val="150000"/>
              </a:lnSpc>
            </a:pP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beliton</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essesa</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in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cillum</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ipsum dolor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sthe</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mawna</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aliquasi</a:t>
            </a:r>
            <a:r>
              <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rPr>
              <a:t>consectetur</a:t>
            </a:r>
            <a:endParaRPr lang="en-US" sz="1100" dirty="0">
              <a:solidFill>
                <a:schemeClr val="bg1">
                  <a:lumMod val="85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56C43355-E976-4D4C-915B-B17E2C88B887}"/>
              </a:ext>
            </a:extLst>
          </p:cNvPr>
          <p:cNvSpPr txBox="1"/>
          <p:nvPr/>
        </p:nvSpPr>
        <p:spPr>
          <a:xfrm>
            <a:off x="1795718" y="2869134"/>
            <a:ext cx="2248969" cy="276999"/>
          </a:xfrm>
          <a:prstGeom prst="rect">
            <a:avLst/>
          </a:prstGeom>
          <a:noFill/>
        </p:spPr>
        <p:txBody>
          <a:bodyPr wrap="square" rtlCol="0">
            <a:spAutoFit/>
          </a:bodyPr>
          <a:lstStyle/>
          <a:p>
            <a:pPr algn="ctr"/>
            <a:r>
              <a:rPr lang="en-US" sz="1200" b="1" spc="100">
                <a:solidFill>
                  <a:schemeClr val="bg1"/>
                </a:solidFill>
                <a:latin typeface="Poppins" panose="00000500000000000000" pitchFamily="2" charset="0"/>
                <a:cs typeface="Poppins" panose="00000500000000000000" pitchFamily="2" charset="0"/>
              </a:rPr>
              <a:t>SCHOLARSHIP</a:t>
            </a:r>
            <a:endParaRPr lang="en-US" sz="1200" b="1" spc="100" dirty="0">
              <a:solidFill>
                <a:schemeClr val="bg1"/>
              </a:solidFill>
              <a:latin typeface="Poppins" panose="00000500000000000000" pitchFamily="2" charset="0"/>
              <a:cs typeface="Poppins" panose="00000500000000000000" pitchFamily="2" charset="0"/>
            </a:endParaRPr>
          </a:p>
        </p:txBody>
      </p:sp>
      <p:pic>
        <p:nvPicPr>
          <p:cNvPr id="10" name="Graphic 9" descr="Internet">
            <a:extLst>
              <a:ext uri="{FF2B5EF4-FFF2-40B4-BE49-F238E27FC236}">
                <a16:creationId xmlns:a16="http://schemas.microsoft.com/office/drawing/2014/main" id="{6D923B30-0D40-4F9E-B58A-6C845425D43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5967316" y="2143060"/>
            <a:ext cx="457200" cy="457200"/>
          </a:xfrm>
          <a:prstGeom prst="rect">
            <a:avLst/>
          </a:prstGeom>
        </p:spPr>
      </p:pic>
      <p:sp>
        <p:nvSpPr>
          <p:cNvPr id="11" name="TextBox 10">
            <a:extLst>
              <a:ext uri="{FF2B5EF4-FFF2-40B4-BE49-F238E27FC236}">
                <a16:creationId xmlns:a16="http://schemas.microsoft.com/office/drawing/2014/main" id="{D6D9CBD8-17B9-4056-95FE-81FC16A7CDF5}"/>
              </a:ext>
            </a:extLst>
          </p:cNvPr>
          <p:cNvSpPr txBox="1"/>
          <p:nvPr/>
        </p:nvSpPr>
        <p:spPr>
          <a:xfrm>
            <a:off x="4908350" y="3106851"/>
            <a:ext cx="2488372" cy="566758"/>
          </a:xfrm>
          <a:prstGeom prst="rect">
            <a:avLst/>
          </a:prstGeom>
          <a:noFill/>
        </p:spPr>
        <p:txBody>
          <a:bodyPr wrap="square" rtlCol="0">
            <a:spAutoFit/>
          </a:bodyPr>
          <a:lstStyle/>
          <a:p>
            <a:pPr algn="ctr">
              <a:lnSpc>
                <a:spcPct val="150000"/>
              </a:lnSpc>
            </a:pP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beliton</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essesa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in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cillum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ipsum dolor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sthe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mawna</a:t>
            </a: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aliquasi</a:t>
            </a:r>
            <a:endPar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id="{38D0F90C-7D8D-4949-8AE7-D45D9B471B78}"/>
              </a:ext>
            </a:extLst>
          </p:cNvPr>
          <p:cNvSpPr txBox="1"/>
          <p:nvPr/>
        </p:nvSpPr>
        <p:spPr>
          <a:xfrm>
            <a:off x="5028052" y="2869134"/>
            <a:ext cx="2248969" cy="276999"/>
          </a:xfrm>
          <a:prstGeom prst="rect">
            <a:avLst/>
          </a:prstGeom>
          <a:noFill/>
        </p:spPr>
        <p:txBody>
          <a:bodyPr wrap="square" rtlCol="0">
            <a:spAutoFit/>
          </a:bodyPr>
          <a:lstStyle/>
          <a:p>
            <a:pPr algn="ctr"/>
            <a:r>
              <a:rPr lang="en-US" sz="1200" b="1" spc="100">
                <a:solidFill>
                  <a:schemeClr val="tx1">
                    <a:lumMod val="75000"/>
                    <a:lumOff val="25000"/>
                  </a:schemeClr>
                </a:solidFill>
                <a:latin typeface="Poppins" panose="00000500000000000000" pitchFamily="2" charset="0"/>
                <a:cs typeface="Poppins" panose="00000500000000000000" pitchFamily="2" charset="0"/>
              </a:rPr>
              <a:t>DIGITAL LEARNING</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pic>
        <p:nvPicPr>
          <p:cNvPr id="15" name="Graphic 14" descr="Classroom with solid fill">
            <a:extLst>
              <a:ext uri="{FF2B5EF4-FFF2-40B4-BE49-F238E27FC236}">
                <a16:creationId xmlns:a16="http://schemas.microsoft.com/office/drawing/2014/main" id="{6591E305-3BD8-4A08-8F0B-11C23F07E10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9191778" y="2132843"/>
            <a:ext cx="457200" cy="457200"/>
          </a:xfrm>
          <a:prstGeom prst="rect">
            <a:avLst/>
          </a:prstGeom>
        </p:spPr>
      </p:pic>
      <p:sp>
        <p:nvSpPr>
          <p:cNvPr id="17" name="TextBox 16">
            <a:extLst>
              <a:ext uri="{FF2B5EF4-FFF2-40B4-BE49-F238E27FC236}">
                <a16:creationId xmlns:a16="http://schemas.microsoft.com/office/drawing/2014/main" id="{2E0EDD09-BD82-40AD-A7C3-83CD0CBBE97C}"/>
              </a:ext>
            </a:extLst>
          </p:cNvPr>
          <p:cNvSpPr txBox="1"/>
          <p:nvPr/>
        </p:nvSpPr>
        <p:spPr>
          <a:xfrm>
            <a:off x="8260386" y="2869134"/>
            <a:ext cx="2248969" cy="276999"/>
          </a:xfrm>
          <a:prstGeom prst="rect">
            <a:avLst/>
          </a:prstGeom>
          <a:noFill/>
        </p:spPr>
        <p:txBody>
          <a:bodyPr wrap="square" rtlCol="0">
            <a:spAutoFit/>
          </a:bodyPr>
          <a:lstStyle/>
          <a:p>
            <a:pPr algn="ctr"/>
            <a:r>
              <a:rPr lang="en-US" sz="1200" b="1" spc="100">
                <a:solidFill>
                  <a:schemeClr val="tx1">
                    <a:lumMod val="75000"/>
                    <a:lumOff val="25000"/>
                  </a:schemeClr>
                </a:solidFill>
                <a:latin typeface="Poppins" panose="00000500000000000000" pitchFamily="2" charset="0"/>
                <a:cs typeface="Poppins" panose="00000500000000000000" pitchFamily="2" charset="0"/>
              </a:rPr>
              <a:t>BEST LECTURES</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pic>
        <p:nvPicPr>
          <p:cNvPr id="20" name="Graphic 19" descr="Run with solid fill">
            <a:extLst>
              <a:ext uri="{FF2B5EF4-FFF2-40B4-BE49-F238E27FC236}">
                <a16:creationId xmlns:a16="http://schemas.microsoft.com/office/drawing/2014/main" id="{E1FB854C-D1FE-439C-9273-531354E21E0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2689869" y="4427932"/>
            <a:ext cx="457200" cy="457200"/>
          </a:xfrm>
          <a:prstGeom prst="rect">
            <a:avLst/>
          </a:prstGeom>
        </p:spPr>
      </p:pic>
      <p:sp>
        <p:nvSpPr>
          <p:cNvPr id="22" name="TextBox 21">
            <a:extLst>
              <a:ext uri="{FF2B5EF4-FFF2-40B4-BE49-F238E27FC236}">
                <a16:creationId xmlns:a16="http://schemas.microsoft.com/office/drawing/2014/main" id="{26DCAEDD-BC53-4FD8-8B83-5C0711F6469B}"/>
              </a:ext>
            </a:extLst>
          </p:cNvPr>
          <p:cNvSpPr txBox="1"/>
          <p:nvPr/>
        </p:nvSpPr>
        <p:spPr>
          <a:xfrm>
            <a:off x="1760016" y="5199192"/>
            <a:ext cx="2391388" cy="276999"/>
          </a:xfrm>
          <a:prstGeom prst="rect">
            <a:avLst/>
          </a:prstGeom>
          <a:noFill/>
        </p:spPr>
        <p:txBody>
          <a:bodyPr wrap="square" rtlCol="0">
            <a:spAutoFit/>
          </a:bodyPr>
          <a:lstStyle/>
          <a:p>
            <a:pPr algn="ctr"/>
            <a:r>
              <a:rPr lang="en-US" sz="1200" b="1" spc="100">
                <a:solidFill>
                  <a:schemeClr val="tx1">
                    <a:lumMod val="75000"/>
                    <a:lumOff val="25000"/>
                  </a:schemeClr>
                </a:solidFill>
                <a:latin typeface="Poppins" panose="00000500000000000000" pitchFamily="2" charset="0"/>
                <a:cs typeface="Poppins" panose="00000500000000000000" pitchFamily="2" charset="0"/>
              </a:rPr>
              <a:t>PRACTICAL LEARNING</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pic>
        <p:nvPicPr>
          <p:cNvPr id="25" name="Graphic 24" descr="Customer review">
            <a:extLst>
              <a:ext uri="{FF2B5EF4-FFF2-40B4-BE49-F238E27FC236}">
                <a16:creationId xmlns:a16="http://schemas.microsoft.com/office/drawing/2014/main" id="{47984268-470C-4C49-A34B-A648438B2C3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5967316" y="4427932"/>
            <a:ext cx="457200" cy="457200"/>
          </a:xfrm>
          <a:prstGeom prst="rect">
            <a:avLst/>
          </a:prstGeom>
        </p:spPr>
      </p:pic>
      <p:sp>
        <p:nvSpPr>
          <p:cNvPr id="27" name="TextBox 26">
            <a:extLst>
              <a:ext uri="{FF2B5EF4-FFF2-40B4-BE49-F238E27FC236}">
                <a16:creationId xmlns:a16="http://schemas.microsoft.com/office/drawing/2014/main" id="{603A0E6A-5ABA-456D-AE70-980DB08A1549}"/>
              </a:ext>
            </a:extLst>
          </p:cNvPr>
          <p:cNvSpPr txBox="1"/>
          <p:nvPr/>
        </p:nvSpPr>
        <p:spPr>
          <a:xfrm>
            <a:off x="4976005" y="5199192"/>
            <a:ext cx="2368671" cy="276999"/>
          </a:xfrm>
          <a:prstGeom prst="rect">
            <a:avLst/>
          </a:prstGeom>
          <a:noFill/>
        </p:spPr>
        <p:txBody>
          <a:bodyPr wrap="square" rtlCol="0">
            <a:spAutoFit/>
          </a:bodyPr>
          <a:lstStyle/>
          <a:p>
            <a:pPr algn="ctr"/>
            <a:r>
              <a:rPr lang="en-US" sz="1200" b="1" spc="100">
                <a:solidFill>
                  <a:schemeClr val="tx1">
                    <a:lumMod val="75000"/>
                    <a:lumOff val="25000"/>
                  </a:schemeClr>
                </a:solidFill>
                <a:latin typeface="Poppins" panose="00000500000000000000" pitchFamily="2" charset="0"/>
                <a:cs typeface="Poppins" panose="00000500000000000000" pitchFamily="2" charset="0"/>
              </a:rPr>
              <a:t>STUDENT CONSULTATION</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pic>
        <p:nvPicPr>
          <p:cNvPr id="30" name="Graphic 29" descr="Remote learning language with solid fill">
            <a:extLst>
              <a:ext uri="{FF2B5EF4-FFF2-40B4-BE49-F238E27FC236}">
                <a16:creationId xmlns:a16="http://schemas.microsoft.com/office/drawing/2014/main" id="{D3219191-FCC0-433C-9405-39C55D8801A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9193709" y="4427932"/>
            <a:ext cx="457200" cy="457200"/>
          </a:xfrm>
          <a:prstGeom prst="rect">
            <a:avLst/>
          </a:prstGeom>
        </p:spPr>
      </p:pic>
      <p:sp>
        <p:nvSpPr>
          <p:cNvPr id="32" name="TextBox 31">
            <a:extLst>
              <a:ext uri="{FF2B5EF4-FFF2-40B4-BE49-F238E27FC236}">
                <a16:creationId xmlns:a16="http://schemas.microsoft.com/office/drawing/2014/main" id="{D599ED77-8504-4E38-B985-15FCFDB01B2A}"/>
              </a:ext>
            </a:extLst>
          </p:cNvPr>
          <p:cNvSpPr txBox="1"/>
          <p:nvPr/>
        </p:nvSpPr>
        <p:spPr>
          <a:xfrm>
            <a:off x="8287819" y="5173260"/>
            <a:ext cx="2248969" cy="276999"/>
          </a:xfrm>
          <a:prstGeom prst="rect">
            <a:avLst/>
          </a:prstGeom>
          <a:noFill/>
        </p:spPr>
        <p:txBody>
          <a:bodyPr wrap="square" rtlCol="0">
            <a:spAutoFit/>
          </a:bodyPr>
          <a:lstStyle/>
          <a:p>
            <a:pPr algn="ctr"/>
            <a:r>
              <a:rPr lang="en-US" sz="1200" b="1" spc="100">
                <a:solidFill>
                  <a:schemeClr val="tx1">
                    <a:lumMod val="75000"/>
                    <a:lumOff val="25000"/>
                  </a:schemeClr>
                </a:solidFill>
                <a:latin typeface="Poppins" panose="00000500000000000000" pitchFamily="2" charset="0"/>
                <a:cs typeface="Poppins" panose="00000500000000000000" pitchFamily="2" charset="0"/>
              </a:rPr>
              <a:t>ONLINE LEARNING</a:t>
            </a:r>
            <a:endParaRPr lang="en-US" sz="1200" b="1" spc="100" dirty="0">
              <a:solidFill>
                <a:schemeClr val="tx1">
                  <a:lumMod val="75000"/>
                  <a:lumOff val="25000"/>
                </a:schemeClr>
              </a:solidFill>
              <a:latin typeface="Poppins" panose="00000500000000000000" pitchFamily="2" charset="0"/>
              <a:cs typeface="Poppins" panose="00000500000000000000" pitchFamily="2" charset="0"/>
            </a:endParaRPr>
          </a:p>
        </p:txBody>
      </p:sp>
      <p:grpSp>
        <p:nvGrpSpPr>
          <p:cNvPr id="33" name="Group 32">
            <a:extLst>
              <a:ext uri="{FF2B5EF4-FFF2-40B4-BE49-F238E27FC236}">
                <a16:creationId xmlns:a16="http://schemas.microsoft.com/office/drawing/2014/main" id="{98744EC2-1D75-49A6-930C-16F4C5D768FC}"/>
              </a:ext>
            </a:extLst>
          </p:cNvPr>
          <p:cNvGrpSpPr/>
          <p:nvPr/>
        </p:nvGrpSpPr>
        <p:grpSpPr>
          <a:xfrm>
            <a:off x="345953" y="260916"/>
            <a:ext cx="1185457" cy="369332"/>
            <a:chOff x="345953" y="260916"/>
            <a:chExt cx="1185457" cy="369332"/>
          </a:xfrm>
        </p:grpSpPr>
        <p:sp>
          <p:nvSpPr>
            <p:cNvPr id="34" name="TextBox 33">
              <a:extLst>
                <a:ext uri="{FF2B5EF4-FFF2-40B4-BE49-F238E27FC236}">
                  <a16:creationId xmlns:a16="http://schemas.microsoft.com/office/drawing/2014/main" id="{822DABF8-620E-400A-9EAA-5F34367325D7}"/>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35" name="Group 34">
              <a:extLst>
                <a:ext uri="{FF2B5EF4-FFF2-40B4-BE49-F238E27FC236}">
                  <a16:creationId xmlns:a16="http://schemas.microsoft.com/office/drawing/2014/main" id="{CC3D139A-694D-4B01-A65B-C06C9097EC2F}"/>
                </a:ext>
              </a:extLst>
            </p:cNvPr>
            <p:cNvGrpSpPr/>
            <p:nvPr/>
          </p:nvGrpSpPr>
          <p:grpSpPr>
            <a:xfrm>
              <a:off x="1271607" y="263297"/>
              <a:ext cx="177972" cy="97966"/>
              <a:chOff x="5827802" y="2188004"/>
              <a:chExt cx="725404" cy="399306"/>
            </a:xfrm>
          </p:grpSpPr>
          <p:sp>
            <p:nvSpPr>
              <p:cNvPr id="36" name="Graphic 4" descr="Graduation cap with solid fill">
                <a:extLst>
                  <a:ext uri="{FF2B5EF4-FFF2-40B4-BE49-F238E27FC236}">
                    <a16:creationId xmlns:a16="http://schemas.microsoft.com/office/drawing/2014/main" id="{350D1CC6-EF0D-4758-8361-B09AC6682127}"/>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37" name="Graphic 4" descr="Graduation cap with solid fill">
                <a:extLst>
                  <a:ext uri="{FF2B5EF4-FFF2-40B4-BE49-F238E27FC236}">
                    <a16:creationId xmlns:a16="http://schemas.microsoft.com/office/drawing/2014/main" id="{FB2BA4D1-43D3-4FE5-B4B5-30F0D2092C68}"/>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93" name="TextBox 92">
            <a:extLst>
              <a:ext uri="{FF2B5EF4-FFF2-40B4-BE49-F238E27FC236}">
                <a16:creationId xmlns:a16="http://schemas.microsoft.com/office/drawing/2014/main" id="{1E93A581-1E21-4B2E-9888-4CEF81B0A791}"/>
              </a:ext>
            </a:extLst>
          </p:cNvPr>
          <p:cNvSpPr txBox="1"/>
          <p:nvPr/>
        </p:nvSpPr>
        <p:spPr>
          <a:xfrm>
            <a:off x="8140684" y="3102935"/>
            <a:ext cx="2488372" cy="566758"/>
          </a:xfrm>
          <a:prstGeom prst="rect">
            <a:avLst/>
          </a:prstGeom>
          <a:noFill/>
        </p:spPr>
        <p:txBody>
          <a:bodyPr wrap="square" rtlCol="0">
            <a:spAutoFit/>
          </a:bodyPr>
          <a:lstStyle/>
          <a:p>
            <a:pPr algn="ctr">
              <a:lnSpc>
                <a:spcPct val="150000"/>
              </a:lnSpc>
            </a:pP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beliton</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essesa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in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cillum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ipsum dolor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sthe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mawna</a:t>
            </a: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aliquasi</a:t>
            </a:r>
            <a:endPar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94" name="TextBox 93">
            <a:extLst>
              <a:ext uri="{FF2B5EF4-FFF2-40B4-BE49-F238E27FC236}">
                <a16:creationId xmlns:a16="http://schemas.microsoft.com/office/drawing/2014/main" id="{63454437-022D-487A-A4CE-77F7C9B98ADA}"/>
              </a:ext>
            </a:extLst>
          </p:cNvPr>
          <p:cNvSpPr txBox="1"/>
          <p:nvPr/>
        </p:nvSpPr>
        <p:spPr>
          <a:xfrm>
            <a:off x="4916154" y="5424900"/>
            <a:ext cx="2488372" cy="566758"/>
          </a:xfrm>
          <a:prstGeom prst="rect">
            <a:avLst/>
          </a:prstGeom>
          <a:noFill/>
        </p:spPr>
        <p:txBody>
          <a:bodyPr wrap="square" rtlCol="0">
            <a:spAutoFit/>
          </a:bodyPr>
          <a:lstStyle/>
          <a:p>
            <a:pPr algn="ctr">
              <a:lnSpc>
                <a:spcPct val="150000"/>
              </a:lnSpc>
            </a:pP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beliton</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essesa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in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cillum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ipsum dolor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sthe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mawna</a:t>
            </a: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aliquasi</a:t>
            </a:r>
            <a:endPar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95" name="TextBox 94">
            <a:extLst>
              <a:ext uri="{FF2B5EF4-FFF2-40B4-BE49-F238E27FC236}">
                <a16:creationId xmlns:a16="http://schemas.microsoft.com/office/drawing/2014/main" id="{12F71AAD-E022-4EB5-B96B-C067E59D4CE9}"/>
              </a:ext>
            </a:extLst>
          </p:cNvPr>
          <p:cNvSpPr txBox="1"/>
          <p:nvPr/>
        </p:nvSpPr>
        <p:spPr>
          <a:xfrm>
            <a:off x="8148488" y="5420984"/>
            <a:ext cx="2488372" cy="566758"/>
          </a:xfrm>
          <a:prstGeom prst="rect">
            <a:avLst/>
          </a:prstGeom>
          <a:noFill/>
        </p:spPr>
        <p:txBody>
          <a:bodyPr wrap="square" rtlCol="0">
            <a:spAutoFit/>
          </a:bodyPr>
          <a:lstStyle/>
          <a:p>
            <a:pPr algn="ctr">
              <a:lnSpc>
                <a:spcPct val="150000"/>
              </a:lnSpc>
            </a:pP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beliton</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essesa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in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cillum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ipsum dolor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sthe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mawna</a:t>
            </a: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aliquasi</a:t>
            </a:r>
            <a:endPar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endParaRPr>
          </a:p>
        </p:txBody>
      </p:sp>
      <p:sp>
        <p:nvSpPr>
          <p:cNvPr id="96" name="TextBox 95">
            <a:extLst>
              <a:ext uri="{FF2B5EF4-FFF2-40B4-BE49-F238E27FC236}">
                <a16:creationId xmlns:a16="http://schemas.microsoft.com/office/drawing/2014/main" id="{4B621E09-D4AC-4B31-81F5-8FFADE38AE34}"/>
              </a:ext>
            </a:extLst>
          </p:cNvPr>
          <p:cNvSpPr txBox="1"/>
          <p:nvPr/>
        </p:nvSpPr>
        <p:spPr>
          <a:xfrm>
            <a:off x="1683820" y="5414954"/>
            <a:ext cx="2488372" cy="566758"/>
          </a:xfrm>
          <a:prstGeom prst="rect">
            <a:avLst/>
          </a:prstGeom>
          <a:noFill/>
        </p:spPr>
        <p:txBody>
          <a:bodyPr wrap="square" rtlCol="0">
            <a:spAutoFit/>
          </a:bodyPr>
          <a:lstStyle/>
          <a:p>
            <a:pPr algn="ctr">
              <a:lnSpc>
                <a:spcPct val="150000"/>
              </a:lnSpc>
            </a:pP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Voluptate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beliton</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essesa</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in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cillum</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ipsum dolor </a:t>
            </a:r>
            <a:r>
              <a:rPr lang="en-US" sz="1100" dirty="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sthe</a:t>
            </a:r>
            <a:r>
              <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t>
            </a:r>
            <a:r>
              <a:rPr lang="en-US" sz="1100" err="1">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mawna</a:t>
            </a:r>
            <a:r>
              <a:rPr lang="en-US" sz="110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rPr>
              <a:t> aliquasi</a:t>
            </a:r>
            <a:endParaRPr lang="en-US" sz="1100" dirty="0">
              <a:solidFill>
                <a:schemeClr val="tx1">
                  <a:lumMod val="50000"/>
                  <a:lumOff val="50000"/>
                </a:schemeClr>
              </a:solidFill>
              <a:latin typeface="Lato" panose="020F0502020204030203"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03857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6CD498B-CBA1-4B37-9DE2-89876DE670FD}"/>
              </a:ext>
            </a:extLst>
          </p:cNvPr>
          <p:cNvGrpSpPr/>
          <p:nvPr/>
        </p:nvGrpSpPr>
        <p:grpSpPr>
          <a:xfrm>
            <a:off x="345953" y="260916"/>
            <a:ext cx="1185457" cy="369332"/>
            <a:chOff x="345953" y="260916"/>
            <a:chExt cx="1185457" cy="369332"/>
          </a:xfrm>
        </p:grpSpPr>
        <p:sp>
          <p:nvSpPr>
            <p:cNvPr id="3" name="TextBox 2">
              <a:extLst>
                <a:ext uri="{FF2B5EF4-FFF2-40B4-BE49-F238E27FC236}">
                  <a16:creationId xmlns:a16="http://schemas.microsoft.com/office/drawing/2014/main" id="{B9254C7C-58B5-4793-8365-3684D2B71D67}"/>
                </a:ext>
              </a:extLst>
            </p:cNvPr>
            <p:cNvSpPr txBox="1"/>
            <p:nvPr/>
          </p:nvSpPr>
          <p:spPr>
            <a:xfrm>
              <a:off x="345953" y="260916"/>
              <a:ext cx="1185457" cy="369332"/>
            </a:xfrm>
            <a:prstGeom prst="rect">
              <a:avLst/>
            </a:prstGeom>
            <a:noFill/>
          </p:spPr>
          <p:txBody>
            <a:bodyPr wrap="square" rtlCol="0">
              <a:spAutoFit/>
            </a:bodyPr>
            <a:lstStyle/>
            <a:p>
              <a:r>
                <a:rPr lang="en-US" b="1">
                  <a:solidFill>
                    <a:srgbClr val="3D355D"/>
                  </a:solidFill>
                  <a:latin typeface="Montserrat" panose="00000500000000000000" pitchFamily="2" charset="0"/>
                  <a:ea typeface="Roboto Slab" pitchFamily="2" charset="0"/>
                </a:rPr>
                <a:t>Eduvera</a:t>
              </a:r>
              <a:endParaRPr lang="en-US" b="1" dirty="0">
                <a:solidFill>
                  <a:srgbClr val="3D355D"/>
                </a:solidFill>
                <a:latin typeface="Montserrat" panose="00000500000000000000" pitchFamily="2" charset="0"/>
                <a:ea typeface="Roboto Slab" pitchFamily="2" charset="0"/>
              </a:endParaRPr>
            </a:p>
          </p:txBody>
        </p:sp>
        <p:grpSp>
          <p:nvGrpSpPr>
            <p:cNvPr id="4" name="Group 3">
              <a:extLst>
                <a:ext uri="{FF2B5EF4-FFF2-40B4-BE49-F238E27FC236}">
                  <a16:creationId xmlns:a16="http://schemas.microsoft.com/office/drawing/2014/main" id="{493B3A7B-AD91-4944-A335-2E689E3EE607}"/>
                </a:ext>
              </a:extLst>
            </p:cNvPr>
            <p:cNvGrpSpPr/>
            <p:nvPr/>
          </p:nvGrpSpPr>
          <p:grpSpPr>
            <a:xfrm>
              <a:off x="1271607" y="263297"/>
              <a:ext cx="177972" cy="97966"/>
              <a:chOff x="5827802" y="2188004"/>
              <a:chExt cx="725404" cy="399306"/>
            </a:xfrm>
          </p:grpSpPr>
          <p:sp>
            <p:nvSpPr>
              <p:cNvPr id="5" name="Graphic 4" descr="Graduation cap with solid fill">
                <a:extLst>
                  <a:ext uri="{FF2B5EF4-FFF2-40B4-BE49-F238E27FC236}">
                    <a16:creationId xmlns:a16="http://schemas.microsoft.com/office/drawing/2014/main" id="{EEBA1AB8-5081-46FE-A3D2-88451E903590}"/>
                  </a:ext>
                </a:extLst>
              </p:cNvPr>
              <p:cNvSpPr/>
              <p:nvPr/>
            </p:nvSpPr>
            <p:spPr>
              <a:xfrm>
                <a:off x="5957576" y="2398472"/>
                <a:ext cx="465856" cy="188838"/>
              </a:xfrm>
              <a:custGeom>
                <a:avLst/>
                <a:gdLst>
                  <a:gd name="connsiteX0" fmla="*/ 0 w 465856"/>
                  <a:gd name="connsiteY0" fmla="*/ 0 h 188838"/>
                  <a:gd name="connsiteX1" fmla="*/ 0 w 465856"/>
                  <a:gd name="connsiteY1" fmla="*/ 97331 h 188838"/>
                  <a:gd name="connsiteX2" fmla="*/ 232928 w 465856"/>
                  <a:gd name="connsiteY2" fmla="*/ 188838 h 188838"/>
                  <a:gd name="connsiteX3" fmla="*/ 465856 w 465856"/>
                  <a:gd name="connsiteY3" fmla="*/ 97331 h 188838"/>
                  <a:gd name="connsiteX4" fmla="*/ 465856 w 465856"/>
                  <a:gd name="connsiteY4" fmla="*/ 0 h 188838"/>
                  <a:gd name="connsiteX5" fmla="*/ 232928 w 465856"/>
                  <a:gd name="connsiteY5" fmla="*/ 82357 h 188838"/>
                  <a:gd name="connsiteX6" fmla="*/ 0 w 465856"/>
                  <a:gd name="connsiteY6" fmla="*/ 0 h 18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5856" h="188838">
                    <a:moveTo>
                      <a:pt x="0" y="0"/>
                    </a:moveTo>
                    <a:lnTo>
                      <a:pt x="0" y="97331"/>
                    </a:lnTo>
                    <a:cubicBezTo>
                      <a:pt x="0" y="143084"/>
                      <a:pt x="103986" y="188838"/>
                      <a:pt x="232928" y="188838"/>
                    </a:cubicBezTo>
                    <a:cubicBezTo>
                      <a:pt x="361871" y="188838"/>
                      <a:pt x="465856" y="143084"/>
                      <a:pt x="465856" y="97331"/>
                    </a:cubicBezTo>
                    <a:lnTo>
                      <a:pt x="465856" y="0"/>
                    </a:lnTo>
                    <a:lnTo>
                      <a:pt x="232928" y="82357"/>
                    </a:lnTo>
                    <a:lnTo>
                      <a:pt x="0" y="0"/>
                    </a:lnTo>
                    <a:close/>
                  </a:path>
                </a:pathLst>
              </a:custGeom>
              <a:solidFill>
                <a:srgbClr val="FEAD54"/>
              </a:solidFill>
              <a:ln w="8235" cap="flat">
                <a:noFill/>
                <a:prstDash val="solid"/>
                <a:miter/>
              </a:ln>
            </p:spPr>
            <p:txBody>
              <a:bodyPr rtlCol="0" anchor="ctr"/>
              <a:lstStyle/>
              <a:p>
                <a:endParaRPr lang="en-US"/>
              </a:p>
            </p:txBody>
          </p:sp>
          <p:sp>
            <p:nvSpPr>
              <p:cNvPr id="6" name="Graphic 4" descr="Graduation cap with solid fill">
                <a:extLst>
                  <a:ext uri="{FF2B5EF4-FFF2-40B4-BE49-F238E27FC236}">
                    <a16:creationId xmlns:a16="http://schemas.microsoft.com/office/drawing/2014/main" id="{F3C72365-E606-4D10-B0F5-F6AF0FFCFC79}"/>
                  </a:ext>
                </a:extLst>
              </p:cNvPr>
              <p:cNvSpPr/>
              <p:nvPr/>
            </p:nvSpPr>
            <p:spPr>
              <a:xfrm>
                <a:off x="5827802" y="2188004"/>
                <a:ext cx="725404" cy="316116"/>
              </a:xfrm>
              <a:custGeom>
                <a:avLst/>
                <a:gdLst>
                  <a:gd name="connsiteX0" fmla="*/ 362703 w 725404"/>
                  <a:gd name="connsiteY0" fmla="*/ 257053 h 316116"/>
                  <a:gd name="connsiteX1" fmla="*/ 725405 w 725404"/>
                  <a:gd name="connsiteY1" fmla="*/ 129774 h 316116"/>
                  <a:gd name="connsiteX2" fmla="*/ 362703 w 725404"/>
                  <a:gd name="connsiteY2" fmla="*/ 0 h 316116"/>
                  <a:gd name="connsiteX3" fmla="*/ 0 w 725404"/>
                  <a:gd name="connsiteY3" fmla="*/ 129774 h 316116"/>
                  <a:gd name="connsiteX4" fmla="*/ 46586 w 725404"/>
                  <a:gd name="connsiteY4" fmla="*/ 146412 h 316116"/>
                  <a:gd name="connsiteX5" fmla="*/ 46586 w 725404"/>
                  <a:gd name="connsiteY5" fmla="*/ 299479 h 316116"/>
                  <a:gd name="connsiteX6" fmla="*/ 63223 w 725404"/>
                  <a:gd name="connsiteY6" fmla="*/ 316117 h 316116"/>
                  <a:gd name="connsiteX7" fmla="*/ 79861 w 725404"/>
                  <a:gd name="connsiteY7" fmla="*/ 299479 h 316116"/>
                  <a:gd name="connsiteX8" fmla="*/ 79861 w 725404"/>
                  <a:gd name="connsiteY8" fmla="*/ 158058 h 316116"/>
                  <a:gd name="connsiteX9" fmla="*/ 362703 w 725404"/>
                  <a:gd name="connsiteY9" fmla="*/ 257053 h 316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5404" h="316116">
                    <a:moveTo>
                      <a:pt x="362703" y="257053"/>
                    </a:moveTo>
                    <a:lnTo>
                      <a:pt x="725405" y="129774"/>
                    </a:lnTo>
                    <a:lnTo>
                      <a:pt x="362703" y="0"/>
                    </a:lnTo>
                    <a:lnTo>
                      <a:pt x="0" y="129774"/>
                    </a:lnTo>
                    <a:lnTo>
                      <a:pt x="46586" y="146412"/>
                    </a:lnTo>
                    <a:lnTo>
                      <a:pt x="46586" y="299479"/>
                    </a:lnTo>
                    <a:cubicBezTo>
                      <a:pt x="46586" y="308630"/>
                      <a:pt x="54073" y="316117"/>
                      <a:pt x="63223" y="316117"/>
                    </a:cubicBezTo>
                    <a:cubicBezTo>
                      <a:pt x="72374" y="316117"/>
                      <a:pt x="79861" y="308630"/>
                      <a:pt x="79861" y="299479"/>
                    </a:cubicBezTo>
                    <a:lnTo>
                      <a:pt x="79861" y="158058"/>
                    </a:lnTo>
                    <a:lnTo>
                      <a:pt x="362703" y="257053"/>
                    </a:lnTo>
                    <a:close/>
                  </a:path>
                </a:pathLst>
              </a:custGeom>
              <a:solidFill>
                <a:srgbClr val="3D355D"/>
              </a:solidFill>
              <a:ln w="8235" cap="flat">
                <a:noFill/>
                <a:prstDash val="solid"/>
                <a:miter/>
              </a:ln>
            </p:spPr>
            <p:txBody>
              <a:bodyPr rtlCol="0" anchor="ctr"/>
              <a:lstStyle/>
              <a:p>
                <a:endParaRPr lang="en-US"/>
              </a:p>
            </p:txBody>
          </p:sp>
        </p:grpSp>
      </p:grpSp>
      <p:sp>
        <p:nvSpPr>
          <p:cNvPr id="10" name="TextBox 9">
            <a:extLst>
              <a:ext uri="{FF2B5EF4-FFF2-40B4-BE49-F238E27FC236}">
                <a16:creationId xmlns:a16="http://schemas.microsoft.com/office/drawing/2014/main" id="{B0D5D25E-8453-49F8-B146-7314DE7C7132}"/>
              </a:ext>
            </a:extLst>
          </p:cNvPr>
          <p:cNvSpPr txBox="1"/>
          <p:nvPr/>
        </p:nvSpPr>
        <p:spPr>
          <a:xfrm>
            <a:off x="1034457" y="1969442"/>
            <a:ext cx="4266414" cy="1200329"/>
          </a:xfrm>
          <a:prstGeom prst="rect">
            <a:avLst/>
          </a:prstGeom>
          <a:noFill/>
        </p:spPr>
        <p:txBody>
          <a:bodyPr wrap="square" rtlCol="0">
            <a:spAutoFit/>
          </a:bodyPr>
          <a:lstStyle/>
          <a:p>
            <a:r>
              <a:rPr lang="en-US" sz="3600" b="1" dirty="0">
                <a:solidFill>
                  <a:schemeClr val="tx1">
                    <a:lumMod val="85000"/>
                    <a:lumOff val="15000"/>
                  </a:schemeClr>
                </a:solidFill>
                <a:latin typeface="Montserrat SemiBold" panose="00000700000000000000" pitchFamily="2" charset="0"/>
              </a:rPr>
              <a:t>Professional </a:t>
            </a:r>
            <a:r>
              <a:rPr lang="en-US" sz="3600" b="1">
                <a:solidFill>
                  <a:schemeClr val="tx1">
                    <a:lumMod val="85000"/>
                    <a:lumOff val="15000"/>
                  </a:schemeClr>
                </a:solidFill>
                <a:latin typeface="Montserrat SemiBold" panose="00000700000000000000" pitchFamily="2" charset="0"/>
              </a:rPr>
              <a:t>and amazing teacher</a:t>
            </a:r>
            <a:endParaRPr lang="en-US" sz="3600" b="1" dirty="0">
              <a:solidFill>
                <a:schemeClr val="tx1">
                  <a:lumMod val="85000"/>
                  <a:lumOff val="15000"/>
                </a:schemeClr>
              </a:solidFill>
              <a:latin typeface="Montserrat SemiBold" panose="00000700000000000000" pitchFamily="2" charset="0"/>
            </a:endParaRPr>
          </a:p>
        </p:txBody>
      </p:sp>
      <p:sp>
        <p:nvSpPr>
          <p:cNvPr id="11" name="TextBox 10">
            <a:extLst>
              <a:ext uri="{FF2B5EF4-FFF2-40B4-BE49-F238E27FC236}">
                <a16:creationId xmlns:a16="http://schemas.microsoft.com/office/drawing/2014/main" id="{6716486D-EB30-4D19-8550-204283A679CE}"/>
              </a:ext>
            </a:extLst>
          </p:cNvPr>
          <p:cNvSpPr txBox="1"/>
          <p:nvPr/>
        </p:nvSpPr>
        <p:spPr>
          <a:xfrm>
            <a:off x="1049043" y="1660791"/>
            <a:ext cx="1109599" cy="323165"/>
          </a:xfrm>
          <a:prstGeom prst="rect">
            <a:avLst/>
          </a:prstGeom>
          <a:noFill/>
        </p:spPr>
        <p:txBody>
          <a:bodyPr wrap="none" rtlCol="0">
            <a:spAutoFit/>
          </a:bodyPr>
          <a:lstStyle/>
          <a:p>
            <a:r>
              <a:rPr lang="en-US" sz="1500" dirty="0">
                <a:solidFill>
                  <a:srgbClr val="ED8A78"/>
                </a:solidFill>
                <a:latin typeface="Work Sans Medium" pitchFamily="2" charset="0"/>
              </a:rPr>
              <a:t>Our Team</a:t>
            </a:r>
          </a:p>
        </p:txBody>
      </p:sp>
      <p:sp>
        <p:nvSpPr>
          <p:cNvPr id="13" name="TextBox 12">
            <a:extLst>
              <a:ext uri="{FF2B5EF4-FFF2-40B4-BE49-F238E27FC236}">
                <a16:creationId xmlns:a16="http://schemas.microsoft.com/office/drawing/2014/main" id="{DADA0865-60F1-4FE9-A382-AB9A1744F793}"/>
              </a:ext>
            </a:extLst>
          </p:cNvPr>
          <p:cNvSpPr txBox="1"/>
          <p:nvPr/>
        </p:nvSpPr>
        <p:spPr>
          <a:xfrm>
            <a:off x="1091907" y="3654545"/>
            <a:ext cx="4208963" cy="1582421"/>
          </a:xfrm>
          <a:prstGeom prst="rect">
            <a:avLst/>
          </a:prstGeom>
          <a:noFill/>
        </p:spPr>
        <p:txBody>
          <a:bodyPr wrap="square" rtlCol="0">
            <a:spAutoFit/>
          </a:bodyPr>
          <a:lstStyle/>
          <a:p>
            <a:pPr algn="just">
              <a:lnSpc>
                <a:spcPct val="150000"/>
              </a:lnSpc>
            </a:pPr>
            <a:r>
              <a:rPr lang="en-US" sz="1100" dirty="0">
                <a:solidFill>
                  <a:schemeClr val="tx1">
                    <a:lumMod val="50000"/>
                    <a:lumOff val="50000"/>
                  </a:schemeClr>
                </a:solidFill>
                <a:latin typeface="Lato" panose="020F0502020204030203" pitchFamily="34" charset="0"/>
              </a:rPr>
              <a:t>Lorem ipsum dolor sit </a:t>
            </a:r>
            <a:r>
              <a:rPr lang="en-US" sz="1100" dirty="0" err="1">
                <a:solidFill>
                  <a:schemeClr val="tx1">
                    <a:lumMod val="50000"/>
                    <a:lumOff val="50000"/>
                  </a:schemeClr>
                </a:solidFill>
                <a:latin typeface="Lato" panose="020F0502020204030203" pitchFamily="34" charset="0"/>
              </a:rPr>
              <a:t>amet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consectetur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adipiscing</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elit</a:t>
            </a:r>
            <a:r>
              <a:rPr lang="en-US" sz="1100" dirty="0">
                <a:solidFill>
                  <a:schemeClr val="tx1">
                    <a:lumMod val="50000"/>
                    <a:lumOff val="50000"/>
                  </a:schemeClr>
                </a:solidFill>
                <a:latin typeface="Lato" panose="020F0502020204030203" pitchFamily="34" charset="0"/>
              </a:rPr>
              <a:t>, sed do </a:t>
            </a:r>
            <a:r>
              <a:rPr lang="en-US" sz="1100" dirty="0" err="1">
                <a:solidFill>
                  <a:schemeClr val="tx1">
                    <a:lumMod val="50000"/>
                    <a:lumOff val="50000"/>
                  </a:schemeClr>
                </a:solidFill>
                <a:latin typeface="Lato" panose="020F0502020204030203" pitchFamily="34" charset="0"/>
              </a:rPr>
              <a:t>eiusmod</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tempor</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incididunt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labore</a:t>
            </a:r>
            <a:r>
              <a:rPr lang="en-US" sz="1100" dirty="0">
                <a:solidFill>
                  <a:schemeClr val="tx1">
                    <a:lumMod val="50000"/>
                    <a:lumOff val="50000"/>
                  </a:schemeClr>
                </a:solidFill>
                <a:latin typeface="Lato" panose="020F0502020204030203" pitchFamily="34" charset="0"/>
              </a:rPr>
              <a:t> et dolore magna </a:t>
            </a:r>
            <a:r>
              <a:rPr lang="en-US" sz="1100" dirty="0" err="1">
                <a:solidFill>
                  <a:schemeClr val="tx1">
                    <a:lumMod val="50000"/>
                    <a:lumOff val="50000"/>
                  </a:schemeClr>
                </a:solidFill>
                <a:latin typeface="Lato" panose="020F0502020204030203" pitchFamily="34" charset="0"/>
              </a:rPr>
              <a:t>aliqua</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Suspendisse</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potenti</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nullam</a:t>
            </a:r>
            <a:r>
              <a:rPr lang="en-US" sz="1100" dirty="0">
                <a:solidFill>
                  <a:schemeClr val="tx1">
                    <a:lumMod val="50000"/>
                    <a:lumOff val="50000"/>
                  </a:schemeClr>
                </a:solidFill>
                <a:latin typeface="Lato" panose="020F0502020204030203" pitchFamily="34" charset="0"/>
              </a:rPr>
              <a:t> ac </a:t>
            </a:r>
            <a:r>
              <a:rPr lang="en-US" sz="1100" dirty="0" err="1">
                <a:solidFill>
                  <a:schemeClr val="tx1">
                    <a:lumMod val="50000"/>
                    <a:lumOff val="50000"/>
                  </a:schemeClr>
                </a:solidFill>
                <a:latin typeface="Lato" panose="020F0502020204030203" pitchFamily="34" charset="0"/>
              </a:rPr>
              <a:t>tortor</a:t>
            </a:r>
            <a:r>
              <a:rPr lang="en-US" sz="1100" dirty="0">
                <a:solidFill>
                  <a:schemeClr val="tx1">
                    <a:lumMod val="50000"/>
                    <a:lumOff val="50000"/>
                  </a:schemeClr>
                </a:solidFill>
                <a:latin typeface="Lato" panose="020F0502020204030203" pitchFamily="34" charset="0"/>
              </a:rPr>
              <a:t> vitae </a:t>
            </a:r>
            <a:r>
              <a:rPr lang="en-US" sz="1100" dirty="0" err="1">
                <a:solidFill>
                  <a:schemeClr val="tx1">
                    <a:lumMod val="50000"/>
                    <a:lumOff val="50000"/>
                  </a:schemeClr>
                </a:solidFill>
                <a:latin typeface="Lato" panose="020F0502020204030203" pitchFamily="34" charset="0"/>
              </a:rPr>
              <a:t>purus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faucibus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ornare</a:t>
            </a:r>
            <a:r>
              <a:rPr lang="en-US" sz="1100" dirty="0">
                <a:solidFill>
                  <a:schemeClr val="tx1">
                    <a:lumMod val="50000"/>
                    <a:lumOff val="50000"/>
                  </a:schemeClr>
                </a:solidFill>
                <a:latin typeface="Lato" panose="020F0502020204030203" pitchFamily="34" charset="0"/>
              </a:rPr>
              <a:t>. Tellus </a:t>
            </a:r>
            <a:r>
              <a:rPr lang="en-US" sz="1100" dirty="0" err="1">
                <a:solidFill>
                  <a:schemeClr val="tx1">
                    <a:lumMod val="50000"/>
                    <a:lumOff val="50000"/>
                  </a:schemeClr>
                </a:solidFill>
                <a:latin typeface="Lato" panose="020F0502020204030203" pitchFamily="34" charset="0"/>
              </a:rPr>
              <a:t>elementum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sagittis</a:t>
            </a:r>
            <a:r>
              <a:rPr lang="en-US" sz="1100" dirty="0">
                <a:solidFill>
                  <a:schemeClr val="tx1">
                    <a:lumMod val="50000"/>
                    <a:lumOff val="50000"/>
                  </a:schemeClr>
                </a:solidFill>
                <a:latin typeface="Lato" panose="020F0502020204030203" pitchFamily="34" charset="0"/>
              </a:rPr>
              <a:t> vitae et </a:t>
            </a:r>
            <a:r>
              <a:rPr lang="en-US" sz="1100" dirty="0" err="1">
                <a:solidFill>
                  <a:schemeClr val="tx1">
                    <a:lumMod val="50000"/>
                    <a:lumOff val="50000"/>
                  </a:schemeClr>
                </a:solidFill>
                <a:latin typeface="Lato" panose="020F0502020204030203" pitchFamily="34" charset="0"/>
              </a:rPr>
              <a:t>leo</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duis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ut</a:t>
            </a:r>
            <a:r>
              <a:rPr lang="en-US" sz="1100" dirty="0">
                <a:solidFill>
                  <a:schemeClr val="tx1">
                    <a:lumMod val="50000"/>
                    <a:lumOff val="50000"/>
                  </a:schemeClr>
                </a:solidFill>
                <a:latin typeface="Lato" panose="020F0502020204030203" pitchFamily="34" charset="0"/>
              </a:rPr>
              <a:t> diam </a:t>
            </a:r>
            <a:r>
              <a:rPr lang="en-US" sz="1100" dirty="0" err="1">
                <a:solidFill>
                  <a:schemeClr val="tx1">
                    <a:lumMod val="50000"/>
                    <a:lumOff val="50000"/>
                  </a:schemeClr>
                </a:solidFill>
                <a:latin typeface="Lato" panose="020F0502020204030203" pitchFamily="34" charset="0"/>
              </a:rPr>
              <a:t>quam</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Nisl</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condimentum</a:t>
            </a:r>
            <a:r>
              <a:rPr lang="en-US" sz="1100" dirty="0">
                <a:solidFill>
                  <a:schemeClr val="tx1">
                    <a:lumMod val="50000"/>
                    <a:lumOff val="50000"/>
                  </a:schemeClr>
                </a:solidFill>
                <a:latin typeface="Lato" panose="020F0502020204030203" pitchFamily="34" charset="0"/>
              </a:rPr>
              <a:t> id </a:t>
            </a:r>
            <a:r>
              <a:rPr lang="en-US" sz="1100" dirty="0" err="1">
                <a:solidFill>
                  <a:schemeClr val="tx1">
                    <a:lumMod val="50000"/>
                    <a:lumOff val="50000"/>
                  </a:schemeClr>
                </a:solidFill>
                <a:latin typeface="Lato" panose="020F0502020204030203" pitchFamily="34" charset="0"/>
              </a:rPr>
              <a:t>venenatis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Feugiat</a:t>
            </a:r>
            <a:r>
              <a:rPr lang="en-US" sz="1100" dirty="0">
                <a:solidFill>
                  <a:schemeClr val="tx1">
                    <a:lumMod val="50000"/>
                    <a:lumOff val="50000"/>
                  </a:schemeClr>
                </a:solidFill>
                <a:latin typeface="Lato" panose="020F0502020204030203" pitchFamily="34" charset="0"/>
              </a:rPr>
              <a:t> sed </a:t>
            </a:r>
            <a:r>
              <a:rPr lang="en-US" sz="1100" dirty="0" err="1">
                <a:solidFill>
                  <a:schemeClr val="tx1">
                    <a:lumMod val="50000"/>
                    <a:lumOff val="50000"/>
                  </a:schemeClr>
                </a:solidFill>
                <a:latin typeface="Lato" panose="020F0502020204030203" pitchFamily="34" charset="0"/>
              </a:rPr>
              <a:t>lectus</a:t>
            </a:r>
            <a:r>
              <a:rPr lang="en-US" sz="1100" dirty="0">
                <a:solidFill>
                  <a:schemeClr val="tx1">
                    <a:lumMod val="50000"/>
                    <a:lumOff val="50000"/>
                  </a:schemeClr>
                </a:solidFill>
                <a:latin typeface="Lato" panose="020F0502020204030203" pitchFamily="34" charset="0"/>
              </a:rPr>
              <a:t> vestibulum </a:t>
            </a:r>
            <a:r>
              <a:rPr lang="en-US" sz="1100" dirty="0" err="1">
                <a:solidFill>
                  <a:schemeClr val="tx1">
                    <a:lumMod val="50000"/>
                    <a:lumOff val="50000"/>
                  </a:schemeClr>
                </a:solidFill>
                <a:latin typeface="Lato" panose="020F0502020204030203" pitchFamily="34" charset="0"/>
              </a:rPr>
              <a:t>mattis</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ullamcorper</a:t>
            </a:r>
            <a:r>
              <a:rPr lang="en-US" sz="1100" dirty="0">
                <a:solidFill>
                  <a:schemeClr val="tx1">
                    <a:lumMod val="50000"/>
                    <a:lumOff val="50000"/>
                  </a:schemeClr>
                </a:solidFill>
                <a:latin typeface="Lato" panose="020F0502020204030203" pitchFamily="34" charset="0"/>
              </a:rPr>
              <a:t> </a:t>
            </a:r>
            <a:r>
              <a:rPr lang="en-US" sz="1100" err="1">
                <a:solidFill>
                  <a:schemeClr val="tx1">
                    <a:lumMod val="50000"/>
                    <a:lumOff val="50000"/>
                  </a:schemeClr>
                </a:solidFill>
                <a:latin typeface="Lato" panose="020F0502020204030203" pitchFamily="34" charset="0"/>
              </a:rPr>
              <a:t>velit</a:t>
            </a:r>
            <a:r>
              <a:rPr lang="en-US" sz="1100">
                <a:solidFill>
                  <a:schemeClr val="tx1">
                    <a:lumMod val="50000"/>
                    <a:lumOff val="50000"/>
                  </a:schemeClr>
                </a:solidFill>
                <a:latin typeface="Lato" panose="020F0502020204030203" pitchFamily="34" charset="0"/>
              </a:rPr>
              <a:t> sed </a:t>
            </a:r>
            <a:r>
              <a:rPr lang="en-US" sz="1100" dirty="0" err="1">
                <a:solidFill>
                  <a:schemeClr val="tx1">
                    <a:lumMod val="50000"/>
                    <a:lumOff val="50000"/>
                  </a:schemeClr>
                </a:solidFill>
                <a:latin typeface="Lato" panose="020F0502020204030203" pitchFamily="34" charset="0"/>
              </a:rPr>
              <a:t>potenti</a:t>
            </a:r>
            <a:r>
              <a:rPr lang="en-US" sz="1100" dirty="0">
                <a:solidFill>
                  <a:schemeClr val="tx1">
                    <a:lumMod val="50000"/>
                    <a:lumOff val="50000"/>
                  </a:schemeClr>
                </a:solidFill>
                <a:latin typeface="Lato" panose="020F0502020204030203" pitchFamily="34" charset="0"/>
              </a:rPr>
              <a:t> </a:t>
            </a:r>
            <a:r>
              <a:rPr lang="en-US" sz="1100" dirty="0" err="1">
                <a:solidFill>
                  <a:schemeClr val="tx1">
                    <a:lumMod val="50000"/>
                    <a:lumOff val="50000"/>
                  </a:schemeClr>
                </a:solidFill>
                <a:latin typeface="Lato" panose="020F0502020204030203" pitchFamily="34" charset="0"/>
              </a:rPr>
              <a:t>nullam</a:t>
            </a:r>
            <a:r>
              <a:rPr lang="en-US" sz="1100" dirty="0">
                <a:solidFill>
                  <a:schemeClr val="tx1">
                    <a:lumMod val="50000"/>
                    <a:lumOff val="50000"/>
                  </a:schemeClr>
                </a:solidFill>
                <a:latin typeface="Lato" panose="020F0502020204030203" pitchFamily="34" charset="0"/>
              </a:rPr>
              <a:t> ac </a:t>
            </a:r>
            <a:r>
              <a:rPr lang="en-US" sz="1100" dirty="0" err="1">
                <a:solidFill>
                  <a:schemeClr val="tx1">
                    <a:lumMod val="50000"/>
                    <a:lumOff val="50000"/>
                  </a:schemeClr>
                </a:solidFill>
                <a:latin typeface="Lato" panose="020F0502020204030203" pitchFamily="34" charset="0"/>
              </a:rPr>
              <a:t>tortor</a:t>
            </a:r>
            <a:r>
              <a:rPr lang="en-US" sz="1100" dirty="0">
                <a:solidFill>
                  <a:schemeClr val="tx1">
                    <a:lumMod val="50000"/>
                    <a:lumOff val="50000"/>
                  </a:schemeClr>
                </a:solidFill>
                <a:latin typeface="Lato" panose="020F0502020204030203" pitchFamily="34" charset="0"/>
              </a:rPr>
              <a:t> vitae. </a:t>
            </a:r>
          </a:p>
        </p:txBody>
      </p:sp>
      <p:sp>
        <p:nvSpPr>
          <p:cNvPr id="14" name="TextBox 13">
            <a:extLst>
              <a:ext uri="{FF2B5EF4-FFF2-40B4-BE49-F238E27FC236}">
                <a16:creationId xmlns:a16="http://schemas.microsoft.com/office/drawing/2014/main" id="{F60B33E5-FCEE-47FD-B165-E13E6DC3AF4C}"/>
              </a:ext>
            </a:extLst>
          </p:cNvPr>
          <p:cNvSpPr txBox="1"/>
          <p:nvPr/>
        </p:nvSpPr>
        <p:spPr>
          <a:xfrm>
            <a:off x="1077393" y="3361871"/>
            <a:ext cx="2165016" cy="276999"/>
          </a:xfrm>
          <a:prstGeom prst="rect">
            <a:avLst/>
          </a:prstGeom>
          <a:noFill/>
        </p:spPr>
        <p:txBody>
          <a:bodyPr wrap="none" rtlCol="0">
            <a:spAutoFit/>
          </a:bodyPr>
          <a:lstStyle/>
          <a:p>
            <a:r>
              <a:rPr lang="en-US" sz="1200" b="1" spc="120" dirty="0">
                <a:solidFill>
                  <a:schemeClr val="tx1">
                    <a:lumMod val="75000"/>
                    <a:lumOff val="25000"/>
                  </a:schemeClr>
                </a:solidFill>
                <a:latin typeface="Poppins" panose="00000500000000000000" pitchFamily="2" charset="0"/>
                <a:cs typeface="Poppins" panose="00000500000000000000" pitchFamily="2" charset="0"/>
              </a:rPr>
              <a:t>LEARN FROM THE BEST</a:t>
            </a:r>
          </a:p>
        </p:txBody>
      </p:sp>
      <p:sp>
        <p:nvSpPr>
          <p:cNvPr id="8" name="Picture Placeholder 7">
            <a:extLst>
              <a:ext uri="{FF2B5EF4-FFF2-40B4-BE49-F238E27FC236}">
                <a16:creationId xmlns:a16="http://schemas.microsoft.com/office/drawing/2014/main" id="{2CAC459F-86C7-4A67-A511-4180E99A0CC0}"/>
              </a:ext>
            </a:extLst>
          </p:cNvPr>
          <p:cNvSpPr>
            <a:spLocks noGrp="1"/>
          </p:cNvSpPr>
          <p:nvPr>
            <p:ph type="pic" sz="quarter" idx="10"/>
          </p:nvPr>
        </p:nvSpPr>
        <p:spPr/>
      </p:sp>
      <p:sp>
        <p:nvSpPr>
          <p:cNvPr id="12" name="Picture Placeholder 11">
            <a:extLst>
              <a:ext uri="{FF2B5EF4-FFF2-40B4-BE49-F238E27FC236}">
                <a16:creationId xmlns:a16="http://schemas.microsoft.com/office/drawing/2014/main" id="{A3C555A3-C195-4213-A3ED-4AF161766D03}"/>
              </a:ext>
            </a:extLst>
          </p:cNvPr>
          <p:cNvSpPr>
            <a:spLocks noGrp="1"/>
          </p:cNvSpPr>
          <p:nvPr>
            <p:ph type="pic" sz="quarter" idx="11"/>
          </p:nvPr>
        </p:nvSpPr>
        <p:spPr/>
      </p:sp>
      <p:sp>
        <p:nvSpPr>
          <p:cNvPr id="16" name="Picture Placeholder 15">
            <a:extLst>
              <a:ext uri="{FF2B5EF4-FFF2-40B4-BE49-F238E27FC236}">
                <a16:creationId xmlns:a16="http://schemas.microsoft.com/office/drawing/2014/main" id="{DC825789-E2C8-44A4-934C-556C68113D95}"/>
              </a:ext>
            </a:extLst>
          </p:cNvPr>
          <p:cNvSpPr>
            <a:spLocks noGrp="1"/>
          </p:cNvSpPr>
          <p:nvPr>
            <p:ph type="pic" sz="quarter" idx="12"/>
          </p:nvPr>
        </p:nvSpPr>
        <p:spPr/>
      </p:sp>
    </p:spTree>
    <p:extLst>
      <p:ext uri="{BB962C8B-B14F-4D97-AF65-F5344CB8AC3E}">
        <p14:creationId xmlns:p14="http://schemas.microsoft.com/office/powerpoint/2010/main" val="4037825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6255A5"/>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1047</Words>
  <Application>Microsoft Office PowerPoint</Application>
  <PresentationFormat>Widescreen</PresentationFormat>
  <Paragraphs>138</Paragraphs>
  <Slides>15</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15</vt:i4>
      </vt:variant>
    </vt:vector>
  </HeadingPairs>
  <TitlesOfParts>
    <vt:vector size="28" baseType="lpstr">
      <vt:lpstr>Arial</vt:lpstr>
      <vt:lpstr>Calibri</vt:lpstr>
      <vt:lpstr>Calibri Light</vt:lpstr>
      <vt:lpstr>Lato</vt:lpstr>
      <vt:lpstr>Montserrat</vt:lpstr>
      <vt:lpstr>Montserrat SemiBold</vt:lpstr>
      <vt:lpstr>Poppins</vt:lpstr>
      <vt:lpstr>Poppins Medium</vt:lpstr>
      <vt:lpstr>Poppins SemiBold</vt:lpstr>
      <vt:lpstr>Work Sans</vt:lpstr>
      <vt:lpstr>Work Sans Medium</vt:lpstr>
      <vt:lpstr>Work Sans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Erwin Muzakir</dc:creator>
  <cp:lastModifiedBy>Erwin Muzakir</cp:lastModifiedBy>
  <cp:revision>61</cp:revision>
  <dcterms:created xsi:type="dcterms:W3CDTF">2021-08-25T19:12:56Z</dcterms:created>
  <dcterms:modified xsi:type="dcterms:W3CDTF">2021-09-05T18:44:19Z</dcterms:modified>
</cp:coreProperties>
</file>