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63" autoAdjust="0"/>
    <p:restoredTop sz="94660"/>
  </p:normalViewPr>
  <p:slideViewPr>
    <p:cSldViewPr snapToGrid="0">
      <p:cViewPr>
        <p:scale>
          <a:sx n="66" d="100"/>
          <a:sy n="66" d="100"/>
        </p:scale>
        <p:origin x="-49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15/07/2022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15/07/2022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15/07/2022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15/07/2022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15/07/2022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15/07/2022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15/07/2022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15/07/2022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15/07/2022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15/07/2022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15/07/2022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15/07/2022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15/07/2022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6590-8FAC-4540-A79A-FA6F6B58239F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FEB7-A0AE-4E2E-A7C5-BE999D63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7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15/07/2022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15/07/2022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15/07/2022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15/07/2022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15/07/2022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319314"/>
            <a:ext cx="5965371" cy="8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 GIÁO DỤC – ĐÀO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 ….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THCS …..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3838" y="5225143"/>
            <a:ext cx="6411693" cy="7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……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4547" y="2357735"/>
            <a:ext cx="106629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KHOA HỌC TỰ NHIÊN 7</a:t>
            </a:r>
            <a:endParaRPr lang="en-US" sz="7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ài 37. Sinh sản ở sinh vật trang 166, 167, 168, 169, 170, 171, 172, 173,  174 Khoa học tự nhiên 7 - Chân trời sáng tạo | SGK Khoa học tự nhiên 7 - Chân 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9" y="984479"/>
            <a:ext cx="10536763" cy="331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46512" y="4542751"/>
            <a:ext cx="9753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1664" y="61150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LUYỆN TẬP: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2" y="4652361"/>
            <a:ext cx="96374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01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20686" y="5471664"/>
            <a:ext cx="97535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ình ảnh Gia đình đẹp - Tổng hợp hình ảnh gia đình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60" y="994422"/>
            <a:ext cx="5279119" cy="243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ắp xếp các từ để tạo thành câu hoàn chỉnh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89" y="979907"/>
            <a:ext cx="5326740" cy="243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ài 37. Sinh sản ở sinh vật trang 166, 167, 168, 169, 170, 171, 172, 173,  174 Khoa học tự nhiên 7 - Chân trời sáng tạo | SGK Khoa học tự nhiên 7 - Chân  trời sáng tạ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61" y="3440080"/>
            <a:ext cx="10607668" cy="18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11664" y="61150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LUYỆN TẬP: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0686" y="5232381"/>
            <a:ext cx="97535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đảm bảo sự phát triển liên tục của loài.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8857" y="2148114"/>
            <a:ext cx="9434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Học sinh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về nhà tập nhân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giống cho cây khoai tây.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3000" y="2844225"/>
            <a:ext cx="4633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ộp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sản phẩm vào tiết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sau.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1819" y="456363"/>
            <a:ext cx="53993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VẬN 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DỤNG: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162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397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op 100 hình nền Powerpoint đẹp và chất lượng nhất-Tin học Thái Bình -  Thiết kế website chuẩn SEO - Thiết kế phần mềm theo yêu cầ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19" y="18143"/>
            <a:ext cx="12171222" cy="683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02978" y="47172"/>
            <a:ext cx="8128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796856"/>
              </p:ext>
            </p:extLst>
          </p:nvPr>
        </p:nvGraphicFramePr>
        <p:xfrm>
          <a:off x="2960915" y="854529"/>
          <a:ext cx="6923314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228"/>
                <a:gridCol w="812800"/>
                <a:gridCol w="798286"/>
                <a:gridCol w="754742"/>
                <a:gridCol w="740229"/>
                <a:gridCol w="783771"/>
                <a:gridCol w="812710"/>
                <a:gridCol w="761424"/>
                <a:gridCol w="719124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609814"/>
              </p:ext>
            </p:extLst>
          </p:nvPr>
        </p:nvGraphicFramePr>
        <p:xfrm>
          <a:off x="1458686" y="1491342"/>
          <a:ext cx="9913256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165"/>
                <a:gridCol w="755165"/>
                <a:gridCol w="755165"/>
                <a:gridCol w="782625"/>
                <a:gridCol w="782625"/>
                <a:gridCol w="782625"/>
                <a:gridCol w="741435"/>
                <a:gridCol w="782625"/>
                <a:gridCol w="782625"/>
                <a:gridCol w="768896"/>
                <a:gridCol w="741435"/>
                <a:gridCol w="741435"/>
                <a:gridCol w="741435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548446"/>
              </p:ext>
            </p:extLst>
          </p:nvPr>
        </p:nvGraphicFramePr>
        <p:xfrm>
          <a:off x="4499431" y="2121990"/>
          <a:ext cx="6154055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255"/>
                <a:gridCol w="819977"/>
                <a:gridCol w="689508"/>
                <a:gridCol w="798286"/>
                <a:gridCol w="798286"/>
                <a:gridCol w="769257"/>
                <a:gridCol w="740229"/>
                <a:gridCol w="769257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Ợ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588908"/>
              </p:ext>
            </p:extLst>
          </p:nvPr>
        </p:nvGraphicFramePr>
        <p:xfrm>
          <a:off x="6045200" y="2760617"/>
          <a:ext cx="3113314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/>
                <a:gridCol w="812800"/>
                <a:gridCol w="798286"/>
                <a:gridCol w="783771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Ổ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057635"/>
              </p:ext>
            </p:extLst>
          </p:nvPr>
        </p:nvGraphicFramePr>
        <p:xfrm>
          <a:off x="2714174" y="3405054"/>
          <a:ext cx="6415312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7"/>
                <a:gridCol w="870858"/>
                <a:gridCol w="769257"/>
                <a:gridCol w="754743"/>
                <a:gridCol w="754745"/>
                <a:gridCol w="812800"/>
                <a:gridCol w="798286"/>
                <a:gridCol w="740226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Ớ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Ò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409050"/>
              </p:ext>
            </p:extLst>
          </p:nvPr>
        </p:nvGraphicFramePr>
        <p:xfrm>
          <a:off x="6763657" y="4680132"/>
          <a:ext cx="3251200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769257"/>
                <a:gridCol w="856343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Ớ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111600"/>
              </p:ext>
            </p:extLst>
          </p:nvPr>
        </p:nvGraphicFramePr>
        <p:xfrm>
          <a:off x="6023424" y="4041502"/>
          <a:ext cx="4760690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262"/>
                <a:gridCol w="798285"/>
                <a:gridCol w="798286"/>
                <a:gridCol w="769257"/>
                <a:gridCol w="841829"/>
                <a:gridCol w="783771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SỐ 1"/>
          <p:cNvSpPr/>
          <p:nvPr/>
        </p:nvSpPr>
        <p:spPr>
          <a:xfrm>
            <a:off x="609600" y="838200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BANG CAU HOI"/>
          <p:cNvSpPr/>
          <p:nvPr/>
        </p:nvSpPr>
        <p:spPr>
          <a:xfrm>
            <a:off x="203200" y="5410200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SỐ 1"/>
          <p:cNvSpPr/>
          <p:nvPr/>
        </p:nvSpPr>
        <p:spPr>
          <a:xfrm>
            <a:off x="609600" y="1447800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BANG CAU HOI"/>
          <p:cNvSpPr/>
          <p:nvPr/>
        </p:nvSpPr>
        <p:spPr>
          <a:xfrm>
            <a:off x="203200" y="5410200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SỐ 1"/>
          <p:cNvSpPr/>
          <p:nvPr/>
        </p:nvSpPr>
        <p:spPr>
          <a:xfrm>
            <a:off x="609600" y="2133600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BANG CAU HOI"/>
          <p:cNvSpPr/>
          <p:nvPr/>
        </p:nvSpPr>
        <p:spPr>
          <a:xfrm>
            <a:off x="224971" y="5410200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SỐ 1"/>
          <p:cNvSpPr/>
          <p:nvPr/>
        </p:nvSpPr>
        <p:spPr>
          <a:xfrm>
            <a:off x="566056" y="2819400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4" name="BANG CAU HOI"/>
          <p:cNvSpPr/>
          <p:nvPr/>
        </p:nvSpPr>
        <p:spPr>
          <a:xfrm>
            <a:off x="203200" y="5406571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SỐ 1"/>
          <p:cNvSpPr/>
          <p:nvPr/>
        </p:nvSpPr>
        <p:spPr>
          <a:xfrm>
            <a:off x="595086" y="3503386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BANG CAU HOI"/>
          <p:cNvSpPr/>
          <p:nvPr/>
        </p:nvSpPr>
        <p:spPr>
          <a:xfrm>
            <a:off x="203200" y="5406571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Thằn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lằn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Ố 1"/>
          <p:cNvSpPr/>
          <p:nvPr/>
        </p:nvSpPr>
        <p:spPr>
          <a:xfrm>
            <a:off x="624114" y="4114800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BANG CAU HOI"/>
          <p:cNvSpPr/>
          <p:nvPr/>
        </p:nvSpPr>
        <p:spPr>
          <a:xfrm>
            <a:off x="203200" y="5406571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chia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SỐ 1"/>
          <p:cNvSpPr/>
          <p:nvPr/>
        </p:nvSpPr>
        <p:spPr>
          <a:xfrm>
            <a:off x="624114" y="4724400"/>
            <a:ext cx="8128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0" name="BANG CAU HOI"/>
          <p:cNvSpPr/>
          <p:nvPr/>
        </p:nvSpPr>
        <p:spPr>
          <a:xfrm>
            <a:off x="203200" y="5406571"/>
            <a:ext cx="11684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 sống trên Trái Đất bắt nguồn từ môi trường nào?</a:t>
            </a: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016732"/>
              </p:ext>
            </p:extLst>
          </p:nvPr>
        </p:nvGraphicFramePr>
        <p:xfrm>
          <a:off x="2975429" y="867241"/>
          <a:ext cx="6923314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/>
                <a:gridCol w="827314"/>
                <a:gridCol w="783771"/>
                <a:gridCol w="783772"/>
                <a:gridCol w="725714"/>
                <a:gridCol w="783771"/>
                <a:gridCol w="812800"/>
                <a:gridCol w="769258"/>
                <a:gridCol w="725714"/>
              </a:tblGrid>
              <a:tr h="62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33946"/>
              </p:ext>
            </p:extLst>
          </p:nvPr>
        </p:nvGraphicFramePr>
        <p:xfrm>
          <a:off x="1465942" y="1476816"/>
          <a:ext cx="9884226" cy="638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743"/>
                <a:gridCol w="765908"/>
                <a:gridCol w="760325"/>
                <a:gridCol w="760325"/>
                <a:gridCol w="760325"/>
                <a:gridCol w="760325"/>
                <a:gridCol w="760325"/>
                <a:gridCol w="802753"/>
                <a:gridCol w="769258"/>
                <a:gridCol w="769257"/>
                <a:gridCol w="754743"/>
                <a:gridCol w="740228"/>
                <a:gridCol w="725711"/>
              </a:tblGrid>
              <a:tr h="6389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765477"/>
              </p:ext>
            </p:extLst>
          </p:nvPr>
        </p:nvGraphicFramePr>
        <p:xfrm>
          <a:off x="4498574" y="2132886"/>
          <a:ext cx="6183940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112"/>
                <a:gridCol w="783771"/>
                <a:gridCol w="725714"/>
                <a:gridCol w="798286"/>
                <a:gridCol w="798286"/>
                <a:gridCol w="769257"/>
                <a:gridCol w="740229"/>
                <a:gridCol w="798285"/>
              </a:tblGrid>
              <a:tr h="62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887611"/>
              </p:ext>
            </p:extLst>
          </p:nvPr>
        </p:nvGraphicFramePr>
        <p:xfrm>
          <a:off x="6059714" y="2757702"/>
          <a:ext cx="3098800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971"/>
                <a:gridCol w="798286"/>
                <a:gridCol w="798286"/>
                <a:gridCol w="769257"/>
              </a:tblGrid>
              <a:tr h="62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686237"/>
              </p:ext>
            </p:extLst>
          </p:nvPr>
        </p:nvGraphicFramePr>
        <p:xfrm>
          <a:off x="2714167" y="3412296"/>
          <a:ext cx="6429832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4"/>
                <a:gridCol w="856343"/>
                <a:gridCol w="769257"/>
                <a:gridCol w="769258"/>
                <a:gridCol w="754742"/>
                <a:gridCol w="827315"/>
                <a:gridCol w="783771"/>
                <a:gridCol w="754742"/>
              </a:tblGrid>
              <a:tr h="62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196606"/>
              </p:ext>
            </p:extLst>
          </p:nvPr>
        </p:nvGraphicFramePr>
        <p:xfrm>
          <a:off x="6030686" y="4045500"/>
          <a:ext cx="4738914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485"/>
                <a:gridCol w="798286"/>
                <a:gridCol w="783772"/>
                <a:gridCol w="798285"/>
                <a:gridCol w="827315"/>
                <a:gridCol w="783771"/>
              </a:tblGrid>
              <a:tr h="62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117591"/>
              </p:ext>
            </p:extLst>
          </p:nvPr>
        </p:nvGraphicFramePr>
        <p:xfrm>
          <a:off x="6778170" y="4678680"/>
          <a:ext cx="3207659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725716"/>
                <a:gridCol w="856343"/>
              </a:tblGrid>
              <a:tr h="62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20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57706" y="58059"/>
            <a:ext cx="6662052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Sinh sản sinh dưỡng tự nhiên là gì ? Cho ví d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7" y="825230"/>
            <a:ext cx="10058400" cy="585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12562" y="61236"/>
            <a:ext cx="6937829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Quần thể hươu cao cổ phục hồi ngoạn mục khắp châu Phi - ThienNhien.Net |  Con người và Thiên nhi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9" y="859519"/>
            <a:ext cx="4735739" cy="246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hững bí mật về hươu cao cổ - KhoaHoc.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14" y="859520"/>
            <a:ext cx="4920343" cy="246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ia đình nhà mèo - Đọc báo, tin tức mới nhất 24h qua - Afami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8" y="3563257"/>
            <a:ext cx="4735739" cy="27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ìm nhà mới cho gia đình mèo con - chodocu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14" y="3563257"/>
            <a:ext cx="4920343" cy="27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5086" y="972454"/>
            <a:ext cx="10174514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( 2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059049"/>
              </p:ext>
            </p:extLst>
          </p:nvPr>
        </p:nvGraphicFramePr>
        <p:xfrm>
          <a:off x="1400628" y="2423886"/>
          <a:ext cx="9085944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1886"/>
                <a:gridCol w="2972029"/>
                <a:gridCol w="2972029"/>
              </a:tblGrid>
              <a:tr h="50735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3424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22328" y="137051"/>
            <a:ext cx="8318303" cy="76944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37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SINH SẢN Ở SINH VẬT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13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6575" y="943424"/>
            <a:ext cx="4767944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195325"/>
              </p:ext>
            </p:extLst>
          </p:nvPr>
        </p:nvGraphicFramePr>
        <p:xfrm>
          <a:off x="5326748" y="4428294"/>
          <a:ext cx="6358769" cy="1455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839"/>
                <a:gridCol w="2965930"/>
              </a:tblGrid>
              <a:tr h="488584">
                <a:tc>
                  <a:txBody>
                    <a:bodyPr/>
                    <a:lstStyle/>
                    <a:p>
                      <a:pPr indent="2667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Ông,...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24">
                <a:tc>
                  <a:txBody>
                    <a:bodyPr/>
                    <a:lstStyle/>
                    <a:p>
                      <a:pPr indent="2667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44">
                <a:tc>
                  <a:txBody>
                    <a:bodyPr/>
                    <a:lstStyle/>
                    <a:p>
                      <a:pPr indent="2667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138061" y="1654631"/>
            <a:ext cx="5849253" cy="1175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67090" y="3182252"/>
            <a:ext cx="6705598" cy="957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ắp xếp các từ để tạo thành câu hoàn chỉnh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6" y="1683651"/>
            <a:ext cx="4747403" cy="49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22328" y="108023"/>
            <a:ext cx="8318303" cy="76944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37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SINH SẢN Ở SINH VẬT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45600" y="4426858"/>
            <a:ext cx="2278741" cy="4862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55314" y="5000171"/>
            <a:ext cx="2569029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55313" y="5457371"/>
            <a:ext cx="2569029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3378" y="3251198"/>
            <a:ext cx="6640282" cy="92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0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8" grpId="0"/>
      <p:bldP spid="8" grpId="1"/>
      <p:bldP spid="10" grpId="0" animBg="1"/>
      <p:bldP spid="6" grpId="0" animBg="1"/>
      <p:bldP spid="12" grpId="0"/>
      <p:bldP spid="1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6575" y="862950"/>
            <a:ext cx="4767944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Bài 37. Sinh sản ở sinh vật trang 166, 167, 168, 169, 170, 171, 172, 173,  174 Khoa học tự nhiên 7 - Chân trời sáng tạo | SGK Khoa học tự nhiên 7 - Chân 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5" y="1603178"/>
            <a:ext cx="11531596" cy="298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20687" y="4680934"/>
            <a:ext cx="9786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1313" y="5598498"/>
            <a:ext cx="8443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2328" y="49967"/>
            <a:ext cx="8318303" cy="76944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37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SINH SẢN Ở SINH VẬT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0687" y="4645455"/>
            <a:ext cx="96374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4" grpId="1"/>
      <p:bldP spid="11" grpId="0"/>
      <p:bldP spid="12" grpId="0" animBg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0743" y="877464"/>
            <a:ext cx="4767944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Bài 37. Sinh sản ở sinh vật trang 166, 167, 168, 169, 170, 171, 172, 173,  174 Khoa học tự nhiên 7 - Chân trời sáng tạo | SGK Khoa học tự nhiên 7 - Chân 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1632206"/>
            <a:ext cx="11212286" cy="351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8752" y="5491383"/>
            <a:ext cx="8592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2328" y="49967"/>
            <a:ext cx="8318303" cy="76944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37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SINH SẢN Ở SINH VẬT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5200" y="5222615"/>
            <a:ext cx="97100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3" grpId="1"/>
      <p:bldP spid="10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3143" y="1037773"/>
            <a:ext cx="5050971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3143" y="2539561"/>
            <a:ext cx="105518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Sinh sản ở sinh vật là quá trình tạo ra những cá thể mới, đảm bảo sự phát triển liên tục của loài.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2328" y="49967"/>
            <a:ext cx="8318303" cy="76944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37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SINH SẢN Ở SINH VẬT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098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653143" y="1850573"/>
            <a:ext cx="972458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1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9" grpId="0" animBg="1"/>
    </p:bldLst>
  </p:timing>
</p:sld>
</file>

<file path=ppt/theme/theme1.xml><?xml version="1.0" encoding="utf-8"?>
<a:theme xmlns:a="http://schemas.openxmlformats.org/drawingml/2006/main" name="Blank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172</TotalTime>
  <Words>751</Words>
  <PresentationFormat>Custom</PresentationFormat>
  <Paragraphs>127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Blank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2022-07-14T09:11:25Z</dcterms:created>
  <dcterms:modified xsi:type="dcterms:W3CDTF">2022-07-15T12:45:08Z</dcterms:modified>
</cp:coreProperties>
</file>