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20"/>
  </p:notesMasterIdLst>
  <p:sldIdLst>
    <p:sldId id="285" r:id="rId2"/>
    <p:sldId id="260" r:id="rId3"/>
    <p:sldId id="288" r:id="rId4"/>
    <p:sldId id="503" r:id="rId5"/>
    <p:sldId id="504" r:id="rId6"/>
    <p:sldId id="290" r:id="rId7"/>
    <p:sldId id="505" r:id="rId8"/>
    <p:sldId id="292" r:id="rId9"/>
    <p:sldId id="305" r:id="rId10"/>
    <p:sldId id="322" r:id="rId11"/>
    <p:sldId id="309" r:id="rId12"/>
    <p:sldId id="506" r:id="rId13"/>
    <p:sldId id="508" r:id="rId14"/>
    <p:sldId id="507" r:id="rId15"/>
    <p:sldId id="509" r:id="rId16"/>
    <p:sldId id="307" r:id="rId17"/>
    <p:sldId id="302"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DCEDC-00B0-47A6-840F-814E6093414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6D91A-E86F-4102-8E28-C9D6A7D3FF58}" type="slidenum">
              <a:rPr lang="en-US" smtClean="0"/>
              <a:t>‹#›</a:t>
            </a:fld>
            <a:endParaRPr lang="en-US"/>
          </a:p>
        </p:txBody>
      </p:sp>
    </p:spTree>
    <p:extLst>
      <p:ext uri="{BB962C8B-B14F-4D97-AF65-F5344CB8AC3E}">
        <p14:creationId xmlns:p14="http://schemas.microsoft.com/office/powerpoint/2010/main" val="3114491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A5658-281D-48B9-9852-EAF432BE4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410666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0681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576700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40939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2F1D-1108-33AF-2F71-E96557EDEA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15CFA-9EFC-E6C8-0B49-861C2FB6B3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A72AE-E15D-5590-138C-5C39B4853266}"/>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A76F89E8-4C7F-BBF5-8FDE-F67BDC3DD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1AC2D-6E75-ABE6-9251-575844969966}"/>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219694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C8DE-BC65-5300-E25E-84DF772FB6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016AEA-DD7E-FC5A-47C8-4D3C9DF9E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E9C03-72BE-6B6B-4D2F-B94BCD86A1DD}"/>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F5289D20-47F8-274C-B436-4B1997377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2377A-FFB6-EF9F-9A54-6954C2413EA3}"/>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1239992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1E233-6E61-BF20-85B1-063C5A5E8F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4F89-AFAE-C3C7-1BC2-A4A736ADEB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921FF-1066-15D9-19CF-B149EF7C17D5}"/>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75C18A5B-A855-098D-C1B8-5FFD4E83B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28AA2-F078-1659-0C5B-91978FFBCA95}"/>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3851926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313324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90236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847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96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341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8367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7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397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2983-815B-20EF-2A25-7B8A62178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E988D-1790-1454-264D-7E71633607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DB8A7-E315-E821-A071-CDC46FAC706C}"/>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D562E2AD-29C9-4EEF-0D26-85F1F8E42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C44E9-FDCD-0CED-D595-D4DE0A72E20E}"/>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7997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914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18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255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3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10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55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5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68B3-EBAE-A67C-F2D0-AF8BFD279A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8D387F-3C4B-CD86-9C0C-1BB1DB7365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64B63C-1FEA-6458-BDEF-460860BAF16A}"/>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F676863C-F988-75E5-0218-95F9E804F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876B7-B5D4-2F8E-D435-6597A13F075A}"/>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169770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D48C-C6B7-85E6-E8AF-897072DAD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116B5-56EF-9AFD-9D44-9DDB76BE8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575AFB-89EE-ECB6-7FF7-804413B58F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4CB963-DDF6-84B9-3A0F-6A6316E5A5E8}"/>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6" name="Footer Placeholder 5">
            <a:extLst>
              <a:ext uri="{FF2B5EF4-FFF2-40B4-BE49-F238E27FC236}">
                <a16:creationId xmlns:a16="http://schemas.microsoft.com/office/drawing/2014/main" id="{58ADFFFA-4856-ABFF-E312-A53AACD36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5DD70-8B01-453F-F906-0CB52E6CE0EB}"/>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98388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7AAD-8C8F-B121-070F-990D81BA6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03E991-541A-5A32-F8C5-FDDE116E3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1462-411A-E9D7-C4C7-E6808E5AF7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46A600-7873-996E-75CD-431B2DC6E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17DA55-CAF5-6F0C-EF13-597DDE4A52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FFB355-3F04-083E-CECC-6980ED3F7EC3}"/>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8" name="Footer Placeholder 7">
            <a:extLst>
              <a:ext uri="{FF2B5EF4-FFF2-40B4-BE49-F238E27FC236}">
                <a16:creationId xmlns:a16="http://schemas.microsoft.com/office/drawing/2014/main" id="{C22C26E5-5D38-39C4-3943-E51F79927C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2462D-F54A-7A95-6BE5-1A2E246588F2}"/>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2326577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103A-A494-15C4-F278-BC249F007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0A495-5689-2E51-CC16-2ED1C3296244}"/>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4" name="Footer Placeholder 3">
            <a:extLst>
              <a:ext uri="{FF2B5EF4-FFF2-40B4-BE49-F238E27FC236}">
                <a16:creationId xmlns:a16="http://schemas.microsoft.com/office/drawing/2014/main" id="{37DAC8A4-207D-6824-258F-45343C522C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DAD8D-9CE7-424C-EB2B-F5907EC849B2}"/>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338822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C54828-F3E9-162C-F9D2-7235259A498C}"/>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3" name="Footer Placeholder 2">
            <a:extLst>
              <a:ext uri="{FF2B5EF4-FFF2-40B4-BE49-F238E27FC236}">
                <a16:creationId xmlns:a16="http://schemas.microsoft.com/office/drawing/2014/main" id="{C674C788-2E45-91F3-A27D-108910C01F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64BED-F2C4-FBA7-0B0A-37E928F47FC0}"/>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166417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6C22-BC52-B10E-ADFE-569A9BB78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3B695F-96E2-9E63-054B-B61966A476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ABDA34-F400-0DC3-E96F-8772760E3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303D7-AF05-5E9A-696A-92FE812A381F}"/>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6" name="Footer Placeholder 5">
            <a:extLst>
              <a:ext uri="{FF2B5EF4-FFF2-40B4-BE49-F238E27FC236}">
                <a16:creationId xmlns:a16="http://schemas.microsoft.com/office/drawing/2014/main" id="{35EB9D80-3302-0ED5-3250-5B03D8B5C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DE172-3CA2-6560-AA67-C46C2D17FB45}"/>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309827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A575-655A-897B-386F-E71AF5239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88D5CB-07CA-14A7-C321-9AD34FD1B4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A22FED-62D8-9244-E6B9-548D2D7C2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D81855-E054-8035-04DE-AC7C9375B127}"/>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6" name="Footer Placeholder 5">
            <a:extLst>
              <a:ext uri="{FF2B5EF4-FFF2-40B4-BE49-F238E27FC236}">
                <a16:creationId xmlns:a16="http://schemas.microsoft.com/office/drawing/2014/main" id="{D5D47C37-8AD8-9BEA-B783-BDC960DB1F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0DCDD-E37B-9E2D-4A37-46181DC7936F}"/>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2743365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E303A16-FDC3-3A5F-FA09-ECD5FB741D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7899DB-DE53-7A1B-8DBE-685540248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C2E7A2-E02E-67A4-FA59-D5DA8CB9D3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1BD31-9FCB-125F-461C-3A67BBB9F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03846A29-9EFB-8395-D2A7-A2F08B791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7DFB9F-EEE8-CA4B-36DE-06D55E068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77951-3F1C-4C3E-9484-D32FE15D5BB8}" type="slidenum">
              <a:rPr lang="en-US" smtClean="0"/>
              <a:t>‹#›</a:t>
            </a:fld>
            <a:endParaRPr lang="en-US"/>
          </a:p>
        </p:txBody>
      </p:sp>
    </p:spTree>
    <p:extLst>
      <p:ext uri="{BB962C8B-B14F-4D97-AF65-F5344CB8AC3E}">
        <p14:creationId xmlns:p14="http://schemas.microsoft.com/office/powerpoint/2010/main" val="391861903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33" r:id="rId14"/>
    <p:sldLayoutId id="2147483734" r:id="rId15"/>
    <p:sldLayoutId id="2147483735" r:id="rId16"/>
    <p:sldLayoutId id="2147483736" r:id="rId17"/>
    <p:sldLayoutId id="2147483694" r:id="rId18"/>
    <p:sldLayoutId id="2147483695" r:id="rId19"/>
    <p:sldLayoutId id="2147483696" r:id="rId20"/>
    <p:sldLayoutId id="2147483697" r:id="rId21"/>
    <p:sldLayoutId id="2147483702" r:id="rId22"/>
    <p:sldLayoutId id="2147483703" r:id="rId23"/>
    <p:sldLayoutId id="2147483704" r:id="rId24"/>
    <p:sldLayoutId id="2147483705" r:id="rId25"/>
    <p:sldLayoutId id="2147483706" r:id="rId26"/>
    <p:sldLayoutId id="214748370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4" name="Picture 3">
            <a:extLst>
              <a:ext uri="{FF2B5EF4-FFF2-40B4-BE49-F238E27FC236}">
                <a16:creationId xmlns:a16="http://schemas.microsoft.com/office/drawing/2014/main" id="{C5B0F67E-8D06-D23B-1F12-60A4CB76BAB2}"/>
              </a:ext>
            </a:extLst>
          </p:cNvPr>
          <p:cNvPicPr>
            <a:picLocks noChangeAspect="1"/>
          </p:cNvPicPr>
          <p:nvPr/>
        </p:nvPicPr>
        <p:blipFill>
          <a:blip r:embed="rId8"/>
          <a:stretch>
            <a:fillRect/>
          </a:stretch>
        </p:blipFill>
        <p:spPr>
          <a:xfrm>
            <a:off x="1731285" y="1296074"/>
            <a:ext cx="8291279"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Chỉnh</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0778" y="1857375"/>
            <a:ext cx="3533584" cy="4114800"/>
          </a:xfrm>
          <a:prstGeom prst="rect">
            <a:avLst/>
          </a:prstGeom>
        </p:spPr>
      </p:pic>
      <p:sp>
        <p:nvSpPr>
          <p:cNvPr id="3" name="Rectangle: Rounded Corners 2">
            <a:extLst>
              <a:ext uri="{FF2B5EF4-FFF2-40B4-BE49-F238E27FC236}">
                <a16:creationId xmlns:a16="http://schemas.microsoft.com/office/drawing/2014/main" id="{4997BF4C-E8B2-6DDF-ABC1-6855A01241BE}"/>
              </a:ext>
            </a:extLst>
          </p:cNvPr>
          <p:cNvSpPr/>
          <p:nvPr/>
        </p:nvSpPr>
        <p:spPr>
          <a:xfrm>
            <a:off x="736608" y="625026"/>
            <a:ext cx="7435841" cy="17467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Đọc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lại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bài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làm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em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và</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nhận</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xét</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thầy</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cô</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chú</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ý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những</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chỗ</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mắc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lỗi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02D88F09-7CED-88FC-E701-F4A1E5DB3B2F}"/>
              </a:ext>
            </a:extLst>
          </p:cNvPr>
          <p:cNvSpPr/>
          <p:nvPr/>
        </p:nvSpPr>
        <p:spPr>
          <a:xfrm>
            <a:off x="660408" y="2872926"/>
            <a:ext cx="7435841" cy="1508574"/>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lvl="0" algn="just">
              <a:defRPr/>
            </a:pPr>
            <a:r>
              <a:rPr lang="en-US" sz="3600" b="1" kern="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Tự chữa bài theo nhận xét của thầy cô.</a:t>
            </a:r>
            <a:endPar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Học</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tập</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tốt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45719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8FB8C06-3D55-0AFF-0E5D-EEB8BF377BF9}"/>
              </a:ext>
            </a:extLst>
          </p:cNvPr>
          <p:cNvSpPr txBox="1"/>
          <p:nvPr/>
        </p:nvSpPr>
        <p:spPr>
          <a:xfrm>
            <a:off x="446315" y="173093"/>
            <a:ext cx="10889615" cy="4708981"/>
          </a:xfrm>
          <a:prstGeom prst="rect">
            <a:avLst/>
          </a:prstGeom>
          <a:noFill/>
        </p:spPr>
        <p:txBody>
          <a:bodyPr wrap="square" rtlCol="0" anchor="t">
            <a:spAutoFit/>
          </a:bodyPr>
          <a:lstStyle/>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Hè năm ngoái, em cùng gia đình đã có chuyến đi thăm lăng Bác rất vui và lí thú. Trải nghiệm đi thăm lăng Bác không chỉ thú vị mà còn giúp em có thêm những hiểu biết về chủ tịch Hồ Chí Minh kính yêu của dân tộc ta.</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Trên đường đi em đã rất háo hức, chỉ mong nhanh chóng đến nơi. Khi đứng trước Quảng trường Ba Đình rộng lớn, nơi mà Bác Hồ đã đọc bản Tuyên ngôn độc lập trước quốc dân đồng bào, tuyên bố nền độc lập của dân tộc, khai sinh ra nước Việt Nam dân chủ cộng hòa, em xúc động và tự hào vô cùng. Cả gia đình em cùng các du khách đến thăm quan đều xếp hàng trật tự để vào lăng viếng Bác. </a:t>
            </a:r>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Trong lăng rộng và sáng, em có cảm giác thứ ánh sáng ấy không phải là những ánh điện mà do chính vầng hào quang tỏa ra từ Bác, đến gần nơi Bác yên nghỉ, em có thể nhìn rõ chân dung của Bác. Khuôn mặt hiền từ, phúc hậu của Bác cũng giống như những bức tranh, những tư liệu về Bác mà em từng nhìn thấy nhưng cảm giác đến gần Bác thì cảm xúc chân thực và tình cảm cũng tha thiết hơn rất nhiều.</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Đây là một chuyến đi mang đến cho em những trải nghiệm lạ lẫm, nhưng vô cùng lí thú. Qua đó, khơi gợi trong em niềm tự hào về lịch sử dân tộc, giúp em hiểu thêm cuộc đời và sự nghiệp của Bác Hồ - một trong những con người vĩ đại nhất thế kỉ XX.</a:t>
            </a:r>
          </a:p>
        </p:txBody>
      </p:sp>
    </p:spTree>
    <p:extLst>
      <p:ext uri="{BB962C8B-B14F-4D97-AF65-F5344CB8AC3E}">
        <p14:creationId xmlns:p14="http://schemas.microsoft.com/office/powerpoint/2010/main" val="39336251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1301" y="835742"/>
            <a:ext cx="6180277" cy="4650658"/>
          </a:xfrm>
          <a:prstGeom prst="rect">
            <a:avLst/>
          </a:prstGeom>
        </p:spPr>
      </p:pic>
      <p:sp>
        <p:nvSpPr>
          <p:cNvPr id="4" name="Rectangles 3"/>
          <p:cNvSpPr/>
          <p:nvPr/>
        </p:nvSpPr>
        <p:spPr>
          <a:xfrm>
            <a:off x="1270487" y="1868130"/>
            <a:ext cx="5074723" cy="2123658"/>
          </a:xfrm>
          <a:prstGeom prst="rect">
            <a:avLst/>
          </a:prstGeom>
          <a:noFill/>
          <a:ln>
            <a:noFill/>
          </a:ln>
        </p:spPr>
        <p:txBody>
          <a:bodyPr wrap="none" rtlCol="0" anchor="t">
            <a:spAutoFit/>
          </a:bodyPr>
          <a:lstStyle/>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Nêu</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hay,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học</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văn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11803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7184923" cy="4335145"/>
          </a:xfrm>
          <a:prstGeom prst="rect">
            <a:avLst/>
          </a:prstGeom>
        </p:spPr>
      </p:pic>
      <p:sp>
        <p:nvSpPr>
          <p:cNvPr id="6" name="Rectangles 5"/>
          <p:cNvSpPr/>
          <p:nvPr/>
        </p:nvSpPr>
        <p:spPr>
          <a:xfrm>
            <a:off x="641555" y="1445342"/>
            <a:ext cx="6791632"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4. Viết lại một đoạn trong bài của em theo cách hay hơn</a:t>
            </a:r>
            <a:endParaRPr kumimoji="0" lang="en-GB" altLang="en-US" sz="48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GV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nhập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đây</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569660"/>
          </a:xfrm>
          <a:prstGeom prst="rect">
            <a:avLst/>
          </a:prstGeom>
          <a:noFill/>
        </p:spPr>
        <p:txBody>
          <a:bodyPr wrap="square" rtlCol="0" anchor="t">
            <a:spAutoFit/>
          </a:bodyPr>
          <a:lstStyle/>
          <a:p>
            <a:pPr lvl="0" algn="just"/>
            <a:r>
              <a:rPr lang="vi-VN"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Củng cố kiến thức viết văn thuật lại một sự việc, nhận ra lỗi trong bài của mình và sửa lỗi theo nhận xét; học được điều hay từ bài viết của bạn.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3654995" y="495593"/>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F6F5A064-5CA2-841F-4C5A-0A705F362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2800767"/>
          </a:xfrm>
          <a:prstGeom prst="rect">
            <a:avLst/>
          </a:prstGeom>
          <a:noFill/>
        </p:spPr>
        <p:txBody>
          <a:bodyPr wrap="square" rtlCol="0">
            <a:spAutoFit/>
          </a:bodyPr>
          <a:lstStyle/>
          <a:p>
            <a:pPr lvl="0" algn="ctr"/>
            <a:r>
              <a:rPr lang="vi-VN" sz="4400" b="1" i="1" dirty="0">
                <a:solidFill>
                  <a:srgbClr val="FF0000"/>
                </a:solidFill>
                <a:latin typeface="Calibri"/>
                <a:ea typeface="SimSun" panose="02010600030101010101" pitchFamily="2" charset="-122"/>
              </a:rPr>
              <a:t>Đề bài: Viết bài văn thuật lại một sự việc thể hiện truyền thống Uống nước nhớ nguồn và chia sẻ suy nghĩ, cảm xúc của mình về sự việc đó.</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5419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lang="en-GB" altLang="en-US" sz="60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hận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xét</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chung</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73392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790825"/>
            <a:ext cx="8490585" cy="3538220"/>
          </a:xfrm>
          <a:prstGeom prst="rect">
            <a:avLst/>
          </a:prstGeom>
          <a:noFill/>
          <a:ln w="9525">
            <a:noFill/>
          </a:ln>
        </p:spPr>
        <p:txBody>
          <a:bodyPr wrap="square">
            <a:spAutoFit/>
          </a:bodyPr>
          <a:lstStyle/>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bố cục: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bài viết đầy đủ 3 phần: mở bài, thân bài, kết bài. Có em phần kết bài chưa xuống dòng vẫn viết liền với phần thân bài.</a:t>
            </a:r>
          </a:p>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tự sắp xếp các sự việc: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sự việc được thuật lại theo đúng trình tự thời gian. Tập trung vào các sự việc chính</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971799" y="2009775"/>
            <a:ext cx="8667751" cy="2308324"/>
          </a:xfrm>
          <a:prstGeom prst="rect">
            <a:avLst/>
          </a:prstGeom>
          <a:noFill/>
          <a:ln w="9525">
            <a:noFill/>
          </a:ln>
        </p:spPr>
        <p:txBody>
          <a:bodyPr wrap="square">
            <a:spAutoFit/>
          </a:bodyPr>
          <a:lstStyle/>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vài bạn còn sắp xếp các sự việc lộn xộn, chưa hợp lí như bài của bạn……</a:t>
            </a: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số bài còn sai lỗi chính tả.</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Diễn đạt chưa trọn vẹn ý trong câu</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TotalTime>
  <Words>573</Words>
  <PresentationFormat>Widescreen</PresentationFormat>
  <Paragraphs>29</Paragraphs>
  <Slides>18</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2023-12-09T16:31:46Z</dcterms:created>
  <dcterms:modified xsi:type="dcterms:W3CDTF">2023-12-15T14:58:44Z</dcterms:modified>
</cp:coreProperties>
</file>