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2" r:id="rId3"/>
    <p:sldId id="304" r:id="rId4"/>
    <p:sldId id="295" r:id="rId5"/>
    <p:sldId id="296" r:id="rId6"/>
    <p:sldId id="306" r:id="rId7"/>
    <p:sldId id="305" r:id="rId8"/>
    <p:sldId id="307" r:id="rId9"/>
    <p:sldId id="308" r:id="rId10"/>
    <p:sldId id="30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20/06/2021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7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243</Words>
  <Application>Microsoft Office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225</cp:revision>
  <dcterms:created xsi:type="dcterms:W3CDTF">2021-06-02T01:34:28Z</dcterms:created>
  <dcterms:modified xsi:type="dcterms:W3CDTF">2021-06-19T17:50:33Z</dcterms:modified>
</cp:coreProperties>
</file>