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6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.VnAvant" panose="020B720000000000000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P001 4 hàng" panose="020B060402020202020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FF33"/>
    <a:srgbClr val="00CCFF"/>
    <a:srgbClr val="6600CC"/>
    <a:srgbClr val="CC0000"/>
    <a:srgbClr val="FFFF00"/>
    <a:srgbClr val="55FD4D"/>
    <a:srgbClr val="F63889"/>
    <a:srgbClr val="FF66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349D7-7AA4-8D87-BD92-5A132CF677F0}" v="2" dt="2020-08-16T16:31:31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96" autoAdjust="0"/>
    <p:restoredTop sz="94660"/>
  </p:normalViewPr>
  <p:slideViewPr>
    <p:cSldViewPr snapToGrid="0">
      <p:cViewPr varScale="1">
        <p:scale>
          <a:sx n="39" d="100"/>
          <a:sy n="39" d="100"/>
        </p:scale>
        <p:origin x="36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Thi Nhung" userId="S::nhunght.nov.19@msedu.edu.vn::2c659f5f-1458-4364-b2b3-21e33bb1b9bf" providerId="AD" clId="Web-{455349D7-7AA4-8D87-BD92-5A132CF677F0}"/>
    <pc:docChg chg="modSld">
      <pc:chgData name="Hoang Thi Nhung" userId="S::nhunght.nov.19@msedu.edu.vn::2c659f5f-1458-4364-b2b3-21e33bb1b9bf" providerId="AD" clId="Web-{455349D7-7AA4-8D87-BD92-5A132CF677F0}" dt="2020-08-16T16:31:31.888" v="1"/>
      <pc:docMkLst>
        <pc:docMk/>
      </pc:docMkLst>
      <pc:sldChg chg="addSp delSp">
        <pc:chgData name="Hoang Thi Nhung" userId="S::nhunght.nov.19@msedu.edu.vn::2c659f5f-1458-4364-b2b3-21e33bb1b9bf" providerId="AD" clId="Web-{455349D7-7AA4-8D87-BD92-5A132CF677F0}" dt="2020-08-16T16:31:31.888" v="1"/>
        <pc:sldMkLst>
          <pc:docMk/>
          <pc:sldMk cId="2978942938" sldId="257"/>
        </pc:sldMkLst>
        <pc:spChg chg="add del">
          <ac:chgData name="Hoang Thi Nhung" userId="S::nhunght.nov.19@msedu.edu.vn::2c659f5f-1458-4364-b2b3-21e33bb1b9bf" providerId="AD" clId="Web-{455349D7-7AA4-8D87-BD92-5A132CF677F0}" dt="2020-08-16T16:31:31.888" v="1"/>
          <ac:spMkLst>
            <pc:docMk/>
            <pc:sldMk cId="2978942938" sldId="257"/>
            <ac:spMk id="3" creationId="{4E5E3DA5-45DD-4184-9A93-0E9D677C66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6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6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6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8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8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1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92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6.png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5.gif"/><Relationship Id="rId19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9.png"/><Relationship Id="rId22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4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8000" b="1">
                <a:solidFill>
                  <a:srgbClr val="DA00DA"/>
                </a:solidFill>
              </a:rPr>
              <a:t>HÁI HOA</a:t>
            </a:r>
          </a:p>
          <a:p>
            <a:r>
              <a:rPr lang="en-US" sz="8000" b="1">
                <a:solidFill>
                  <a:srgbClr val="DA00DA"/>
                </a:solidFill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17989" y="478768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mÑ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con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744" y="483187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¶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nhãt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2914" y="4824207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yÕn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1089" y="484458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tÝt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3180" y="4833144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lóa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chÝn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3463" y="482953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biÖt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thù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7514" y="4824747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viªn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phÊn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1387" y="480866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yÕn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21574" y="480990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yªn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ngùa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43389" y="480472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hãt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632" y="5387695"/>
            <a:ext cx="883602" cy="12344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96" y="3250406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4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7" y="781008"/>
            <a:ext cx="94824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84" y="1689495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6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2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08" y="4155817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50"/>
            <a:ext cx="7416800" cy="19287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04074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73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-26221"/>
            <a:ext cx="10515600" cy="2108255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 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… </a:t>
            </a:r>
            <a:r>
              <a:rPr lang="en-US" sz="43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43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300" b="1" u="sng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43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00" b="1" u="sng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4300" b="1" u="sng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2800" y="1574800"/>
            <a:ext cx="10261600" cy="1231092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 70: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«n - «t</a:t>
            </a:r>
          </a:p>
        </p:txBody>
      </p:sp>
      <p:sp>
        <p:nvSpPr>
          <p:cNvPr id="8" name="Oval 7"/>
          <p:cNvSpPr/>
          <p:nvPr/>
        </p:nvSpPr>
        <p:spPr>
          <a:xfrm>
            <a:off x="1117600" y="2688325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858933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17600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«n 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67400" y="27305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«t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ánh vần ôt - cộ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12802" y="4838640"/>
            <a:ext cx="4142325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err="1">
                <a:latin typeface=".VnAvant" pitchFamily="34" charset="0"/>
              </a:rPr>
              <a:t>th«n</a:t>
            </a:r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4300" b="1" dirty="0" err="1">
                <a:latin typeface=".VnAvant" pitchFamily="34" charset="0"/>
              </a:rPr>
              <a:t>b¶n</a:t>
            </a:r>
            <a:endParaRPr lang="en-US" sz="43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16800" y="4953001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err="1">
                <a:latin typeface=".VnAvant" pitchFamily="34" charset="0"/>
              </a:rPr>
              <a:t>cét</a:t>
            </a:r>
            <a:r>
              <a:rPr lang="en-US" sz="4300" b="1" dirty="0">
                <a:latin typeface=".VnAvant" pitchFamily="34" charset="0"/>
              </a:rPr>
              <a:t> </a:t>
            </a:r>
            <a:r>
              <a:rPr lang="en-US" sz="4300" b="1" dirty="0" err="1">
                <a:latin typeface=".VnAvant" pitchFamily="34" charset="0"/>
              </a:rPr>
              <a:t>cê</a:t>
            </a:r>
            <a:endParaRPr lang="en-US" sz="4300" b="1" dirty="0"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164" y="270933"/>
            <a:ext cx="4419600" cy="6976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72" y="1444400"/>
            <a:ext cx="4548728" cy="335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03" y="1443502"/>
            <a:ext cx="4671595" cy="338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57200" y="4834468"/>
            <a:ext cx="4142325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>
                <a:solidFill>
                  <a:srgbClr val="FF0000"/>
                </a:solidFill>
                <a:latin typeface=".VnAvant" pitchFamily="34" charset="0"/>
              </a:rPr>
              <a:t>«n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62800" y="4953001"/>
            <a:ext cx="2540000" cy="779689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.VnAvant" pitchFamily="34" charset="0"/>
              </a:rPr>
              <a:t>ét</a:t>
            </a:r>
            <a:r>
              <a:rPr lang="en-US" sz="4300" b="1" dirty="0"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78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3661"/>
            <a:ext cx="73152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1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152400"/>
            <a:ext cx="11379200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cãvÇn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>
                <a:solidFill>
                  <a:srgbClr val="FF0000"/>
                </a:solidFill>
                <a:latin typeface=".VnAvant" pitchFamily="34" charset="0"/>
              </a:rPr>
              <a:t>«n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>
                <a:solidFill>
                  <a:srgbClr val="FF0000"/>
                </a:solidFill>
                <a:latin typeface=".VnAvant" pitchFamily="34" charset="0"/>
              </a:rPr>
              <a:t>«t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067" y="889000"/>
            <a:ext cx="2937933" cy="283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315" y="990600"/>
            <a:ext cx="335068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584591"/>
            <a:ext cx="3536951" cy="328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65" y="1032937"/>
            <a:ext cx="3025635" cy="265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69816"/>
            <a:ext cx="3454400" cy="301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686192"/>
            <a:ext cx="3306555" cy="319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26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5267"/>
            <a:ext cx="12192000" cy="216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1200" y="152400"/>
            <a:ext cx="3149600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63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3886200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835926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84</Words>
  <Application>Microsoft Office PowerPoint</Application>
  <PresentationFormat>Màn hình rộng</PresentationFormat>
  <Paragraphs>29</Paragraphs>
  <Slides>10</Slides>
  <Notes>1</Notes>
  <HiddenSlides>0</HiddenSlides>
  <MMClips>2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1" baseType="lpstr">
      <vt:lpstr>Office Theme</vt:lpstr>
      <vt:lpstr>Bản trình bày PowerPoint</vt:lpstr>
      <vt:lpstr>Bản trình bày PowerPoint</vt:lpstr>
      <vt:lpstr>Thứ … ngày …tháng … năm 2020 Tiếng Việt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HP</cp:lastModifiedBy>
  <cp:revision>48</cp:revision>
  <dcterms:created xsi:type="dcterms:W3CDTF">2018-10-07T02:14:13Z</dcterms:created>
  <dcterms:modified xsi:type="dcterms:W3CDTF">2020-08-16T16:31:33Z</dcterms:modified>
</cp:coreProperties>
</file>