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13"/>
  </p:notesMasterIdLst>
  <p:sldIdLst>
    <p:sldId id="301" r:id="rId3"/>
    <p:sldId id="374" r:id="rId4"/>
    <p:sldId id="308" r:id="rId5"/>
    <p:sldId id="310" r:id="rId6"/>
    <p:sldId id="375" r:id="rId7"/>
    <p:sldId id="376" r:id="rId8"/>
    <p:sldId id="377" r:id="rId9"/>
    <p:sldId id="378" r:id="rId10"/>
    <p:sldId id="327" r:id="rId11"/>
    <p:sldId id="342" r:id="rId12"/>
  </p:sldIdLst>
  <p:sldSz cx="24384000" cy="13716000"/>
  <p:notesSz cx="6858000" cy="9144000"/>
  <p:custDataLst>
    <p:tags r:id="rId14"/>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BC45DD9-A37F-40FC-9CD6-2692149B8C91}">
          <p14:sldIdLst>
            <p14:sldId id="301"/>
            <p14:sldId id="374"/>
            <p14:sldId id="308"/>
            <p14:sldId id="310"/>
            <p14:sldId id="375"/>
            <p14:sldId id="376"/>
            <p14:sldId id="377"/>
            <p14:sldId id="378"/>
            <p14:sldId id="327"/>
            <p14:sldId id="342"/>
          </p14:sldIdLst>
        </p14:section>
      </p14:sectionLst>
    </p:ex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0000FF"/>
    <a:srgbClr val="008000"/>
    <a:srgbClr val="135F82"/>
    <a:srgbClr val="270F6B"/>
    <a:srgbClr val="3333FF"/>
    <a:srgbClr val="FFA700"/>
    <a:srgbClr val="242452"/>
    <a:srgbClr val="C0504D"/>
    <a:srgbClr val="FFF4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139" autoAdjust="0"/>
  </p:normalViewPr>
  <p:slideViewPr>
    <p:cSldViewPr>
      <p:cViewPr varScale="1">
        <p:scale>
          <a:sx n="41" d="100"/>
          <a:sy n="41" d="100"/>
        </p:scale>
        <p:origin x="82" y="48"/>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7E22E3-E298-46BB-A427-8171AADDA33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83D2E97-AD04-496E-A54F-FBB82372B3C9}">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4400" dirty="0" err="1">
              <a:latin typeface="Times New Roman (Headings)"/>
            </a:rPr>
            <a:t>Cách</a:t>
          </a:r>
          <a:r>
            <a:rPr lang="en-US" sz="4400" dirty="0">
              <a:latin typeface="Times New Roman (Headings)"/>
            </a:rPr>
            <a:t> </a:t>
          </a:r>
          <a:r>
            <a:rPr lang="en-US" sz="4400" dirty="0" err="1">
              <a:latin typeface="Times New Roman (Headings)"/>
            </a:rPr>
            <a:t>biểu</a:t>
          </a:r>
          <a:r>
            <a:rPr lang="en-US" sz="4400" dirty="0">
              <a:latin typeface="Times New Roman (Headings)"/>
            </a:rPr>
            <a:t> </a:t>
          </a:r>
          <a:r>
            <a:rPr lang="en-US" sz="4400" dirty="0" err="1">
              <a:latin typeface="Times New Roman (Headings)"/>
            </a:rPr>
            <a:t>diễn</a:t>
          </a:r>
          <a:r>
            <a:rPr lang="en-US" sz="4400" dirty="0">
              <a:latin typeface="Times New Roman (Headings)"/>
            </a:rPr>
            <a:t> </a:t>
          </a:r>
          <a:r>
            <a:rPr lang="en-US" sz="4400" dirty="0" err="1">
              <a:latin typeface="Times New Roman (Headings)"/>
            </a:rPr>
            <a:t>miền</a:t>
          </a:r>
          <a:r>
            <a:rPr lang="en-US" sz="4400" dirty="0">
              <a:latin typeface="Times New Roman (Headings)"/>
            </a:rPr>
            <a:t> </a:t>
          </a:r>
          <a:r>
            <a:rPr lang="en-US" sz="4400" dirty="0" err="1">
              <a:latin typeface="Times New Roman (Headings)"/>
            </a:rPr>
            <a:t>nghiệm</a:t>
          </a:r>
          <a:r>
            <a:rPr lang="en-US" sz="4400" dirty="0">
              <a:latin typeface="Times New Roman (Headings)"/>
            </a:rPr>
            <a:t> </a:t>
          </a:r>
          <a:r>
            <a:rPr lang="en-US" sz="4400" dirty="0" err="1">
              <a:latin typeface="Times New Roman (Headings)"/>
            </a:rPr>
            <a:t>của</a:t>
          </a:r>
          <a:r>
            <a:rPr lang="en-US" sz="4400" dirty="0">
              <a:latin typeface="Times New Roman (Headings)"/>
            </a:rPr>
            <a:t> BPT </a:t>
          </a:r>
          <a:r>
            <a:rPr lang="en-US" sz="4400" dirty="0" err="1">
              <a:latin typeface="Times New Roman (Headings)"/>
            </a:rPr>
            <a:t>bậc</a:t>
          </a:r>
          <a:r>
            <a:rPr lang="en-US" sz="4400" dirty="0">
              <a:latin typeface="Times New Roman (Headings)"/>
            </a:rPr>
            <a:t> </a:t>
          </a:r>
          <a:r>
            <a:rPr lang="en-US" sz="4400" dirty="0" err="1">
              <a:latin typeface="Times New Roman (Headings)"/>
            </a:rPr>
            <a:t>nhất</a:t>
          </a:r>
          <a:r>
            <a:rPr lang="en-US" sz="4400" dirty="0">
              <a:latin typeface="Times New Roman (Headings)"/>
            </a:rPr>
            <a:t> 2 </a:t>
          </a:r>
          <a:r>
            <a:rPr lang="en-US" sz="4400" dirty="0" err="1">
              <a:latin typeface="Times New Roman (Headings)"/>
            </a:rPr>
            <a:t>ẩn</a:t>
          </a:r>
          <a:endParaRPr lang="en-US" sz="4400" dirty="0">
            <a:latin typeface="Times New Roman (Headings)"/>
          </a:endParaRPr>
        </a:p>
      </dgm:t>
    </dgm:pt>
    <dgm:pt modelId="{DE04A5BB-3CC8-4D48-B228-99667C8ADB9B}" type="parTrans" cxnId="{58BD62D8-8417-4327-86EC-4C1FD54F56A5}">
      <dgm:prSet/>
      <dgm:spPr/>
      <dgm:t>
        <a:bodyPr/>
        <a:lstStyle/>
        <a:p>
          <a:endParaRPr lang="en-US"/>
        </a:p>
      </dgm:t>
    </dgm:pt>
    <dgm:pt modelId="{FD3ACA5F-5871-42D9-97DF-535CE58FF3B3}" type="sibTrans" cxnId="{58BD62D8-8417-4327-86EC-4C1FD54F56A5}">
      <dgm:prSet/>
      <dgm:spPr/>
      <dgm:t>
        <a:bodyPr/>
        <a:lstStyle/>
        <a:p>
          <a:endParaRPr lang="en-US"/>
        </a:p>
      </dgm:t>
    </dgm:pt>
    <dgm:pt modelId="{CDE7C850-85CB-40D1-9DB6-13D63E36F50D}">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4400" dirty="0" err="1">
              <a:latin typeface="Times New Roman (Headings)"/>
            </a:rPr>
            <a:t>Cách</a:t>
          </a:r>
          <a:r>
            <a:rPr lang="en-US" sz="4400" dirty="0">
              <a:latin typeface="Times New Roman (Headings)"/>
            </a:rPr>
            <a:t> </a:t>
          </a:r>
          <a:r>
            <a:rPr lang="en-US" sz="4400" dirty="0" err="1">
              <a:latin typeface="Times New Roman (Headings)"/>
            </a:rPr>
            <a:t>biểu</a:t>
          </a:r>
          <a:r>
            <a:rPr lang="en-US" sz="4400" dirty="0">
              <a:latin typeface="Times New Roman (Headings)"/>
            </a:rPr>
            <a:t> </a:t>
          </a:r>
          <a:r>
            <a:rPr lang="en-US" sz="4400" dirty="0" err="1">
              <a:latin typeface="Times New Roman (Headings)"/>
            </a:rPr>
            <a:t>diễn</a:t>
          </a:r>
          <a:r>
            <a:rPr lang="en-US" sz="4400" dirty="0">
              <a:latin typeface="Times New Roman (Headings)"/>
            </a:rPr>
            <a:t> </a:t>
          </a:r>
          <a:r>
            <a:rPr lang="en-US" sz="4400" dirty="0" err="1">
              <a:latin typeface="Times New Roman (Headings)"/>
            </a:rPr>
            <a:t>miền</a:t>
          </a:r>
          <a:r>
            <a:rPr lang="en-US" sz="4400" dirty="0">
              <a:latin typeface="Times New Roman (Headings)"/>
            </a:rPr>
            <a:t> </a:t>
          </a:r>
          <a:r>
            <a:rPr lang="en-US" sz="4400" dirty="0" err="1">
              <a:latin typeface="Times New Roman (Headings)"/>
            </a:rPr>
            <a:t>nghiệm</a:t>
          </a:r>
          <a:r>
            <a:rPr lang="en-US" sz="4400" dirty="0">
              <a:latin typeface="Times New Roman (Headings)"/>
            </a:rPr>
            <a:t> </a:t>
          </a:r>
          <a:r>
            <a:rPr lang="en-US" sz="4400" dirty="0" err="1">
              <a:latin typeface="Times New Roman (Headings)"/>
            </a:rPr>
            <a:t>của</a:t>
          </a:r>
          <a:r>
            <a:rPr lang="en-US" sz="4400" dirty="0">
              <a:latin typeface="Times New Roman (Headings)"/>
            </a:rPr>
            <a:t> </a:t>
          </a:r>
          <a:r>
            <a:rPr lang="en-US" sz="4400" dirty="0" err="1">
              <a:latin typeface="Times New Roman (Headings)"/>
            </a:rPr>
            <a:t>hệ</a:t>
          </a:r>
          <a:r>
            <a:rPr lang="en-US" sz="4400" dirty="0">
              <a:latin typeface="Times New Roman (Headings)"/>
            </a:rPr>
            <a:t> BPT </a:t>
          </a:r>
          <a:r>
            <a:rPr lang="en-US" sz="4400" dirty="0" err="1">
              <a:latin typeface="Times New Roman (Headings)"/>
            </a:rPr>
            <a:t>bậc</a:t>
          </a:r>
          <a:r>
            <a:rPr lang="en-US" sz="4400" dirty="0">
              <a:latin typeface="Times New Roman (Headings)"/>
            </a:rPr>
            <a:t> </a:t>
          </a:r>
          <a:r>
            <a:rPr lang="en-US" sz="4400" dirty="0" err="1">
              <a:latin typeface="Times New Roman (Headings)"/>
            </a:rPr>
            <a:t>nhất</a:t>
          </a:r>
          <a:r>
            <a:rPr lang="en-US" sz="4400" dirty="0">
              <a:latin typeface="Times New Roman (Headings)"/>
            </a:rPr>
            <a:t> 2 </a:t>
          </a:r>
          <a:r>
            <a:rPr lang="en-US" sz="4400" dirty="0" err="1">
              <a:latin typeface="Times New Roman (Headings)"/>
            </a:rPr>
            <a:t>ẩn</a:t>
          </a:r>
          <a:endParaRPr lang="en-US" sz="4400" dirty="0">
            <a:latin typeface="Times New Roman (Headings)"/>
          </a:endParaRPr>
        </a:p>
      </dgm:t>
    </dgm:pt>
    <dgm:pt modelId="{328532B3-5EA2-4E9A-BC3F-66F05280C009}" type="parTrans" cxnId="{01161E3E-27EB-4FBA-82C5-A3795032C635}">
      <dgm:prSet/>
      <dgm:spPr/>
      <dgm:t>
        <a:bodyPr/>
        <a:lstStyle/>
        <a:p>
          <a:endParaRPr lang="en-US"/>
        </a:p>
      </dgm:t>
    </dgm:pt>
    <dgm:pt modelId="{E78872C7-B78D-4A41-AF95-0F9B3B15B1F3}" type="sibTrans" cxnId="{01161E3E-27EB-4FBA-82C5-A3795032C635}">
      <dgm:prSet/>
      <dgm:spPr/>
      <dgm:t>
        <a:bodyPr/>
        <a:lstStyle/>
        <a:p>
          <a:endParaRPr lang="en-US"/>
        </a:p>
      </dgm:t>
    </dgm:pt>
    <dgm:pt modelId="{FDD5C23F-9FB4-4834-9492-B7D3CE77F0DE}">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4400" dirty="0" err="1">
              <a:latin typeface="Times New Roman (Headings)"/>
            </a:rPr>
            <a:t>Cách</a:t>
          </a:r>
          <a:r>
            <a:rPr lang="en-US" sz="4400" dirty="0">
              <a:latin typeface="Times New Roman (Headings)"/>
            </a:rPr>
            <a:t> </a:t>
          </a:r>
          <a:r>
            <a:rPr lang="en-US" sz="4400" dirty="0" err="1">
              <a:latin typeface="Times New Roman (Headings)"/>
            </a:rPr>
            <a:t>giải</a:t>
          </a:r>
          <a:r>
            <a:rPr lang="en-US" sz="4400" dirty="0">
              <a:latin typeface="Times New Roman (Headings)"/>
            </a:rPr>
            <a:t> </a:t>
          </a:r>
          <a:r>
            <a:rPr lang="en-US" sz="4400" dirty="0" err="1">
              <a:latin typeface="Times New Roman (Headings)"/>
            </a:rPr>
            <a:t>các</a:t>
          </a:r>
          <a:r>
            <a:rPr lang="en-US" sz="4400" dirty="0">
              <a:latin typeface="Times New Roman (Headings)"/>
            </a:rPr>
            <a:t> </a:t>
          </a:r>
          <a:r>
            <a:rPr lang="en-US" sz="4400" dirty="0" err="1">
              <a:latin typeface="Times New Roman (Headings)"/>
            </a:rPr>
            <a:t>bài</a:t>
          </a:r>
          <a:r>
            <a:rPr lang="en-US" sz="4400" dirty="0">
              <a:latin typeface="Times New Roman (Headings)"/>
            </a:rPr>
            <a:t> </a:t>
          </a:r>
          <a:r>
            <a:rPr lang="en-US" sz="4400" dirty="0" err="1">
              <a:latin typeface="Times New Roman (Headings)"/>
            </a:rPr>
            <a:t>toán</a:t>
          </a:r>
          <a:r>
            <a:rPr lang="en-US" sz="4400" dirty="0">
              <a:latin typeface="Times New Roman (Headings)"/>
            </a:rPr>
            <a:t> </a:t>
          </a:r>
          <a:r>
            <a:rPr lang="en-US" sz="4400" dirty="0" err="1">
              <a:latin typeface="Times New Roman (Headings)"/>
            </a:rPr>
            <a:t>thực</a:t>
          </a:r>
          <a:r>
            <a:rPr lang="en-US" sz="4400" dirty="0">
              <a:latin typeface="Times New Roman (Headings)"/>
            </a:rPr>
            <a:t> </a:t>
          </a:r>
          <a:r>
            <a:rPr lang="en-US" sz="4400" dirty="0" err="1">
              <a:latin typeface="Times New Roman (Headings)"/>
            </a:rPr>
            <a:t>tế</a:t>
          </a:r>
          <a:r>
            <a:rPr lang="en-US" sz="4400" dirty="0">
              <a:latin typeface="Times New Roman (Headings)"/>
            </a:rPr>
            <a:t> </a:t>
          </a:r>
          <a:r>
            <a:rPr lang="en-US" sz="4400" dirty="0" err="1">
              <a:latin typeface="Times New Roman (Headings)"/>
            </a:rPr>
            <a:t>sử</a:t>
          </a:r>
          <a:r>
            <a:rPr lang="en-US" sz="4400" dirty="0">
              <a:latin typeface="Times New Roman (Headings)"/>
            </a:rPr>
            <a:t> </a:t>
          </a:r>
          <a:r>
            <a:rPr lang="en-US" sz="4400" dirty="0" err="1">
              <a:latin typeface="Times New Roman (Headings)"/>
            </a:rPr>
            <a:t>dụng</a:t>
          </a:r>
          <a:r>
            <a:rPr lang="en-US" sz="4400" dirty="0">
              <a:latin typeface="Times New Roman (Headings)"/>
            </a:rPr>
            <a:t> </a:t>
          </a:r>
          <a:r>
            <a:rPr lang="en-US" sz="4400" dirty="0" err="1">
              <a:latin typeface="Times New Roman (Headings)"/>
            </a:rPr>
            <a:t>miền</a:t>
          </a:r>
          <a:r>
            <a:rPr lang="en-US" sz="4400" dirty="0">
              <a:latin typeface="Times New Roman (Headings)"/>
            </a:rPr>
            <a:t> </a:t>
          </a:r>
          <a:r>
            <a:rPr lang="en-US" sz="4400" dirty="0" err="1">
              <a:latin typeface="Times New Roman (Headings)"/>
            </a:rPr>
            <a:t>nghiệm</a:t>
          </a:r>
          <a:r>
            <a:rPr lang="en-US" sz="4400" dirty="0">
              <a:latin typeface="Times New Roman (Headings)"/>
            </a:rPr>
            <a:t> </a:t>
          </a:r>
          <a:r>
            <a:rPr lang="en-US" sz="4400" dirty="0" err="1">
              <a:latin typeface="Times New Roman (Headings)"/>
            </a:rPr>
            <a:t>của</a:t>
          </a:r>
          <a:r>
            <a:rPr lang="en-US" sz="4400" dirty="0">
              <a:latin typeface="Times New Roman (Headings)"/>
            </a:rPr>
            <a:t> BPT </a:t>
          </a:r>
          <a:r>
            <a:rPr lang="en-US" sz="4400" dirty="0" err="1">
              <a:latin typeface="Times New Roman (Headings)"/>
            </a:rPr>
            <a:t>bậc</a:t>
          </a:r>
          <a:r>
            <a:rPr lang="en-US" sz="4400" dirty="0">
              <a:latin typeface="Times New Roman (Headings)"/>
            </a:rPr>
            <a:t> </a:t>
          </a:r>
          <a:r>
            <a:rPr lang="en-US" sz="4400" dirty="0" err="1">
              <a:latin typeface="Times New Roman (Headings)"/>
            </a:rPr>
            <a:t>nhất</a:t>
          </a:r>
          <a:r>
            <a:rPr lang="en-US" sz="4400" dirty="0">
              <a:latin typeface="Times New Roman (Headings)"/>
            </a:rPr>
            <a:t> 2 </a:t>
          </a:r>
          <a:r>
            <a:rPr lang="en-US" sz="4400" dirty="0" err="1">
              <a:latin typeface="Times New Roman (Headings)"/>
            </a:rPr>
            <a:t>ẩn</a:t>
          </a:r>
          <a:endParaRPr lang="en-US" sz="4400" dirty="0">
            <a:latin typeface="Times New Roman (Headings)"/>
          </a:endParaRPr>
        </a:p>
      </dgm:t>
    </dgm:pt>
    <dgm:pt modelId="{B87589FC-3B58-43E4-BBA5-661BAC5DCEE2}" type="parTrans" cxnId="{8B85F866-332D-401F-AB33-5938BF30F00C}">
      <dgm:prSet/>
      <dgm:spPr/>
      <dgm:t>
        <a:bodyPr/>
        <a:lstStyle/>
        <a:p>
          <a:endParaRPr lang="en-US"/>
        </a:p>
      </dgm:t>
    </dgm:pt>
    <dgm:pt modelId="{9775D708-B333-48A6-9E54-2341731227A9}" type="sibTrans" cxnId="{8B85F866-332D-401F-AB33-5938BF30F00C}">
      <dgm:prSet/>
      <dgm:spPr/>
      <dgm:t>
        <a:bodyPr/>
        <a:lstStyle/>
        <a:p>
          <a:endParaRPr lang="en-US"/>
        </a:p>
      </dgm:t>
    </dgm:pt>
    <dgm:pt modelId="{631644C4-8BBE-4376-B17C-422E6BC6AE5C}" type="pres">
      <dgm:prSet presAssocID="{717E22E3-E298-46BB-A427-8171AADDA332}" presName="linear" presStyleCnt="0">
        <dgm:presLayoutVars>
          <dgm:dir/>
          <dgm:animLvl val="lvl"/>
          <dgm:resizeHandles val="exact"/>
        </dgm:presLayoutVars>
      </dgm:prSet>
      <dgm:spPr/>
    </dgm:pt>
    <dgm:pt modelId="{E1BD7F6F-B5C6-40C9-BEC7-D89692B1C11B}" type="pres">
      <dgm:prSet presAssocID="{283D2E97-AD04-496E-A54F-FBB82372B3C9}" presName="parentLin" presStyleCnt="0"/>
      <dgm:spPr/>
    </dgm:pt>
    <dgm:pt modelId="{C031E2AE-38B8-42DA-AA38-91453DAC38E1}" type="pres">
      <dgm:prSet presAssocID="{283D2E97-AD04-496E-A54F-FBB82372B3C9}" presName="parentLeftMargin" presStyleLbl="node1" presStyleIdx="0" presStyleCnt="3"/>
      <dgm:spPr/>
    </dgm:pt>
    <dgm:pt modelId="{499F075B-1D5B-41BC-8DB4-CF2DF685F69E}" type="pres">
      <dgm:prSet presAssocID="{283D2E97-AD04-496E-A54F-FBB82372B3C9}" presName="parentText" presStyleLbl="node1" presStyleIdx="0" presStyleCnt="3" custScaleX="122135">
        <dgm:presLayoutVars>
          <dgm:chMax val="0"/>
          <dgm:bulletEnabled val="1"/>
        </dgm:presLayoutVars>
      </dgm:prSet>
      <dgm:spPr/>
    </dgm:pt>
    <dgm:pt modelId="{AC0D2B9A-9A5D-41D2-9CD9-E2D02C762303}" type="pres">
      <dgm:prSet presAssocID="{283D2E97-AD04-496E-A54F-FBB82372B3C9}" presName="negativeSpace" presStyleCnt="0"/>
      <dgm:spPr/>
    </dgm:pt>
    <dgm:pt modelId="{4EA588FE-FF54-478D-81C1-3FA76D2BB287}" type="pres">
      <dgm:prSet presAssocID="{283D2E97-AD04-496E-A54F-FBB82372B3C9}" presName="childText" presStyleLbl="conFgAcc1" presStyleIdx="0" presStyleCnt="3">
        <dgm:presLayoutVars>
          <dgm:bulletEnabled val="1"/>
        </dgm:presLayoutVars>
      </dgm:prSet>
      <dgm:spPr>
        <a:ln>
          <a:solidFill>
            <a:schemeClr val="accent6">
              <a:lumMod val="75000"/>
            </a:schemeClr>
          </a:solidFill>
        </a:ln>
      </dgm:spPr>
    </dgm:pt>
    <dgm:pt modelId="{EC6B94AC-9DC6-498B-BF4E-9ACAC886A233}" type="pres">
      <dgm:prSet presAssocID="{FD3ACA5F-5871-42D9-97DF-535CE58FF3B3}" presName="spaceBetweenRectangles" presStyleCnt="0"/>
      <dgm:spPr/>
    </dgm:pt>
    <dgm:pt modelId="{55FC582C-5BB6-4FAD-9A94-3425EBF94601}" type="pres">
      <dgm:prSet presAssocID="{CDE7C850-85CB-40D1-9DB6-13D63E36F50D}" presName="parentLin" presStyleCnt="0"/>
      <dgm:spPr/>
    </dgm:pt>
    <dgm:pt modelId="{B71DCF84-AFBB-4AE0-85AB-4D7C9F550B41}" type="pres">
      <dgm:prSet presAssocID="{CDE7C850-85CB-40D1-9DB6-13D63E36F50D}" presName="parentLeftMargin" presStyleLbl="node1" presStyleIdx="0" presStyleCnt="3"/>
      <dgm:spPr/>
    </dgm:pt>
    <dgm:pt modelId="{2D7FE1B2-BE5D-4FB9-AB13-7177BB52B8BE}" type="pres">
      <dgm:prSet presAssocID="{CDE7C850-85CB-40D1-9DB6-13D63E36F50D}" presName="parentText" presStyleLbl="node1" presStyleIdx="1" presStyleCnt="3" custScaleX="122675">
        <dgm:presLayoutVars>
          <dgm:chMax val="0"/>
          <dgm:bulletEnabled val="1"/>
        </dgm:presLayoutVars>
      </dgm:prSet>
      <dgm:spPr/>
    </dgm:pt>
    <dgm:pt modelId="{1A0478A9-ED82-409C-A904-7C6650F04DD6}" type="pres">
      <dgm:prSet presAssocID="{CDE7C850-85CB-40D1-9DB6-13D63E36F50D}" presName="negativeSpace" presStyleCnt="0"/>
      <dgm:spPr/>
    </dgm:pt>
    <dgm:pt modelId="{30CE8014-1F76-4C61-BAC9-69B0E0339141}" type="pres">
      <dgm:prSet presAssocID="{CDE7C850-85CB-40D1-9DB6-13D63E36F50D}" presName="childText" presStyleLbl="conFgAcc1" presStyleIdx="1" presStyleCnt="3">
        <dgm:presLayoutVars>
          <dgm:bulletEnabled val="1"/>
        </dgm:presLayoutVars>
      </dgm:prSet>
      <dgm:spPr>
        <a:ln>
          <a:solidFill>
            <a:schemeClr val="accent6">
              <a:lumMod val="75000"/>
            </a:schemeClr>
          </a:solidFill>
        </a:ln>
      </dgm:spPr>
    </dgm:pt>
    <dgm:pt modelId="{127EC6E0-A93E-41FF-BBD7-4AD61573A8A3}" type="pres">
      <dgm:prSet presAssocID="{E78872C7-B78D-4A41-AF95-0F9B3B15B1F3}" presName="spaceBetweenRectangles" presStyleCnt="0"/>
      <dgm:spPr/>
    </dgm:pt>
    <dgm:pt modelId="{22F7DF15-5F8E-44E6-A803-E2CB022DDB2A}" type="pres">
      <dgm:prSet presAssocID="{FDD5C23F-9FB4-4834-9492-B7D3CE77F0DE}" presName="parentLin" presStyleCnt="0"/>
      <dgm:spPr/>
    </dgm:pt>
    <dgm:pt modelId="{5F5AF436-CC39-4E5D-93F7-512A3EA041B4}" type="pres">
      <dgm:prSet presAssocID="{FDD5C23F-9FB4-4834-9492-B7D3CE77F0DE}" presName="parentLeftMargin" presStyleLbl="node1" presStyleIdx="1" presStyleCnt="3"/>
      <dgm:spPr/>
    </dgm:pt>
    <dgm:pt modelId="{C0589B9A-614C-4BFA-BA3C-47C4271F473E}" type="pres">
      <dgm:prSet presAssocID="{FDD5C23F-9FB4-4834-9492-B7D3CE77F0DE}" presName="parentText" presStyleLbl="node1" presStyleIdx="2" presStyleCnt="3" custScaleX="123388">
        <dgm:presLayoutVars>
          <dgm:chMax val="0"/>
          <dgm:bulletEnabled val="1"/>
        </dgm:presLayoutVars>
      </dgm:prSet>
      <dgm:spPr/>
    </dgm:pt>
    <dgm:pt modelId="{2169F731-F875-4DF1-9D7C-086677AE4468}" type="pres">
      <dgm:prSet presAssocID="{FDD5C23F-9FB4-4834-9492-B7D3CE77F0DE}" presName="negativeSpace" presStyleCnt="0"/>
      <dgm:spPr/>
    </dgm:pt>
    <dgm:pt modelId="{69F5E004-186A-4311-964D-0D490412D599}" type="pres">
      <dgm:prSet presAssocID="{FDD5C23F-9FB4-4834-9492-B7D3CE77F0DE}" presName="childText" presStyleLbl="conFgAcc1" presStyleIdx="2" presStyleCnt="3" custLinFactNeighborY="-235">
        <dgm:presLayoutVars>
          <dgm:bulletEnabled val="1"/>
        </dgm:presLayoutVars>
      </dgm:prSet>
      <dgm:spPr>
        <a:ln>
          <a:solidFill>
            <a:schemeClr val="accent6">
              <a:lumMod val="75000"/>
            </a:schemeClr>
          </a:solidFill>
        </a:ln>
      </dgm:spPr>
    </dgm:pt>
  </dgm:ptLst>
  <dgm:cxnLst>
    <dgm:cxn modelId="{53AEA308-46CB-4391-AE04-69CCB2ABA440}" type="presOf" srcId="{283D2E97-AD04-496E-A54F-FBB82372B3C9}" destId="{499F075B-1D5B-41BC-8DB4-CF2DF685F69E}" srcOrd="1" destOrd="0" presId="urn:microsoft.com/office/officeart/2005/8/layout/list1"/>
    <dgm:cxn modelId="{05FEB21E-572A-41A2-AD59-CA7C12C4831C}" type="presOf" srcId="{CDE7C850-85CB-40D1-9DB6-13D63E36F50D}" destId="{B71DCF84-AFBB-4AE0-85AB-4D7C9F550B41}" srcOrd="0" destOrd="0" presId="urn:microsoft.com/office/officeart/2005/8/layout/list1"/>
    <dgm:cxn modelId="{01161E3E-27EB-4FBA-82C5-A3795032C635}" srcId="{717E22E3-E298-46BB-A427-8171AADDA332}" destId="{CDE7C850-85CB-40D1-9DB6-13D63E36F50D}" srcOrd="1" destOrd="0" parTransId="{328532B3-5EA2-4E9A-BC3F-66F05280C009}" sibTransId="{E78872C7-B78D-4A41-AF95-0F9B3B15B1F3}"/>
    <dgm:cxn modelId="{035F733F-93D2-4B0B-8B25-BC9EF14104B3}" type="presOf" srcId="{717E22E3-E298-46BB-A427-8171AADDA332}" destId="{631644C4-8BBE-4376-B17C-422E6BC6AE5C}" srcOrd="0" destOrd="0" presId="urn:microsoft.com/office/officeart/2005/8/layout/list1"/>
    <dgm:cxn modelId="{8B85F866-332D-401F-AB33-5938BF30F00C}" srcId="{717E22E3-E298-46BB-A427-8171AADDA332}" destId="{FDD5C23F-9FB4-4834-9492-B7D3CE77F0DE}" srcOrd="2" destOrd="0" parTransId="{B87589FC-3B58-43E4-BBA5-661BAC5DCEE2}" sibTransId="{9775D708-B333-48A6-9E54-2341731227A9}"/>
    <dgm:cxn modelId="{75B7FE68-2D7E-4596-B003-0101C89D3318}" type="presOf" srcId="{FDD5C23F-9FB4-4834-9492-B7D3CE77F0DE}" destId="{C0589B9A-614C-4BFA-BA3C-47C4271F473E}" srcOrd="1" destOrd="0" presId="urn:microsoft.com/office/officeart/2005/8/layout/list1"/>
    <dgm:cxn modelId="{3056A587-75E7-42B2-86B1-D3A3AE314274}" type="presOf" srcId="{CDE7C850-85CB-40D1-9DB6-13D63E36F50D}" destId="{2D7FE1B2-BE5D-4FB9-AB13-7177BB52B8BE}" srcOrd="1" destOrd="0" presId="urn:microsoft.com/office/officeart/2005/8/layout/list1"/>
    <dgm:cxn modelId="{8EF01E8D-76E8-4906-ACA7-223134DEEAD5}" type="presOf" srcId="{FDD5C23F-9FB4-4834-9492-B7D3CE77F0DE}" destId="{5F5AF436-CC39-4E5D-93F7-512A3EA041B4}" srcOrd="0" destOrd="0" presId="urn:microsoft.com/office/officeart/2005/8/layout/list1"/>
    <dgm:cxn modelId="{E073FF93-0EA1-4E7E-93A6-F0F0C071758F}" type="presOf" srcId="{283D2E97-AD04-496E-A54F-FBB82372B3C9}" destId="{C031E2AE-38B8-42DA-AA38-91453DAC38E1}" srcOrd="0" destOrd="0" presId="urn:microsoft.com/office/officeart/2005/8/layout/list1"/>
    <dgm:cxn modelId="{58BD62D8-8417-4327-86EC-4C1FD54F56A5}" srcId="{717E22E3-E298-46BB-A427-8171AADDA332}" destId="{283D2E97-AD04-496E-A54F-FBB82372B3C9}" srcOrd="0" destOrd="0" parTransId="{DE04A5BB-3CC8-4D48-B228-99667C8ADB9B}" sibTransId="{FD3ACA5F-5871-42D9-97DF-535CE58FF3B3}"/>
    <dgm:cxn modelId="{BD6C6C2A-C589-411F-AA87-D581F5672368}" type="presParOf" srcId="{631644C4-8BBE-4376-B17C-422E6BC6AE5C}" destId="{E1BD7F6F-B5C6-40C9-BEC7-D89692B1C11B}" srcOrd="0" destOrd="0" presId="urn:microsoft.com/office/officeart/2005/8/layout/list1"/>
    <dgm:cxn modelId="{F52F6F7D-1598-4246-8B0D-59FAF3E4DC6A}" type="presParOf" srcId="{E1BD7F6F-B5C6-40C9-BEC7-D89692B1C11B}" destId="{C031E2AE-38B8-42DA-AA38-91453DAC38E1}" srcOrd="0" destOrd="0" presId="urn:microsoft.com/office/officeart/2005/8/layout/list1"/>
    <dgm:cxn modelId="{AEE5BD0D-D899-4756-B146-A4B85F26468C}" type="presParOf" srcId="{E1BD7F6F-B5C6-40C9-BEC7-D89692B1C11B}" destId="{499F075B-1D5B-41BC-8DB4-CF2DF685F69E}" srcOrd="1" destOrd="0" presId="urn:microsoft.com/office/officeart/2005/8/layout/list1"/>
    <dgm:cxn modelId="{A0D33953-A1D8-4DBD-93B2-31490DD10D3F}" type="presParOf" srcId="{631644C4-8BBE-4376-B17C-422E6BC6AE5C}" destId="{AC0D2B9A-9A5D-41D2-9CD9-E2D02C762303}" srcOrd="1" destOrd="0" presId="urn:microsoft.com/office/officeart/2005/8/layout/list1"/>
    <dgm:cxn modelId="{F9E5551D-D2FD-4883-AF63-6CBBD31CE197}" type="presParOf" srcId="{631644C4-8BBE-4376-B17C-422E6BC6AE5C}" destId="{4EA588FE-FF54-478D-81C1-3FA76D2BB287}" srcOrd="2" destOrd="0" presId="urn:microsoft.com/office/officeart/2005/8/layout/list1"/>
    <dgm:cxn modelId="{D84C7064-6722-4E4A-ACC7-0FE6258CAFFC}" type="presParOf" srcId="{631644C4-8BBE-4376-B17C-422E6BC6AE5C}" destId="{EC6B94AC-9DC6-498B-BF4E-9ACAC886A233}" srcOrd="3" destOrd="0" presId="urn:microsoft.com/office/officeart/2005/8/layout/list1"/>
    <dgm:cxn modelId="{5DA00000-0A32-4B8B-B7A3-C8736B28C9F1}" type="presParOf" srcId="{631644C4-8BBE-4376-B17C-422E6BC6AE5C}" destId="{55FC582C-5BB6-4FAD-9A94-3425EBF94601}" srcOrd="4" destOrd="0" presId="urn:microsoft.com/office/officeart/2005/8/layout/list1"/>
    <dgm:cxn modelId="{293BBFB9-CBC6-42DC-8220-0B050C3EE718}" type="presParOf" srcId="{55FC582C-5BB6-4FAD-9A94-3425EBF94601}" destId="{B71DCF84-AFBB-4AE0-85AB-4D7C9F550B41}" srcOrd="0" destOrd="0" presId="urn:microsoft.com/office/officeart/2005/8/layout/list1"/>
    <dgm:cxn modelId="{7A40237D-6905-4FBF-94BE-92CA506B9112}" type="presParOf" srcId="{55FC582C-5BB6-4FAD-9A94-3425EBF94601}" destId="{2D7FE1B2-BE5D-4FB9-AB13-7177BB52B8BE}" srcOrd="1" destOrd="0" presId="urn:microsoft.com/office/officeart/2005/8/layout/list1"/>
    <dgm:cxn modelId="{636CADEE-F267-4336-AEA1-758FE3AE8CB4}" type="presParOf" srcId="{631644C4-8BBE-4376-B17C-422E6BC6AE5C}" destId="{1A0478A9-ED82-409C-A904-7C6650F04DD6}" srcOrd="5" destOrd="0" presId="urn:microsoft.com/office/officeart/2005/8/layout/list1"/>
    <dgm:cxn modelId="{53632659-39B1-4D8A-8A8B-FC5BD428D8A9}" type="presParOf" srcId="{631644C4-8BBE-4376-B17C-422E6BC6AE5C}" destId="{30CE8014-1F76-4C61-BAC9-69B0E0339141}" srcOrd="6" destOrd="0" presId="urn:microsoft.com/office/officeart/2005/8/layout/list1"/>
    <dgm:cxn modelId="{D77D311A-68D7-4EFA-9816-732D466F8DA0}" type="presParOf" srcId="{631644C4-8BBE-4376-B17C-422E6BC6AE5C}" destId="{127EC6E0-A93E-41FF-BBD7-4AD61573A8A3}" srcOrd="7" destOrd="0" presId="urn:microsoft.com/office/officeart/2005/8/layout/list1"/>
    <dgm:cxn modelId="{87894C29-DF27-4159-B8C3-5C89BE97D2C0}" type="presParOf" srcId="{631644C4-8BBE-4376-B17C-422E6BC6AE5C}" destId="{22F7DF15-5F8E-44E6-A803-E2CB022DDB2A}" srcOrd="8" destOrd="0" presId="urn:microsoft.com/office/officeart/2005/8/layout/list1"/>
    <dgm:cxn modelId="{C209C74C-EE04-42C5-9C7A-F276E3C715F7}" type="presParOf" srcId="{22F7DF15-5F8E-44E6-A803-E2CB022DDB2A}" destId="{5F5AF436-CC39-4E5D-93F7-512A3EA041B4}" srcOrd="0" destOrd="0" presId="urn:microsoft.com/office/officeart/2005/8/layout/list1"/>
    <dgm:cxn modelId="{85613C9C-DEE6-4541-98D5-657CFCFDE33E}" type="presParOf" srcId="{22F7DF15-5F8E-44E6-A803-E2CB022DDB2A}" destId="{C0589B9A-614C-4BFA-BA3C-47C4271F473E}" srcOrd="1" destOrd="0" presId="urn:microsoft.com/office/officeart/2005/8/layout/list1"/>
    <dgm:cxn modelId="{90D4D708-8868-4DE6-B79A-1515683D4585}" type="presParOf" srcId="{631644C4-8BBE-4376-B17C-422E6BC6AE5C}" destId="{2169F731-F875-4DF1-9D7C-086677AE4468}" srcOrd="9" destOrd="0" presId="urn:microsoft.com/office/officeart/2005/8/layout/list1"/>
    <dgm:cxn modelId="{3837259F-2958-4F14-A0A6-17AC3E0AFB6B}" type="presParOf" srcId="{631644C4-8BBE-4376-B17C-422E6BC6AE5C}" destId="{69F5E004-186A-4311-964D-0D490412D59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588FE-FF54-478D-81C1-3FA76D2BB287}">
      <dsp:nvSpPr>
        <dsp:cNvPr id="0" name=""/>
        <dsp:cNvSpPr/>
      </dsp:nvSpPr>
      <dsp:spPr>
        <a:xfrm>
          <a:off x="0" y="850739"/>
          <a:ext cx="22083411" cy="1436400"/>
        </a:xfrm>
        <a:prstGeom prst="rect">
          <a:avLst/>
        </a:prstGeom>
        <a:solidFill>
          <a:schemeClr val="lt1">
            <a:alpha val="90000"/>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sp>
    <dsp:sp modelId="{499F075B-1D5B-41BC-8DB4-CF2DF685F69E}">
      <dsp:nvSpPr>
        <dsp:cNvPr id="0" name=""/>
        <dsp:cNvSpPr/>
      </dsp:nvSpPr>
      <dsp:spPr>
        <a:xfrm>
          <a:off x="1104170" y="9419"/>
          <a:ext cx="18880101" cy="1682640"/>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84290" tIns="0" rIns="584290" bIns="0" numCol="1" spcCol="1270" anchor="ctr" anchorCtr="0">
          <a:noAutofit/>
        </a:bodyPr>
        <a:lstStyle/>
        <a:p>
          <a:pPr marL="0" lvl="0" indent="0" algn="l" defTabSz="1955800">
            <a:lnSpc>
              <a:spcPct val="90000"/>
            </a:lnSpc>
            <a:spcBef>
              <a:spcPct val="0"/>
            </a:spcBef>
            <a:spcAft>
              <a:spcPct val="35000"/>
            </a:spcAft>
            <a:buNone/>
          </a:pPr>
          <a:r>
            <a:rPr lang="en-US" sz="4400" kern="1200" dirty="0" err="1">
              <a:latin typeface="Times New Roman (Headings)"/>
            </a:rPr>
            <a:t>Cách</a:t>
          </a:r>
          <a:r>
            <a:rPr lang="en-US" sz="4400" kern="1200" dirty="0">
              <a:latin typeface="Times New Roman (Headings)"/>
            </a:rPr>
            <a:t> </a:t>
          </a:r>
          <a:r>
            <a:rPr lang="en-US" sz="4400" kern="1200" dirty="0" err="1">
              <a:latin typeface="Times New Roman (Headings)"/>
            </a:rPr>
            <a:t>biểu</a:t>
          </a:r>
          <a:r>
            <a:rPr lang="en-US" sz="4400" kern="1200" dirty="0">
              <a:latin typeface="Times New Roman (Headings)"/>
            </a:rPr>
            <a:t> </a:t>
          </a:r>
          <a:r>
            <a:rPr lang="en-US" sz="4400" kern="1200" dirty="0" err="1">
              <a:latin typeface="Times New Roman (Headings)"/>
            </a:rPr>
            <a:t>diễn</a:t>
          </a:r>
          <a:r>
            <a:rPr lang="en-US" sz="4400" kern="1200" dirty="0">
              <a:latin typeface="Times New Roman (Headings)"/>
            </a:rPr>
            <a:t> </a:t>
          </a:r>
          <a:r>
            <a:rPr lang="en-US" sz="4400" kern="1200" dirty="0" err="1">
              <a:latin typeface="Times New Roman (Headings)"/>
            </a:rPr>
            <a:t>miền</a:t>
          </a:r>
          <a:r>
            <a:rPr lang="en-US" sz="4400" kern="1200" dirty="0">
              <a:latin typeface="Times New Roman (Headings)"/>
            </a:rPr>
            <a:t> </a:t>
          </a:r>
          <a:r>
            <a:rPr lang="en-US" sz="4400" kern="1200" dirty="0" err="1">
              <a:latin typeface="Times New Roman (Headings)"/>
            </a:rPr>
            <a:t>nghiệm</a:t>
          </a:r>
          <a:r>
            <a:rPr lang="en-US" sz="4400" kern="1200" dirty="0">
              <a:latin typeface="Times New Roman (Headings)"/>
            </a:rPr>
            <a:t> </a:t>
          </a:r>
          <a:r>
            <a:rPr lang="en-US" sz="4400" kern="1200" dirty="0" err="1">
              <a:latin typeface="Times New Roman (Headings)"/>
            </a:rPr>
            <a:t>của</a:t>
          </a:r>
          <a:r>
            <a:rPr lang="en-US" sz="4400" kern="1200" dirty="0">
              <a:latin typeface="Times New Roman (Headings)"/>
            </a:rPr>
            <a:t> BPT </a:t>
          </a:r>
          <a:r>
            <a:rPr lang="en-US" sz="4400" kern="1200" dirty="0" err="1">
              <a:latin typeface="Times New Roman (Headings)"/>
            </a:rPr>
            <a:t>bậc</a:t>
          </a:r>
          <a:r>
            <a:rPr lang="en-US" sz="4400" kern="1200" dirty="0">
              <a:latin typeface="Times New Roman (Headings)"/>
            </a:rPr>
            <a:t> </a:t>
          </a:r>
          <a:r>
            <a:rPr lang="en-US" sz="4400" kern="1200" dirty="0" err="1">
              <a:latin typeface="Times New Roman (Headings)"/>
            </a:rPr>
            <a:t>nhất</a:t>
          </a:r>
          <a:r>
            <a:rPr lang="en-US" sz="4400" kern="1200" dirty="0">
              <a:latin typeface="Times New Roman (Headings)"/>
            </a:rPr>
            <a:t> 2 </a:t>
          </a:r>
          <a:r>
            <a:rPr lang="en-US" sz="4400" kern="1200" dirty="0" err="1">
              <a:latin typeface="Times New Roman (Headings)"/>
            </a:rPr>
            <a:t>ẩn</a:t>
          </a:r>
          <a:endParaRPr lang="en-US" sz="4400" kern="1200" dirty="0">
            <a:latin typeface="Times New Roman (Headings)"/>
          </a:endParaRPr>
        </a:p>
      </dsp:txBody>
      <dsp:txXfrm>
        <a:off x="1186310" y="91559"/>
        <a:ext cx="18715821" cy="1518360"/>
      </dsp:txXfrm>
    </dsp:sp>
    <dsp:sp modelId="{30CE8014-1F76-4C61-BAC9-69B0E0339141}">
      <dsp:nvSpPr>
        <dsp:cNvPr id="0" name=""/>
        <dsp:cNvSpPr/>
      </dsp:nvSpPr>
      <dsp:spPr>
        <a:xfrm>
          <a:off x="0" y="3436259"/>
          <a:ext cx="22083411" cy="1436400"/>
        </a:xfrm>
        <a:prstGeom prst="rect">
          <a:avLst/>
        </a:prstGeom>
        <a:solidFill>
          <a:schemeClr val="lt1">
            <a:alpha val="90000"/>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sp>
    <dsp:sp modelId="{2D7FE1B2-BE5D-4FB9-AB13-7177BB52B8BE}">
      <dsp:nvSpPr>
        <dsp:cNvPr id="0" name=""/>
        <dsp:cNvSpPr/>
      </dsp:nvSpPr>
      <dsp:spPr>
        <a:xfrm>
          <a:off x="1104170" y="2594940"/>
          <a:ext cx="18963577" cy="1682640"/>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84290" tIns="0" rIns="584290" bIns="0" numCol="1" spcCol="1270" anchor="ctr" anchorCtr="0">
          <a:noAutofit/>
        </a:bodyPr>
        <a:lstStyle/>
        <a:p>
          <a:pPr marL="0" lvl="0" indent="0" algn="l" defTabSz="1955800">
            <a:lnSpc>
              <a:spcPct val="90000"/>
            </a:lnSpc>
            <a:spcBef>
              <a:spcPct val="0"/>
            </a:spcBef>
            <a:spcAft>
              <a:spcPct val="35000"/>
            </a:spcAft>
            <a:buNone/>
          </a:pPr>
          <a:r>
            <a:rPr lang="en-US" sz="4400" kern="1200" dirty="0" err="1">
              <a:latin typeface="Times New Roman (Headings)"/>
            </a:rPr>
            <a:t>Cách</a:t>
          </a:r>
          <a:r>
            <a:rPr lang="en-US" sz="4400" kern="1200" dirty="0">
              <a:latin typeface="Times New Roman (Headings)"/>
            </a:rPr>
            <a:t> </a:t>
          </a:r>
          <a:r>
            <a:rPr lang="en-US" sz="4400" kern="1200" dirty="0" err="1">
              <a:latin typeface="Times New Roman (Headings)"/>
            </a:rPr>
            <a:t>biểu</a:t>
          </a:r>
          <a:r>
            <a:rPr lang="en-US" sz="4400" kern="1200" dirty="0">
              <a:latin typeface="Times New Roman (Headings)"/>
            </a:rPr>
            <a:t> </a:t>
          </a:r>
          <a:r>
            <a:rPr lang="en-US" sz="4400" kern="1200" dirty="0" err="1">
              <a:latin typeface="Times New Roman (Headings)"/>
            </a:rPr>
            <a:t>diễn</a:t>
          </a:r>
          <a:r>
            <a:rPr lang="en-US" sz="4400" kern="1200" dirty="0">
              <a:latin typeface="Times New Roman (Headings)"/>
            </a:rPr>
            <a:t> </a:t>
          </a:r>
          <a:r>
            <a:rPr lang="en-US" sz="4400" kern="1200" dirty="0" err="1">
              <a:latin typeface="Times New Roman (Headings)"/>
            </a:rPr>
            <a:t>miền</a:t>
          </a:r>
          <a:r>
            <a:rPr lang="en-US" sz="4400" kern="1200" dirty="0">
              <a:latin typeface="Times New Roman (Headings)"/>
            </a:rPr>
            <a:t> </a:t>
          </a:r>
          <a:r>
            <a:rPr lang="en-US" sz="4400" kern="1200" dirty="0" err="1">
              <a:latin typeface="Times New Roman (Headings)"/>
            </a:rPr>
            <a:t>nghiệm</a:t>
          </a:r>
          <a:r>
            <a:rPr lang="en-US" sz="4400" kern="1200" dirty="0">
              <a:latin typeface="Times New Roman (Headings)"/>
            </a:rPr>
            <a:t> </a:t>
          </a:r>
          <a:r>
            <a:rPr lang="en-US" sz="4400" kern="1200" dirty="0" err="1">
              <a:latin typeface="Times New Roman (Headings)"/>
            </a:rPr>
            <a:t>của</a:t>
          </a:r>
          <a:r>
            <a:rPr lang="en-US" sz="4400" kern="1200" dirty="0">
              <a:latin typeface="Times New Roman (Headings)"/>
            </a:rPr>
            <a:t> </a:t>
          </a:r>
          <a:r>
            <a:rPr lang="en-US" sz="4400" kern="1200" dirty="0" err="1">
              <a:latin typeface="Times New Roman (Headings)"/>
            </a:rPr>
            <a:t>hệ</a:t>
          </a:r>
          <a:r>
            <a:rPr lang="en-US" sz="4400" kern="1200" dirty="0">
              <a:latin typeface="Times New Roman (Headings)"/>
            </a:rPr>
            <a:t> BPT </a:t>
          </a:r>
          <a:r>
            <a:rPr lang="en-US" sz="4400" kern="1200" dirty="0" err="1">
              <a:latin typeface="Times New Roman (Headings)"/>
            </a:rPr>
            <a:t>bậc</a:t>
          </a:r>
          <a:r>
            <a:rPr lang="en-US" sz="4400" kern="1200" dirty="0">
              <a:latin typeface="Times New Roman (Headings)"/>
            </a:rPr>
            <a:t> </a:t>
          </a:r>
          <a:r>
            <a:rPr lang="en-US" sz="4400" kern="1200" dirty="0" err="1">
              <a:latin typeface="Times New Roman (Headings)"/>
            </a:rPr>
            <a:t>nhất</a:t>
          </a:r>
          <a:r>
            <a:rPr lang="en-US" sz="4400" kern="1200" dirty="0">
              <a:latin typeface="Times New Roman (Headings)"/>
            </a:rPr>
            <a:t> 2 </a:t>
          </a:r>
          <a:r>
            <a:rPr lang="en-US" sz="4400" kern="1200" dirty="0" err="1">
              <a:latin typeface="Times New Roman (Headings)"/>
            </a:rPr>
            <a:t>ẩn</a:t>
          </a:r>
          <a:endParaRPr lang="en-US" sz="4400" kern="1200" dirty="0">
            <a:latin typeface="Times New Roman (Headings)"/>
          </a:endParaRPr>
        </a:p>
      </dsp:txBody>
      <dsp:txXfrm>
        <a:off x="1186310" y="2677080"/>
        <a:ext cx="18799297" cy="1518360"/>
      </dsp:txXfrm>
    </dsp:sp>
    <dsp:sp modelId="{69F5E004-186A-4311-964D-0D490412D599}">
      <dsp:nvSpPr>
        <dsp:cNvPr id="0" name=""/>
        <dsp:cNvSpPr/>
      </dsp:nvSpPr>
      <dsp:spPr>
        <a:xfrm>
          <a:off x="0" y="6019802"/>
          <a:ext cx="22083411" cy="1436400"/>
        </a:xfrm>
        <a:prstGeom prst="rect">
          <a:avLst/>
        </a:prstGeom>
        <a:solidFill>
          <a:schemeClr val="lt1">
            <a:alpha val="90000"/>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sp>
    <dsp:sp modelId="{C0589B9A-614C-4BFA-BA3C-47C4271F473E}">
      <dsp:nvSpPr>
        <dsp:cNvPr id="0" name=""/>
        <dsp:cNvSpPr/>
      </dsp:nvSpPr>
      <dsp:spPr>
        <a:xfrm>
          <a:off x="1104170" y="5180460"/>
          <a:ext cx="19073795" cy="1682640"/>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84290" tIns="0" rIns="584290" bIns="0" numCol="1" spcCol="1270" anchor="ctr" anchorCtr="0">
          <a:noAutofit/>
        </a:bodyPr>
        <a:lstStyle/>
        <a:p>
          <a:pPr marL="0" lvl="0" indent="0" algn="l" defTabSz="1955800">
            <a:lnSpc>
              <a:spcPct val="90000"/>
            </a:lnSpc>
            <a:spcBef>
              <a:spcPct val="0"/>
            </a:spcBef>
            <a:spcAft>
              <a:spcPct val="35000"/>
            </a:spcAft>
            <a:buNone/>
          </a:pPr>
          <a:r>
            <a:rPr lang="en-US" sz="4400" kern="1200" dirty="0" err="1">
              <a:latin typeface="Times New Roman (Headings)"/>
            </a:rPr>
            <a:t>Cách</a:t>
          </a:r>
          <a:r>
            <a:rPr lang="en-US" sz="4400" kern="1200" dirty="0">
              <a:latin typeface="Times New Roman (Headings)"/>
            </a:rPr>
            <a:t> </a:t>
          </a:r>
          <a:r>
            <a:rPr lang="en-US" sz="4400" kern="1200" dirty="0" err="1">
              <a:latin typeface="Times New Roman (Headings)"/>
            </a:rPr>
            <a:t>giải</a:t>
          </a:r>
          <a:r>
            <a:rPr lang="en-US" sz="4400" kern="1200" dirty="0">
              <a:latin typeface="Times New Roman (Headings)"/>
            </a:rPr>
            <a:t> </a:t>
          </a:r>
          <a:r>
            <a:rPr lang="en-US" sz="4400" kern="1200" dirty="0" err="1">
              <a:latin typeface="Times New Roman (Headings)"/>
            </a:rPr>
            <a:t>các</a:t>
          </a:r>
          <a:r>
            <a:rPr lang="en-US" sz="4400" kern="1200" dirty="0">
              <a:latin typeface="Times New Roman (Headings)"/>
            </a:rPr>
            <a:t> </a:t>
          </a:r>
          <a:r>
            <a:rPr lang="en-US" sz="4400" kern="1200" dirty="0" err="1">
              <a:latin typeface="Times New Roman (Headings)"/>
            </a:rPr>
            <a:t>bài</a:t>
          </a:r>
          <a:r>
            <a:rPr lang="en-US" sz="4400" kern="1200" dirty="0">
              <a:latin typeface="Times New Roman (Headings)"/>
            </a:rPr>
            <a:t> </a:t>
          </a:r>
          <a:r>
            <a:rPr lang="en-US" sz="4400" kern="1200" dirty="0" err="1">
              <a:latin typeface="Times New Roman (Headings)"/>
            </a:rPr>
            <a:t>toán</a:t>
          </a:r>
          <a:r>
            <a:rPr lang="en-US" sz="4400" kern="1200" dirty="0">
              <a:latin typeface="Times New Roman (Headings)"/>
            </a:rPr>
            <a:t> </a:t>
          </a:r>
          <a:r>
            <a:rPr lang="en-US" sz="4400" kern="1200" dirty="0" err="1">
              <a:latin typeface="Times New Roman (Headings)"/>
            </a:rPr>
            <a:t>thực</a:t>
          </a:r>
          <a:r>
            <a:rPr lang="en-US" sz="4400" kern="1200" dirty="0">
              <a:latin typeface="Times New Roman (Headings)"/>
            </a:rPr>
            <a:t> </a:t>
          </a:r>
          <a:r>
            <a:rPr lang="en-US" sz="4400" kern="1200" dirty="0" err="1">
              <a:latin typeface="Times New Roman (Headings)"/>
            </a:rPr>
            <a:t>tế</a:t>
          </a:r>
          <a:r>
            <a:rPr lang="en-US" sz="4400" kern="1200" dirty="0">
              <a:latin typeface="Times New Roman (Headings)"/>
            </a:rPr>
            <a:t> </a:t>
          </a:r>
          <a:r>
            <a:rPr lang="en-US" sz="4400" kern="1200" dirty="0" err="1">
              <a:latin typeface="Times New Roman (Headings)"/>
            </a:rPr>
            <a:t>sử</a:t>
          </a:r>
          <a:r>
            <a:rPr lang="en-US" sz="4400" kern="1200" dirty="0">
              <a:latin typeface="Times New Roman (Headings)"/>
            </a:rPr>
            <a:t> </a:t>
          </a:r>
          <a:r>
            <a:rPr lang="en-US" sz="4400" kern="1200" dirty="0" err="1">
              <a:latin typeface="Times New Roman (Headings)"/>
            </a:rPr>
            <a:t>dụng</a:t>
          </a:r>
          <a:r>
            <a:rPr lang="en-US" sz="4400" kern="1200" dirty="0">
              <a:latin typeface="Times New Roman (Headings)"/>
            </a:rPr>
            <a:t> </a:t>
          </a:r>
          <a:r>
            <a:rPr lang="en-US" sz="4400" kern="1200" dirty="0" err="1">
              <a:latin typeface="Times New Roman (Headings)"/>
            </a:rPr>
            <a:t>miền</a:t>
          </a:r>
          <a:r>
            <a:rPr lang="en-US" sz="4400" kern="1200" dirty="0">
              <a:latin typeface="Times New Roman (Headings)"/>
            </a:rPr>
            <a:t> </a:t>
          </a:r>
          <a:r>
            <a:rPr lang="en-US" sz="4400" kern="1200" dirty="0" err="1">
              <a:latin typeface="Times New Roman (Headings)"/>
            </a:rPr>
            <a:t>nghiệm</a:t>
          </a:r>
          <a:r>
            <a:rPr lang="en-US" sz="4400" kern="1200" dirty="0">
              <a:latin typeface="Times New Roman (Headings)"/>
            </a:rPr>
            <a:t> </a:t>
          </a:r>
          <a:r>
            <a:rPr lang="en-US" sz="4400" kern="1200" dirty="0" err="1">
              <a:latin typeface="Times New Roman (Headings)"/>
            </a:rPr>
            <a:t>của</a:t>
          </a:r>
          <a:r>
            <a:rPr lang="en-US" sz="4400" kern="1200" dirty="0">
              <a:latin typeface="Times New Roman (Headings)"/>
            </a:rPr>
            <a:t> BPT </a:t>
          </a:r>
          <a:r>
            <a:rPr lang="en-US" sz="4400" kern="1200" dirty="0" err="1">
              <a:latin typeface="Times New Roman (Headings)"/>
            </a:rPr>
            <a:t>bậc</a:t>
          </a:r>
          <a:r>
            <a:rPr lang="en-US" sz="4400" kern="1200" dirty="0">
              <a:latin typeface="Times New Roman (Headings)"/>
            </a:rPr>
            <a:t> </a:t>
          </a:r>
          <a:r>
            <a:rPr lang="en-US" sz="4400" kern="1200" dirty="0" err="1">
              <a:latin typeface="Times New Roman (Headings)"/>
            </a:rPr>
            <a:t>nhất</a:t>
          </a:r>
          <a:r>
            <a:rPr lang="en-US" sz="4400" kern="1200" dirty="0">
              <a:latin typeface="Times New Roman (Headings)"/>
            </a:rPr>
            <a:t> 2 </a:t>
          </a:r>
          <a:r>
            <a:rPr lang="en-US" sz="4400" kern="1200" dirty="0" err="1">
              <a:latin typeface="Times New Roman (Headings)"/>
            </a:rPr>
            <a:t>ẩn</a:t>
          </a:r>
          <a:endParaRPr lang="en-US" sz="4400" kern="1200" dirty="0">
            <a:latin typeface="Times New Roman (Headings)"/>
          </a:endParaRPr>
        </a:p>
      </dsp:txBody>
      <dsp:txXfrm>
        <a:off x="1186310" y="5262600"/>
        <a:ext cx="18909515" cy="151836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8/10/2022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3</a:t>
            </a:fld>
            <a:endParaRPr lang="en-US"/>
          </a:p>
        </p:txBody>
      </p:sp>
    </p:spTree>
    <p:extLst>
      <p:ext uri="{BB962C8B-B14F-4D97-AF65-F5344CB8AC3E}">
        <p14:creationId xmlns:p14="http://schemas.microsoft.com/office/powerpoint/2010/main" val="1914022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4</a:t>
            </a:fld>
            <a:endParaRPr lang="en-US"/>
          </a:p>
        </p:txBody>
      </p:sp>
    </p:spTree>
    <p:extLst>
      <p:ext uri="{BB962C8B-B14F-4D97-AF65-F5344CB8AC3E}">
        <p14:creationId xmlns:p14="http://schemas.microsoft.com/office/powerpoint/2010/main" val="1188808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941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0226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8/10/2022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8/10/2022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1981200"/>
            <a:ext cx="21031200" cy="265112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455751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8/10/2022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8/10/2022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8/10/2022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8/10/2022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8/10/2022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8/10/2022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8/10/2022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8/10/2022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38" name="Group 4"/>
          <p:cNvGrpSpPr>
            <a:grpSpLocks noChangeAspect="1"/>
          </p:cNvGrpSpPr>
          <p:nvPr userDrawn="1"/>
        </p:nvGrpSpPr>
        <p:grpSpPr bwMode="auto">
          <a:xfrm>
            <a:off x="914400" y="14592"/>
            <a:ext cx="23469600" cy="1436688"/>
            <a:chOff x="0" y="58"/>
            <a:chExt cx="13349" cy="905"/>
          </a:xfrm>
        </p:grpSpPr>
        <p:sp>
          <p:nvSpPr>
            <p:cNvPr id="39" name="AutoShape 3"/>
            <p:cNvSpPr>
              <a:spLocks noChangeAspect="1" noChangeArrowheads="1" noTextEdit="1"/>
            </p:cNvSpPr>
            <p:nvPr userDrawn="1"/>
          </p:nvSpPr>
          <p:spPr bwMode="auto">
            <a:xfrm>
              <a:off x="0" y="60"/>
              <a:ext cx="13347" cy="900"/>
            </a:xfrm>
            <a:prstGeom prst="rect">
              <a:avLst/>
            </a:prstGeom>
            <a:solidFill>
              <a:srgbClr val="135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75"/>
              <a:ext cx="13347"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Freeform 6"/>
            <p:cNvSpPr>
              <a:spLocks/>
            </p:cNvSpPr>
            <p:nvPr userDrawn="1"/>
          </p:nvSpPr>
          <p:spPr bwMode="auto">
            <a:xfrm>
              <a:off x="0" y="58"/>
              <a:ext cx="13347" cy="880"/>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0 w 7680"/>
                <a:gd name="T13" fmla="*/ 380 h 440"/>
                <a:gd name="T14" fmla="*/ 260 w 7680"/>
                <a:gd name="T15" fmla="*/ 440 h 440"/>
                <a:gd name="T16" fmla="*/ 540 w 7680"/>
                <a:gd name="T17" fmla="*/ 440 h 440"/>
                <a:gd name="T18" fmla="*/ 600 w 7680"/>
                <a:gd name="T19" fmla="*/ 380 h 440"/>
                <a:gd name="T20" fmla="*/ 600 w 7680"/>
                <a:gd name="T21" fmla="*/ 106 h 440"/>
                <a:gd name="T22" fmla="*/ 601 w 7680"/>
                <a:gd name="T23" fmla="*/ 106 h 440"/>
                <a:gd name="T24" fmla="*/ 601 w 7680"/>
                <a:gd name="T25" fmla="*/ 101 h 440"/>
                <a:gd name="T26" fmla="*/ 661 w 7680"/>
                <a:gd name="T27" fmla="*/ 41 h 440"/>
                <a:gd name="T28" fmla="*/ 676 w 7680"/>
                <a:gd name="T29" fmla="*/ 41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0" y="380"/>
                    <a:pt x="200" y="380"/>
                    <a:pt x="200" y="380"/>
                  </a:cubicBezTo>
                  <a:cubicBezTo>
                    <a:pt x="200" y="414"/>
                    <a:pt x="227" y="440"/>
                    <a:pt x="260" y="440"/>
                  </a:cubicBezTo>
                  <a:cubicBezTo>
                    <a:pt x="540" y="440"/>
                    <a:pt x="540" y="440"/>
                    <a:pt x="540" y="440"/>
                  </a:cubicBezTo>
                  <a:cubicBezTo>
                    <a:pt x="574" y="440"/>
                    <a:pt x="600" y="414"/>
                    <a:pt x="600" y="380"/>
                  </a:cubicBezTo>
                  <a:cubicBezTo>
                    <a:pt x="600" y="106"/>
                    <a:pt x="600" y="106"/>
                    <a:pt x="600" y="106"/>
                  </a:cubicBezTo>
                  <a:cubicBezTo>
                    <a:pt x="601" y="106"/>
                    <a:pt x="601" y="106"/>
                    <a:pt x="601" y="106"/>
                  </a:cubicBezTo>
                  <a:cubicBezTo>
                    <a:pt x="601" y="101"/>
                    <a:pt x="601" y="101"/>
                    <a:pt x="601" y="101"/>
                  </a:cubicBezTo>
                  <a:cubicBezTo>
                    <a:pt x="601" y="67"/>
                    <a:pt x="627" y="41"/>
                    <a:pt x="661" y="41"/>
                  </a:cubicBezTo>
                  <a:cubicBezTo>
                    <a:pt x="676" y="41"/>
                    <a:pt x="676" y="41"/>
                    <a:pt x="676" y="41"/>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9"/>
            <p:cNvSpPr>
              <a:spLocks/>
            </p:cNvSpPr>
            <p:nvPr userDrawn="1"/>
          </p:nvSpPr>
          <p:spPr bwMode="auto">
            <a:xfrm>
              <a:off x="1802" y="202"/>
              <a:ext cx="11545" cy="760"/>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70" name="Picture 10"/>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796" y="195"/>
              <a:ext cx="11553"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1"/>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121" y="126"/>
              <a:ext cx="1220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3"/>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3907" y="213"/>
              <a:ext cx="107"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14"/>
            <p:cNvSpPr>
              <a:spLocks/>
            </p:cNvSpPr>
            <p:nvPr userDrawn="1"/>
          </p:nvSpPr>
          <p:spPr bwMode="auto">
            <a:xfrm>
              <a:off x="438" y="774"/>
              <a:ext cx="40" cy="82"/>
            </a:xfrm>
            <a:custGeom>
              <a:avLst/>
              <a:gdLst>
                <a:gd name="T0" fmla="*/ 12 w 40"/>
                <a:gd name="T1" fmla="*/ 82 h 82"/>
                <a:gd name="T2" fmla="*/ 12 w 40"/>
                <a:gd name="T3" fmla="*/ 14 h 82"/>
                <a:gd name="T4" fmla="*/ 0 w 40"/>
                <a:gd name="T5" fmla="*/ 14 h 82"/>
                <a:gd name="T6" fmla="*/ 0 w 40"/>
                <a:gd name="T7" fmla="*/ 0 h 82"/>
                <a:gd name="T8" fmla="*/ 40 w 40"/>
                <a:gd name="T9" fmla="*/ 0 h 82"/>
                <a:gd name="T10" fmla="*/ 40 w 40"/>
                <a:gd name="T11" fmla="*/ 14 h 82"/>
                <a:gd name="T12" fmla="*/ 26 w 40"/>
                <a:gd name="T13" fmla="*/ 14 h 82"/>
                <a:gd name="T14" fmla="*/ 26 w 40"/>
                <a:gd name="T15" fmla="*/ 82 h 82"/>
                <a:gd name="T16" fmla="*/ 12 w 40"/>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82">
                  <a:moveTo>
                    <a:pt x="12" y="82"/>
                  </a:moveTo>
                  <a:lnTo>
                    <a:pt x="12" y="14"/>
                  </a:lnTo>
                  <a:lnTo>
                    <a:pt x="0" y="14"/>
                  </a:lnTo>
                  <a:lnTo>
                    <a:pt x="0" y="0"/>
                  </a:lnTo>
                  <a:lnTo>
                    <a:pt x="40" y="0"/>
                  </a:lnTo>
                  <a:lnTo>
                    <a:pt x="40" y="14"/>
                  </a:lnTo>
                  <a:lnTo>
                    <a:pt x="26" y="14"/>
                  </a:lnTo>
                  <a:lnTo>
                    <a:pt x="26" y="82"/>
                  </a:lnTo>
                  <a:lnTo>
                    <a:pt x="1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5"/>
            <p:cNvSpPr>
              <a:spLocks noEditPoints="1"/>
            </p:cNvSpPr>
            <p:nvPr userDrawn="1"/>
          </p:nvSpPr>
          <p:spPr bwMode="auto">
            <a:xfrm>
              <a:off x="480" y="772"/>
              <a:ext cx="74" cy="86"/>
            </a:xfrm>
            <a:custGeom>
              <a:avLst/>
              <a:gdLst>
                <a:gd name="T0" fmla="*/ 22 w 43"/>
                <a:gd name="T1" fmla="*/ 0 h 43"/>
                <a:gd name="T2" fmla="*/ 33 w 43"/>
                <a:gd name="T3" fmla="*/ 3 h 43"/>
                <a:gd name="T4" fmla="*/ 41 w 43"/>
                <a:gd name="T5" fmla="*/ 11 h 43"/>
                <a:gd name="T6" fmla="*/ 43 w 43"/>
                <a:gd name="T7" fmla="*/ 22 h 43"/>
                <a:gd name="T8" fmla="*/ 41 w 43"/>
                <a:gd name="T9" fmla="*/ 32 h 43"/>
                <a:gd name="T10" fmla="*/ 33 w 43"/>
                <a:gd name="T11" fmla="*/ 40 h 43"/>
                <a:gd name="T12" fmla="*/ 22 w 43"/>
                <a:gd name="T13" fmla="*/ 43 h 43"/>
                <a:gd name="T14" fmla="*/ 14 w 43"/>
                <a:gd name="T15" fmla="*/ 41 h 43"/>
                <a:gd name="T16" fmla="*/ 7 w 43"/>
                <a:gd name="T17" fmla="*/ 37 h 43"/>
                <a:gd name="T18" fmla="*/ 2 w 43"/>
                <a:gd name="T19" fmla="*/ 30 h 43"/>
                <a:gd name="T20" fmla="*/ 0 w 43"/>
                <a:gd name="T21" fmla="*/ 22 h 43"/>
                <a:gd name="T22" fmla="*/ 3 w 43"/>
                <a:gd name="T23" fmla="*/ 11 h 43"/>
                <a:gd name="T24" fmla="*/ 11 w 43"/>
                <a:gd name="T25" fmla="*/ 3 h 43"/>
                <a:gd name="T26" fmla="*/ 22 w 43"/>
                <a:gd name="T27" fmla="*/ 0 h 43"/>
                <a:gd name="T28" fmla="*/ 22 w 43"/>
                <a:gd name="T29" fmla="*/ 7 h 43"/>
                <a:gd name="T30" fmla="*/ 15 w 43"/>
                <a:gd name="T31" fmla="*/ 9 h 43"/>
                <a:gd name="T32" fmla="*/ 10 w 43"/>
                <a:gd name="T33" fmla="*/ 14 h 43"/>
                <a:gd name="T34" fmla="*/ 8 w 43"/>
                <a:gd name="T35" fmla="*/ 21 h 43"/>
                <a:gd name="T36" fmla="*/ 9 w 43"/>
                <a:gd name="T37" fmla="*/ 27 h 43"/>
                <a:gd name="T38" fmla="*/ 12 w 43"/>
                <a:gd name="T39" fmla="*/ 31 h 43"/>
                <a:gd name="T40" fmla="*/ 17 w 43"/>
                <a:gd name="T41" fmla="*/ 34 h 43"/>
                <a:gd name="T42" fmla="*/ 22 w 43"/>
                <a:gd name="T43" fmla="*/ 36 h 43"/>
                <a:gd name="T44" fmla="*/ 29 w 43"/>
                <a:gd name="T45" fmla="*/ 34 h 43"/>
                <a:gd name="T46" fmla="*/ 34 w 43"/>
                <a:gd name="T47" fmla="*/ 28 h 43"/>
                <a:gd name="T48" fmla="*/ 36 w 43"/>
                <a:gd name="T49" fmla="*/ 21 h 43"/>
                <a:gd name="T50" fmla="*/ 34 w 43"/>
                <a:gd name="T51" fmla="*/ 14 h 43"/>
                <a:gd name="T52" fmla="*/ 29 w 43"/>
                <a:gd name="T53" fmla="*/ 9 h 43"/>
                <a:gd name="T54" fmla="*/ 22 w 43"/>
                <a:gd name="T55" fmla="*/ 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43">
                  <a:moveTo>
                    <a:pt x="22" y="0"/>
                  </a:moveTo>
                  <a:cubicBezTo>
                    <a:pt x="26" y="0"/>
                    <a:pt x="29" y="1"/>
                    <a:pt x="33" y="3"/>
                  </a:cubicBezTo>
                  <a:cubicBezTo>
                    <a:pt x="36" y="5"/>
                    <a:pt x="39" y="7"/>
                    <a:pt x="41" y="11"/>
                  </a:cubicBezTo>
                  <a:cubicBezTo>
                    <a:pt x="43" y="14"/>
                    <a:pt x="43" y="18"/>
                    <a:pt x="43" y="22"/>
                  </a:cubicBezTo>
                  <a:cubicBezTo>
                    <a:pt x="43" y="26"/>
                    <a:pt x="43" y="29"/>
                    <a:pt x="41" y="32"/>
                  </a:cubicBezTo>
                  <a:cubicBezTo>
                    <a:pt x="39" y="36"/>
                    <a:pt x="36" y="38"/>
                    <a:pt x="33" y="40"/>
                  </a:cubicBezTo>
                  <a:cubicBezTo>
                    <a:pt x="29" y="42"/>
                    <a:pt x="26" y="43"/>
                    <a:pt x="22" y="43"/>
                  </a:cubicBezTo>
                  <a:cubicBezTo>
                    <a:pt x="19" y="43"/>
                    <a:pt x="16" y="43"/>
                    <a:pt x="14" y="41"/>
                  </a:cubicBezTo>
                  <a:cubicBezTo>
                    <a:pt x="11" y="40"/>
                    <a:pt x="9" y="39"/>
                    <a:pt x="7" y="37"/>
                  </a:cubicBezTo>
                  <a:cubicBezTo>
                    <a:pt x="5"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9" y="17"/>
                    <a:pt x="8" y="19"/>
                    <a:pt x="8" y="21"/>
                  </a:cubicBezTo>
                  <a:cubicBezTo>
                    <a:pt x="8" y="23"/>
                    <a:pt x="8" y="25"/>
                    <a:pt x="9" y="27"/>
                  </a:cubicBezTo>
                  <a:cubicBezTo>
                    <a:pt x="10" y="29"/>
                    <a:pt x="11" y="30"/>
                    <a:pt x="12" y="31"/>
                  </a:cubicBezTo>
                  <a:cubicBezTo>
                    <a:pt x="14" y="33"/>
                    <a:pt x="15" y="34"/>
                    <a:pt x="17" y="34"/>
                  </a:cubicBezTo>
                  <a:cubicBezTo>
                    <a:pt x="18" y="35"/>
                    <a:pt x="20" y="36"/>
                    <a:pt x="22" y="36"/>
                  </a:cubicBezTo>
                  <a:cubicBezTo>
                    <a:pt x="24" y="36"/>
                    <a:pt x="27" y="35"/>
                    <a:pt x="29" y="34"/>
                  </a:cubicBezTo>
                  <a:cubicBezTo>
                    <a:pt x="31" y="32"/>
                    <a:pt x="33" y="31"/>
                    <a:pt x="34" y="28"/>
                  </a:cubicBezTo>
                  <a:cubicBezTo>
                    <a:pt x="35" y="26"/>
                    <a:pt x="36" y="24"/>
                    <a:pt x="36" y="21"/>
                  </a:cubicBezTo>
                  <a:cubicBezTo>
                    <a:pt x="36" y="19"/>
                    <a:pt x="35" y="17"/>
                    <a:pt x="34" y="14"/>
                  </a:cubicBezTo>
                  <a:cubicBezTo>
                    <a:pt x="33" y="12"/>
                    <a:pt x="31" y="11"/>
                    <a:pt x="29" y="9"/>
                  </a:cubicBezTo>
                  <a:cubicBezTo>
                    <a:pt x="27" y="8"/>
                    <a:pt x="24" y="7"/>
                    <a:pt x="2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6"/>
            <p:cNvSpPr>
              <a:spLocks noEditPoints="1"/>
            </p:cNvSpPr>
            <p:nvPr userDrawn="1"/>
          </p:nvSpPr>
          <p:spPr bwMode="auto">
            <a:xfrm>
              <a:off x="560" y="748"/>
              <a:ext cx="71" cy="108"/>
            </a:xfrm>
            <a:custGeom>
              <a:avLst/>
              <a:gdLst>
                <a:gd name="T0" fmla="*/ 0 w 71"/>
                <a:gd name="T1" fmla="*/ 108 h 108"/>
                <a:gd name="T2" fmla="*/ 29 w 71"/>
                <a:gd name="T3" fmla="*/ 26 h 108"/>
                <a:gd name="T4" fmla="*/ 40 w 71"/>
                <a:gd name="T5" fmla="*/ 26 h 108"/>
                <a:gd name="T6" fmla="*/ 71 w 71"/>
                <a:gd name="T7" fmla="*/ 108 h 108"/>
                <a:gd name="T8" fmla="*/ 55 w 71"/>
                <a:gd name="T9" fmla="*/ 108 h 108"/>
                <a:gd name="T10" fmla="*/ 48 w 71"/>
                <a:gd name="T11" fmla="*/ 86 h 108"/>
                <a:gd name="T12" fmla="*/ 22 w 71"/>
                <a:gd name="T13" fmla="*/ 86 h 108"/>
                <a:gd name="T14" fmla="*/ 15 w 71"/>
                <a:gd name="T15" fmla="*/ 108 h 108"/>
                <a:gd name="T16" fmla="*/ 0 w 71"/>
                <a:gd name="T17" fmla="*/ 108 h 108"/>
                <a:gd name="T18" fmla="*/ 29 w 71"/>
                <a:gd name="T19" fmla="*/ 20 h 108"/>
                <a:gd name="T20" fmla="*/ 26 w 71"/>
                <a:gd name="T21" fmla="*/ 12 h 108"/>
                <a:gd name="T22" fmla="*/ 43 w 71"/>
                <a:gd name="T23" fmla="*/ 0 h 108"/>
                <a:gd name="T24" fmla="*/ 47 w 71"/>
                <a:gd name="T25" fmla="*/ 10 h 108"/>
                <a:gd name="T26" fmla="*/ 29 w 71"/>
                <a:gd name="T27" fmla="*/ 20 h 108"/>
                <a:gd name="T28" fmla="*/ 27 w 71"/>
                <a:gd name="T29" fmla="*/ 72 h 108"/>
                <a:gd name="T30" fmla="*/ 43 w 71"/>
                <a:gd name="T31" fmla="*/ 72 h 108"/>
                <a:gd name="T32" fmla="*/ 34 w 71"/>
                <a:gd name="T33" fmla="*/ 46 h 108"/>
                <a:gd name="T34" fmla="*/ 27 w 71"/>
                <a:gd name="T35"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108">
                  <a:moveTo>
                    <a:pt x="0" y="108"/>
                  </a:moveTo>
                  <a:lnTo>
                    <a:pt x="29" y="26"/>
                  </a:lnTo>
                  <a:lnTo>
                    <a:pt x="40" y="26"/>
                  </a:lnTo>
                  <a:lnTo>
                    <a:pt x="71" y="108"/>
                  </a:lnTo>
                  <a:lnTo>
                    <a:pt x="55" y="108"/>
                  </a:lnTo>
                  <a:lnTo>
                    <a:pt x="48" y="86"/>
                  </a:lnTo>
                  <a:lnTo>
                    <a:pt x="22" y="86"/>
                  </a:lnTo>
                  <a:lnTo>
                    <a:pt x="15" y="108"/>
                  </a:lnTo>
                  <a:lnTo>
                    <a:pt x="0" y="108"/>
                  </a:lnTo>
                  <a:close/>
                  <a:moveTo>
                    <a:pt x="29" y="20"/>
                  </a:moveTo>
                  <a:lnTo>
                    <a:pt x="26" y="12"/>
                  </a:lnTo>
                  <a:lnTo>
                    <a:pt x="43" y="0"/>
                  </a:lnTo>
                  <a:lnTo>
                    <a:pt x="47" y="10"/>
                  </a:lnTo>
                  <a:lnTo>
                    <a:pt x="29" y="20"/>
                  </a:lnTo>
                  <a:close/>
                  <a:moveTo>
                    <a:pt x="27" y="72"/>
                  </a:moveTo>
                  <a:lnTo>
                    <a:pt x="43" y="72"/>
                  </a:lnTo>
                  <a:lnTo>
                    <a:pt x="34" y="46"/>
                  </a:lnTo>
                  <a:lnTo>
                    <a:pt x="27"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7"/>
            <p:cNvSpPr>
              <a:spLocks/>
            </p:cNvSpPr>
            <p:nvPr userDrawn="1"/>
          </p:nvSpPr>
          <p:spPr bwMode="auto">
            <a:xfrm>
              <a:off x="638" y="774"/>
              <a:ext cx="59" cy="82"/>
            </a:xfrm>
            <a:custGeom>
              <a:avLst/>
              <a:gdLst>
                <a:gd name="T0" fmla="*/ 0 w 59"/>
                <a:gd name="T1" fmla="*/ 82 h 82"/>
                <a:gd name="T2" fmla="*/ 0 w 59"/>
                <a:gd name="T3" fmla="*/ 0 h 82"/>
                <a:gd name="T4" fmla="*/ 16 w 59"/>
                <a:gd name="T5" fmla="*/ 0 h 82"/>
                <a:gd name="T6" fmla="*/ 45 w 59"/>
                <a:gd name="T7" fmla="*/ 60 h 82"/>
                <a:gd name="T8" fmla="*/ 45 w 59"/>
                <a:gd name="T9" fmla="*/ 0 h 82"/>
                <a:gd name="T10" fmla="*/ 59 w 59"/>
                <a:gd name="T11" fmla="*/ 0 h 82"/>
                <a:gd name="T12" fmla="*/ 59 w 59"/>
                <a:gd name="T13" fmla="*/ 82 h 82"/>
                <a:gd name="T14" fmla="*/ 43 w 59"/>
                <a:gd name="T15" fmla="*/ 82 h 82"/>
                <a:gd name="T16" fmla="*/ 14 w 59"/>
                <a:gd name="T17" fmla="*/ 22 h 82"/>
                <a:gd name="T18" fmla="*/ 14 w 59"/>
                <a:gd name="T19" fmla="*/ 82 h 82"/>
                <a:gd name="T20" fmla="*/ 0 w 59"/>
                <a:gd name="T2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2">
                  <a:moveTo>
                    <a:pt x="0" y="82"/>
                  </a:moveTo>
                  <a:lnTo>
                    <a:pt x="0" y="0"/>
                  </a:lnTo>
                  <a:lnTo>
                    <a:pt x="16" y="0"/>
                  </a:lnTo>
                  <a:lnTo>
                    <a:pt x="45" y="60"/>
                  </a:lnTo>
                  <a:lnTo>
                    <a:pt x="45" y="0"/>
                  </a:lnTo>
                  <a:lnTo>
                    <a:pt x="59" y="0"/>
                  </a:lnTo>
                  <a:lnTo>
                    <a:pt x="59" y="82"/>
                  </a:lnTo>
                  <a:lnTo>
                    <a:pt x="43" y="82"/>
                  </a:lnTo>
                  <a:lnTo>
                    <a:pt x="14" y="22"/>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8"/>
            <p:cNvSpPr>
              <a:spLocks/>
            </p:cNvSpPr>
            <p:nvPr userDrawn="1"/>
          </p:nvSpPr>
          <p:spPr bwMode="auto">
            <a:xfrm>
              <a:off x="737" y="774"/>
              <a:ext cx="52" cy="82"/>
            </a:xfrm>
            <a:custGeom>
              <a:avLst/>
              <a:gdLst>
                <a:gd name="T0" fmla="*/ 0 w 52"/>
                <a:gd name="T1" fmla="*/ 82 h 82"/>
                <a:gd name="T2" fmla="*/ 0 w 52"/>
                <a:gd name="T3" fmla="*/ 0 h 82"/>
                <a:gd name="T4" fmla="*/ 14 w 52"/>
                <a:gd name="T5" fmla="*/ 0 h 82"/>
                <a:gd name="T6" fmla="*/ 14 w 52"/>
                <a:gd name="T7" fmla="*/ 32 h 82"/>
                <a:gd name="T8" fmla="*/ 40 w 52"/>
                <a:gd name="T9" fmla="*/ 32 h 82"/>
                <a:gd name="T10" fmla="*/ 40 w 52"/>
                <a:gd name="T11" fmla="*/ 0 h 82"/>
                <a:gd name="T12" fmla="*/ 52 w 52"/>
                <a:gd name="T13" fmla="*/ 0 h 82"/>
                <a:gd name="T14" fmla="*/ 52 w 52"/>
                <a:gd name="T15" fmla="*/ 82 h 82"/>
                <a:gd name="T16" fmla="*/ 40 w 52"/>
                <a:gd name="T17" fmla="*/ 82 h 82"/>
                <a:gd name="T18" fmla="*/ 40 w 52"/>
                <a:gd name="T19" fmla="*/ 48 h 82"/>
                <a:gd name="T20" fmla="*/ 14 w 52"/>
                <a:gd name="T21" fmla="*/ 48 h 82"/>
                <a:gd name="T22" fmla="*/ 14 w 52"/>
                <a:gd name="T23" fmla="*/ 82 h 82"/>
                <a:gd name="T24" fmla="*/ 0 w 52"/>
                <a:gd name="T2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82">
                  <a:moveTo>
                    <a:pt x="0" y="82"/>
                  </a:moveTo>
                  <a:lnTo>
                    <a:pt x="0" y="0"/>
                  </a:lnTo>
                  <a:lnTo>
                    <a:pt x="14" y="0"/>
                  </a:lnTo>
                  <a:lnTo>
                    <a:pt x="14" y="32"/>
                  </a:lnTo>
                  <a:lnTo>
                    <a:pt x="40" y="32"/>
                  </a:lnTo>
                  <a:lnTo>
                    <a:pt x="40" y="0"/>
                  </a:lnTo>
                  <a:lnTo>
                    <a:pt x="52" y="0"/>
                  </a:lnTo>
                  <a:lnTo>
                    <a:pt x="52" y="82"/>
                  </a:lnTo>
                  <a:lnTo>
                    <a:pt x="40" y="82"/>
                  </a:lnTo>
                  <a:lnTo>
                    <a:pt x="40" y="48"/>
                  </a:lnTo>
                  <a:lnTo>
                    <a:pt x="14" y="48"/>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9"/>
            <p:cNvSpPr>
              <a:spLocks noEditPoints="1"/>
            </p:cNvSpPr>
            <p:nvPr userDrawn="1"/>
          </p:nvSpPr>
          <p:spPr bwMode="auto">
            <a:xfrm>
              <a:off x="800" y="772"/>
              <a:ext cx="74" cy="104"/>
            </a:xfrm>
            <a:custGeom>
              <a:avLst/>
              <a:gdLst>
                <a:gd name="T0" fmla="*/ 22 w 43"/>
                <a:gd name="T1" fmla="*/ 0 h 52"/>
                <a:gd name="T2" fmla="*/ 32 w 43"/>
                <a:gd name="T3" fmla="*/ 3 h 52"/>
                <a:gd name="T4" fmla="*/ 40 w 43"/>
                <a:gd name="T5" fmla="*/ 11 h 52"/>
                <a:gd name="T6" fmla="*/ 43 w 43"/>
                <a:gd name="T7" fmla="*/ 22 h 52"/>
                <a:gd name="T8" fmla="*/ 40 w 43"/>
                <a:gd name="T9" fmla="*/ 32 h 52"/>
                <a:gd name="T10" fmla="*/ 32 w 43"/>
                <a:gd name="T11" fmla="*/ 40 h 52"/>
                <a:gd name="T12" fmla="*/ 22 w 43"/>
                <a:gd name="T13" fmla="*/ 43 h 52"/>
                <a:gd name="T14" fmla="*/ 13 w 43"/>
                <a:gd name="T15" fmla="*/ 41 h 52"/>
                <a:gd name="T16" fmla="*/ 6 w 43"/>
                <a:gd name="T17" fmla="*/ 37 h 52"/>
                <a:gd name="T18" fmla="*/ 2 w 43"/>
                <a:gd name="T19" fmla="*/ 30 h 52"/>
                <a:gd name="T20" fmla="*/ 0 w 43"/>
                <a:gd name="T21" fmla="*/ 22 h 52"/>
                <a:gd name="T22" fmla="*/ 3 w 43"/>
                <a:gd name="T23" fmla="*/ 11 h 52"/>
                <a:gd name="T24" fmla="*/ 11 w 43"/>
                <a:gd name="T25" fmla="*/ 3 h 52"/>
                <a:gd name="T26" fmla="*/ 22 w 43"/>
                <a:gd name="T27" fmla="*/ 0 h 52"/>
                <a:gd name="T28" fmla="*/ 22 w 43"/>
                <a:gd name="T29" fmla="*/ 7 h 52"/>
                <a:gd name="T30" fmla="*/ 15 w 43"/>
                <a:gd name="T31" fmla="*/ 9 h 52"/>
                <a:gd name="T32" fmla="*/ 10 w 43"/>
                <a:gd name="T33" fmla="*/ 14 h 52"/>
                <a:gd name="T34" fmla="*/ 8 w 43"/>
                <a:gd name="T35" fmla="*/ 21 h 52"/>
                <a:gd name="T36" fmla="*/ 9 w 43"/>
                <a:gd name="T37" fmla="*/ 27 h 52"/>
                <a:gd name="T38" fmla="*/ 12 w 43"/>
                <a:gd name="T39" fmla="*/ 31 h 52"/>
                <a:gd name="T40" fmla="*/ 16 w 43"/>
                <a:gd name="T41" fmla="*/ 34 h 52"/>
                <a:gd name="T42" fmla="*/ 22 w 43"/>
                <a:gd name="T43" fmla="*/ 36 h 52"/>
                <a:gd name="T44" fmla="*/ 29 w 43"/>
                <a:gd name="T45" fmla="*/ 34 h 52"/>
                <a:gd name="T46" fmla="*/ 34 w 43"/>
                <a:gd name="T47" fmla="*/ 28 h 52"/>
                <a:gd name="T48" fmla="*/ 36 w 43"/>
                <a:gd name="T49" fmla="*/ 21 h 52"/>
                <a:gd name="T50" fmla="*/ 34 w 43"/>
                <a:gd name="T51" fmla="*/ 14 h 52"/>
                <a:gd name="T52" fmla="*/ 29 w 43"/>
                <a:gd name="T53" fmla="*/ 9 h 52"/>
                <a:gd name="T54" fmla="*/ 22 w 43"/>
                <a:gd name="T55" fmla="*/ 7 h 52"/>
                <a:gd name="T56" fmla="*/ 19 w 43"/>
                <a:gd name="T57" fmla="*/ 52 h 52"/>
                <a:gd name="T58" fmla="*/ 19 w 43"/>
                <a:gd name="T59" fmla="*/ 46 h 52"/>
                <a:gd name="T60" fmla="*/ 25 w 43"/>
                <a:gd name="T61" fmla="*/ 46 h 52"/>
                <a:gd name="T62" fmla="*/ 25 w 43"/>
                <a:gd name="T63" fmla="*/ 52 h 52"/>
                <a:gd name="T64" fmla="*/ 19 w 43"/>
                <a:gd name="T6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52">
                  <a:moveTo>
                    <a:pt x="22" y="0"/>
                  </a:moveTo>
                  <a:cubicBezTo>
                    <a:pt x="26" y="0"/>
                    <a:pt x="29" y="1"/>
                    <a:pt x="32" y="3"/>
                  </a:cubicBezTo>
                  <a:cubicBezTo>
                    <a:pt x="36" y="5"/>
                    <a:pt x="38" y="7"/>
                    <a:pt x="40" y="11"/>
                  </a:cubicBezTo>
                  <a:cubicBezTo>
                    <a:pt x="42" y="14"/>
                    <a:pt x="43" y="18"/>
                    <a:pt x="43" y="22"/>
                  </a:cubicBezTo>
                  <a:cubicBezTo>
                    <a:pt x="43" y="26"/>
                    <a:pt x="42" y="29"/>
                    <a:pt x="40" y="32"/>
                  </a:cubicBezTo>
                  <a:cubicBezTo>
                    <a:pt x="38" y="36"/>
                    <a:pt x="36" y="38"/>
                    <a:pt x="32" y="40"/>
                  </a:cubicBezTo>
                  <a:cubicBezTo>
                    <a:pt x="29" y="42"/>
                    <a:pt x="26" y="43"/>
                    <a:pt x="22" y="43"/>
                  </a:cubicBezTo>
                  <a:cubicBezTo>
                    <a:pt x="19" y="43"/>
                    <a:pt x="16" y="43"/>
                    <a:pt x="13" y="41"/>
                  </a:cubicBezTo>
                  <a:cubicBezTo>
                    <a:pt x="11" y="40"/>
                    <a:pt x="8" y="39"/>
                    <a:pt x="6" y="37"/>
                  </a:cubicBezTo>
                  <a:cubicBezTo>
                    <a:pt x="4"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8" y="17"/>
                    <a:pt x="8" y="19"/>
                    <a:pt x="8" y="21"/>
                  </a:cubicBezTo>
                  <a:cubicBezTo>
                    <a:pt x="8" y="23"/>
                    <a:pt x="8" y="25"/>
                    <a:pt x="9" y="27"/>
                  </a:cubicBezTo>
                  <a:cubicBezTo>
                    <a:pt x="10" y="29"/>
                    <a:pt x="11" y="30"/>
                    <a:pt x="12" y="31"/>
                  </a:cubicBezTo>
                  <a:cubicBezTo>
                    <a:pt x="13" y="33"/>
                    <a:pt x="15" y="34"/>
                    <a:pt x="16" y="34"/>
                  </a:cubicBezTo>
                  <a:cubicBezTo>
                    <a:pt x="18" y="35"/>
                    <a:pt x="20" y="36"/>
                    <a:pt x="22" y="36"/>
                  </a:cubicBezTo>
                  <a:cubicBezTo>
                    <a:pt x="24" y="36"/>
                    <a:pt x="26" y="35"/>
                    <a:pt x="29" y="34"/>
                  </a:cubicBezTo>
                  <a:cubicBezTo>
                    <a:pt x="31" y="32"/>
                    <a:pt x="32" y="31"/>
                    <a:pt x="34" y="28"/>
                  </a:cubicBezTo>
                  <a:cubicBezTo>
                    <a:pt x="35" y="26"/>
                    <a:pt x="36" y="24"/>
                    <a:pt x="36" y="21"/>
                  </a:cubicBezTo>
                  <a:cubicBezTo>
                    <a:pt x="36" y="19"/>
                    <a:pt x="35" y="17"/>
                    <a:pt x="34" y="14"/>
                  </a:cubicBezTo>
                  <a:cubicBezTo>
                    <a:pt x="32" y="12"/>
                    <a:pt x="31" y="11"/>
                    <a:pt x="29" y="9"/>
                  </a:cubicBezTo>
                  <a:cubicBezTo>
                    <a:pt x="27" y="8"/>
                    <a:pt x="24" y="7"/>
                    <a:pt x="22" y="7"/>
                  </a:cubicBezTo>
                  <a:close/>
                  <a:moveTo>
                    <a:pt x="19" y="52"/>
                  </a:moveTo>
                  <a:cubicBezTo>
                    <a:pt x="19" y="46"/>
                    <a:pt x="19" y="46"/>
                    <a:pt x="19" y="46"/>
                  </a:cubicBezTo>
                  <a:cubicBezTo>
                    <a:pt x="25" y="46"/>
                    <a:pt x="25" y="46"/>
                    <a:pt x="25" y="46"/>
                  </a:cubicBezTo>
                  <a:cubicBezTo>
                    <a:pt x="25" y="52"/>
                    <a:pt x="25" y="52"/>
                    <a:pt x="25" y="52"/>
                  </a:cubicBezTo>
                  <a:lnTo>
                    <a:pt x="19"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0"/>
            <p:cNvSpPr>
              <a:spLocks/>
            </p:cNvSpPr>
            <p:nvPr userDrawn="1"/>
          </p:nvSpPr>
          <p:spPr bwMode="auto">
            <a:xfrm>
              <a:off x="881" y="772"/>
              <a:ext cx="71" cy="86"/>
            </a:xfrm>
            <a:custGeom>
              <a:avLst/>
              <a:gdLst>
                <a:gd name="T0" fmla="*/ 32 w 41"/>
                <a:gd name="T1" fmla="*/ 31 h 43"/>
                <a:gd name="T2" fmla="*/ 41 w 41"/>
                <a:gd name="T3" fmla="*/ 31 h 43"/>
                <a:gd name="T4" fmla="*/ 36 w 41"/>
                <a:gd name="T5" fmla="*/ 37 h 43"/>
                <a:gd name="T6" fmla="*/ 29 w 41"/>
                <a:gd name="T7" fmla="*/ 42 h 43"/>
                <a:gd name="T8" fmla="*/ 22 w 41"/>
                <a:gd name="T9" fmla="*/ 43 h 43"/>
                <a:gd name="T10" fmla="*/ 13 w 41"/>
                <a:gd name="T11" fmla="*/ 41 h 43"/>
                <a:gd name="T12" fmla="*/ 6 w 41"/>
                <a:gd name="T13" fmla="*/ 37 h 43"/>
                <a:gd name="T14" fmla="*/ 2 w 41"/>
                <a:gd name="T15" fmla="*/ 30 h 43"/>
                <a:gd name="T16" fmla="*/ 0 w 41"/>
                <a:gd name="T17" fmla="*/ 21 h 43"/>
                <a:gd name="T18" fmla="*/ 3 w 41"/>
                <a:gd name="T19" fmla="*/ 11 h 43"/>
                <a:gd name="T20" fmla="*/ 11 w 41"/>
                <a:gd name="T21" fmla="*/ 3 h 43"/>
                <a:gd name="T22" fmla="*/ 21 w 41"/>
                <a:gd name="T23" fmla="*/ 0 h 43"/>
                <a:gd name="T24" fmla="*/ 29 w 41"/>
                <a:gd name="T25" fmla="*/ 1 h 43"/>
                <a:gd name="T26" fmla="*/ 36 w 41"/>
                <a:gd name="T27" fmla="*/ 6 h 43"/>
                <a:gd name="T28" fmla="*/ 41 w 41"/>
                <a:gd name="T29" fmla="*/ 13 h 43"/>
                <a:gd name="T30" fmla="*/ 32 w 41"/>
                <a:gd name="T31" fmla="*/ 13 h 43"/>
                <a:gd name="T32" fmla="*/ 27 w 41"/>
                <a:gd name="T33" fmla="*/ 9 h 43"/>
                <a:gd name="T34" fmla="*/ 21 w 41"/>
                <a:gd name="T35" fmla="*/ 7 h 43"/>
                <a:gd name="T36" fmla="*/ 15 w 41"/>
                <a:gd name="T37" fmla="*/ 9 h 43"/>
                <a:gd name="T38" fmla="*/ 10 w 41"/>
                <a:gd name="T39" fmla="*/ 15 h 43"/>
                <a:gd name="T40" fmla="*/ 8 w 41"/>
                <a:gd name="T41" fmla="*/ 22 h 43"/>
                <a:gd name="T42" fmla="*/ 10 w 41"/>
                <a:gd name="T43" fmla="*/ 29 h 43"/>
                <a:gd name="T44" fmla="*/ 15 w 41"/>
                <a:gd name="T45" fmla="*/ 34 h 43"/>
                <a:gd name="T46" fmla="*/ 21 w 41"/>
                <a:gd name="T47" fmla="*/ 36 h 43"/>
                <a:gd name="T48" fmla="*/ 32 w 41"/>
                <a:gd name="T49"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3">
                  <a:moveTo>
                    <a:pt x="32" y="31"/>
                  </a:moveTo>
                  <a:cubicBezTo>
                    <a:pt x="41" y="31"/>
                    <a:pt x="41" y="31"/>
                    <a:pt x="41" y="31"/>
                  </a:cubicBezTo>
                  <a:cubicBezTo>
                    <a:pt x="40" y="33"/>
                    <a:pt x="38" y="35"/>
                    <a:pt x="36" y="37"/>
                  </a:cubicBezTo>
                  <a:cubicBezTo>
                    <a:pt x="34" y="39"/>
                    <a:pt x="32" y="41"/>
                    <a:pt x="29" y="42"/>
                  </a:cubicBezTo>
                  <a:cubicBezTo>
                    <a:pt x="27" y="43"/>
                    <a:pt x="24" y="43"/>
                    <a:pt x="22" y="43"/>
                  </a:cubicBezTo>
                  <a:cubicBezTo>
                    <a:pt x="19" y="43"/>
                    <a:pt x="16" y="43"/>
                    <a:pt x="13" y="41"/>
                  </a:cubicBezTo>
                  <a:cubicBezTo>
                    <a:pt x="11" y="40"/>
                    <a:pt x="8" y="39"/>
                    <a:pt x="6" y="37"/>
                  </a:cubicBezTo>
                  <a:cubicBezTo>
                    <a:pt x="4" y="35"/>
                    <a:pt x="3" y="32"/>
                    <a:pt x="2" y="30"/>
                  </a:cubicBezTo>
                  <a:cubicBezTo>
                    <a:pt x="1" y="27"/>
                    <a:pt x="0" y="24"/>
                    <a:pt x="0" y="21"/>
                  </a:cubicBezTo>
                  <a:cubicBezTo>
                    <a:pt x="0" y="18"/>
                    <a:pt x="1" y="14"/>
                    <a:pt x="3" y="11"/>
                  </a:cubicBezTo>
                  <a:cubicBezTo>
                    <a:pt x="5" y="7"/>
                    <a:pt x="8" y="5"/>
                    <a:pt x="11" y="3"/>
                  </a:cubicBezTo>
                  <a:cubicBezTo>
                    <a:pt x="14" y="1"/>
                    <a:pt x="18" y="0"/>
                    <a:pt x="21" y="0"/>
                  </a:cubicBezTo>
                  <a:cubicBezTo>
                    <a:pt x="24" y="0"/>
                    <a:pt x="27" y="0"/>
                    <a:pt x="29" y="1"/>
                  </a:cubicBezTo>
                  <a:cubicBezTo>
                    <a:pt x="32" y="2"/>
                    <a:pt x="34" y="4"/>
                    <a:pt x="36" y="6"/>
                  </a:cubicBezTo>
                  <a:cubicBezTo>
                    <a:pt x="38" y="8"/>
                    <a:pt x="40" y="10"/>
                    <a:pt x="41" y="13"/>
                  </a:cubicBezTo>
                  <a:cubicBezTo>
                    <a:pt x="32" y="13"/>
                    <a:pt x="32" y="13"/>
                    <a:pt x="32" y="13"/>
                  </a:cubicBezTo>
                  <a:cubicBezTo>
                    <a:pt x="31" y="11"/>
                    <a:pt x="29" y="10"/>
                    <a:pt x="27" y="9"/>
                  </a:cubicBezTo>
                  <a:cubicBezTo>
                    <a:pt x="25" y="8"/>
                    <a:pt x="23" y="7"/>
                    <a:pt x="21" y="7"/>
                  </a:cubicBezTo>
                  <a:cubicBezTo>
                    <a:pt x="19" y="7"/>
                    <a:pt x="17" y="8"/>
                    <a:pt x="15" y="9"/>
                  </a:cubicBezTo>
                  <a:cubicBezTo>
                    <a:pt x="12" y="11"/>
                    <a:pt x="11" y="12"/>
                    <a:pt x="10" y="15"/>
                  </a:cubicBezTo>
                  <a:cubicBezTo>
                    <a:pt x="8" y="17"/>
                    <a:pt x="8" y="19"/>
                    <a:pt x="8" y="22"/>
                  </a:cubicBezTo>
                  <a:cubicBezTo>
                    <a:pt x="8" y="24"/>
                    <a:pt x="8" y="26"/>
                    <a:pt x="10" y="29"/>
                  </a:cubicBezTo>
                  <a:cubicBezTo>
                    <a:pt x="11" y="31"/>
                    <a:pt x="13" y="32"/>
                    <a:pt x="15" y="34"/>
                  </a:cubicBezTo>
                  <a:cubicBezTo>
                    <a:pt x="17" y="35"/>
                    <a:pt x="19" y="36"/>
                    <a:pt x="21" y="36"/>
                  </a:cubicBezTo>
                  <a:cubicBezTo>
                    <a:pt x="25" y="36"/>
                    <a:pt x="29" y="34"/>
                    <a:pt x="3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1"/>
            <p:cNvSpPr>
              <a:spLocks/>
            </p:cNvSpPr>
            <p:nvPr userDrawn="1"/>
          </p:nvSpPr>
          <p:spPr bwMode="auto">
            <a:xfrm>
              <a:off x="713" y="484"/>
              <a:ext cx="199"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2"/>
            <p:cNvSpPr>
              <a:spLocks/>
            </p:cNvSpPr>
            <p:nvPr userDrawn="1"/>
          </p:nvSpPr>
          <p:spPr bwMode="auto">
            <a:xfrm>
              <a:off x="478" y="220"/>
              <a:ext cx="200"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3"/>
            <p:cNvSpPr>
              <a:spLocks/>
            </p:cNvSpPr>
            <p:nvPr userDrawn="1"/>
          </p:nvSpPr>
          <p:spPr bwMode="auto">
            <a:xfrm>
              <a:off x="713" y="220"/>
              <a:ext cx="199"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4"/>
            <p:cNvSpPr>
              <a:spLocks/>
            </p:cNvSpPr>
            <p:nvPr userDrawn="1"/>
          </p:nvSpPr>
          <p:spPr bwMode="auto">
            <a:xfrm>
              <a:off x="478" y="484"/>
              <a:ext cx="200"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25"/>
            <p:cNvSpPr>
              <a:spLocks noChangeArrowheads="1"/>
            </p:cNvSpPr>
            <p:nvPr userDrawn="1"/>
          </p:nvSpPr>
          <p:spPr bwMode="auto">
            <a:xfrm>
              <a:off x="561" y="242"/>
              <a:ext cx="33" cy="18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26"/>
            <p:cNvSpPr>
              <a:spLocks noChangeArrowheads="1"/>
            </p:cNvSpPr>
            <p:nvPr userDrawn="1"/>
          </p:nvSpPr>
          <p:spPr bwMode="auto">
            <a:xfrm>
              <a:off x="497" y="316"/>
              <a:ext cx="162"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7"/>
            <p:cNvSpPr>
              <a:spLocks/>
            </p:cNvSpPr>
            <p:nvPr userDrawn="1"/>
          </p:nvSpPr>
          <p:spPr bwMode="auto">
            <a:xfrm>
              <a:off x="509" y="522"/>
              <a:ext cx="138" cy="156"/>
            </a:xfrm>
            <a:custGeom>
              <a:avLst/>
              <a:gdLst>
                <a:gd name="T0" fmla="*/ 23 w 138"/>
                <a:gd name="T1" fmla="*/ 156 h 156"/>
                <a:gd name="T2" fmla="*/ 0 w 138"/>
                <a:gd name="T3" fmla="*/ 130 h 156"/>
                <a:gd name="T4" fmla="*/ 115 w 138"/>
                <a:gd name="T5" fmla="*/ 0 h 156"/>
                <a:gd name="T6" fmla="*/ 138 w 138"/>
                <a:gd name="T7" fmla="*/ 26 h 156"/>
                <a:gd name="T8" fmla="*/ 23 w 138"/>
                <a:gd name="T9" fmla="*/ 156 h 156"/>
              </a:gdLst>
              <a:ahLst/>
              <a:cxnLst>
                <a:cxn ang="0">
                  <a:pos x="T0" y="T1"/>
                </a:cxn>
                <a:cxn ang="0">
                  <a:pos x="T2" y="T3"/>
                </a:cxn>
                <a:cxn ang="0">
                  <a:pos x="T4" y="T5"/>
                </a:cxn>
                <a:cxn ang="0">
                  <a:pos x="T6" y="T7"/>
                </a:cxn>
                <a:cxn ang="0">
                  <a:pos x="T8" y="T9"/>
                </a:cxn>
              </a:cxnLst>
              <a:rect l="0" t="0" r="r" b="b"/>
              <a:pathLst>
                <a:path w="138" h="156">
                  <a:moveTo>
                    <a:pt x="23" y="156"/>
                  </a:moveTo>
                  <a:lnTo>
                    <a:pt x="0" y="130"/>
                  </a:lnTo>
                  <a:lnTo>
                    <a:pt x="115" y="0"/>
                  </a:lnTo>
                  <a:lnTo>
                    <a:pt x="138" y="26"/>
                  </a:lnTo>
                  <a:lnTo>
                    <a:pt x="23" y="15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8"/>
            <p:cNvSpPr>
              <a:spLocks/>
            </p:cNvSpPr>
            <p:nvPr userDrawn="1"/>
          </p:nvSpPr>
          <p:spPr bwMode="auto">
            <a:xfrm>
              <a:off x="509" y="522"/>
              <a:ext cx="138" cy="156"/>
            </a:xfrm>
            <a:custGeom>
              <a:avLst/>
              <a:gdLst>
                <a:gd name="T0" fmla="*/ 0 w 138"/>
                <a:gd name="T1" fmla="*/ 26 h 156"/>
                <a:gd name="T2" fmla="*/ 23 w 138"/>
                <a:gd name="T3" fmla="*/ 0 h 156"/>
                <a:gd name="T4" fmla="*/ 138 w 138"/>
                <a:gd name="T5" fmla="*/ 130 h 156"/>
                <a:gd name="T6" fmla="*/ 115 w 138"/>
                <a:gd name="T7" fmla="*/ 156 h 156"/>
                <a:gd name="T8" fmla="*/ 0 w 138"/>
                <a:gd name="T9" fmla="*/ 26 h 156"/>
              </a:gdLst>
              <a:ahLst/>
              <a:cxnLst>
                <a:cxn ang="0">
                  <a:pos x="T0" y="T1"/>
                </a:cxn>
                <a:cxn ang="0">
                  <a:pos x="T2" y="T3"/>
                </a:cxn>
                <a:cxn ang="0">
                  <a:pos x="T4" y="T5"/>
                </a:cxn>
                <a:cxn ang="0">
                  <a:pos x="T6" y="T7"/>
                </a:cxn>
                <a:cxn ang="0">
                  <a:pos x="T8" y="T9"/>
                </a:cxn>
              </a:cxnLst>
              <a:rect l="0" t="0" r="r" b="b"/>
              <a:pathLst>
                <a:path w="138" h="156">
                  <a:moveTo>
                    <a:pt x="0" y="26"/>
                  </a:moveTo>
                  <a:lnTo>
                    <a:pt x="23" y="0"/>
                  </a:lnTo>
                  <a:lnTo>
                    <a:pt x="138" y="130"/>
                  </a:lnTo>
                  <a:lnTo>
                    <a:pt x="115" y="156"/>
                  </a:lnTo>
                  <a:lnTo>
                    <a:pt x="0" y="2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29"/>
            <p:cNvSpPr>
              <a:spLocks noChangeArrowheads="1"/>
            </p:cNvSpPr>
            <p:nvPr userDrawn="1"/>
          </p:nvSpPr>
          <p:spPr bwMode="auto">
            <a:xfrm>
              <a:off x="732" y="316"/>
              <a:ext cx="161"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30"/>
            <p:cNvSpPr>
              <a:spLocks noChangeArrowheads="1"/>
            </p:cNvSpPr>
            <p:nvPr userDrawn="1"/>
          </p:nvSpPr>
          <p:spPr bwMode="auto">
            <a:xfrm>
              <a:off x="732" y="582"/>
              <a:ext cx="161"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31"/>
            <p:cNvSpPr>
              <a:spLocks noChangeArrowheads="1"/>
            </p:cNvSpPr>
            <p:nvPr userDrawn="1"/>
          </p:nvSpPr>
          <p:spPr bwMode="auto">
            <a:xfrm>
              <a:off x="796" y="52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32"/>
            <p:cNvSpPr>
              <a:spLocks noChangeArrowheads="1"/>
            </p:cNvSpPr>
            <p:nvPr userDrawn="1"/>
          </p:nvSpPr>
          <p:spPr bwMode="auto">
            <a:xfrm>
              <a:off x="796" y="64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 name="Picture 1">
            <a:extLst>
              <a:ext uri="{FF2B5EF4-FFF2-40B4-BE49-F238E27FC236}">
                <a16:creationId xmlns:a16="http://schemas.microsoft.com/office/drawing/2014/main" id="{7BF18791-9608-4E47-B037-C94737CED959}"/>
              </a:ext>
            </a:extLst>
          </p:cNvPr>
          <p:cNvPicPr>
            <a:picLocks noChangeAspect="1"/>
          </p:cNvPicPr>
          <p:nvPr userDrawn="1"/>
        </p:nvPicPr>
        <p:blipFill>
          <a:blip r:embed="rId19"/>
          <a:stretch>
            <a:fillRect/>
          </a:stretch>
        </p:blipFill>
        <p:spPr>
          <a:xfrm>
            <a:off x="6692450" y="277356"/>
            <a:ext cx="995363" cy="971550"/>
          </a:xfrm>
          <a:prstGeom prst="rect">
            <a:avLst/>
          </a:prstGeom>
        </p:spPr>
      </p:pic>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8/10/2022</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dirty="0"/>
          </a:p>
        </p:txBody>
      </p:sp>
      <p:sp>
        <p:nvSpPr>
          <p:cNvPr id="68" name="TextBox 67"/>
          <p:cNvSpPr txBox="1"/>
          <p:nvPr userDrawn="1"/>
        </p:nvSpPr>
        <p:spPr>
          <a:xfrm>
            <a:off x="2891211" y="447238"/>
            <a:ext cx="1767374" cy="646331"/>
          </a:xfrm>
          <a:prstGeom prst="rect">
            <a:avLst/>
          </a:prstGeom>
          <a:noFill/>
        </p:spPr>
        <p:txBody>
          <a:bodyPr wrap="square" rtlCol="0">
            <a:spAutoFit/>
          </a:bodyPr>
          <a:lstStyle/>
          <a:p>
            <a:pPr algn="ctr"/>
            <a:r>
              <a:rPr lang="en-US" sz="3600" b="1" baseline="0" dirty="0">
                <a:solidFill>
                  <a:schemeClr val="bg1"/>
                </a:solidFill>
                <a:latin typeface="Tahoma" panose="020B0604030504040204" pitchFamily="34" charset="0"/>
                <a:ea typeface="Tahoma" panose="020B0604030504040204" pitchFamily="34" charset="0"/>
                <a:cs typeface="Tahoma" panose="020B0604030504040204" pitchFamily="34" charset="0"/>
              </a:rPr>
              <a:t>TOÁN</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9" name="TextBox 68"/>
          <p:cNvSpPr txBox="1"/>
          <p:nvPr userDrawn="1"/>
        </p:nvSpPr>
        <p:spPr>
          <a:xfrm>
            <a:off x="4782552" y="390088"/>
            <a:ext cx="1404552" cy="646331"/>
          </a:xfrm>
          <a:prstGeom prst="rect">
            <a:avLst/>
          </a:prstGeom>
          <a:noFill/>
        </p:spPr>
        <p:txBody>
          <a:bodyPr wrap="none" rtlCol="0">
            <a:spAutoFit/>
          </a:bodyPr>
          <a:lstStyle/>
          <a:p>
            <a:pPr algn="ctr"/>
            <a:r>
              <a:rPr lang="en-US" sz="3600" b="1" baseline="0" dirty="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rPr>
              <a:t>THPT</a:t>
            </a:r>
            <a:endParaRPr lang="en-US" sz="3600" b="1" dirty="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0" name="Title 2">
            <a:extLst>
              <a:ext uri="{FF2B5EF4-FFF2-40B4-BE49-F238E27FC236}">
                <a16:creationId xmlns:a16="http://schemas.microsoft.com/office/drawing/2014/main" id="{84F4051B-2BBE-412A-BD7D-D20EFA046DC9}"/>
              </a:ext>
            </a:extLst>
          </p:cNvPr>
          <p:cNvSpPr txBox="1">
            <a:spLocks/>
          </p:cNvSpPr>
          <p:nvPr userDrawn="1"/>
        </p:nvSpPr>
        <p:spPr bwMode="black">
          <a:xfrm>
            <a:off x="8185347" y="339380"/>
            <a:ext cx="15871662" cy="976561"/>
          </a:xfrm>
          <a:prstGeom prst="rect">
            <a:avLst/>
          </a:prstGeom>
          <a:noFill/>
          <a:ln w="9525">
            <a:solidFill>
              <a:schemeClr val="accent6">
                <a:lumMod val="60000"/>
                <a:lumOff val="40000"/>
              </a:schemeClr>
            </a:solidFill>
            <a:miter lim="800000"/>
            <a:headEnd/>
            <a:tailEnd/>
          </a:ln>
          <a:effec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a:lstStyle>
          <a:p>
            <a:r>
              <a:rPr lang="en-US" sz="4800" b="1" kern="0" baseline="0" dirty="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rPr>
              <a:t>GIÁO ÁN ĐIỆN TỬ</a:t>
            </a:r>
            <a:endParaRPr lang="vi-VN" sz="4800" b="1" kern="0" dirty="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75" name="Picture 13"/>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12689" y="197058"/>
            <a:ext cx="169863"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82" r:id="rId13"/>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8/10/2022</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oleObject" Target="../embeddings/oleObject30.bin"/><Relationship Id="rId18" Type="http://schemas.openxmlformats.org/officeDocument/2006/relationships/image" Target="../media/image49.wmf"/><Relationship Id="rId3" Type="http://schemas.openxmlformats.org/officeDocument/2006/relationships/image" Target="../media/image41.wmf"/><Relationship Id="rId7" Type="http://schemas.openxmlformats.org/officeDocument/2006/relationships/image" Target="../media/image43.wmf"/><Relationship Id="rId12" Type="http://schemas.openxmlformats.org/officeDocument/2006/relationships/image" Target="../media/image46.wmf"/><Relationship Id="rId17" Type="http://schemas.openxmlformats.org/officeDocument/2006/relationships/oleObject" Target="../embeddings/oleObject32.bin"/><Relationship Id="rId2" Type="http://schemas.openxmlformats.org/officeDocument/2006/relationships/oleObject" Target="../embeddings/oleObject25.bin"/><Relationship Id="rId16" Type="http://schemas.openxmlformats.org/officeDocument/2006/relationships/image" Target="../media/image48.wmf"/><Relationship Id="rId1" Type="http://schemas.openxmlformats.org/officeDocument/2006/relationships/slideLayout" Target="../slideLayouts/slideLayout2.xml"/><Relationship Id="rId6" Type="http://schemas.openxmlformats.org/officeDocument/2006/relationships/oleObject" Target="../embeddings/oleObject27.bin"/><Relationship Id="rId11" Type="http://schemas.openxmlformats.org/officeDocument/2006/relationships/oleObject" Target="../embeddings/oleObject29.bin"/><Relationship Id="rId5" Type="http://schemas.openxmlformats.org/officeDocument/2006/relationships/image" Target="../media/image42.wmf"/><Relationship Id="rId15" Type="http://schemas.openxmlformats.org/officeDocument/2006/relationships/oleObject" Target="../embeddings/oleObject31.bin"/><Relationship Id="rId10" Type="http://schemas.openxmlformats.org/officeDocument/2006/relationships/image" Target="../media/image45.wmf"/><Relationship Id="rId4" Type="http://schemas.openxmlformats.org/officeDocument/2006/relationships/oleObject" Target="../embeddings/oleObject26.bin"/><Relationship Id="rId9" Type="http://schemas.openxmlformats.org/officeDocument/2006/relationships/oleObject" Target="../embeddings/oleObject28.bin"/><Relationship Id="rId14" Type="http://schemas.openxmlformats.org/officeDocument/2006/relationships/image" Target="../media/image47.wmf"/></Relationships>
</file>

<file path=ppt/slides/_rels/slide2.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oleObject" Target="../embeddings/oleObject6.bin"/><Relationship Id="rId18" Type="http://schemas.openxmlformats.org/officeDocument/2006/relationships/image" Target="../media/image16.emf"/><Relationship Id="rId26" Type="http://schemas.openxmlformats.org/officeDocument/2006/relationships/image" Target="../media/image20.emf"/><Relationship Id="rId3" Type="http://schemas.openxmlformats.org/officeDocument/2006/relationships/oleObject" Target="../embeddings/oleObject1.bin"/><Relationship Id="rId21" Type="http://schemas.openxmlformats.org/officeDocument/2006/relationships/oleObject" Target="../embeddings/oleObject10.bin"/><Relationship Id="rId7" Type="http://schemas.openxmlformats.org/officeDocument/2006/relationships/oleObject" Target="../embeddings/oleObject3.bin"/><Relationship Id="rId12" Type="http://schemas.openxmlformats.org/officeDocument/2006/relationships/image" Target="../media/image13.wmf"/><Relationship Id="rId17" Type="http://schemas.openxmlformats.org/officeDocument/2006/relationships/oleObject" Target="../embeddings/oleObject8.bin"/><Relationship Id="rId25" Type="http://schemas.openxmlformats.org/officeDocument/2006/relationships/oleObject" Target="../embeddings/oleObject12.bin"/><Relationship Id="rId2" Type="http://schemas.openxmlformats.org/officeDocument/2006/relationships/image" Target="../media/image8.png"/><Relationship Id="rId16" Type="http://schemas.openxmlformats.org/officeDocument/2006/relationships/image" Target="../media/image15.wmf"/><Relationship Id="rId20" Type="http://schemas.openxmlformats.org/officeDocument/2006/relationships/image" Target="../media/image17.wmf"/><Relationship Id="rId1" Type="http://schemas.openxmlformats.org/officeDocument/2006/relationships/slideLayout" Target="../slideLayouts/slideLayout12.xml"/><Relationship Id="rId6" Type="http://schemas.openxmlformats.org/officeDocument/2006/relationships/image" Target="../media/image10.wmf"/><Relationship Id="rId11" Type="http://schemas.openxmlformats.org/officeDocument/2006/relationships/oleObject" Target="../embeddings/oleObject5.bin"/><Relationship Id="rId24" Type="http://schemas.openxmlformats.org/officeDocument/2006/relationships/image" Target="../media/image19.wmf"/><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10" Type="http://schemas.openxmlformats.org/officeDocument/2006/relationships/image" Target="../media/image12.wmf"/><Relationship Id="rId19" Type="http://schemas.openxmlformats.org/officeDocument/2006/relationships/oleObject" Target="../embeddings/oleObject9.bin"/><Relationship Id="rId4" Type="http://schemas.openxmlformats.org/officeDocument/2006/relationships/image" Target="../media/image9.wmf"/><Relationship Id="rId9" Type="http://schemas.openxmlformats.org/officeDocument/2006/relationships/oleObject" Target="../embeddings/oleObject4.bin"/><Relationship Id="rId14" Type="http://schemas.openxmlformats.org/officeDocument/2006/relationships/image" Target="../media/image14.wmf"/><Relationship Id="rId22" Type="http://schemas.openxmlformats.org/officeDocument/2006/relationships/image" Target="../media/image18.wmf"/></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2.wmf"/><Relationship Id="rId11" Type="http://schemas.openxmlformats.org/officeDocument/2006/relationships/image" Target="../media/image26.png"/><Relationship Id="rId5" Type="http://schemas.openxmlformats.org/officeDocument/2006/relationships/oleObject" Target="../embeddings/oleObject14.bin"/><Relationship Id="rId10" Type="http://schemas.openxmlformats.org/officeDocument/2006/relationships/image" Target="../media/image25.png"/><Relationship Id="rId4" Type="http://schemas.openxmlformats.org/officeDocument/2006/relationships/image" Target="../media/image21.wmf"/><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8.wmf"/><Relationship Id="rId11" Type="http://schemas.openxmlformats.org/officeDocument/2006/relationships/image" Target="../media/image32.png"/><Relationship Id="rId5" Type="http://schemas.openxmlformats.org/officeDocument/2006/relationships/oleObject" Target="../embeddings/oleObject17.bin"/><Relationship Id="rId10" Type="http://schemas.openxmlformats.org/officeDocument/2006/relationships/image" Target="../media/image31.png"/><Relationship Id="rId4" Type="http://schemas.openxmlformats.org/officeDocument/2006/relationships/image" Target="../media/image27.wmf"/><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37.wmf"/><Relationship Id="rId2" Type="http://schemas.openxmlformats.org/officeDocument/2006/relationships/hyperlink" Target="https://hongngochospital.vn/" TargetMode="External"/><Relationship Id="rId1" Type="http://schemas.openxmlformats.org/officeDocument/2006/relationships/slideLayout" Target="../slideLayouts/slideLayout12.xml"/><Relationship Id="rId6" Type="http://schemas.openxmlformats.org/officeDocument/2006/relationships/image" Target="../media/image34.wmf"/><Relationship Id="rId11" Type="http://schemas.openxmlformats.org/officeDocument/2006/relationships/oleObject" Target="../embeddings/oleObject23.bin"/><Relationship Id="rId5" Type="http://schemas.openxmlformats.org/officeDocument/2006/relationships/oleObject" Target="../embeddings/oleObject20.bin"/><Relationship Id="rId10" Type="http://schemas.openxmlformats.org/officeDocument/2006/relationships/image" Target="../media/image36.wmf"/><Relationship Id="rId4" Type="http://schemas.openxmlformats.org/officeDocument/2006/relationships/image" Target="../media/image33.wmf"/><Relationship Id="rId9" Type="http://schemas.openxmlformats.org/officeDocument/2006/relationships/oleObject" Target="../embeddings/oleObject22.bin"/></Relationships>
</file>

<file path=ppt/slides/_rels/slide7.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24.bin"/><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p:cNvGrpSpPr/>
          <p:nvPr/>
        </p:nvGrpSpPr>
        <p:grpSpPr>
          <a:xfrm>
            <a:off x="1573575" y="1828800"/>
            <a:ext cx="21564599" cy="11635957"/>
            <a:chOff x="-3538955" y="3486542"/>
            <a:chExt cx="21564599" cy="11635957"/>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72" name="Rounded Rectangle 71"/>
            <p:cNvSpPr/>
            <p:nvPr/>
          </p:nvSpPr>
          <p:spPr>
            <a:xfrm>
              <a:off x="-3538955" y="3592713"/>
              <a:ext cx="21564599" cy="11529786"/>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solidFill>
                  <a:schemeClr val="accent2">
                    <a:lumMod val="75000"/>
                  </a:schemeClr>
                </a:solidFill>
                <a:latin typeface="Tahoma" pitchFamily="34" charset="0"/>
                <a:ea typeface="Tahoma" pitchFamily="34" charset="0"/>
                <a:cs typeface="Tahoma" pitchFamily="34" charset="0"/>
              </a:endParaRPr>
            </a:p>
          </p:txBody>
        </p:sp>
      </p:grpSp>
      <p:sp>
        <p:nvSpPr>
          <p:cNvPr id="99" name="TextBox 98"/>
          <p:cNvSpPr txBox="1"/>
          <p:nvPr/>
        </p:nvSpPr>
        <p:spPr>
          <a:xfrm>
            <a:off x="1687709" y="2058881"/>
            <a:ext cx="3467556" cy="830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10" tIns="45705" rIns="91410" bIns="45705" rtlCol="0">
            <a:spAutoFit/>
          </a:bodyPr>
          <a:lstStyle/>
          <a:p>
            <a:pPr algn="ctr"/>
            <a:r>
              <a:rPr lang="en-US" sz="4800" b="1" dirty="0">
                <a:solidFill>
                  <a:srgbClr val="135F82"/>
                </a:solidFill>
                <a:latin typeface="Tahoma" panose="020B0604030504040204" pitchFamily="34" charset="0"/>
                <a:ea typeface="Tahoma" panose="020B0604030504040204" pitchFamily="34" charset="0"/>
                <a:cs typeface="Tahoma" panose="020B0604030504040204" pitchFamily="34" charset="0"/>
              </a:rPr>
              <a:t>TOÁN HỌC</a:t>
            </a:r>
          </a:p>
        </p:txBody>
      </p:sp>
      <p:grpSp>
        <p:nvGrpSpPr>
          <p:cNvPr id="56" name="Group 60"/>
          <p:cNvGrpSpPr/>
          <p:nvPr/>
        </p:nvGrpSpPr>
        <p:grpSpPr>
          <a:xfrm>
            <a:off x="1398410" y="6096863"/>
            <a:ext cx="14173199" cy="907185"/>
            <a:chOff x="7459670" y="7086600"/>
            <a:chExt cx="14174841" cy="907290"/>
          </a:xfrm>
        </p:grpSpPr>
        <p:sp>
          <p:nvSpPr>
            <p:cNvPr id="57" name="Rectangle 56"/>
            <p:cNvSpPr/>
            <p:nvPr/>
          </p:nvSpPr>
          <p:spPr>
            <a:xfrm>
              <a:off x="9092456" y="7178187"/>
              <a:ext cx="12542055" cy="815703"/>
            </a:xfrm>
            <a:prstGeom prst="rect">
              <a:avLst/>
            </a:prstGeom>
          </p:spPr>
          <p:txBody>
            <a:bodyPr wrap="square">
              <a:spAutoFit/>
            </a:bodyPr>
            <a:lstStyle/>
            <a:p>
              <a:pPr>
                <a:lnSpc>
                  <a:spcPct val="100000"/>
                </a:lnSpc>
                <a:spcBef>
                  <a:spcPct val="0"/>
                </a:spcBef>
                <a:buFontTx/>
                <a:buNone/>
                <a:defRPr/>
              </a:pPr>
              <a:r>
                <a:rPr lang="en-US" sz="47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BẤT PHƯƠNG TRÌNH BẬC NHẤT HAI ẨN</a:t>
              </a: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7688759"/>
                  <a:ext cx="507514"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grpSp>
      </p:grpSp>
      <p:grpSp>
        <p:nvGrpSpPr>
          <p:cNvPr id="63" name="Group 67"/>
          <p:cNvGrpSpPr/>
          <p:nvPr/>
        </p:nvGrpSpPr>
        <p:grpSpPr>
          <a:xfrm>
            <a:off x="1447800" y="7870295"/>
            <a:ext cx="16535401" cy="929775"/>
            <a:chOff x="7459670" y="8524495"/>
            <a:chExt cx="16537310" cy="929882"/>
          </a:xfrm>
        </p:grpSpPr>
        <p:sp>
          <p:nvSpPr>
            <p:cNvPr id="75" name="Rectangle 74"/>
            <p:cNvSpPr/>
            <p:nvPr/>
          </p:nvSpPr>
          <p:spPr>
            <a:xfrm>
              <a:off x="9092456" y="8638675"/>
              <a:ext cx="14904524" cy="815702"/>
            </a:xfrm>
            <a:prstGeom prst="rect">
              <a:avLst/>
            </a:prstGeom>
          </p:spPr>
          <p:txBody>
            <a:bodyPr wrap="square">
              <a:spAutoFit/>
            </a:bodyPr>
            <a:lstStyle/>
            <a:p>
              <a:pPr>
                <a:spcBef>
                  <a:spcPct val="0"/>
                </a:spcBef>
                <a:defRPr/>
              </a:pPr>
              <a:r>
                <a:rPr lang="en-US" sz="4700" b="1" spc="-15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HỆ </a:t>
              </a:r>
              <a:r>
                <a:rPr lang="en-US" sz="47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BẤT PHƯƠNG TRÌNH BẬC NHẤT HAI ẨN</a:t>
              </a:r>
            </a:p>
          </p:txBody>
        </p:sp>
        <p:grpSp>
          <p:nvGrpSpPr>
            <p:cNvPr id="76" name="Group 32"/>
            <p:cNvGrpSpPr/>
            <p:nvPr/>
          </p:nvGrpSpPr>
          <p:grpSpPr>
            <a:xfrm>
              <a:off x="7459670" y="8524495"/>
              <a:ext cx="1392615" cy="872846"/>
              <a:chOff x="7459669" y="7543800"/>
              <a:chExt cx="1381118" cy="872846"/>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7685126"/>
                <a:ext cx="1371600" cy="731520"/>
                <a:chOff x="7469187" y="7685126"/>
                <a:chExt cx="1371600" cy="731520"/>
              </a:xfrm>
            </p:grpSpPr>
            <p:sp>
              <p:nvSpPr>
                <p:cNvPr id="79" name="Round Same Side Corner Rectangle 78"/>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7688759"/>
                  <a:ext cx="507514" cy="707967"/>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grpSp>
      </p:grpSp>
      <p:sp>
        <p:nvSpPr>
          <p:cNvPr id="97" name="Google Shape;123;p14">
            <a:extLst>
              <a:ext uri="{FF2B5EF4-FFF2-40B4-BE49-F238E27FC236}">
                <a16:creationId xmlns:a16="http://schemas.microsoft.com/office/drawing/2014/main" id="{6F2C5CD0-4105-41B5-AFEE-D88C0083FA70}"/>
              </a:ext>
            </a:extLst>
          </p:cNvPr>
          <p:cNvSpPr txBox="1"/>
          <p:nvPr/>
        </p:nvSpPr>
        <p:spPr>
          <a:xfrm>
            <a:off x="2363882" y="2843759"/>
            <a:ext cx="1840975" cy="1323399"/>
          </a:xfrm>
          <a:prstGeom prst="rect">
            <a:avLst/>
          </a:prstGeom>
          <a:solidFill>
            <a:schemeClr val="accent6">
              <a:lumMod val="75000"/>
            </a:schemeClr>
          </a:solid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b="1" dirty="0">
                <a:solidFill>
                  <a:schemeClr val="bg1"/>
                </a:solidFill>
                <a:latin typeface="Yu Gothic UI Semilight" panose="020B0400000000000000" pitchFamily="34" charset="-128"/>
                <a:ea typeface="Yu Gothic UI Semilight" panose="020B0400000000000000" pitchFamily="34" charset="-128"/>
              </a:rPr>
              <a:t>➉</a:t>
            </a:r>
            <a:endParaRPr sz="8000" b="1" dirty="0">
              <a:solidFill>
                <a:schemeClr val="bg1"/>
              </a:solidFill>
            </a:endParaRPr>
          </a:p>
        </p:txBody>
      </p:sp>
      <p:grpSp>
        <p:nvGrpSpPr>
          <p:cNvPr id="103" name="Group 102">
            <a:extLst>
              <a:ext uri="{FF2B5EF4-FFF2-40B4-BE49-F238E27FC236}">
                <a16:creationId xmlns:a16="http://schemas.microsoft.com/office/drawing/2014/main" id="{FC23DE1C-E8E6-4B22-ABFD-8475D2948CC7}"/>
              </a:ext>
            </a:extLst>
          </p:cNvPr>
          <p:cNvGrpSpPr/>
          <p:nvPr/>
        </p:nvGrpSpPr>
        <p:grpSpPr>
          <a:xfrm>
            <a:off x="5176272" y="2338033"/>
            <a:ext cx="17652863" cy="2746662"/>
            <a:chOff x="394026" y="139419"/>
            <a:chExt cx="11228423" cy="1866040"/>
          </a:xfrm>
        </p:grpSpPr>
        <p:grpSp>
          <p:nvGrpSpPr>
            <p:cNvPr id="105" name="Group 104">
              <a:extLst>
                <a:ext uri="{FF2B5EF4-FFF2-40B4-BE49-F238E27FC236}">
                  <a16:creationId xmlns:a16="http://schemas.microsoft.com/office/drawing/2014/main" id="{7E2210BF-806D-47DD-8F8D-CCA2DB18527D}"/>
                </a:ext>
              </a:extLst>
            </p:cNvPr>
            <p:cNvGrpSpPr/>
            <p:nvPr/>
          </p:nvGrpSpPr>
          <p:grpSpPr>
            <a:xfrm>
              <a:off x="394026" y="139419"/>
              <a:ext cx="11228423" cy="1866040"/>
              <a:chOff x="814648" y="4231655"/>
              <a:chExt cx="11228423" cy="1866040"/>
            </a:xfrm>
          </p:grpSpPr>
          <p:sp>
            <p:nvSpPr>
              <p:cNvPr id="107" name="Rectangle 106">
                <a:extLst>
                  <a:ext uri="{FF2B5EF4-FFF2-40B4-BE49-F238E27FC236}">
                    <a16:creationId xmlns:a16="http://schemas.microsoft.com/office/drawing/2014/main" id="{5B07DBC7-B832-46CC-9B37-FF5DE842FCE6}"/>
                  </a:ext>
                </a:extLst>
              </p:cNvPr>
              <p:cNvSpPr/>
              <p:nvPr/>
            </p:nvSpPr>
            <p:spPr>
              <a:xfrm>
                <a:off x="870246" y="4231803"/>
                <a:ext cx="11172825" cy="653260"/>
              </a:xfrm>
              <a:prstGeom prst="rect">
                <a:avLst/>
              </a:prstGeom>
              <a:pattFill prst="openDmnd">
                <a:fgClr>
                  <a:srgbClr val="F1FEE8"/>
                </a:fgClr>
                <a:bgClr>
                  <a:schemeClr val="accent6">
                    <a:lumMod val="20000"/>
                    <a:lumOff val="80000"/>
                  </a:schemeClr>
                </a:bgClr>
              </a:patt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CE15F47A-58E4-4238-B59E-259793E4C47E}"/>
                  </a:ext>
                </a:extLst>
              </p:cNvPr>
              <p:cNvGrpSpPr/>
              <p:nvPr/>
            </p:nvGrpSpPr>
            <p:grpSpPr>
              <a:xfrm>
                <a:off x="814648" y="4231655"/>
                <a:ext cx="2576252" cy="1866040"/>
                <a:chOff x="295100" y="4145454"/>
                <a:chExt cx="2768316" cy="1866040"/>
              </a:xfrm>
            </p:grpSpPr>
            <p:grpSp>
              <p:nvGrpSpPr>
                <p:cNvPr id="116" name="Group 115">
                  <a:extLst>
                    <a:ext uri="{FF2B5EF4-FFF2-40B4-BE49-F238E27FC236}">
                      <a16:creationId xmlns:a16="http://schemas.microsoft.com/office/drawing/2014/main" id="{64640920-8313-4669-A878-379DC6A75A14}"/>
                    </a:ext>
                  </a:extLst>
                </p:cNvPr>
                <p:cNvGrpSpPr/>
                <p:nvPr/>
              </p:nvGrpSpPr>
              <p:grpSpPr>
                <a:xfrm>
                  <a:off x="295100" y="4145454"/>
                  <a:ext cx="2768316" cy="1866040"/>
                  <a:chOff x="295100" y="4145454"/>
                  <a:chExt cx="2768316" cy="1866040"/>
                </a:xfrm>
              </p:grpSpPr>
              <p:sp>
                <p:nvSpPr>
                  <p:cNvPr id="118" name="Freeform: Shape 117">
                    <a:extLst>
                      <a:ext uri="{FF2B5EF4-FFF2-40B4-BE49-F238E27FC236}">
                        <a16:creationId xmlns:a16="http://schemas.microsoft.com/office/drawing/2014/main" id="{6A654E73-6239-468E-8089-307B3F2D407A}"/>
                      </a:ext>
                    </a:extLst>
                  </p:cNvPr>
                  <p:cNvSpPr/>
                  <p:nvPr/>
                </p:nvSpPr>
                <p:spPr>
                  <a:xfrm rot="5400000">
                    <a:off x="746239" y="3694317"/>
                    <a:ext cx="1866039" cy="2768315"/>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9" name="Freeform: Shape 118">
                    <a:extLst>
                      <a:ext uri="{FF2B5EF4-FFF2-40B4-BE49-F238E27FC236}">
                        <a16:creationId xmlns:a16="http://schemas.microsoft.com/office/drawing/2014/main" id="{DB85BBD7-FBC9-429E-9CA9-AD7608A793D7}"/>
                      </a:ext>
                    </a:extLst>
                  </p:cNvPr>
                  <p:cNvSpPr/>
                  <p:nvPr/>
                </p:nvSpPr>
                <p:spPr>
                  <a:xfrm rot="5400000">
                    <a:off x="238468" y="4211612"/>
                    <a:ext cx="1866037" cy="1733724"/>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0" name="Freeform: Shape 119">
                    <a:extLst>
                      <a:ext uri="{FF2B5EF4-FFF2-40B4-BE49-F238E27FC236}">
                        <a16:creationId xmlns:a16="http://schemas.microsoft.com/office/drawing/2014/main" id="{F0A31368-5C47-4C6D-B5EE-598C4C4C4AC1}"/>
                      </a:ext>
                    </a:extLst>
                  </p:cNvPr>
                  <p:cNvSpPr/>
                  <p:nvPr/>
                </p:nvSpPr>
                <p:spPr>
                  <a:xfrm rot="5400000">
                    <a:off x="5106" y="4435448"/>
                    <a:ext cx="1866038" cy="1286049"/>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7" name="Picture 116">
                  <a:extLst>
                    <a:ext uri="{FF2B5EF4-FFF2-40B4-BE49-F238E27FC236}">
                      <a16:creationId xmlns:a16="http://schemas.microsoft.com/office/drawing/2014/main" id="{9ED3B5BF-C3BE-4BDD-9382-1805FB1F4287}"/>
                    </a:ext>
                  </a:extLst>
                </p:cNvPr>
                <p:cNvPicPr>
                  <a:picLocks noChangeAspect="1"/>
                </p:cNvPicPr>
                <p:nvPr/>
              </p:nvPicPr>
              <p:blipFill>
                <a:blip r:embed="rId3"/>
                <a:stretch>
                  <a:fillRect/>
                </a:stretch>
              </p:blipFill>
              <p:spPr>
                <a:xfrm>
                  <a:off x="354843" y="4191912"/>
                  <a:ext cx="374013" cy="492528"/>
                </a:xfrm>
                <a:prstGeom prst="rect">
                  <a:avLst/>
                </a:prstGeom>
              </p:spPr>
            </p:pic>
          </p:grpSp>
          <p:grpSp>
            <p:nvGrpSpPr>
              <p:cNvPr id="109" name="Group 108">
                <a:extLst>
                  <a:ext uri="{FF2B5EF4-FFF2-40B4-BE49-F238E27FC236}">
                    <a16:creationId xmlns:a16="http://schemas.microsoft.com/office/drawing/2014/main" id="{7D03E0F1-35C6-4608-AD0C-020FD28E3E4F}"/>
                  </a:ext>
                </a:extLst>
              </p:cNvPr>
              <p:cNvGrpSpPr/>
              <p:nvPr/>
            </p:nvGrpSpPr>
            <p:grpSpPr>
              <a:xfrm>
                <a:off x="2334002" y="4821034"/>
                <a:ext cx="9420291" cy="1034101"/>
                <a:chOff x="3169525" y="4788029"/>
                <a:chExt cx="9420291" cy="1034101"/>
              </a:xfrm>
            </p:grpSpPr>
            <p:sp>
              <p:nvSpPr>
                <p:cNvPr id="112" name="Arrow: Pentagon 111">
                  <a:extLst>
                    <a:ext uri="{FF2B5EF4-FFF2-40B4-BE49-F238E27FC236}">
                      <a16:creationId xmlns:a16="http://schemas.microsoft.com/office/drawing/2014/main" id="{1EAE05B5-4025-4CEE-9AC7-1AB6177A996B}"/>
                    </a:ext>
                  </a:extLst>
                </p:cNvPr>
                <p:cNvSpPr/>
                <p:nvPr/>
              </p:nvSpPr>
              <p:spPr>
                <a:xfrm>
                  <a:off x="3169525" y="4788029"/>
                  <a:ext cx="6889769" cy="707886"/>
                </a:xfrm>
                <a:prstGeom prst="homePlate">
                  <a:avLst>
                    <a:gd name="adj" fmla="val 32355"/>
                  </a:avLst>
                </a:prstGeom>
                <a:solidFill>
                  <a:srgbClr val="F1FEE8">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41BC9EEA-67FE-4025-88C5-13279157F75A}"/>
                    </a:ext>
                  </a:extLst>
                </p:cNvPr>
                <p:cNvSpPr txBox="1"/>
                <p:nvPr/>
              </p:nvSpPr>
              <p:spPr>
                <a:xfrm>
                  <a:off x="4978543" y="5289026"/>
                  <a:ext cx="7611273" cy="533104"/>
                </a:xfrm>
                <a:prstGeom prst="rect">
                  <a:avLst/>
                </a:prstGeom>
                <a:noFill/>
              </p:spPr>
              <p:txBody>
                <a:bodyPr wrap="square" rtlCol="0">
                  <a:spAutoFit/>
                </a:bodyPr>
                <a:lstStyle/>
                <a:p>
                  <a:r>
                    <a:rPr lang="en-US" sz="4800" b="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BÀI TẬP CUỐI CHƯƠNG II</a:t>
                  </a:r>
                </a:p>
              </p:txBody>
            </p:sp>
          </p:grpSp>
        </p:grpSp>
        <p:pic>
          <p:nvPicPr>
            <p:cNvPr id="106" name="Picture 105">
              <a:extLst>
                <a:ext uri="{FF2B5EF4-FFF2-40B4-BE49-F238E27FC236}">
                  <a16:creationId xmlns:a16="http://schemas.microsoft.com/office/drawing/2014/main" id="{707D7BD0-AB45-4AE3-B10E-5F71423C66AE}"/>
                </a:ext>
              </a:extLst>
            </p:cNvPr>
            <p:cNvPicPr>
              <a:picLocks noChangeAspect="1"/>
            </p:cNvPicPr>
            <p:nvPr/>
          </p:nvPicPr>
          <p:blipFill>
            <a:blip r:embed="rId4"/>
            <a:stretch>
              <a:fillRect/>
            </a:stretch>
          </p:blipFill>
          <p:spPr>
            <a:xfrm>
              <a:off x="11004501" y="196907"/>
              <a:ext cx="545403" cy="481498"/>
            </a:xfrm>
            <a:prstGeom prst="rect">
              <a:avLst/>
            </a:prstGeom>
          </p:spPr>
        </p:pic>
      </p:grpSp>
      <p:sp>
        <p:nvSpPr>
          <p:cNvPr id="121" name="TextBox 120">
            <a:extLst>
              <a:ext uri="{FF2B5EF4-FFF2-40B4-BE49-F238E27FC236}">
                <a16:creationId xmlns:a16="http://schemas.microsoft.com/office/drawing/2014/main" id="{5DA27644-2C46-47CA-A457-16B35E614217}"/>
              </a:ext>
            </a:extLst>
          </p:cNvPr>
          <p:cNvSpPr txBox="1"/>
          <p:nvPr/>
        </p:nvSpPr>
        <p:spPr>
          <a:xfrm>
            <a:off x="5792582" y="2390259"/>
            <a:ext cx="17511891" cy="1446550"/>
          </a:xfrm>
          <a:prstGeom prst="rect">
            <a:avLst/>
          </a:prstGeom>
          <a:noFill/>
        </p:spPr>
        <p:txBody>
          <a:bodyPr wrap="square" rtlCol="0">
            <a:spAutoFit/>
          </a:bodyPr>
          <a:lstStyle/>
          <a:p>
            <a:pPr algn="ctr"/>
            <a:r>
              <a:rPr lang="vi-VN" sz="4400" b="1" dirty="0">
                <a:solidFill>
                  <a:schemeClr val="accent2">
                    <a:lumMod val="75000"/>
                  </a:schemeClr>
                </a:solidFill>
                <a:latin typeface="Times New Roman (Headings)"/>
              </a:rPr>
              <a:t>CHƯƠNG I</a:t>
            </a:r>
            <a:r>
              <a:rPr lang="en-US" sz="4400" b="1" dirty="0">
                <a:solidFill>
                  <a:schemeClr val="accent2">
                    <a:lumMod val="75000"/>
                  </a:schemeClr>
                </a:solidFill>
                <a:latin typeface="Times New Roman (Headings)"/>
              </a:rPr>
              <a:t>I</a:t>
            </a:r>
            <a:r>
              <a:rPr lang="vi-VN" sz="4400" b="1" dirty="0">
                <a:solidFill>
                  <a:schemeClr val="accent2">
                    <a:lumMod val="75000"/>
                  </a:schemeClr>
                </a:solidFill>
                <a:latin typeface="Times New Roman (Headings)"/>
              </a:rPr>
              <a:t>. </a:t>
            </a:r>
            <a:r>
              <a:rPr lang="en-US" sz="4400" b="1" dirty="0">
                <a:solidFill>
                  <a:schemeClr val="accent2">
                    <a:lumMod val="75000"/>
                  </a:schemeClr>
                </a:solidFill>
                <a:latin typeface="Times New Roman (Headings)"/>
              </a:rPr>
              <a:t>BẤT PHƯƠNG TRÌNH VÀ </a:t>
            </a:r>
          </a:p>
          <a:p>
            <a:pPr algn="ctr"/>
            <a:r>
              <a:rPr lang="en-US" sz="4400" b="1" dirty="0">
                <a:solidFill>
                  <a:schemeClr val="accent2">
                    <a:lumMod val="75000"/>
                  </a:schemeClr>
                </a:solidFill>
                <a:latin typeface="Times New Roman (Headings)"/>
              </a:rPr>
              <a:t>HỆ BẤT PHƯƠNG TRÌNH BẬC NHẤT HAI ẨN</a:t>
            </a:r>
            <a:endParaRPr lang="vi-VN" sz="4400" b="1" dirty="0">
              <a:solidFill>
                <a:schemeClr val="accent2">
                  <a:lumMod val="75000"/>
                </a:schemeClr>
              </a:solidFill>
              <a:latin typeface="Times New Roman (Headings)"/>
              <a:cs typeface="Times New Roman" panose="02020603050405020304" pitchFamily="18" charset="0"/>
            </a:endParaRPr>
          </a:p>
        </p:txBody>
      </p:sp>
    </p:spTree>
    <p:extLst>
      <p:ext uri="{BB962C8B-B14F-4D97-AF65-F5344CB8AC3E}">
        <p14:creationId xmlns:p14="http://schemas.microsoft.com/office/powerpoint/2010/main" val="22184254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left)">
                                      <p:cBhvr>
                                        <p:cTn id="1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p:cNvGrpSpPr/>
          <p:nvPr/>
        </p:nvGrpSpPr>
        <p:grpSpPr>
          <a:xfrm>
            <a:off x="360611" y="1981200"/>
            <a:ext cx="23566189" cy="11430000"/>
            <a:chOff x="1268078" y="3405486"/>
            <a:chExt cx="22526629" cy="7664660"/>
          </a:xfrm>
        </p:grpSpPr>
        <p:sp>
          <p:nvSpPr>
            <p:cNvPr id="56" name="Rounded Rectangle 55"/>
            <p:cNvSpPr/>
            <p:nvPr/>
          </p:nvSpPr>
          <p:spPr>
            <a:xfrm>
              <a:off x="1532360" y="3579402"/>
              <a:ext cx="22262347" cy="7490744"/>
            </a:xfrm>
            <a:prstGeom prst="roundRect">
              <a:avLst>
                <a:gd name="adj" fmla="val 5347"/>
              </a:avLst>
            </a:prstGeom>
            <a:solidFill>
              <a:schemeClr val="accent5">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Group 67"/>
            <p:cNvGrpSpPr/>
            <p:nvPr/>
          </p:nvGrpSpPr>
          <p:grpSpPr>
            <a:xfrm>
              <a:off x="1268078" y="3405486"/>
              <a:ext cx="3343538" cy="940513"/>
              <a:chOff x="1311958" y="3405486"/>
              <a:chExt cx="3343538" cy="940513"/>
            </a:xfrm>
          </p:grpSpPr>
          <p:sp>
            <p:nvSpPr>
              <p:cNvPr id="58"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59" name="TextBox 58"/>
              <p:cNvSpPr txBox="1"/>
              <p:nvPr/>
            </p:nvSpPr>
            <p:spPr>
              <a:xfrm>
                <a:off x="2499139" y="3645493"/>
                <a:ext cx="1273640" cy="566837"/>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Giải</a:t>
                </a:r>
                <a:endParaRPr lang="en-US" sz="4600" b="1" dirty="0">
                  <a:solidFill>
                    <a:schemeClr val="bg1"/>
                  </a:solidFill>
                  <a:latin typeface="Tahoma" pitchFamily="34" charset="0"/>
                  <a:ea typeface="Tahoma" pitchFamily="34" charset="0"/>
                  <a:cs typeface="Tahoma" pitchFamily="34" charset="0"/>
                </a:endParaRPr>
              </a:p>
            </p:txBody>
          </p:sp>
          <p:grpSp>
            <p:nvGrpSpPr>
              <p:cNvPr id="60" name="Group 70"/>
              <p:cNvGrpSpPr/>
              <p:nvPr/>
            </p:nvGrpSpPr>
            <p:grpSpPr>
              <a:xfrm>
                <a:off x="1311958" y="3405486"/>
                <a:ext cx="950173" cy="940513"/>
                <a:chOff x="1311958" y="3405486"/>
                <a:chExt cx="950173" cy="940513"/>
              </a:xfrm>
            </p:grpSpPr>
            <p:sp>
              <p:nvSpPr>
                <p:cNvPr id="61" name="Rectangle 60"/>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2" name="TextBox 1">
            <a:extLst>
              <a:ext uri="{FF2B5EF4-FFF2-40B4-BE49-F238E27FC236}">
                <a16:creationId xmlns:a16="http://schemas.microsoft.com/office/drawing/2014/main" id="{C22FB80C-3F3F-2735-79EF-3D835792E42E}"/>
              </a:ext>
            </a:extLst>
          </p:cNvPr>
          <p:cNvSpPr txBox="1"/>
          <p:nvPr/>
        </p:nvSpPr>
        <p:spPr>
          <a:xfrm>
            <a:off x="1139109" y="3431718"/>
            <a:ext cx="22498419" cy="769441"/>
          </a:xfrm>
          <a:prstGeom prst="rect">
            <a:avLst/>
          </a:prstGeom>
          <a:noFill/>
        </p:spPr>
        <p:txBody>
          <a:bodyPr wrap="square" rtlCol="0">
            <a:spAutoFit/>
          </a:bodyPr>
          <a:lstStyle/>
          <a:p>
            <a:r>
              <a:rPr lang="en-US" sz="4400" dirty="0" err="1">
                <a:latin typeface="Times New Roman" panose="02020603050405020304" pitchFamily="18" charset="0"/>
                <a:cs typeface="Times New Roman" panose="02020603050405020304" pitchFamily="18" charset="0"/>
              </a:rPr>
              <a:t>Gọi</a:t>
            </a:r>
            <a:r>
              <a:rPr lang="en-US" sz="4400" dirty="0">
                <a:latin typeface="Times New Roman" panose="02020603050405020304" pitchFamily="18" charset="0"/>
                <a:cs typeface="Times New Roman" panose="02020603050405020304" pitchFamily="18" charset="0"/>
              </a:rPr>
              <a:t> </a:t>
            </a:r>
            <a:r>
              <a:rPr lang="en-US" sz="4400" i="1" dirty="0">
                <a:latin typeface="Times New Roman" panose="02020603050405020304" pitchFamily="18" charset="0"/>
                <a:cs typeface="Times New Roman" panose="02020603050405020304" pitchFamily="18" charset="0"/>
              </a:rPr>
              <a:t>x</a:t>
            </a:r>
            <a:r>
              <a:rPr lang="en-US" sz="4400" dirty="0">
                <a:latin typeface="Times New Roman" panose="02020603050405020304" pitchFamily="18" charset="0"/>
                <a:cs typeface="Times New Roman" panose="02020603050405020304" pitchFamily="18" charset="0"/>
              </a:rPr>
              <a:t>, </a:t>
            </a:r>
            <a:r>
              <a:rPr lang="en-US" sz="4400" i="1" dirty="0">
                <a:latin typeface="Times New Roman" panose="02020603050405020304" pitchFamily="18" charset="0"/>
                <a:cs typeface="Times New Roman" panose="02020603050405020304" pitchFamily="18" charset="0"/>
              </a:rPr>
              <a:t>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lượt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số</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ca I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ca II </a:t>
            </a:r>
          </a:p>
        </p:txBody>
      </p:sp>
      <p:graphicFrame>
        <p:nvGraphicFramePr>
          <p:cNvPr id="3" name="Object 2">
            <a:extLst>
              <a:ext uri="{FF2B5EF4-FFF2-40B4-BE49-F238E27FC236}">
                <a16:creationId xmlns:a16="http://schemas.microsoft.com/office/drawing/2014/main" id="{C62EA2E2-A674-FB06-A15B-E65F1B1ED6C6}"/>
              </a:ext>
            </a:extLst>
          </p:cNvPr>
          <p:cNvGraphicFramePr>
            <a:graphicFrameLocks noChangeAspect="1"/>
          </p:cNvGraphicFramePr>
          <p:nvPr>
            <p:extLst>
              <p:ext uri="{D42A27DB-BD31-4B8C-83A1-F6EECF244321}">
                <p14:modId xmlns:p14="http://schemas.microsoft.com/office/powerpoint/2010/main" val="416345920"/>
              </p:ext>
            </p:extLst>
          </p:nvPr>
        </p:nvGraphicFramePr>
        <p:xfrm>
          <a:off x="12192000" y="3431718"/>
          <a:ext cx="2387600" cy="850900"/>
        </p:xfrm>
        <a:graphic>
          <a:graphicData uri="http://schemas.openxmlformats.org/presentationml/2006/ole">
            <mc:AlternateContent xmlns:mc="http://schemas.openxmlformats.org/markup-compatibility/2006">
              <mc:Choice xmlns:v="urn:schemas-microsoft-com:vml" Requires="v">
                <p:oleObj name="Equation" r:id="rId2" imgW="2387520" imgH="850680" progId="Equation.DSMT4">
                  <p:embed/>
                </p:oleObj>
              </mc:Choice>
              <mc:Fallback>
                <p:oleObj name="Equation" r:id="rId2" imgW="2387520" imgH="850680" progId="Equation.DSMT4">
                  <p:embed/>
                  <p:pic>
                    <p:nvPicPr>
                      <p:cNvPr id="0" name=""/>
                      <p:cNvPicPr/>
                      <p:nvPr/>
                    </p:nvPicPr>
                    <p:blipFill>
                      <a:blip r:embed="rId3"/>
                      <a:stretch>
                        <a:fillRect/>
                      </a:stretch>
                    </p:blipFill>
                    <p:spPr>
                      <a:xfrm>
                        <a:off x="12192000" y="3431718"/>
                        <a:ext cx="2387600" cy="850900"/>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4CFB1B75-ACA8-CBF6-08CA-AAB5F679D74B}"/>
              </a:ext>
            </a:extLst>
          </p:cNvPr>
          <p:cNvSpPr txBox="1"/>
          <p:nvPr/>
        </p:nvSpPr>
        <p:spPr>
          <a:xfrm>
            <a:off x="1258990" y="5406155"/>
            <a:ext cx="22498418"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Ta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phương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tổng</a:t>
            </a:r>
            <a:r>
              <a:rPr lang="en-US" sz="4400" dirty="0">
                <a:latin typeface="Times New Roman" panose="02020603050405020304" pitchFamily="18" charset="0"/>
                <a:cs typeface="Times New Roman" panose="02020603050405020304" pitchFamily="18" charset="0"/>
              </a:rPr>
              <a:t> chi </a:t>
            </a:r>
            <a:r>
              <a:rPr lang="en-US" sz="4400" dirty="0" err="1">
                <a:latin typeface="Times New Roman" panose="02020603050405020304" pitchFamily="18" charset="0"/>
                <a:cs typeface="Times New Roman" panose="02020603050405020304" pitchFamily="18" charset="0"/>
              </a:rPr>
              <a:t>phí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tiền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lương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nghìn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đồng</a:t>
            </a:r>
            <a:r>
              <a:rPr lang="en-US" sz="4400" dirty="0">
                <a:latin typeface="Times New Roman" panose="02020603050405020304" pitchFamily="18" charset="0"/>
                <a:cs typeface="Times New Roman" panose="02020603050405020304" pitchFamily="18" charset="0"/>
              </a:rPr>
              <a:t>)  </a:t>
            </a:r>
          </a:p>
        </p:txBody>
      </p:sp>
      <p:graphicFrame>
        <p:nvGraphicFramePr>
          <p:cNvPr id="5" name="Object 4">
            <a:extLst>
              <a:ext uri="{FF2B5EF4-FFF2-40B4-BE49-F238E27FC236}">
                <a16:creationId xmlns:a16="http://schemas.microsoft.com/office/drawing/2014/main" id="{D81DADDD-79C7-4A71-58FC-294110961F40}"/>
              </a:ext>
            </a:extLst>
          </p:cNvPr>
          <p:cNvGraphicFramePr>
            <a:graphicFrameLocks noChangeAspect="1"/>
          </p:cNvGraphicFramePr>
          <p:nvPr>
            <p:extLst>
              <p:ext uri="{D42A27DB-BD31-4B8C-83A1-F6EECF244321}">
                <p14:modId xmlns:p14="http://schemas.microsoft.com/office/powerpoint/2010/main" val="2198088490"/>
              </p:ext>
            </p:extLst>
          </p:nvPr>
        </p:nvGraphicFramePr>
        <p:xfrm>
          <a:off x="7439278" y="4370251"/>
          <a:ext cx="2540000" cy="3924300"/>
        </p:xfrm>
        <a:graphic>
          <a:graphicData uri="http://schemas.openxmlformats.org/presentationml/2006/ole">
            <mc:AlternateContent xmlns:mc="http://schemas.openxmlformats.org/markup-compatibility/2006">
              <mc:Choice xmlns:v="urn:schemas-microsoft-com:vml" Requires="v">
                <p:oleObj name="Equation" r:id="rId4" imgW="2539800" imgH="3924000" progId="Equation.DSMT4">
                  <p:embed/>
                </p:oleObj>
              </mc:Choice>
              <mc:Fallback>
                <p:oleObj name="Equation" r:id="rId4" imgW="2539800" imgH="3924000" progId="Equation.DSMT4">
                  <p:embed/>
                  <p:pic>
                    <p:nvPicPr>
                      <p:cNvPr id="0" name=""/>
                      <p:cNvPicPr/>
                      <p:nvPr/>
                    </p:nvPicPr>
                    <p:blipFill>
                      <a:blip r:embed="rId5"/>
                      <a:stretch>
                        <a:fillRect/>
                      </a:stretch>
                    </p:blipFill>
                    <p:spPr>
                      <a:xfrm>
                        <a:off x="7439278" y="4370251"/>
                        <a:ext cx="2540000" cy="39243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8D55F125-82AC-4F7D-61FA-0CD3014673AF}"/>
              </a:ext>
            </a:extLst>
          </p:cNvPr>
          <p:cNvGraphicFramePr>
            <a:graphicFrameLocks noChangeAspect="1"/>
          </p:cNvGraphicFramePr>
          <p:nvPr>
            <p:extLst>
              <p:ext uri="{D42A27DB-BD31-4B8C-83A1-F6EECF244321}">
                <p14:modId xmlns:p14="http://schemas.microsoft.com/office/powerpoint/2010/main" val="879223343"/>
              </p:ext>
            </p:extLst>
          </p:nvPr>
        </p:nvGraphicFramePr>
        <p:xfrm>
          <a:off x="17145000" y="5604096"/>
          <a:ext cx="3187700" cy="571500"/>
        </p:xfrm>
        <a:graphic>
          <a:graphicData uri="http://schemas.openxmlformats.org/presentationml/2006/ole">
            <mc:AlternateContent xmlns:mc="http://schemas.openxmlformats.org/markup-compatibility/2006">
              <mc:Choice xmlns:v="urn:schemas-microsoft-com:vml" Requires="v">
                <p:oleObj name="Equation" r:id="rId6" imgW="3187440" imgH="571320" progId="Equation.DSMT4">
                  <p:embed/>
                </p:oleObj>
              </mc:Choice>
              <mc:Fallback>
                <p:oleObj name="Equation" r:id="rId6" imgW="3187440" imgH="571320" progId="Equation.DSMT4">
                  <p:embed/>
                  <p:pic>
                    <p:nvPicPr>
                      <p:cNvPr id="0" name=""/>
                      <p:cNvPicPr/>
                      <p:nvPr/>
                    </p:nvPicPr>
                    <p:blipFill>
                      <a:blip r:embed="rId7"/>
                      <a:stretch>
                        <a:fillRect/>
                      </a:stretch>
                    </p:blipFill>
                    <p:spPr>
                      <a:xfrm>
                        <a:off x="17145000" y="5604096"/>
                        <a:ext cx="3187700" cy="571500"/>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ADA5A015-037C-060B-ADA5-07E0C788CC6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112343" y="7010400"/>
            <a:ext cx="6077903" cy="5522430"/>
          </a:xfrm>
          <a:prstGeom prst="rect">
            <a:avLst/>
          </a:prstGeom>
          <a:noFill/>
          <a:ln>
            <a:noFill/>
          </a:ln>
        </p:spPr>
      </p:pic>
      <p:sp>
        <p:nvSpPr>
          <p:cNvPr id="8" name="TextBox 7">
            <a:extLst>
              <a:ext uri="{FF2B5EF4-FFF2-40B4-BE49-F238E27FC236}">
                <a16:creationId xmlns:a16="http://schemas.microsoft.com/office/drawing/2014/main" id="{281C9DFA-0101-5B0C-B953-9F945A73DFFA}"/>
              </a:ext>
            </a:extLst>
          </p:cNvPr>
          <p:cNvSpPr txBox="1"/>
          <p:nvPr/>
        </p:nvSpPr>
        <p:spPr>
          <a:xfrm>
            <a:off x="1354633" y="7696200"/>
            <a:ext cx="15256967" cy="769441"/>
          </a:xfrm>
          <a:prstGeom prst="rect">
            <a:avLst/>
          </a:prstGeom>
          <a:noFill/>
        </p:spPr>
        <p:txBody>
          <a:bodyPr wrap="square" rtlCol="0">
            <a:spAutoFit/>
          </a:bodyPr>
          <a:lstStyle/>
          <a:p>
            <a:r>
              <a:rPr lang="en-US" sz="4400" dirty="0" err="1">
                <a:latin typeface="Times New Roman" panose="02020603050405020304" pitchFamily="18" charset="0"/>
                <a:cs typeface="Times New Roman" panose="02020603050405020304" pitchFamily="18" charset="0"/>
              </a:rPr>
              <a:t>Miền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nghiệm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phương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giác</a:t>
            </a:r>
            <a:r>
              <a:rPr lang="en-US" sz="4400" dirty="0">
                <a:latin typeface="Times New Roman" panose="02020603050405020304" pitchFamily="18" charset="0"/>
                <a:cs typeface="Times New Roman" panose="02020603050405020304" pitchFamily="18" charset="0"/>
              </a:rPr>
              <a:t> </a:t>
            </a:r>
            <a:r>
              <a:rPr lang="en-US" sz="4400" i="1" dirty="0">
                <a:latin typeface="Times New Roman" panose="02020603050405020304" pitchFamily="18" charset="0"/>
                <a:cs typeface="Times New Roman" panose="02020603050405020304" pitchFamily="18" charset="0"/>
              </a:rPr>
              <a:t>ABCD </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a:t>
            </a:r>
          </a:p>
        </p:txBody>
      </p:sp>
      <p:graphicFrame>
        <p:nvGraphicFramePr>
          <p:cNvPr id="9" name="Object 8">
            <a:extLst>
              <a:ext uri="{FF2B5EF4-FFF2-40B4-BE49-F238E27FC236}">
                <a16:creationId xmlns:a16="http://schemas.microsoft.com/office/drawing/2014/main" id="{04A33825-7D59-28C6-2B03-F4A7EB219A7E}"/>
              </a:ext>
            </a:extLst>
          </p:cNvPr>
          <p:cNvGraphicFramePr>
            <a:graphicFrameLocks noChangeAspect="1"/>
          </p:cNvGraphicFramePr>
          <p:nvPr>
            <p:extLst>
              <p:ext uri="{D42A27DB-BD31-4B8C-83A1-F6EECF244321}">
                <p14:modId xmlns:p14="http://schemas.microsoft.com/office/powerpoint/2010/main" val="3524058123"/>
              </p:ext>
            </p:extLst>
          </p:nvPr>
        </p:nvGraphicFramePr>
        <p:xfrm>
          <a:off x="1354633" y="8534407"/>
          <a:ext cx="8343900" cy="711200"/>
        </p:xfrm>
        <a:graphic>
          <a:graphicData uri="http://schemas.openxmlformats.org/presentationml/2006/ole">
            <mc:AlternateContent xmlns:mc="http://schemas.openxmlformats.org/markup-compatibility/2006">
              <mc:Choice xmlns:v="urn:schemas-microsoft-com:vml" Requires="v">
                <p:oleObj name="Equation" r:id="rId9" imgW="8343720" imgH="711000" progId="Equation.DSMT4">
                  <p:embed/>
                </p:oleObj>
              </mc:Choice>
              <mc:Fallback>
                <p:oleObj name="Equation" r:id="rId9" imgW="8343720" imgH="711000" progId="Equation.DSMT4">
                  <p:embed/>
                  <p:pic>
                    <p:nvPicPr>
                      <p:cNvPr id="0" name=""/>
                      <p:cNvPicPr/>
                      <p:nvPr/>
                    </p:nvPicPr>
                    <p:blipFill>
                      <a:blip r:embed="rId10"/>
                      <a:stretch>
                        <a:fillRect/>
                      </a:stretch>
                    </p:blipFill>
                    <p:spPr>
                      <a:xfrm>
                        <a:off x="1354633" y="8534407"/>
                        <a:ext cx="8343900" cy="7112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7F80D7D0-853E-D157-A0BC-38C328BE76A4}"/>
              </a:ext>
            </a:extLst>
          </p:cNvPr>
          <p:cNvGraphicFramePr>
            <a:graphicFrameLocks noChangeAspect="1"/>
          </p:cNvGraphicFramePr>
          <p:nvPr>
            <p:extLst>
              <p:ext uri="{D42A27DB-BD31-4B8C-83A1-F6EECF244321}">
                <p14:modId xmlns:p14="http://schemas.microsoft.com/office/powerpoint/2010/main" val="2193168736"/>
              </p:ext>
            </p:extLst>
          </p:nvPr>
        </p:nvGraphicFramePr>
        <p:xfrm>
          <a:off x="2496457" y="9404717"/>
          <a:ext cx="3238500" cy="711200"/>
        </p:xfrm>
        <a:graphic>
          <a:graphicData uri="http://schemas.openxmlformats.org/presentationml/2006/ole">
            <mc:AlternateContent xmlns:mc="http://schemas.openxmlformats.org/markup-compatibility/2006">
              <mc:Choice xmlns:v="urn:schemas-microsoft-com:vml" Requires="v">
                <p:oleObj name="Equation" r:id="rId11" imgW="3238200" imgH="711000" progId="Equation.DSMT4">
                  <p:embed/>
                </p:oleObj>
              </mc:Choice>
              <mc:Fallback>
                <p:oleObj name="Equation" r:id="rId11" imgW="3238200" imgH="711000" progId="Equation.DSMT4">
                  <p:embed/>
                  <p:pic>
                    <p:nvPicPr>
                      <p:cNvPr id="0" name=""/>
                      <p:cNvPicPr/>
                      <p:nvPr/>
                    </p:nvPicPr>
                    <p:blipFill>
                      <a:blip r:embed="rId12"/>
                      <a:stretch>
                        <a:fillRect/>
                      </a:stretch>
                    </p:blipFill>
                    <p:spPr>
                      <a:xfrm>
                        <a:off x="2496457" y="9404717"/>
                        <a:ext cx="3238500" cy="7112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802D398E-42DF-070E-867B-B101ED3E5B63}"/>
              </a:ext>
            </a:extLst>
          </p:cNvPr>
          <p:cNvGraphicFramePr>
            <a:graphicFrameLocks noChangeAspect="1"/>
          </p:cNvGraphicFramePr>
          <p:nvPr>
            <p:extLst>
              <p:ext uri="{D42A27DB-BD31-4B8C-83A1-F6EECF244321}">
                <p14:modId xmlns:p14="http://schemas.microsoft.com/office/powerpoint/2010/main" val="3896407145"/>
              </p:ext>
            </p:extLst>
          </p:nvPr>
        </p:nvGraphicFramePr>
        <p:xfrm>
          <a:off x="2496457" y="10276984"/>
          <a:ext cx="3467100" cy="711200"/>
        </p:xfrm>
        <a:graphic>
          <a:graphicData uri="http://schemas.openxmlformats.org/presentationml/2006/ole">
            <mc:AlternateContent xmlns:mc="http://schemas.openxmlformats.org/markup-compatibility/2006">
              <mc:Choice xmlns:v="urn:schemas-microsoft-com:vml" Requires="v">
                <p:oleObj name="Equation" r:id="rId13" imgW="3466800" imgH="711000" progId="Equation.DSMT4">
                  <p:embed/>
                </p:oleObj>
              </mc:Choice>
              <mc:Fallback>
                <p:oleObj name="Equation" r:id="rId13" imgW="3466800" imgH="711000" progId="Equation.DSMT4">
                  <p:embed/>
                  <p:pic>
                    <p:nvPicPr>
                      <p:cNvPr id="0" name=""/>
                      <p:cNvPicPr/>
                      <p:nvPr/>
                    </p:nvPicPr>
                    <p:blipFill>
                      <a:blip r:embed="rId14"/>
                      <a:stretch>
                        <a:fillRect/>
                      </a:stretch>
                    </p:blipFill>
                    <p:spPr>
                      <a:xfrm>
                        <a:off x="2496457" y="10276984"/>
                        <a:ext cx="3467100" cy="7112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BCECE75F-B5CC-B577-A08F-E20BA94D2DF6}"/>
              </a:ext>
            </a:extLst>
          </p:cNvPr>
          <p:cNvGraphicFramePr>
            <a:graphicFrameLocks noChangeAspect="1"/>
          </p:cNvGraphicFramePr>
          <p:nvPr>
            <p:extLst>
              <p:ext uri="{D42A27DB-BD31-4B8C-83A1-F6EECF244321}">
                <p14:modId xmlns:p14="http://schemas.microsoft.com/office/powerpoint/2010/main" val="350627274"/>
              </p:ext>
            </p:extLst>
          </p:nvPr>
        </p:nvGraphicFramePr>
        <p:xfrm>
          <a:off x="8798473" y="9398005"/>
          <a:ext cx="3149600" cy="711200"/>
        </p:xfrm>
        <a:graphic>
          <a:graphicData uri="http://schemas.openxmlformats.org/presentationml/2006/ole">
            <mc:AlternateContent xmlns:mc="http://schemas.openxmlformats.org/markup-compatibility/2006">
              <mc:Choice xmlns:v="urn:schemas-microsoft-com:vml" Requires="v">
                <p:oleObj name="Equation" r:id="rId15" imgW="3149280" imgH="711000" progId="Equation.DSMT4">
                  <p:embed/>
                </p:oleObj>
              </mc:Choice>
              <mc:Fallback>
                <p:oleObj name="Equation" r:id="rId15" imgW="3149280" imgH="711000" progId="Equation.DSMT4">
                  <p:embed/>
                  <p:pic>
                    <p:nvPicPr>
                      <p:cNvPr id="0" name=""/>
                      <p:cNvPicPr/>
                      <p:nvPr/>
                    </p:nvPicPr>
                    <p:blipFill>
                      <a:blip r:embed="rId16"/>
                      <a:stretch>
                        <a:fillRect/>
                      </a:stretch>
                    </p:blipFill>
                    <p:spPr>
                      <a:xfrm>
                        <a:off x="8798473" y="9398005"/>
                        <a:ext cx="3149600" cy="7112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E012E90A-6AA5-6A7E-770F-45102CAB54ED}"/>
              </a:ext>
            </a:extLst>
          </p:cNvPr>
          <p:cNvGraphicFramePr>
            <a:graphicFrameLocks noChangeAspect="1"/>
          </p:cNvGraphicFramePr>
          <p:nvPr>
            <p:extLst>
              <p:ext uri="{D42A27DB-BD31-4B8C-83A1-F6EECF244321}">
                <p14:modId xmlns:p14="http://schemas.microsoft.com/office/powerpoint/2010/main" val="2253753786"/>
              </p:ext>
            </p:extLst>
          </p:nvPr>
        </p:nvGraphicFramePr>
        <p:xfrm>
          <a:off x="8785773" y="10201828"/>
          <a:ext cx="3162300" cy="711200"/>
        </p:xfrm>
        <a:graphic>
          <a:graphicData uri="http://schemas.openxmlformats.org/presentationml/2006/ole">
            <mc:AlternateContent xmlns:mc="http://schemas.openxmlformats.org/markup-compatibility/2006">
              <mc:Choice xmlns:v="urn:schemas-microsoft-com:vml" Requires="v">
                <p:oleObj name="Equation" r:id="rId17" imgW="3162240" imgH="711000" progId="Equation.DSMT4">
                  <p:embed/>
                </p:oleObj>
              </mc:Choice>
              <mc:Fallback>
                <p:oleObj name="Equation" r:id="rId17" imgW="3162240" imgH="711000" progId="Equation.DSMT4">
                  <p:embed/>
                  <p:pic>
                    <p:nvPicPr>
                      <p:cNvPr id="0" name=""/>
                      <p:cNvPicPr/>
                      <p:nvPr/>
                    </p:nvPicPr>
                    <p:blipFill>
                      <a:blip r:embed="rId18"/>
                      <a:stretch>
                        <a:fillRect/>
                      </a:stretch>
                    </p:blipFill>
                    <p:spPr>
                      <a:xfrm>
                        <a:off x="8785773" y="10201828"/>
                        <a:ext cx="3162300" cy="711200"/>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8F824816-902D-1249-9F86-AD45B1FAC95A}"/>
              </a:ext>
            </a:extLst>
          </p:cNvPr>
          <p:cNvSpPr txBox="1"/>
          <p:nvPr/>
        </p:nvSpPr>
        <p:spPr>
          <a:xfrm>
            <a:off x="1326373" y="11412550"/>
            <a:ext cx="14751827" cy="1446550"/>
          </a:xfrm>
          <a:prstGeom prst="rect">
            <a:avLst/>
          </a:prstGeom>
          <a:noFill/>
        </p:spPr>
        <p:txBody>
          <a:bodyPr wrap="square" rtlCol="0">
            <a:spAutoFit/>
          </a:bodyPr>
          <a:lstStyle/>
          <a:p>
            <a:r>
              <a:rPr lang="en-US" sz="4400" dirty="0" err="1">
                <a:solidFill>
                  <a:srgbClr val="000000"/>
                </a:solidFill>
                <a:effectLst/>
                <a:latin typeface="Times New Roman" panose="02020603050405020304" pitchFamily="18" charset="0"/>
                <a:ea typeface="Calibri" panose="020F0502020204030204" pitchFamily="34" charset="0"/>
              </a:rPr>
              <a:t>Vậy</a:t>
            </a:r>
            <a:r>
              <a:rPr lang="en-US" sz="4400" dirty="0">
                <a:solidFill>
                  <a:srgbClr val="000000"/>
                </a:solidFill>
                <a:effectLst/>
                <a:latin typeface="Times New Roman" panose="02020603050405020304" pitchFamily="18" charset="0"/>
                <a:ea typeface="Calibri" panose="020F0502020204030204" pitchFamily="34" charset="0"/>
              </a:rPr>
              <a:t> </a:t>
            </a:r>
            <a:r>
              <a:rPr lang="en-US" sz="4400" dirty="0" err="1">
                <a:solidFill>
                  <a:srgbClr val="000000"/>
                </a:solidFill>
                <a:effectLst/>
                <a:latin typeface="Times New Roman" panose="02020603050405020304" pitchFamily="18" charset="0"/>
                <a:ea typeface="Calibri" panose="020F0502020204030204" pitchFamily="34" charset="0"/>
              </a:rPr>
              <a:t>để</a:t>
            </a:r>
            <a:r>
              <a:rPr lang="en-US" sz="4400" dirty="0">
                <a:solidFill>
                  <a:srgbClr val="000000"/>
                </a:solidFill>
                <a:effectLst/>
                <a:latin typeface="Times New Roman" panose="02020603050405020304" pitchFamily="18" charset="0"/>
                <a:ea typeface="Calibri" panose="020F0502020204030204" pitchFamily="34" charset="0"/>
              </a:rPr>
              <a:t> </a:t>
            </a:r>
            <a:r>
              <a:rPr lang="en-US" sz="4400" dirty="0" err="1">
                <a:solidFill>
                  <a:srgbClr val="000000"/>
                </a:solidFill>
                <a:effectLst/>
                <a:latin typeface="Times New Roman" panose="02020603050405020304" pitchFamily="18" charset="0"/>
                <a:ea typeface="Calibri" panose="020F0502020204030204" pitchFamily="34" charset="0"/>
              </a:rPr>
              <a:t>tiền</a:t>
            </a:r>
            <a:r>
              <a:rPr lang="en-US" sz="4400" dirty="0">
                <a:solidFill>
                  <a:srgbClr val="000000"/>
                </a:solidFill>
                <a:effectLst/>
                <a:latin typeface="Times New Roman" panose="02020603050405020304" pitchFamily="18" charset="0"/>
                <a:ea typeface="Calibri" panose="020F0502020204030204" pitchFamily="34" charset="0"/>
              </a:rPr>
              <a:t> </a:t>
            </a:r>
            <a:r>
              <a:rPr lang="en-US" sz="4400" dirty="0" err="1">
                <a:solidFill>
                  <a:srgbClr val="000000"/>
                </a:solidFill>
                <a:effectLst/>
                <a:latin typeface="Times New Roman" panose="02020603050405020304" pitchFamily="18" charset="0"/>
                <a:ea typeface="Calibri" panose="020F0502020204030204" pitchFamily="34" charset="0"/>
              </a:rPr>
              <a:t>lương</a:t>
            </a:r>
            <a:r>
              <a:rPr lang="en-US" sz="4400" dirty="0">
                <a:solidFill>
                  <a:srgbClr val="000000"/>
                </a:solidFill>
                <a:effectLst/>
                <a:latin typeface="Times New Roman" panose="02020603050405020304" pitchFamily="18" charset="0"/>
                <a:ea typeface="Calibri" panose="020F0502020204030204" pitchFamily="34" charset="0"/>
              </a:rPr>
              <a:t> </a:t>
            </a:r>
            <a:r>
              <a:rPr lang="en-US" sz="4400" dirty="0" err="1">
                <a:solidFill>
                  <a:srgbClr val="000000"/>
                </a:solidFill>
                <a:effectLst/>
                <a:latin typeface="Times New Roman" panose="02020603050405020304" pitchFamily="18" charset="0"/>
                <a:ea typeface="Calibri" panose="020F0502020204030204" pitchFamily="34" charset="0"/>
              </a:rPr>
              <a:t>mỗi</a:t>
            </a:r>
            <a:r>
              <a:rPr lang="en-US" sz="4400" dirty="0">
                <a:solidFill>
                  <a:srgbClr val="000000"/>
                </a:solidFill>
                <a:effectLst/>
                <a:latin typeface="Times New Roman" panose="02020603050405020304" pitchFamily="18" charset="0"/>
                <a:ea typeface="Calibri" panose="020F0502020204030204" pitchFamily="34" charset="0"/>
              </a:rPr>
              <a:t> </a:t>
            </a:r>
            <a:r>
              <a:rPr lang="en-US" sz="4400" dirty="0" err="1">
                <a:solidFill>
                  <a:srgbClr val="000000"/>
                </a:solidFill>
                <a:effectLst/>
                <a:latin typeface="Times New Roman" panose="02020603050405020304" pitchFamily="18" charset="0"/>
                <a:ea typeface="Calibri" panose="020F0502020204030204" pitchFamily="34" charset="0"/>
              </a:rPr>
              <a:t>ngày</a:t>
            </a:r>
            <a:r>
              <a:rPr lang="en-US" sz="4400" dirty="0">
                <a:solidFill>
                  <a:srgbClr val="000000"/>
                </a:solidFill>
                <a:effectLst/>
                <a:latin typeface="Times New Roman" panose="02020603050405020304" pitchFamily="18" charset="0"/>
                <a:ea typeface="Calibri" panose="020F0502020204030204" pitchFamily="34" charset="0"/>
              </a:rPr>
              <a:t> </a:t>
            </a:r>
            <a:r>
              <a:rPr lang="en-US" sz="4400" dirty="0" err="1">
                <a:solidFill>
                  <a:srgbClr val="000000"/>
                </a:solidFill>
                <a:effectLst/>
                <a:latin typeface="Times New Roman" panose="02020603050405020304" pitchFamily="18" charset="0"/>
                <a:ea typeface="Calibri" panose="020F0502020204030204" pitchFamily="34" charset="0"/>
              </a:rPr>
              <a:t>ít</a:t>
            </a:r>
            <a:r>
              <a:rPr lang="en-US" sz="4400" dirty="0">
                <a:solidFill>
                  <a:srgbClr val="000000"/>
                </a:solidFill>
                <a:effectLst/>
                <a:latin typeface="Times New Roman" panose="02020603050405020304" pitchFamily="18" charset="0"/>
                <a:ea typeface="Calibri" panose="020F0502020204030204" pitchFamily="34" charset="0"/>
              </a:rPr>
              <a:t> </a:t>
            </a:r>
            <a:r>
              <a:rPr lang="en-US" sz="4400" dirty="0" err="1">
                <a:solidFill>
                  <a:srgbClr val="000000"/>
                </a:solidFill>
                <a:effectLst/>
                <a:latin typeface="Times New Roman" panose="02020603050405020304" pitchFamily="18" charset="0"/>
                <a:ea typeface="Calibri" panose="020F0502020204030204" pitchFamily="34" charset="0"/>
              </a:rPr>
              <a:t>nhất</a:t>
            </a:r>
            <a:r>
              <a:rPr lang="en-US" sz="4400" dirty="0">
                <a:solidFill>
                  <a:srgbClr val="000000"/>
                </a:solidFill>
                <a:effectLst/>
                <a:latin typeface="Times New Roman" panose="02020603050405020304" pitchFamily="18" charset="0"/>
                <a:ea typeface="Calibri" panose="020F0502020204030204" pitchFamily="34" charset="0"/>
              </a:rPr>
              <a:t> </a:t>
            </a:r>
            <a:r>
              <a:rPr lang="en-US" sz="4400" dirty="0" err="1">
                <a:solidFill>
                  <a:srgbClr val="000000"/>
                </a:solidFill>
                <a:effectLst/>
                <a:latin typeface="Times New Roman" panose="02020603050405020304" pitchFamily="18" charset="0"/>
                <a:ea typeface="Calibri" panose="020F0502020204030204" pitchFamily="34" charset="0"/>
              </a:rPr>
              <a:t>thì</a:t>
            </a:r>
            <a:r>
              <a:rPr lang="en-US" sz="4400" dirty="0">
                <a:solidFill>
                  <a:srgbClr val="000000"/>
                </a:solidFill>
                <a:effectLst/>
                <a:latin typeface="Times New Roman" panose="02020603050405020304" pitchFamily="18" charset="0"/>
                <a:ea typeface="Calibri" panose="020F0502020204030204" pitchFamily="34" charset="0"/>
              </a:rPr>
              <a:t> ca I </a:t>
            </a:r>
            <a:r>
              <a:rPr lang="en-US" sz="4400" dirty="0" err="1">
                <a:solidFill>
                  <a:srgbClr val="000000"/>
                </a:solidFill>
                <a:effectLst/>
                <a:latin typeface="Times New Roman" panose="02020603050405020304" pitchFamily="18" charset="0"/>
                <a:ea typeface="Calibri" panose="020F0502020204030204" pitchFamily="34" charset="0"/>
              </a:rPr>
              <a:t>có</a:t>
            </a:r>
            <a:r>
              <a:rPr lang="en-US" sz="4400" dirty="0">
                <a:solidFill>
                  <a:srgbClr val="000000"/>
                </a:solidFill>
                <a:effectLst/>
                <a:latin typeface="Times New Roman" panose="02020603050405020304" pitchFamily="18" charset="0"/>
                <a:ea typeface="Calibri" panose="020F0502020204030204" pitchFamily="34" charset="0"/>
              </a:rPr>
              <a:t> 8 </a:t>
            </a:r>
            <a:r>
              <a:rPr lang="en-US" sz="4400" dirty="0" err="1">
                <a:solidFill>
                  <a:srgbClr val="000000"/>
                </a:solidFill>
                <a:effectLst/>
                <a:latin typeface="Times New Roman" panose="02020603050405020304" pitchFamily="18" charset="0"/>
                <a:ea typeface="Calibri" panose="020F0502020204030204" pitchFamily="34" charset="0"/>
              </a:rPr>
              <a:t>nhân</a:t>
            </a:r>
            <a:r>
              <a:rPr lang="en-US" sz="4400" dirty="0">
                <a:solidFill>
                  <a:srgbClr val="000000"/>
                </a:solidFill>
                <a:effectLst/>
                <a:latin typeface="Times New Roman" panose="02020603050405020304" pitchFamily="18" charset="0"/>
                <a:ea typeface="Calibri" panose="020F0502020204030204" pitchFamily="34" charset="0"/>
              </a:rPr>
              <a:t> </a:t>
            </a:r>
            <a:r>
              <a:rPr lang="en-US" sz="4400" dirty="0" err="1">
                <a:solidFill>
                  <a:srgbClr val="000000"/>
                </a:solidFill>
                <a:effectLst/>
                <a:latin typeface="Times New Roman" panose="02020603050405020304" pitchFamily="18" charset="0"/>
                <a:ea typeface="Calibri" panose="020F0502020204030204" pitchFamily="34" charset="0"/>
              </a:rPr>
              <a:t>viên</a:t>
            </a:r>
            <a:r>
              <a:rPr lang="en-US" sz="4400" dirty="0">
                <a:solidFill>
                  <a:srgbClr val="000000"/>
                </a:solidFill>
                <a:effectLst/>
                <a:latin typeface="Times New Roman" panose="02020603050405020304" pitchFamily="18" charset="0"/>
                <a:ea typeface="Calibri" panose="020F0502020204030204" pitchFamily="34" charset="0"/>
              </a:rPr>
              <a:t>, ca II </a:t>
            </a:r>
            <a:r>
              <a:rPr lang="en-US" sz="4400" dirty="0" err="1">
                <a:solidFill>
                  <a:srgbClr val="000000"/>
                </a:solidFill>
                <a:effectLst/>
                <a:latin typeface="Times New Roman" panose="02020603050405020304" pitchFamily="18" charset="0"/>
                <a:ea typeface="Calibri" panose="020F0502020204030204" pitchFamily="34" charset="0"/>
              </a:rPr>
              <a:t>có</a:t>
            </a:r>
            <a:r>
              <a:rPr lang="en-US" sz="4400" dirty="0">
                <a:solidFill>
                  <a:srgbClr val="000000"/>
                </a:solidFill>
                <a:effectLst/>
                <a:latin typeface="Times New Roman" panose="02020603050405020304" pitchFamily="18" charset="0"/>
                <a:ea typeface="Calibri" panose="020F0502020204030204" pitchFamily="34" charset="0"/>
              </a:rPr>
              <a:t> 16 </a:t>
            </a:r>
            <a:r>
              <a:rPr lang="en-US" sz="4400" dirty="0" err="1">
                <a:solidFill>
                  <a:srgbClr val="000000"/>
                </a:solidFill>
                <a:effectLst/>
                <a:latin typeface="Times New Roman" panose="02020603050405020304" pitchFamily="18" charset="0"/>
                <a:ea typeface="Calibri" panose="020F0502020204030204" pitchFamily="34" charset="0"/>
              </a:rPr>
              <a:t>nhân</a:t>
            </a:r>
            <a:r>
              <a:rPr lang="en-US" sz="4400" dirty="0">
                <a:solidFill>
                  <a:srgbClr val="000000"/>
                </a:solidFill>
                <a:effectLst/>
                <a:latin typeface="Times New Roman" panose="02020603050405020304" pitchFamily="18" charset="0"/>
                <a:ea typeface="Calibri" panose="020F0502020204030204" pitchFamily="34" charset="0"/>
              </a:rPr>
              <a:t> </a:t>
            </a:r>
            <a:r>
              <a:rPr lang="en-US" sz="4400" dirty="0" err="1">
                <a:solidFill>
                  <a:srgbClr val="000000"/>
                </a:solidFill>
                <a:effectLst/>
                <a:latin typeface="Times New Roman" panose="02020603050405020304" pitchFamily="18" charset="0"/>
                <a:ea typeface="Calibri" panose="020F0502020204030204" pitchFamily="34" charset="0"/>
              </a:rPr>
              <a:t>viên</a:t>
            </a:r>
            <a:r>
              <a:rPr lang="en-US" sz="4400" dirty="0">
                <a:solidFill>
                  <a:srgbClr val="000000"/>
                </a:solidFill>
                <a:effectLst/>
                <a:latin typeface="Times New Roman" panose="02020603050405020304" pitchFamily="18" charset="0"/>
                <a:ea typeface="Calibri" panose="020F0502020204030204" pitchFamily="34" charset="0"/>
              </a:rPr>
              <a:t>.</a:t>
            </a:r>
            <a:endParaRPr lang="en-US" sz="4400" dirty="0"/>
          </a:p>
        </p:txBody>
      </p:sp>
    </p:spTree>
    <p:extLst>
      <p:ext uri="{BB962C8B-B14F-4D97-AF65-F5344CB8AC3E}">
        <p14:creationId xmlns:p14="http://schemas.microsoft.com/office/powerpoint/2010/main" val="40887697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a:extLst>
              <a:ext uri="{FF2B5EF4-FFF2-40B4-BE49-F238E27FC236}">
                <a16:creationId xmlns:a16="http://schemas.microsoft.com/office/drawing/2014/main" id="{2EDAF4D7-7ADB-629C-5977-FC99BE868C5A}"/>
              </a:ext>
            </a:extLst>
          </p:cNvPr>
          <p:cNvGrpSpPr/>
          <p:nvPr/>
        </p:nvGrpSpPr>
        <p:grpSpPr>
          <a:xfrm>
            <a:off x="718714" y="2682586"/>
            <a:ext cx="22394199" cy="10598543"/>
            <a:chOff x="1270511" y="5884229"/>
            <a:chExt cx="21819676" cy="6305854"/>
          </a:xfrm>
        </p:grpSpPr>
        <p:sp>
          <p:nvSpPr>
            <p:cNvPr id="3" name="Rounded Rectangle 74">
              <a:extLst>
                <a:ext uri="{FF2B5EF4-FFF2-40B4-BE49-F238E27FC236}">
                  <a16:creationId xmlns:a16="http://schemas.microsoft.com/office/drawing/2014/main" id="{E4DCDECE-5E89-7A74-4FCA-8AEF0DC1A3DE}"/>
                </a:ext>
              </a:extLst>
            </p:cNvPr>
            <p:cNvSpPr/>
            <p:nvPr/>
          </p:nvSpPr>
          <p:spPr>
            <a:xfrm>
              <a:off x="1272210" y="6139010"/>
              <a:ext cx="21817977" cy="6051073"/>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60">
              <a:extLst>
                <a:ext uri="{FF2B5EF4-FFF2-40B4-BE49-F238E27FC236}">
                  <a16:creationId xmlns:a16="http://schemas.microsoft.com/office/drawing/2014/main" id="{CBFE6FD2-5BBB-0AA6-C2C7-6DC6A15875E9}"/>
                </a:ext>
              </a:extLst>
            </p:cNvPr>
            <p:cNvGrpSpPr/>
            <p:nvPr/>
          </p:nvGrpSpPr>
          <p:grpSpPr>
            <a:xfrm>
              <a:off x="1270511" y="5884229"/>
              <a:ext cx="3930253" cy="756860"/>
              <a:chOff x="1224541" y="6322796"/>
              <a:chExt cx="3930253" cy="756860"/>
            </a:xfrm>
          </p:grpSpPr>
          <p:sp>
            <p:nvSpPr>
              <p:cNvPr id="11" name="Freeform 20">
                <a:extLst>
                  <a:ext uri="{FF2B5EF4-FFF2-40B4-BE49-F238E27FC236}">
                    <a16:creationId xmlns:a16="http://schemas.microsoft.com/office/drawing/2014/main" id="{924F53CF-B157-629D-C430-38B8FEB463C9}"/>
                  </a:ext>
                </a:extLst>
              </p:cNvPr>
              <p:cNvSpPr>
                <a:spLocks/>
              </p:cNvSpPr>
              <p:nvPr/>
            </p:nvSpPr>
            <p:spPr bwMode="auto">
              <a:xfrm rot="16200000" flipV="1">
                <a:off x="3175738" y="4943313"/>
                <a:ext cx="599573" cy="335853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dirty="0"/>
              </a:p>
            </p:txBody>
          </p:sp>
          <p:sp>
            <p:nvSpPr>
              <p:cNvPr id="13" name="TextBox 12">
                <a:extLst>
                  <a:ext uri="{FF2B5EF4-FFF2-40B4-BE49-F238E27FC236}">
                    <a16:creationId xmlns:a16="http://schemas.microsoft.com/office/drawing/2014/main" id="{A9FCE80C-25E1-0D9B-CF0D-918BEC6D5E5D}"/>
                  </a:ext>
                </a:extLst>
              </p:cNvPr>
              <p:cNvSpPr txBox="1"/>
              <p:nvPr/>
            </p:nvSpPr>
            <p:spPr>
              <a:xfrm>
                <a:off x="2360721" y="6385076"/>
                <a:ext cx="2477651" cy="694580"/>
              </a:xfrm>
              <a:prstGeom prst="rect">
                <a:avLst/>
              </a:prstGeom>
              <a:noFill/>
            </p:spPr>
            <p:txBody>
              <a:bodyPr wrap="none" rtlCol="0">
                <a:spAutoFit/>
              </a:bodyPr>
              <a:lstStyle/>
              <a:p>
                <a:r>
                  <a:rPr lang="en-US" sz="4600" b="1" dirty="0" err="1">
                    <a:solidFill>
                      <a:srgbClr val="0999C8"/>
                    </a:solidFill>
                    <a:latin typeface="Tahoma" pitchFamily="34" charset="0"/>
                    <a:ea typeface="Tahoma" pitchFamily="34" charset="0"/>
                    <a:cs typeface="Tahoma" pitchFamily="34" charset="0"/>
                  </a:rPr>
                  <a:t>Ghi</a:t>
                </a:r>
                <a:r>
                  <a:rPr lang="en-US" sz="4600" b="1" dirty="0">
                    <a:solidFill>
                      <a:srgbClr val="0999C8"/>
                    </a:solidFill>
                    <a:latin typeface="Tahoma" pitchFamily="34" charset="0"/>
                    <a:ea typeface="Tahoma" pitchFamily="34" charset="0"/>
                    <a:cs typeface="Tahoma" pitchFamily="34" charset="0"/>
                  </a:rPr>
                  <a:t> </a:t>
                </a:r>
                <a:r>
                  <a:rPr lang="en-US" sz="4600" b="1" dirty="0" err="1">
                    <a:solidFill>
                      <a:srgbClr val="0999C8"/>
                    </a:solidFill>
                    <a:latin typeface="Tahoma" pitchFamily="34" charset="0"/>
                    <a:ea typeface="Tahoma" pitchFamily="34" charset="0"/>
                    <a:cs typeface="Tahoma" pitchFamily="34" charset="0"/>
                  </a:rPr>
                  <a:t>nhớ</a:t>
                </a:r>
                <a:endParaRPr lang="en-US" sz="4600" b="1" dirty="0">
                  <a:solidFill>
                    <a:srgbClr val="0999C8"/>
                  </a:solidFill>
                  <a:latin typeface="Tahoma" pitchFamily="34" charset="0"/>
                  <a:ea typeface="Tahoma" pitchFamily="34" charset="0"/>
                  <a:cs typeface="Tahoma" pitchFamily="34" charset="0"/>
                </a:endParaRPr>
              </a:p>
            </p:txBody>
          </p:sp>
          <p:sp>
            <p:nvSpPr>
              <p:cNvPr id="14" name="Round Diagonal Corner Rectangle 78">
                <a:extLst>
                  <a:ext uri="{FF2B5EF4-FFF2-40B4-BE49-F238E27FC236}">
                    <a16:creationId xmlns:a16="http://schemas.microsoft.com/office/drawing/2014/main" id="{3F064279-A3FD-F3C7-934C-9266D7CA5367}"/>
                  </a:ext>
                </a:extLst>
              </p:cNvPr>
              <p:cNvSpPr/>
              <p:nvPr/>
            </p:nvSpPr>
            <p:spPr>
              <a:xfrm flipV="1">
                <a:off x="1224541" y="6322799"/>
                <a:ext cx="903517" cy="610932"/>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a16="http://schemas.microsoft.com/office/drawing/2014/main" id="{163899F2-4911-B06F-E0E3-18BEE335C056}"/>
              </a:ext>
            </a:extLst>
          </p:cNvPr>
          <p:cNvPicPr>
            <a:picLocks noChangeAspect="1"/>
          </p:cNvPicPr>
          <p:nvPr/>
        </p:nvPicPr>
        <p:blipFill>
          <a:blip r:embed="rId2"/>
          <a:stretch>
            <a:fillRect/>
          </a:stretch>
        </p:blipFill>
        <p:spPr>
          <a:xfrm>
            <a:off x="792149" y="2787263"/>
            <a:ext cx="957875" cy="891047"/>
          </a:xfrm>
          <a:prstGeom prst="rect">
            <a:avLst/>
          </a:prstGeom>
        </p:spPr>
      </p:pic>
      <p:sp>
        <p:nvSpPr>
          <p:cNvPr id="23" name="Text Box 19">
            <a:extLst>
              <a:ext uri="{FF2B5EF4-FFF2-40B4-BE49-F238E27FC236}">
                <a16:creationId xmlns:a16="http://schemas.microsoft.com/office/drawing/2014/main" id="{01B05C94-9B0B-61AA-CAE2-28B6EC1E701B}"/>
              </a:ext>
            </a:extLst>
          </p:cNvPr>
          <p:cNvSpPr txBox="1">
            <a:spLocks noChangeArrowheads="1"/>
          </p:cNvSpPr>
          <p:nvPr/>
        </p:nvSpPr>
        <p:spPr bwMode="auto">
          <a:xfrm>
            <a:off x="1661434" y="3601986"/>
            <a:ext cx="184073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2177278" rtl="0" eaLnBrk="1" fontAlgn="auto" latinLnBrk="0" hangingPunct="1">
              <a:lnSpc>
                <a:spcPct val="100000"/>
              </a:lnSpc>
              <a:spcBef>
                <a:spcPct val="50000"/>
              </a:spcBef>
              <a:spcAft>
                <a:spcPts val="0"/>
              </a:spcAft>
              <a:buClrTx/>
              <a:buSzTx/>
              <a:buFontTx/>
              <a:buNone/>
              <a:tabLst/>
              <a:defRPr/>
            </a:pPr>
            <a:r>
              <a:rPr kumimoji="0" lang="en-US" sz="4800" b="1" i="0" u="none" strike="noStrike" kern="1200" cap="none" spc="0" normalizeH="0" baseline="0" noProof="0" dirty="0" err="1">
                <a:ln>
                  <a:noFill/>
                </a:ln>
                <a:solidFill>
                  <a:prstClr val="black"/>
                </a:solidFill>
                <a:effectLst/>
                <a:uLnTx/>
                <a:uFillTx/>
                <a:latin typeface="Times New Roman (Headings)"/>
                <a:ea typeface="Tahoma" pitchFamily="34" charset="0"/>
                <a:cs typeface="Tahoma" pitchFamily="34" charset="0"/>
              </a:rPr>
              <a:t>Cách</a:t>
            </a:r>
            <a:r>
              <a:rPr kumimoji="0" lang="en-US" sz="4800" b="1" i="0" u="none" strike="noStrike" kern="1200" cap="none" spc="0" normalizeH="0" noProof="0" dirty="0">
                <a:ln>
                  <a:noFill/>
                </a:ln>
                <a:solidFill>
                  <a:prstClr val="black"/>
                </a:solidFill>
                <a:effectLst/>
                <a:uLnTx/>
                <a:uFillTx/>
                <a:latin typeface="Times New Roman (Headings)"/>
                <a:ea typeface="Tahoma" pitchFamily="34" charset="0"/>
                <a:cs typeface="Tahoma" pitchFamily="34" charset="0"/>
              </a:rPr>
              <a:t> </a:t>
            </a:r>
            <a:r>
              <a:rPr kumimoji="0" lang="en-US" sz="4800" b="1" i="0" u="none" strike="noStrike" kern="1200" cap="none" spc="0" normalizeH="0" noProof="0" dirty="0" err="1">
                <a:ln>
                  <a:noFill/>
                </a:ln>
                <a:solidFill>
                  <a:prstClr val="black"/>
                </a:solidFill>
                <a:effectLst/>
                <a:uLnTx/>
                <a:uFillTx/>
                <a:latin typeface="Times New Roman (Headings)"/>
                <a:ea typeface="Tahoma" pitchFamily="34" charset="0"/>
                <a:cs typeface="Tahoma" pitchFamily="34" charset="0"/>
              </a:rPr>
              <a:t>biểu</a:t>
            </a:r>
            <a:r>
              <a:rPr kumimoji="0" lang="en-US" sz="4800" b="1" i="0" u="none" strike="noStrike" kern="1200" cap="none" spc="0" normalizeH="0" noProof="0" dirty="0">
                <a:ln>
                  <a:noFill/>
                </a:ln>
                <a:solidFill>
                  <a:prstClr val="black"/>
                </a:solidFill>
                <a:effectLst/>
                <a:uLnTx/>
                <a:uFillTx/>
                <a:latin typeface="Times New Roman (Headings)"/>
                <a:ea typeface="Tahoma" pitchFamily="34" charset="0"/>
                <a:cs typeface="Tahoma" pitchFamily="34" charset="0"/>
              </a:rPr>
              <a:t> </a:t>
            </a:r>
            <a:r>
              <a:rPr kumimoji="0" lang="en-US" sz="4800" b="1" i="0" u="none" strike="noStrike" kern="1200" cap="none" spc="0" normalizeH="0" noProof="0" dirty="0" err="1">
                <a:ln>
                  <a:noFill/>
                </a:ln>
                <a:solidFill>
                  <a:prstClr val="black"/>
                </a:solidFill>
                <a:effectLst/>
                <a:uLnTx/>
                <a:uFillTx/>
                <a:latin typeface="Times New Roman (Headings)"/>
                <a:ea typeface="Tahoma" pitchFamily="34" charset="0"/>
                <a:cs typeface="Tahoma" pitchFamily="34" charset="0"/>
              </a:rPr>
              <a:t>diễn</a:t>
            </a:r>
            <a:r>
              <a:rPr kumimoji="0" lang="en-US" sz="4800" b="1" i="0" u="none" strike="noStrike" kern="1200" cap="none" spc="0" normalizeH="0" noProof="0" dirty="0">
                <a:ln>
                  <a:noFill/>
                </a:ln>
                <a:solidFill>
                  <a:prstClr val="black"/>
                </a:solidFill>
                <a:effectLst/>
                <a:uLnTx/>
                <a:uFillTx/>
                <a:latin typeface="Times New Roman (Headings)"/>
                <a:ea typeface="Tahoma" pitchFamily="34" charset="0"/>
                <a:cs typeface="Tahoma" pitchFamily="34" charset="0"/>
              </a:rPr>
              <a:t> </a:t>
            </a:r>
            <a:r>
              <a:rPr kumimoji="0" lang="en-US" sz="4800" b="1" i="0" u="none" strike="noStrike" kern="1200" cap="none" spc="0" normalizeH="0" noProof="0" dirty="0" err="1">
                <a:ln>
                  <a:noFill/>
                </a:ln>
                <a:solidFill>
                  <a:prstClr val="black"/>
                </a:solidFill>
                <a:effectLst/>
                <a:uLnTx/>
                <a:uFillTx/>
                <a:latin typeface="Times New Roman (Headings)"/>
                <a:ea typeface="Tahoma" pitchFamily="34" charset="0"/>
                <a:cs typeface="Tahoma" pitchFamily="34" charset="0"/>
              </a:rPr>
              <a:t>miền</a:t>
            </a:r>
            <a:r>
              <a:rPr kumimoji="0" lang="en-US" sz="4800" b="1" i="0" u="none" strike="noStrike" kern="1200" cap="none" spc="0" normalizeH="0" noProof="0" dirty="0">
                <a:ln>
                  <a:noFill/>
                </a:ln>
                <a:solidFill>
                  <a:prstClr val="black"/>
                </a:solidFill>
                <a:effectLst/>
                <a:uLnTx/>
                <a:uFillTx/>
                <a:latin typeface="Times New Roman (Headings)"/>
                <a:ea typeface="Tahoma" pitchFamily="34" charset="0"/>
                <a:cs typeface="Tahoma" pitchFamily="34" charset="0"/>
              </a:rPr>
              <a:t> </a:t>
            </a:r>
            <a:r>
              <a:rPr kumimoji="0" lang="en-US" sz="4800" b="1" i="0" u="none" strike="noStrike" kern="1200" cap="none" spc="0" normalizeH="0" noProof="0" dirty="0" err="1">
                <a:ln>
                  <a:noFill/>
                </a:ln>
                <a:solidFill>
                  <a:prstClr val="black"/>
                </a:solidFill>
                <a:effectLst/>
                <a:uLnTx/>
                <a:uFillTx/>
                <a:latin typeface="Times New Roman (Headings)"/>
                <a:ea typeface="Tahoma" pitchFamily="34" charset="0"/>
                <a:cs typeface="Tahoma" pitchFamily="34" charset="0"/>
              </a:rPr>
              <a:t>nghiệm</a:t>
            </a:r>
            <a:r>
              <a:rPr kumimoji="0" lang="en-US" sz="4800" b="1" i="0" u="none" strike="noStrike" kern="1200" cap="none" spc="0" normalizeH="0" noProof="0" dirty="0">
                <a:ln>
                  <a:noFill/>
                </a:ln>
                <a:solidFill>
                  <a:prstClr val="black"/>
                </a:solidFill>
                <a:effectLst/>
                <a:uLnTx/>
                <a:uFillTx/>
                <a:latin typeface="Times New Roman (Headings)"/>
                <a:ea typeface="Tahoma" pitchFamily="34" charset="0"/>
                <a:cs typeface="Tahoma" pitchFamily="34" charset="0"/>
              </a:rPr>
              <a:t> </a:t>
            </a:r>
            <a:r>
              <a:rPr kumimoji="0" lang="en-US" sz="4800" b="1" i="0" u="none" strike="noStrike" kern="1200" cap="none" spc="0" normalizeH="0" noProof="0" dirty="0" err="1">
                <a:ln>
                  <a:noFill/>
                </a:ln>
                <a:solidFill>
                  <a:prstClr val="black"/>
                </a:solidFill>
                <a:effectLst/>
                <a:uLnTx/>
                <a:uFillTx/>
                <a:latin typeface="Times New Roman (Headings)"/>
                <a:ea typeface="Tahoma" pitchFamily="34" charset="0"/>
                <a:cs typeface="Tahoma" pitchFamily="34" charset="0"/>
              </a:rPr>
              <a:t>của</a:t>
            </a:r>
            <a:r>
              <a:rPr kumimoji="0" lang="en-US" sz="4800" b="1" i="0" u="none" strike="noStrike" kern="1200" cap="none" spc="0" normalizeH="0" noProof="0" dirty="0">
                <a:ln>
                  <a:noFill/>
                </a:ln>
                <a:solidFill>
                  <a:prstClr val="black"/>
                </a:solidFill>
                <a:effectLst/>
                <a:uLnTx/>
                <a:uFillTx/>
                <a:latin typeface="Times New Roman (Headings)"/>
                <a:ea typeface="Tahoma" pitchFamily="34" charset="0"/>
                <a:cs typeface="Tahoma" pitchFamily="34" charset="0"/>
              </a:rPr>
              <a:t> </a:t>
            </a:r>
            <a:r>
              <a:rPr kumimoji="0" lang="en-US" sz="4800" b="1" i="0" u="none" strike="noStrike" kern="1200" cap="none" spc="0" normalizeH="0" noProof="0" dirty="0" err="1">
                <a:ln>
                  <a:noFill/>
                </a:ln>
                <a:solidFill>
                  <a:prstClr val="black"/>
                </a:solidFill>
                <a:effectLst/>
                <a:uLnTx/>
                <a:uFillTx/>
                <a:latin typeface="Times New Roman (Headings)"/>
                <a:ea typeface="Tahoma" pitchFamily="34" charset="0"/>
                <a:cs typeface="Tahoma" pitchFamily="34" charset="0"/>
              </a:rPr>
              <a:t>bất</a:t>
            </a:r>
            <a:r>
              <a:rPr kumimoji="0" lang="en-US" sz="4800" b="1" i="0" u="none" strike="noStrike" kern="1200" cap="none" spc="0" normalizeH="0" noProof="0" dirty="0">
                <a:ln>
                  <a:noFill/>
                </a:ln>
                <a:solidFill>
                  <a:prstClr val="black"/>
                </a:solidFill>
                <a:effectLst/>
                <a:uLnTx/>
                <a:uFillTx/>
                <a:latin typeface="Times New Roman (Headings)"/>
                <a:ea typeface="Tahoma" pitchFamily="34" charset="0"/>
                <a:cs typeface="Tahoma" pitchFamily="34" charset="0"/>
              </a:rPr>
              <a:t> </a:t>
            </a:r>
            <a:r>
              <a:rPr kumimoji="0" lang="en-US" sz="4800" b="1" i="0" u="none" strike="noStrike" kern="1200" cap="none" spc="0" normalizeH="0" noProof="0" dirty="0" err="1">
                <a:ln>
                  <a:noFill/>
                </a:ln>
                <a:solidFill>
                  <a:prstClr val="black"/>
                </a:solidFill>
                <a:effectLst/>
                <a:uLnTx/>
                <a:uFillTx/>
                <a:latin typeface="Times New Roman (Headings)"/>
                <a:ea typeface="Tahoma" pitchFamily="34" charset="0"/>
                <a:cs typeface="Tahoma" pitchFamily="34" charset="0"/>
              </a:rPr>
              <a:t>phương</a:t>
            </a:r>
            <a:r>
              <a:rPr kumimoji="0" lang="en-US" sz="4800" b="1" i="0" u="none" strike="noStrike" kern="1200" cap="none" spc="0" normalizeH="0" noProof="0" dirty="0">
                <a:ln>
                  <a:noFill/>
                </a:ln>
                <a:solidFill>
                  <a:prstClr val="black"/>
                </a:solidFill>
                <a:effectLst/>
                <a:uLnTx/>
                <a:uFillTx/>
                <a:latin typeface="Times New Roman (Headings)"/>
                <a:ea typeface="Tahoma" pitchFamily="34" charset="0"/>
                <a:cs typeface="Tahoma" pitchFamily="34" charset="0"/>
              </a:rPr>
              <a:t> </a:t>
            </a:r>
            <a:r>
              <a:rPr kumimoji="0" lang="en-US" sz="4800" b="1" i="0" u="none" strike="noStrike" kern="1200" cap="none" spc="0" normalizeH="0" noProof="0" dirty="0" err="1">
                <a:ln>
                  <a:noFill/>
                </a:ln>
                <a:solidFill>
                  <a:prstClr val="black"/>
                </a:solidFill>
                <a:effectLst/>
                <a:uLnTx/>
                <a:uFillTx/>
                <a:latin typeface="Times New Roman (Headings)"/>
                <a:ea typeface="Tahoma" pitchFamily="34" charset="0"/>
                <a:cs typeface="Tahoma" pitchFamily="34" charset="0"/>
              </a:rPr>
              <a:t>trình</a:t>
            </a:r>
            <a:r>
              <a:rPr kumimoji="0" lang="en-US" sz="4800" b="1" i="0" u="none" strike="noStrike" kern="1200" cap="none" spc="0" normalizeH="0" noProof="0" dirty="0">
                <a:ln>
                  <a:noFill/>
                </a:ln>
                <a:solidFill>
                  <a:prstClr val="black"/>
                </a:solidFill>
                <a:effectLst/>
                <a:uLnTx/>
                <a:uFillTx/>
                <a:latin typeface="Times New Roman (Headings)"/>
                <a:ea typeface="Tahoma" pitchFamily="34" charset="0"/>
                <a:cs typeface="Tahoma" pitchFamily="34" charset="0"/>
              </a:rPr>
              <a:t> </a:t>
            </a:r>
            <a:r>
              <a:rPr kumimoji="0" lang="en-US" sz="4800" b="1" i="0" u="none" strike="noStrike" kern="1200" cap="none" spc="0" normalizeH="0" noProof="0" dirty="0" err="1">
                <a:ln>
                  <a:noFill/>
                </a:ln>
                <a:solidFill>
                  <a:prstClr val="black"/>
                </a:solidFill>
                <a:effectLst/>
                <a:uLnTx/>
                <a:uFillTx/>
                <a:latin typeface="Times New Roman (Headings)"/>
                <a:ea typeface="Tahoma" pitchFamily="34" charset="0"/>
                <a:cs typeface="Tahoma" pitchFamily="34" charset="0"/>
              </a:rPr>
              <a:t>bậc</a:t>
            </a:r>
            <a:r>
              <a:rPr kumimoji="0" lang="en-US" sz="4800" b="1" i="0" u="none" strike="noStrike" kern="1200" cap="none" spc="0" normalizeH="0" noProof="0" dirty="0">
                <a:ln>
                  <a:noFill/>
                </a:ln>
                <a:solidFill>
                  <a:prstClr val="black"/>
                </a:solidFill>
                <a:effectLst/>
                <a:uLnTx/>
                <a:uFillTx/>
                <a:latin typeface="Times New Roman (Headings)"/>
                <a:ea typeface="Tahoma" pitchFamily="34" charset="0"/>
                <a:cs typeface="Tahoma" pitchFamily="34" charset="0"/>
              </a:rPr>
              <a:t> </a:t>
            </a:r>
            <a:r>
              <a:rPr kumimoji="0" lang="en-US" sz="4800" b="1" i="0" u="none" strike="noStrike" kern="1200" cap="none" spc="0" normalizeH="0" noProof="0" dirty="0" err="1">
                <a:ln>
                  <a:noFill/>
                </a:ln>
                <a:solidFill>
                  <a:prstClr val="black"/>
                </a:solidFill>
                <a:effectLst/>
                <a:uLnTx/>
                <a:uFillTx/>
                <a:latin typeface="Times New Roman (Headings)"/>
                <a:ea typeface="Tahoma" pitchFamily="34" charset="0"/>
                <a:cs typeface="Tahoma" pitchFamily="34" charset="0"/>
              </a:rPr>
              <a:t>nhất</a:t>
            </a:r>
            <a:r>
              <a:rPr kumimoji="0" lang="en-US" sz="4800" b="1" i="0" u="none" strike="noStrike" kern="1200" cap="none" spc="0" normalizeH="0" noProof="0" dirty="0">
                <a:ln>
                  <a:noFill/>
                </a:ln>
                <a:solidFill>
                  <a:prstClr val="black"/>
                </a:solidFill>
                <a:effectLst/>
                <a:uLnTx/>
                <a:uFillTx/>
                <a:latin typeface="Times New Roman (Headings)"/>
                <a:ea typeface="Tahoma" pitchFamily="34" charset="0"/>
                <a:cs typeface="Tahoma" pitchFamily="34" charset="0"/>
              </a:rPr>
              <a:t> </a:t>
            </a:r>
            <a:r>
              <a:rPr kumimoji="0" lang="en-US" sz="4800" b="1" i="0" u="none" strike="noStrike" kern="1200" cap="none" spc="0" normalizeH="0" noProof="0" dirty="0" err="1">
                <a:ln>
                  <a:noFill/>
                </a:ln>
                <a:solidFill>
                  <a:prstClr val="black"/>
                </a:solidFill>
                <a:effectLst/>
                <a:uLnTx/>
                <a:uFillTx/>
                <a:latin typeface="Times New Roman (Headings)"/>
                <a:ea typeface="Tahoma" pitchFamily="34" charset="0"/>
                <a:cs typeface="Tahoma" pitchFamily="34" charset="0"/>
              </a:rPr>
              <a:t>hai</a:t>
            </a:r>
            <a:r>
              <a:rPr kumimoji="0" lang="en-US" sz="4800" b="1" i="0" u="none" strike="noStrike" kern="1200" cap="none" spc="0" normalizeH="0" noProof="0" dirty="0">
                <a:ln>
                  <a:noFill/>
                </a:ln>
                <a:solidFill>
                  <a:prstClr val="black"/>
                </a:solidFill>
                <a:effectLst/>
                <a:uLnTx/>
                <a:uFillTx/>
                <a:latin typeface="Times New Roman (Headings)"/>
                <a:ea typeface="Tahoma" pitchFamily="34" charset="0"/>
                <a:cs typeface="Tahoma" pitchFamily="34" charset="0"/>
              </a:rPr>
              <a:t> </a:t>
            </a:r>
            <a:r>
              <a:rPr kumimoji="0" lang="en-US" sz="4800" b="1" i="0" u="none" strike="noStrike" kern="1200" cap="none" spc="0" normalizeH="0" noProof="0" dirty="0" err="1">
                <a:ln>
                  <a:noFill/>
                </a:ln>
                <a:solidFill>
                  <a:prstClr val="black"/>
                </a:solidFill>
                <a:effectLst/>
                <a:uLnTx/>
                <a:uFillTx/>
                <a:latin typeface="Times New Roman (Headings)"/>
                <a:ea typeface="Tahoma" pitchFamily="34" charset="0"/>
                <a:cs typeface="Tahoma" pitchFamily="34" charset="0"/>
              </a:rPr>
              <a:t>ẩn</a:t>
            </a:r>
            <a:endParaRPr kumimoji="0" lang="en-US" sz="4800" b="1" i="0" u="none" strike="noStrike" kern="1200" cap="none" spc="0" normalizeH="0" baseline="0" noProof="0" dirty="0">
              <a:ln>
                <a:noFill/>
              </a:ln>
              <a:solidFill>
                <a:prstClr val="black"/>
              </a:solidFill>
              <a:effectLst/>
              <a:uLnTx/>
              <a:uFillTx/>
              <a:latin typeface="Times New Roman (Headings)"/>
              <a:ea typeface="Tahoma" pitchFamily="34" charset="0"/>
              <a:cs typeface="Tahoma" pitchFamily="34" charset="0"/>
            </a:endParaRPr>
          </a:p>
        </p:txBody>
      </p:sp>
      <p:sp>
        <p:nvSpPr>
          <p:cNvPr id="38" name="TextBox 37">
            <a:extLst>
              <a:ext uri="{FF2B5EF4-FFF2-40B4-BE49-F238E27FC236}">
                <a16:creationId xmlns:a16="http://schemas.microsoft.com/office/drawing/2014/main" id="{4D4C9CCE-4202-ECAF-1973-1337B2A70F20}"/>
              </a:ext>
            </a:extLst>
          </p:cNvPr>
          <p:cNvSpPr txBox="1"/>
          <p:nvPr/>
        </p:nvSpPr>
        <p:spPr>
          <a:xfrm>
            <a:off x="1793818" y="4648200"/>
            <a:ext cx="20304182" cy="1415772"/>
          </a:xfrm>
          <a:prstGeom prst="rect">
            <a:avLst/>
          </a:prstGeom>
          <a:noFill/>
        </p:spPr>
        <p:txBody>
          <a:bodyPr wrap="square" rtlCol="0">
            <a:spAutoFit/>
          </a:bodyPr>
          <a:lstStyle/>
          <a:p>
            <a:r>
              <a:rPr lang="en-US" b="1" u="sng" dirty="0" err="1">
                <a:latin typeface="Times New Roman (Headings)"/>
              </a:rPr>
              <a:t>Bước</a:t>
            </a:r>
            <a:r>
              <a:rPr lang="en-US" b="1" u="sng" dirty="0">
                <a:latin typeface="Times New Roman (Headings)"/>
              </a:rPr>
              <a:t> 1</a:t>
            </a:r>
            <a:r>
              <a:rPr lang="en-US" b="1" dirty="0">
                <a:latin typeface="Times New Roman (Headings)"/>
              </a:rPr>
              <a:t>: </a:t>
            </a:r>
            <a:r>
              <a:rPr lang="en-US" dirty="0" err="1">
                <a:latin typeface="Times New Roman (Headings)"/>
              </a:rPr>
              <a:t>Vẽ</a:t>
            </a:r>
            <a:r>
              <a:rPr lang="en-US" dirty="0">
                <a:latin typeface="Times New Roman (Headings)"/>
              </a:rPr>
              <a:t> </a:t>
            </a:r>
            <a:r>
              <a:rPr lang="en-US" dirty="0" err="1">
                <a:latin typeface="Times New Roman (Headings)"/>
              </a:rPr>
              <a:t>đường</a:t>
            </a:r>
            <a:r>
              <a:rPr lang="en-US" dirty="0">
                <a:latin typeface="Times New Roman (Headings)"/>
              </a:rPr>
              <a:t> </a:t>
            </a:r>
            <a:r>
              <a:rPr lang="en-US" dirty="0" err="1">
                <a:latin typeface="Times New Roman (Headings)"/>
              </a:rPr>
              <a:t>thẳng</a:t>
            </a:r>
            <a:r>
              <a:rPr lang="en-US" dirty="0">
                <a:latin typeface="Times New Roman (Headings)"/>
              </a:rPr>
              <a:t>                       . </a:t>
            </a:r>
            <a:r>
              <a:rPr lang="en-US" dirty="0" err="1">
                <a:latin typeface="Times New Roman (Headings)"/>
              </a:rPr>
              <a:t>Đường</a:t>
            </a:r>
            <a:r>
              <a:rPr lang="en-US" dirty="0">
                <a:latin typeface="Times New Roman (Headings)"/>
              </a:rPr>
              <a:t> </a:t>
            </a:r>
            <a:r>
              <a:rPr lang="en-US" dirty="0" err="1">
                <a:latin typeface="Times New Roman (Headings)"/>
              </a:rPr>
              <a:t>thẳng</a:t>
            </a:r>
            <a:r>
              <a:rPr lang="en-US" dirty="0">
                <a:latin typeface="Times New Roman (Headings)"/>
              </a:rPr>
              <a:t> </a:t>
            </a:r>
            <a:r>
              <a:rPr lang="en-US" i="1" dirty="0">
                <a:latin typeface="Times New Roman (Headings)"/>
              </a:rPr>
              <a:t>d</a:t>
            </a:r>
            <a:r>
              <a:rPr lang="en-US" dirty="0">
                <a:latin typeface="Times New Roman (Headings)"/>
              </a:rPr>
              <a:t> chia </a:t>
            </a:r>
            <a:r>
              <a:rPr lang="en-US" dirty="0" err="1">
                <a:latin typeface="Times New Roman (Headings)"/>
              </a:rPr>
              <a:t>mặt</a:t>
            </a:r>
            <a:r>
              <a:rPr lang="en-US" dirty="0">
                <a:latin typeface="Times New Roman (Headings)"/>
              </a:rPr>
              <a:t> </a:t>
            </a:r>
            <a:r>
              <a:rPr lang="en-US" dirty="0" err="1">
                <a:latin typeface="Times New Roman (Headings)"/>
              </a:rPr>
              <a:t>phẳng</a:t>
            </a:r>
            <a:r>
              <a:rPr lang="en-US" dirty="0">
                <a:latin typeface="Times New Roman (Headings)"/>
              </a:rPr>
              <a:t> </a:t>
            </a:r>
            <a:r>
              <a:rPr lang="en-US" dirty="0" err="1">
                <a:latin typeface="Times New Roman (Headings)"/>
              </a:rPr>
              <a:t>tọa</a:t>
            </a:r>
            <a:r>
              <a:rPr lang="en-US" dirty="0">
                <a:latin typeface="Times New Roman (Headings)"/>
              </a:rPr>
              <a:t> </a:t>
            </a:r>
            <a:r>
              <a:rPr lang="en-US" dirty="0" err="1">
                <a:latin typeface="Times New Roman (Headings)"/>
              </a:rPr>
              <a:t>độ</a:t>
            </a:r>
            <a:r>
              <a:rPr lang="en-US" dirty="0">
                <a:latin typeface="Times New Roman (Headings)"/>
              </a:rPr>
              <a:t> </a:t>
            </a:r>
            <a:r>
              <a:rPr lang="en-US" dirty="0" err="1">
                <a:latin typeface="Times New Roman (Headings)"/>
              </a:rPr>
              <a:t>thành</a:t>
            </a:r>
            <a:r>
              <a:rPr lang="en-US" dirty="0">
                <a:latin typeface="Times New Roman (Headings)"/>
              </a:rPr>
              <a:t> </a:t>
            </a:r>
            <a:r>
              <a:rPr lang="en-US" dirty="0" err="1">
                <a:latin typeface="Times New Roman (Headings)"/>
              </a:rPr>
              <a:t>hai</a:t>
            </a:r>
            <a:r>
              <a:rPr lang="en-US" dirty="0">
                <a:latin typeface="Times New Roman (Headings)"/>
              </a:rPr>
              <a:t> </a:t>
            </a:r>
            <a:r>
              <a:rPr lang="en-US" dirty="0" err="1">
                <a:latin typeface="Times New Roman (Headings)"/>
              </a:rPr>
              <a:t>nửa</a:t>
            </a:r>
            <a:r>
              <a:rPr lang="en-US" dirty="0">
                <a:latin typeface="Times New Roman (Headings)"/>
              </a:rPr>
              <a:t> </a:t>
            </a:r>
            <a:r>
              <a:rPr lang="en-US" dirty="0" err="1">
                <a:latin typeface="Times New Roman (Headings)"/>
              </a:rPr>
              <a:t>mặt</a:t>
            </a:r>
            <a:r>
              <a:rPr lang="en-US" dirty="0">
                <a:latin typeface="Times New Roman (Headings)"/>
              </a:rPr>
              <a:t> </a:t>
            </a:r>
            <a:r>
              <a:rPr lang="en-US" dirty="0" err="1">
                <a:latin typeface="Times New Roman (Headings)"/>
              </a:rPr>
              <a:t>phẳng</a:t>
            </a:r>
            <a:r>
              <a:rPr lang="en-US" dirty="0">
                <a:latin typeface="Times New Roman (Headings)"/>
              </a:rPr>
              <a:t>.  </a:t>
            </a:r>
          </a:p>
        </p:txBody>
      </p:sp>
      <p:graphicFrame>
        <p:nvGraphicFramePr>
          <p:cNvPr id="74" name="Object 73">
            <a:extLst>
              <a:ext uri="{FF2B5EF4-FFF2-40B4-BE49-F238E27FC236}">
                <a16:creationId xmlns:a16="http://schemas.microsoft.com/office/drawing/2014/main" id="{66B8D3E2-155D-7CC6-3679-6A8CCDF7A896}"/>
              </a:ext>
            </a:extLst>
          </p:cNvPr>
          <p:cNvGraphicFramePr>
            <a:graphicFrameLocks noChangeAspect="1"/>
          </p:cNvGraphicFramePr>
          <p:nvPr>
            <p:extLst>
              <p:ext uri="{D42A27DB-BD31-4B8C-83A1-F6EECF244321}">
                <p14:modId xmlns:p14="http://schemas.microsoft.com/office/powerpoint/2010/main" val="2203377699"/>
              </p:ext>
            </p:extLst>
          </p:nvPr>
        </p:nvGraphicFramePr>
        <p:xfrm>
          <a:off x="7543800" y="4796042"/>
          <a:ext cx="2984500" cy="571500"/>
        </p:xfrm>
        <a:graphic>
          <a:graphicData uri="http://schemas.openxmlformats.org/presentationml/2006/ole">
            <mc:AlternateContent xmlns:mc="http://schemas.openxmlformats.org/markup-compatibility/2006">
              <mc:Choice xmlns:v="urn:schemas-microsoft-com:vml" Requires="v">
                <p:oleObj name="Equation" r:id="rId3" imgW="2984400" imgH="571320" progId="Equation.DSMT4">
                  <p:embed/>
                </p:oleObj>
              </mc:Choice>
              <mc:Fallback>
                <p:oleObj name="Equation" r:id="rId3" imgW="2984400" imgH="571320" progId="Equation.DSMT4">
                  <p:embed/>
                  <p:pic>
                    <p:nvPicPr>
                      <p:cNvPr id="0" name=""/>
                      <p:cNvPicPr/>
                      <p:nvPr/>
                    </p:nvPicPr>
                    <p:blipFill>
                      <a:blip r:embed="rId4"/>
                      <a:stretch>
                        <a:fillRect/>
                      </a:stretch>
                    </p:blipFill>
                    <p:spPr>
                      <a:xfrm>
                        <a:off x="7543800" y="4796042"/>
                        <a:ext cx="2984500" cy="571500"/>
                      </a:xfrm>
                      <a:prstGeom prst="rect">
                        <a:avLst/>
                      </a:prstGeom>
                    </p:spPr>
                  </p:pic>
                </p:oleObj>
              </mc:Fallback>
            </mc:AlternateContent>
          </a:graphicData>
        </a:graphic>
      </p:graphicFrame>
      <p:sp>
        <p:nvSpPr>
          <p:cNvPr id="75" name="TextBox 74">
            <a:extLst>
              <a:ext uri="{FF2B5EF4-FFF2-40B4-BE49-F238E27FC236}">
                <a16:creationId xmlns:a16="http://schemas.microsoft.com/office/drawing/2014/main" id="{615F4173-A7E5-A005-1DD3-756EAB898353}"/>
              </a:ext>
            </a:extLst>
          </p:cNvPr>
          <p:cNvSpPr txBox="1"/>
          <p:nvPr/>
        </p:nvSpPr>
        <p:spPr>
          <a:xfrm>
            <a:off x="1776712" y="6159232"/>
            <a:ext cx="20304182" cy="1415772"/>
          </a:xfrm>
          <a:prstGeom prst="rect">
            <a:avLst/>
          </a:prstGeom>
          <a:noFill/>
        </p:spPr>
        <p:txBody>
          <a:bodyPr wrap="square" rtlCol="0">
            <a:spAutoFit/>
          </a:bodyPr>
          <a:lstStyle/>
          <a:p>
            <a:r>
              <a:rPr lang="en-US" b="1" u="sng" dirty="0" err="1">
                <a:latin typeface="Times New Roman (Headings)"/>
              </a:rPr>
              <a:t>Bước</a:t>
            </a:r>
            <a:r>
              <a:rPr lang="en-US" b="1" u="sng" dirty="0">
                <a:latin typeface="Times New Roman (Headings)"/>
              </a:rPr>
              <a:t> 2</a:t>
            </a:r>
            <a:r>
              <a:rPr lang="en-US" b="1" dirty="0">
                <a:latin typeface="Times New Roman (Headings)"/>
              </a:rPr>
              <a:t>: </a:t>
            </a:r>
            <a:r>
              <a:rPr lang="en-US" dirty="0" err="1">
                <a:latin typeface="Times New Roman (Headings)"/>
              </a:rPr>
              <a:t>Lấy</a:t>
            </a:r>
            <a:r>
              <a:rPr lang="en-US" dirty="0">
                <a:latin typeface="Times New Roman (Headings)"/>
              </a:rPr>
              <a:t> </a:t>
            </a:r>
            <a:r>
              <a:rPr lang="en-US" dirty="0" err="1">
                <a:latin typeface="Times New Roman (Headings)"/>
              </a:rPr>
              <a:t>một</a:t>
            </a:r>
            <a:r>
              <a:rPr lang="en-US" dirty="0">
                <a:latin typeface="Times New Roman (Headings)"/>
              </a:rPr>
              <a:t> </a:t>
            </a:r>
            <a:r>
              <a:rPr lang="en-US" dirty="0" err="1">
                <a:latin typeface="Times New Roman (Headings)"/>
              </a:rPr>
              <a:t>điểm</a:t>
            </a:r>
            <a:r>
              <a:rPr lang="en-US" dirty="0">
                <a:latin typeface="Times New Roman (Headings)"/>
              </a:rPr>
              <a:t>                         (ta </a:t>
            </a:r>
            <a:r>
              <a:rPr lang="en-US" dirty="0" err="1">
                <a:latin typeface="Times New Roman (Headings)"/>
              </a:rPr>
              <a:t>thường</a:t>
            </a:r>
            <a:r>
              <a:rPr lang="en-US" dirty="0">
                <a:latin typeface="Times New Roman (Headings)"/>
              </a:rPr>
              <a:t> </a:t>
            </a:r>
            <a:r>
              <a:rPr lang="en-US" dirty="0" err="1">
                <a:latin typeface="Times New Roman (Headings)"/>
              </a:rPr>
              <a:t>lấy</a:t>
            </a:r>
            <a:r>
              <a:rPr lang="en-US" dirty="0">
                <a:latin typeface="Times New Roman (Headings)"/>
              </a:rPr>
              <a:t> </a:t>
            </a:r>
            <a:r>
              <a:rPr lang="en-US" dirty="0" err="1">
                <a:latin typeface="Times New Roman (Headings)"/>
              </a:rPr>
              <a:t>gốc</a:t>
            </a:r>
            <a:r>
              <a:rPr lang="en-US" dirty="0">
                <a:latin typeface="Times New Roman (Headings)"/>
              </a:rPr>
              <a:t> </a:t>
            </a:r>
            <a:r>
              <a:rPr lang="en-US" dirty="0" err="1">
                <a:latin typeface="Times New Roman (Headings)"/>
              </a:rPr>
              <a:t>tọa</a:t>
            </a:r>
            <a:r>
              <a:rPr lang="en-US" dirty="0">
                <a:latin typeface="Times New Roman (Headings)"/>
              </a:rPr>
              <a:t> </a:t>
            </a:r>
            <a:r>
              <a:rPr lang="en-US" dirty="0" err="1">
                <a:latin typeface="Times New Roman (Headings)"/>
              </a:rPr>
              <a:t>độ</a:t>
            </a:r>
            <a:r>
              <a:rPr lang="en-US" dirty="0">
                <a:latin typeface="Times New Roman (Headings)"/>
              </a:rPr>
              <a:t> </a:t>
            </a:r>
            <a:r>
              <a:rPr lang="en-US" i="1" dirty="0">
                <a:latin typeface="Times New Roman (Headings)"/>
              </a:rPr>
              <a:t>O</a:t>
            </a:r>
            <a:r>
              <a:rPr lang="en-US" dirty="0">
                <a:latin typeface="Times New Roman (Headings)"/>
              </a:rPr>
              <a:t> </a:t>
            </a:r>
            <a:r>
              <a:rPr lang="en-US" dirty="0" err="1">
                <a:latin typeface="Times New Roman (Headings)"/>
              </a:rPr>
              <a:t>nếu</a:t>
            </a:r>
            <a:r>
              <a:rPr lang="en-US" dirty="0">
                <a:latin typeface="Times New Roman (Headings)"/>
              </a:rPr>
              <a:t>         ). </a:t>
            </a:r>
            <a:r>
              <a:rPr lang="en-US" dirty="0" err="1">
                <a:latin typeface="Times New Roman (Headings)"/>
              </a:rPr>
              <a:t>Tính</a:t>
            </a:r>
            <a:r>
              <a:rPr lang="en-US" dirty="0">
                <a:latin typeface="Times New Roman (Headings)"/>
              </a:rPr>
              <a:t>                 </a:t>
            </a:r>
            <a:r>
              <a:rPr lang="en-US" dirty="0" err="1">
                <a:latin typeface="Times New Roman (Headings)"/>
              </a:rPr>
              <a:t>và</a:t>
            </a:r>
            <a:r>
              <a:rPr lang="en-US" dirty="0">
                <a:latin typeface="Times New Roman (Headings)"/>
              </a:rPr>
              <a:t> so </a:t>
            </a:r>
            <a:r>
              <a:rPr lang="en-US" dirty="0" err="1">
                <a:latin typeface="Times New Roman (Headings)"/>
              </a:rPr>
              <a:t>sánh</a:t>
            </a:r>
            <a:r>
              <a:rPr lang="en-US" dirty="0">
                <a:latin typeface="Times New Roman (Headings)"/>
              </a:rPr>
              <a:t> </a:t>
            </a:r>
            <a:r>
              <a:rPr lang="en-US" dirty="0" err="1">
                <a:latin typeface="Times New Roman (Headings)"/>
              </a:rPr>
              <a:t>với</a:t>
            </a:r>
            <a:r>
              <a:rPr lang="en-US" dirty="0">
                <a:latin typeface="Times New Roman (Headings)"/>
              </a:rPr>
              <a:t> </a:t>
            </a:r>
            <a:r>
              <a:rPr lang="en-US" i="1" dirty="0">
                <a:latin typeface="Times New Roman (Headings)"/>
              </a:rPr>
              <a:t>c</a:t>
            </a:r>
            <a:r>
              <a:rPr lang="en-US" dirty="0">
                <a:latin typeface="Times New Roman (Headings)"/>
              </a:rPr>
              <a:t>.   </a:t>
            </a:r>
          </a:p>
        </p:txBody>
      </p:sp>
      <p:graphicFrame>
        <p:nvGraphicFramePr>
          <p:cNvPr id="76" name="Object 75">
            <a:extLst>
              <a:ext uri="{FF2B5EF4-FFF2-40B4-BE49-F238E27FC236}">
                <a16:creationId xmlns:a16="http://schemas.microsoft.com/office/drawing/2014/main" id="{0EA22D38-36C0-E7B3-2593-AA2A94EC9462}"/>
              </a:ext>
            </a:extLst>
          </p:cNvPr>
          <p:cNvGraphicFramePr>
            <a:graphicFrameLocks noChangeAspect="1"/>
          </p:cNvGraphicFramePr>
          <p:nvPr>
            <p:extLst>
              <p:ext uri="{D42A27DB-BD31-4B8C-83A1-F6EECF244321}">
                <p14:modId xmlns:p14="http://schemas.microsoft.com/office/powerpoint/2010/main" val="3759588226"/>
              </p:ext>
            </p:extLst>
          </p:nvPr>
        </p:nvGraphicFramePr>
        <p:xfrm>
          <a:off x="7086600" y="6246779"/>
          <a:ext cx="3060700" cy="723900"/>
        </p:xfrm>
        <a:graphic>
          <a:graphicData uri="http://schemas.openxmlformats.org/presentationml/2006/ole">
            <mc:AlternateContent xmlns:mc="http://schemas.openxmlformats.org/markup-compatibility/2006">
              <mc:Choice xmlns:v="urn:schemas-microsoft-com:vml" Requires="v">
                <p:oleObj name="Equation" r:id="rId5" imgW="3060360" imgH="723600" progId="Equation.DSMT4">
                  <p:embed/>
                </p:oleObj>
              </mc:Choice>
              <mc:Fallback>
                <p:oleObj name="Equation" r:id="rId5" imgW="3060360" imgH="723600" progId="Equation.DSMT4">
                  <p:embed/>
                  <p:pic>
                    <p:nvPicPr>
                      <p:cNvPr id="0" name=""/>
                      <p:cNvPicPr/>
                      <p:nvPr/>
                    </p:nvPicPr>
                    <p:blipFill>
                      <a:blip r:embed="rId6"/>
                      <a:stretch>
                        <a:fillRect/>
                      </a:stretch>
                    </p:blipFill>
                    <p:spPr>
                      <a:xfrm>
                        <a:off x="7086600" y="6246779"/>
                        <a:ext cx="3060700" cy="723900"/>
                      </a:xfrm>
                      <a:prstGeom prst="rect">
                        <a:avLst/>
                      </a:prstGeom>
                    </p:spPr>
                  </p:pic>
                </p:oleObj>
              </mc:Fallback>
            </mc:AlternateContent>
          </a:graphicData>
        </a:graphic>
      </p:graphicFrame>
      <p:graphicFrame>
        <p:nvGraphicFramePr>
          <p:cNvPr id="77" name="Object 76">
            <a:extLst>
              <a:ext uri="{FF2B5EF4-FFF2-40B4-BE49-F238E27FC236}">
                <a16:creationId xmlns:a16="http://schemas.microsoft.com/office/drawing/2014/main" id="{1B16526E-E2C0-F4E6-1F00-16E685D5F31F}"/>
              </a:ext>
            </a:extLst>
          </p:cNvPr>
          <p:cNvGraphicFramePr>
            <a:graphicFrameLocks noChangeAspect="1"/>
          </p:cNvGraphicFramePr>
          <p:nvPr>
            <p:extLst>
              <p:ext uri="{D42A27DB-BD31-4B8C-83A1-F6EECF244321}">
                <p14:modId xmlns:p14="http://schemas.microsoft.com/office/powerpoint/2010/main" val="1506546536"/>
              </p:ext>
            </p:extLst>
          </p:nvPr>
        </p:nvGraphicFramePr>
        <p:xfrm>
          <a:off x="17373600" y="6348073"/>
          <a:ext cx="1079500" cy="444500"/>
        </p:xfrm>
        <a:graphic>
          <a:graphicData uri="http://schemas.openxmlformats.org/presentationml/2006/ole">
            <mc:AlternateContent xmlns:mc="http://schemas.openxmlformats.org/markup-compatibility/2006">
              <mc:Choice xmlns:v="urn:schemas-microsoft-com:vml" Requires="v">
                <p:oleObj name="Equation" r:id="rId7" imgW="1079280" imgH="444240" progId="Equation.DSMT4">
                  <p:embed/>
                </p:oleObj>
              </mc:Choice>
              <mc:Fallback>
                <p:oleObj name="Equation" r:id="rId7" imgW="1079280" imgH="444240" progId="Equation.DSMT4">
                  <p:embed/>
                  <p:pic>
                    <p:nvPicPr>
                      <p:cNvPr id="0" name=""/>
                      <p:cNvPicPr/>
                      <p:nvPr/>
                    </p:nvPicPr>
                    <p:blipFill>
                      <a:blip r:embed="rId8"/>
                      <a:stretch>
                        <a:fillRect/>
                      </a:stretch>
                    </p:blipFill>
                    <p:spPr>
                      <a:xfrm>
                        <a:off x="17373600" y="6348073"/>
                        <a:ext cx="1079500" cy="444500"/>
                      </a:xfrm>
                      <a:prstGeom prst="rect">
                        <a:avLst/>
                      </a:prstGeom>
                    </p:spPr>
                  </p:pic>
                </p:oleObj>
              </mc:Fallback>
            </mc:AlternateContent>
          </a:graphicData>
        </a:graphic>
      </p:graphicFrame>
      <p:graphicFrame>
        <p:nvGraphicFramePr>
          <p:cNvPr id="78" name="Object 77">
            <a:extLst>
              <a:ext uri="{FF2B5EF4-FFF2-40B4-BE49-F238E27FC236}">
                <a16:creationId xmlns:a16="http://schemas.microsoft.com/office/drawing/2014/main" id="{14071318-4838-6CC4-850E-500D2A9FD53F}"/>
              </a:ext>
            </a:extLst>
          </p:cNvPr>
          <p:cNvGraphicFramePr>
            <a:graphicFrameLocks noChangeAspect="1"/>
          </p:cNvGraphicFramePr>
          <p:nvPr>
            <p:extLst>
              <p:ext uri="{D42A27DB-BD31-4B8C-83A1-F6EECF244321}">
                <p14:modId xmlns:p14="http://schemas.microsoft.com/office/powerpoint/2010/main" val="1417992465"/>
              </p:ext>
            </p:extLst>
          </p:nvPr>
        </p:nvGraphicFramePr>
        <p:xfrm>
          <a:off x="20247922" y="6300708"/>
          <a:ext cx="1905000" cy="622300"/>
        </p:xfrm>
        <a:graphic>
          <a:graphicData uri="http://schemas.openxmlformats.org/presentationml/2006/ole">
            <mc:AlternateContent xmlns:mc="http://schemas.openxmlformats.org/markup-compatibility/2006">
              <mc:Choice xmlns:v="urn:schemas-microsoft-com:vml" Requires="v">
                <p:oleObj name="Equation" r:id="rId9" imgW="1904760" imgH="622080" progId="Equation.DSMT4">
                  <p:embed/>
                </p:oleObj>
              </mc:Choice>
              <mc:Fallback>
                <p:oleObj name="Equation" r:id="rId9" imgW="1904760" imgH="622080" progId="Equation.DSMT4">
                  <p:embed/>
                  <p:pic>
                    <p:nvPicPr>
                      <p:cNvPr id="0" name=""/>
                      <p:cNvPicPr/>
                      <p:nvPr/>
                    </p:nvPicPr>
                    <p:blipFill>
                      <a:blip r:embed="rId10"/>
                      <a:stretch>
                        <a:fillRect/>
                      </a:stretch>
                    </p:blipFill>
                    <p:spPr>
                      <a:xfrm>
                        <a:off x="20247922" y="6300708"/>
                        <a:ext cx="1905000" cy="622300"/>
                      </a:xfrm>
                      <a:prstGeom prst="rect">
                        <a:avLst/>
                      </a:prstGeom>
                    </p:spPr>
                  </p:pic>
                </p:oleObj>
              </mc:Fallback>
            </mc:AlternateContent>
          </a:graphicData>
        </a:graphic>
      </p:graphicFrame>
      <p:sp>
        <p:nvSpPr>
          <p:cNvPr id="80" name="TextBox 79">
            <a:extLst>
              <a:ext uri="{FF2B5EF4-FFF2-40B4-BE49-F238E27FC236}">
                <a16:creationId xmlns:a16="http://schemas.microsoft.com/office/drawing/2014/main" id="{7D28E0BB-4ACF-D1C7-2170-BCDA2674A96E}"/>
              </a:ext>
            </a:extLst>
          </p:cNvPr>
          <p:cNvSpPr txBox="1"/>
          <p:nvPr/>
        </p:nvSpPr>
        <p:spPr>
          <a:xfrm>
            <a:off x="1776712" y="7951802"/>
            <a:ext cx="20527096" cy="3400931"/>
          </a:xfrm>
          <a:prstGeom prst="rect">
            <a:avLst/>
          </a:prstGeom>
          <a:noFill/>
        </p:spPr>
        <p:txBody>
          <a:bodyPr wrap="square">
            <a:spAutoFit/>
          </a:bodyPr>
          <a:lstStyle/>
          <a:p>
            <a:r>
              <a:rPr lang="en-US" b="1" u="sng" dirty="0" err="1">
                <a:latin typeface="Times New Roman (Headings)"/>
              </a:rPr>
              <a:t>Bước</a:t>
            </a:r>
            <a:r>
              <a:rPr lang="en-US" b="1" u="sng" dirty="0">
                <a:latin typeface="Times New Roman (Headings)"/>
              </a:rPr>
              <a:t> 3</a:t>
            </a:r>
            <a:r>
              <a:rPr lang="en-US" b="1" dirty="0">
                <a:latin typeface="Times New Roman (Headings)"/>
              </a:rPr>
              <a:t>: </a:t>
            </a:r>
            <a:r>
              <a:rPr lang="en-US" dirty="0" err="1">
                <a:latin typeface="Times New Roman (Headings)"/>
              </a:rPr>
              <a:t>Kết</a:t>
            </a:r>
            <a:r>
              <a:rPr lang="en-US" dirty="0">
                <a:latin typeface="Times New Roman (Headings)"/>
              </a:rPr>
              <a:t> </a:t>
            </a:r>
            <a:r>
              <a:rPr lang="en-US" dirty="0" err="1">
                <a:latin typeface="Times New Roman (Headings)"/>
              </a:rPr>
              <a:t>luận</a:t>
            </a:r>
            <a:endParaRPr lang="en-US" dirty="0">
              <a:latin typeface="Times New Roman (Headings)"/>
            </a:endParaRPr>
          </a:p>
          <a:p>
            <a:pPr marL="571500" indent="-571500">
              <a:buFont typeface="Arial" panose="020B0604020202020204" pitchFamily="34" charset="0"/>
              <a:buChar char="•"/>
            </a:pPr>
            <a:r>
              <a:rPr lang="en-US" dirty="0" err="1">
                <a:latin typeface="Times New Roman (Headings)"/>
              </a:rPr>
              <a:t>Nếu</a:t>
            </a:r>
            <a:r>
              <a:rPr lang="en-US" dirty="0">
                <a:latin typeface="Times New Roman (Headings)"/>
              </a:rPr>
              <a:t>                       </a:t>
            </a:r>
            <a:r>
              <a:rPr lang="en-US" dirty="0" err="1">
                <a:latin typeface="Times New Roman (Headings)"/>
              </a:rPr>
              <a:t>thì</a:t>
            </a:r>
            <a:r>
              <a:rPr lang="en-US" dirty="0">
                <a:latin typeface="Times New Roman (Headings)"/>
              </a:rPr>
              <a:t> </a:t>
            </a:r>
            <a:r>
              <a:rPr lang="en-US" dirty="0" err="1">
                <a:latin typeface="Times New Roman (Headings)"/>
              </a:rPr>
              <a:t>nửa</a:t>
            </a:r>
            <a:r>
              <a:rPr lang="en-US" dirty="0">
                <a:latin typeface="Times New Roman (Headings)"/>
              </a:rPr>
              <a:t> </a:t>
            </a:r>
            <a:r>
              <a:rPr lang="en-US" dirty="0" err="1">
                <a:latin typeface="Times New Roman (Headings)"/>
              </a:rPr>
              <a:t>mặt</a:t>
            </a:r>
            <a:r>
              <a:rPr lang="en-US" dirty="0">
                <a:latin typeface="Times New Roman (Headings)"/>
              </a:rPr>
              <a:t> </a:t>
            </a:r>
            <a:r>
              <a:rPr lang="en-US" dirty="0" err="1">
                <a:latin typeface="Times New Roman (Headings)"/>
              </a:rPr>
              <a:t>phẳng</a:t>
            </a:r>
            <a:r>
              <a:rPr lang="en-US" dirty="0">
                <a:latin typeface="Times New Roman (Headings)"/>
              </a:rPr>
              <a:t> (</a:t>
            </a:r>
            <a:r>
              <a:rPr lang="en-US" dirty="0" err="1">
                <a:latin typeface="Times New Roman (Headings)"/>
              </a:rPr>
              <a:t>không</a:t>
            </a:r>
            <a:r>
              <a:rPr lang="en-US" dirty="0">
                <a:latin typeface="Times New Roman (Headings)"/>
              </a:rPr>
              <a:t> </a:t>
            </a:r>
            <a:r>
              <a:rPr lang="en-US" dirty="0" err="1">
                <a:latin typeface="Times New Roman (Headings)"/>
              </a:rPr>
              <a:t>kể</a:t>
            </a:r>
            <a:r>
              <a:rPr lang="en-US" dirty="0">
                <a:latin typeface="Times New Roman (Headings)"/>
              </a:rPr>
              <a:t> </a:t>
            </a:r>
            <a:r>
              <a:rPr lang="en-US" dirty="0" err="1">
                <a:latin typeface="Times New Roman (Headings)"/>
              </a:rPr>
              <a:t>đường</a:t>
            </a:r>
            <a:r>
              <a:rPr lang="en-US" dirty="0">
                <a:latin typeface="Times New Roman (Headings)"/>
              </a:rPr>
              <a:t> </a:t>
            </a:r>
            <a:r>
              <a:rPr lang="en-US" dirty="0" err="1">
                <a:latin typeface="Times New Roman (Headings)"/>
              </a:rPr>
              <a:t>thẳng</a:t>
            </a:r>
            <a:r>
              <a:rPr lang="en-US" dirty="0">
                <a:latin typeface="Times New Roman (Headings)"/>
              </a:rPr>
              <a:t> </a:t>
            </a:r>
            <a:r>
              <a:rPr lang="en-US" i="1" dirty="0">
                <a:latin typeface="Times New Roman (Headings)"/>
              </a:rPr>
              <a:t>d</a:t>
            </a:r>
            <a:r>
              <a:rPr lang="en-US" dirty="0">
                <a:latin typeface="Times New Roman (Headings)"/>
              </a:rPr>
              <a:t>) </a:t>
            </a:r>
            <a:r>
              <a:rPr lang="en-US" dirty="0" err="1">
                <a:latin typeface="Times New Roman (Headings)"/>
              </a:rPr>
              <a:t>chứa</a:t>
            </a:r>
            <a:r>
              <a:rPr lang="en-US" dirty="0">
                <a:latin typeface="Times New Roman (Headings)"/>
              </a:rPr>
              <a:t> </a:t>
            </a:r>
            <a:r>
              <a:rPr lang="en-US" dirty="0" err="1">
                <a:latin typeface="Times New Roman (Headings)"/>
              </a:rPr>
              <a:t>điểm</a:t>
            </a:r>
            <a:r>
              <a:rPr lang="en-US" dirty="0">
                <a:latin typeface="Times New Roman (Headings)"/>
              </a:rPr>
              <a:t> </a:t>
            </a:r>
            <a:r>
              <a:rPr lang="en-US" i="1" dirty="0">
                <a:latin typeface="Times New Roman (Headings)"/>
              </a:rPr>
              <a:t>M</a:t>
            </a:r>
            <a:r>
              <a:rPr lang="en-US" dirty="0">
                <a:latin typeface="Times New Roman (Headings)"/>
              </a:rPr>
              <a:t> </a:t>
            </a:r>
            <a:r>
              <a:rPr lang="en-US" dirty="0" err="1">
                <a:latin typeface="Times New Roman (Headings)"/>
              </a:rPr>
              <a:t>là</a:t>
            </a:r>
            <a:r>
              <a:rPr lang="en-US" dirty="0">
                <a:latin typeface="Times New Roman (Headings)"/>
              </a:rPr>
              <a:t> </a:t>
            </a:r>
            <a:r>
              <a:rPr lang="en-US" dirty="0" err="1">
                <a:latin typeface="Times New Roman (Headings)"/>
              </a:rPr>
              <a:t>miền</a:t>
            </a:r>
            <a:r>
              <a:rPr lang="en-US" dirty="0">
                <a:latin typeface="Times New Roman (Headings)"/>
              </a:rPr>
              <a:t> </a:t>
            </a:r>
            <a:r>
              <a:rPr lang="en-US" dirty="0" err="1">
                <a:latin typeface="Times New Roman (Headings)"/>
              </a:rPr>
              <a:t>nghiệm</a:t>
            </a:r>
            <a:r>
              <a:rPr lang="en-US" dirty="0">
                <a:latin typeface="Times New Roman (Headings)"/>
              </a:rPr>
              <a:t> </a:t>
            </a:r>
            <a:r>
              <a:rPr lang="en-US" dirty="0" err="1">
                <a:latin typeface="Times New Roman (Headings)"/>
              </a:rPr>
              <a:t>của</a:t>
            </a:r>
            <a:r>
              <a:rPr lang="en-US" dirty="0">
                <a:latin typeface="Times New Roman (Headings)"/>
              </a:rPr>
              <a:t> </a:t>
            </a:r>
            <a:r>
              <a:rPr lang="en-US" dirty="0" err="1">
                <a:latin typeface="Times New Roman (Headings)"/>
              </a:rPr>
              <a:t>bất</a:t>
            </a:r>
            <a:r>
              <a:rPr lang="en-US" dirty="0">
                <a:latin typeface="Times New Roman (Headings)"/>
              </a:rPr>
              <a:t> </a:t>
            </a:r>
            <a:r>
              <a:rPr lang="en-US" dirty="0" err="1">
                <a:latin typeface="Times New Roman (Headings)"/>
              </a:rPr>
              <a:t>phương</a:t>
            </a:r>
            <a:r>
              <a:rPr lang="en-US" dirty="0">
                <a:latin typeface="Times New Roman (Headings)"/>
              </a:rPr>
              <a:t> </a:t>
            </a:r>
            <a:r>
              <a:rPr lang="en-US" dirty="0" err="1">
                <a:latin typeface="Times New Roman (Headings)"/>
              </a:rPr>
              <a:t>trình</a:t>
            </a:r>
            <a:r>
              <a:rPr lang="en-US" dirty="0">
                <a:latin typeface="Times New Roman (Headings)"/>
              </a:rPr>
              <a:t>                   .</a:t>
            </a:r>
          </a:p>
          <a:p>
            <a:pPr marL="571500" indent="-571500">
              <a:buFont typeface="Arial" panose="020B0604020202020204" pitchFamily="34" charset="0"/>
              <a:buChar char="•"/>
            </a:pPr>
            <a:r>
              <a:rPr lang="en-US" dirty="0" err="1">
                <a:latin typeface="Times New Roman (Headings)"/>
              </a:rPr>
              <a:t>Nếu</a:t>
            </a:r>
            <a:r>
              <a:rPr lang="en-US" dirty="0">
                <a:latin typeface="Times New Roman (Headings)"/>
              </a:rPr>
              <a:t>                       </a:t>
            </a:r>
            <a:r>
              <a:rPr lang="en-US" dirty="0" err="1">
                <a:latin typeface="Times New Roman (Headings)"/>
              </a:rPr>
              <a:t>thì</a:t>
            </a:r>
            <a:r>
              <a:rPr lang="en-US" dirty="0">
                <a:latin typeface="Times New Roman (Headings)"/>
              </a:rPr>
              <a:t> </a:t>
            </a:r>
            <a:r>
              <a:rPr lang="en-US" dirty="0" err="1">
                <a:latin typeface="Times New Roman (Headings)"/>
              </a:rPr>
              <a:t>nửa</a:t>
            </a:r>
            <a:r>
              <a:rPr lang="en-US" dirty="0">
                <a:latin typeface="Times New Roman (Headings)"/>
              </a:rPr>
              <a:t> </a:t>
            </a:r>
            <a:r>
              <a:rPr lang="en-US" dirty="0" err="1">
                <a:latin typeface="Times New Roman (Headings)"/>
              </a:rPr>
              <a:t>mặt</a:t>
            </a:r>
            <a:r>
              <a:rPr lang="en-US" dirty="0">
                <a:latin typeface="Times New Roman (Headings)"/>
              </a:rPr>
              <a:t> </a:t>
            </a:r>
            <a:r>
              <a:rPr lang="en-US" dirty="0" err="1">
                <a:latin typeface="Times New Roman (Headings)"/>
              </a:rPr>
              <a:t>phẳng</a:t>
            </a:r>
            <a:r>
              <a:rPr lang="en-US" dirty="0">
                <a:latin typeface="Times New Roman (Headings)"/>
              </a:rPr>
              <a:t> (</a:t>
            </a:r>
            <a:r>
              <a:rPr lang="en-US" dirty="0" err="1">
                <a:latin typeface="Times New Roman (Headings)"/>
              </a:rPr>
              <a:t>không</a:t>
            </a:r>
            <a:r>
              <a:rPr lang="en-US" dirty="0">
                <a:latin typeface="Times New Roman (Headings)"/>
              </a:rPr>
              <a:t> </a:t>
            </a:r>
            <a:r>
              <a:rPr lang="en-US" dirty="0" err="1">
                <a:latin typeface="Times New Roman (Headings)"/>
              </a:rPr>
              <a:t>kể</a:t>
            </a:r>
            <a:r>
              <a:rPr lang="en-US" dirty="0">
                <a:latin typeface="Times New Roman (Headings)"/>
              </a:rPr>
              <a:t> </a:t>
            </a:r>
            <a:r>
              <a:rPr lang="en-US" dirty="0" err="1">
                <a:latin typeface="Times New Roman (Headings)"/>
              </a:rPr>
              <a:t>đường</a:t>
            </a:r>
            <a:r>
              <a:rPr lang="en-US" dirty="0">
                <a:latin typeface="Times New Roman (Headings)"/>
              </a:rPr>
              <a:t> </a:t>
            </a:r>
            <a:r>
              <a:rPr lang="en-US" dirty="0" err="1">
                <a:latin typeface="Times New Roman (Headings)"/>
              </a:rPr>
              <a:t>thẳng</a:t>
            </a:r>
            <a:r>
              <a:rPr lang="en-US" dirty="0">
                <a:latin typeface="Times New Roman (Headings)"/>
              </a:rPr>
              <a:t> </a:t>
            </a:r>
            <a:r>
              <a:rPr lang="en-US" i="1" dirty="0">
                <a:latin typeface="Times New Roman (Headings)"/>
              </a:rPr>
              <a:t>d</a:t>
            </a:r>
            <a:r>
              <a:rPr lang="en-US" dirty="0">
                <a:latin typeface="Times New Roman (Headings)"/>
              </a:rPr>
              <a:t>) </a:t>
            </a:r>
            <a:r>
              <a:rPr lang="en-US" dirty="0" err="1">
                <a:latin typeface="Times New Roman (Headings)"/>
              </a:rPr>
              <a:t>không</a:t>
            </a:r>
            <a:r>
              <a:rPr lang="en-US" dirty="0">
                <a:latin typeface="Times New Roman (Headings)"/>
              </a:rPr>
              <a:t> </a:t>
            </a:r>
            <a:r>
              <a:rPr lang="en-US" dirty="0" err="1">
                <a:latin typeface="Times New Roman (Headings)"/>
              </a:rPr>
              <a:t>chứa</a:t>
            </a:r>
            <a:r>
              <a:rPr lang="en-US" dirty="0">
                <a:latin typeface="Times New Roman (Headings)"/>
              </a:rPr>
              <a:t> </a:t>
            </a:r>
            <a:r>
              <a:rPr lang="en-US" dirty="0" err="1">
                <a:latin typeface="Times New Roman (Headings)"/>
              </a:rPr>
              <a:t>điểm</a:t>
            </a:r>
            <a:r>
              <a:rPr lang="en-US" dirty="0">
                <a:latin typeface="Times New Roman (Headings)"/>
              </a:rPr>
              <a:t> </a:t>
            </a:r>
            <a:r>
              <a:rPr lang="en-US" i="1" dirty="0">
                <a:latin typeface="Times New Roman (Headings)"/>
              </a:rPr>
              <a:t>M</a:t>
            </a:r>
            <a:r>
              <a:rPr lang="en-US" dirty="0">
                <a:latin typeface="Times New Roman (Headings)"/>
              </a:rPr>
              <a:t> </a:t>
            </a:r>
            <a:r>
              <a:rPr lang="en-US" dirty="0" err="1">
                <a:latin typeface="Times New Roman (Headings)"/>
              </a:rPr>
              <a:t>là</a:t>
            </a:r>
            <a:r>
              <a:rPr lang="en-US" dirty="0">
                <a:latin typeface="Times New Roman (Headings)"/>
              </a:rPr>
              <a:t> </a:t>
            </a:r>
            <a:r>
              <a:rPr lang="en-US" dirty="0" err="1">
                <a:latin typeface="Times New Roman (Headings)"/>
              </a:rPr>
              <a:t>miền</a:t>
            </a:r>
            <a:r>
              <a:rPr lang="en-US" dirty="0">
                <a:latin typeface="Times New Roman (Headings)"/>
              </a:rPr>
              <a:t> </a:t>
            </a:r>
            <a:r>
              <a:rPr lang="en-US" dirty="0" err="1">
                <a:latin typeface="Times New Roman (Headings)"/>
              </a:rPr>
              <a:t>nghiệm</a:t>
            </a:r>
            <a:r>
              <a:rPr lang="en-US" dirty="0">
                <a:latin typeface="Times New Roman (Headings)"/>
              </a:rPr>
              <a:t> </a:t>
            </a:r>
            <a:r>
              <a:rPr lang="en-US" dirty="0" err="1">
                <a:latin typeface="Times New Roman (Headings)"/>
              </a:rPr>
              <a:t>của</a:t>
            </a:r>
            <a:r>
              <a:rPr lang="en-US" dirty="0">
                <a:latin typeface="Times New Roman (Headings)"/>
              </a:rPr>
              <a:t> </a:t>
            </a:r>
            <a:r>
              <a:rPr lang="en-US" dirty="0" err="1">
                <a:latin typeface="Times New Roman (Headings)"/>
              </a:rPr>
              <a:t>bất</a:t>
            </a:r>
            <a:r>
              <a:rPr lang="en-US" dirty="0">
                <a:latin typeface="Times New Roman (Headings)"/>
              </a:rPr>
              <a:t> </a:t>
            </a:r>
            <a:r>
              <a:rPr lang="en-US" dirty="0" err="1">
                <a:latin typeface="Times New Roman (Headings)"/>
              </a:rPr>
              <a:t>phương</a:t>
            </a:r>
            <a:r>
              <a:rPr lang="en-US" dirty="0">
                <a:latin typeface="Times New Roman (Headings)"/>
              </a:rPr>
              <a:t> </a:t>
            </a:r>
            <a:r>
              <a:rPr lang="en-US" dirty="0" err="1">
                <a:latin typeface="Times New Roman (Headings)"/>
              </a:rPr>
              <a:t>trình</a:t>
            </a:r>
            <a:r>
              <a:rPr lang="en-US" dirty="0">
                <a:latin typeface="Times New Roman (Headings)"/>
              </a:rPr>
              <a:t>                  .</a:t>
            </a:r>
          </a:p>
        </p:txBody>
      </p:sp>
      <p:graphicFrame>
        <p:nvGraphicFramePr>
          <p:cNvPr id="81" name="Object 80">
            <a:extLst>
              <a:ext uri="{FF2B5EF4-FFF2-40B4-BE49-F238E27FC236}">
                <a16:creationId xmlns:a16="http://schemas.microsoft.com/office/drawing/2014/main" id="{7A51617F-9CD3-57E5-7ABD-637A29A313EA}"/>
              </a:ext>
            </a:extLst>
          </p:cNvPr>
          <p:cNvGraphicFramePr>
            <a:graphicFrameLocks noChangeAspect="1"/>
          </p:cNvGraphicFramePr>
          <p:nvPr>
            <p:extLst>
              <p:ext uri="{D42A27DB-BD31-4B8C-83A1-F6EECF244321}">
                <p14:modId xmlns:p14="http://schemas.microsoft.com/office/powerpoint/2010/main" val="3538297756"/>
              </p:ext>
            </p:extLst>
          </p:nvPr>
        </p:nvGraphicFramePr>
        <p:xfrm>
          <a:off x="3584047" y="8780447"/>
          <a:ext cx="2730500" cy="622300"/>
        </p:xfrm>
        <a:graphic>
          <a:graphicData uri="http://schemas.openxmlformats.org/presentationml/2006/ole">
            <mc:AlternateContent xmlns:mc="http://schemas.openxmlformats.org/markup-compatibility/2006">
              <mc:Choice xmlns:v="urn:schemas-microsoft-com:vml" Requires="v">
                <p:oleObj name="Equation" r:id="rId11" imgW="2730240" imgH="622080" progId="Equation.DSMT4">
                  <p:embed/>
                </p:oleObj>
              </mc:Choice>
              <mc:Fallback>
                <p:oleObj name="Equation" r:id="rId11" imgW="2730240" imgH="622080" progId="Equation.DSMT4">
                  <p:embed/>
                  <p:pic>
                    <p:nvPicPr>
                      <p:cNvPr id="0" name=""/>
                      <p:cNvPicPr/>
                      <p:nvPr/>
                    </p:nvPicPr>
                    <p:blipFill>
                      <a:blip r:embed="rId12"/>
                      <a:stretch>
                        <a:fillRect/>
                      </a:stretch>
                    </p:blipFill>
                    <p:spPr>
                      <a:xfrm>
                        <a:off x="3584047" y="8780447"/>
                        <a:ext cx="2730500" cy="622300"/>
                      </a:xfrm>
                      <a:prstGeom prst="rect">
                        <a:avLst/>
                      </a:prstGeom>
                    </p:spPr>
                  </p:pic>
                </p:oleObj>
              </mc:Fallback>
            </mc:AlternateContent>
          </a:graphicData>
        </a:graphic>
      </p:graphicFrame>
      <p:graphicFrame>
        <p:nvGraphicFramePr>
          <p:cNvPr id="82" name="Object 81">
            <a:extLst>
              <a:ext uri="{FF2B5EF4-FFF2-40B4-BE49-F238E27FC236}">
                <a16:creationId xmlns:a16="http://schemas.microsoft.com/office/drawing/2014/main" id="{6C1E4530-CAC1-B4EE-4174-6B83C5A47C97}"/>
              </a:ext>
            </a:extLst>
          </p:cNvPr>
          <p:cNvGraphicFramePr>
            <a:graphicFrameLocks noChangeAspect="1"/>
          </p:cNvGraphicFramePr>
          <p:nvPr>
            <p:extLst>
              <p:ext uri="{D42A27DB-BD31-4B8C-83A1-F6EECF244321}">
                <p14:modId xmlns:p14="http://schemas.microsoft.com/office/powerpoint/2010/main" val="227519378"/>
              </p:ext>
            </p:extLst>
          </p:nvPr>
        </p:nvGraphicFramePr>
        <p:xfrm>
          <a:off x="8978900" y="9402747"/>
          <a:ext cx="2336800" cy="571500"/>
        </p:xfrm>
        <a:graphic>
          <a:graphicData uri="http://schemas.openxmlformats.org/presentationml/2006/ole">
            <mc:AlternateContent xmlns:mc="http://schemas.openxmlformats.org/markup-compatibility/2006">
              <mc:Choice xmlns:v="urn:schemas-microsoft-com:vml" Requires="v">
                <p:oleObj name="Equation" r:id="rId13" imgW="2336760" imgH="571320" progId="Equation.DSMT4">
                  <p:embed/>
                </p:oleObj>
              </mc:Choice>
              <mc:Fallback>
                <p:oleObj name="Equation" r:id="rId13" imgW="2336760" imgH="571320" progId="Equation.DSMT4">
                  <p:embed/>
                  <p:pic>
                    <p:nvPicPr>
                      <p:cNvPr id="0" name=""/>
                      <p:cNvPicPr/>
                      <p:nvPr/>
                    </p:nvPicPr>
                    <p:blipFill>
                      <a:blip r:embed="rId14"/>
                      <a:stretch>
                        <a:fillRect/>
                      </a:stretch>
                    </p:blipFill>
                    <p:spPr>
                      <a:xfrm>
                        <a:off x="8978900" y="9402747"/>
                        <a:ext cx="2336800" cy="571500"/>
                      </a:xfrm>
                      <a:prstGeom prst="rect">
                        <a:avLst/>
                      </a:prstGeom>
                    </p:spPr>
                  </p:pic>
                </p:oleObj>
              </mc:Fallback>
            </mc:AlternateContent>
          </a:graphicData>
        </a:graphic>
      </p:graphicFrame>
      <p:graphicFrame>
        <p:nvGraphicFramePr>
          <p:cNvPr id="83" name="Object 82">
            <a:extLst>
              <a:ext uri="{FF2B5EF4-FFF2-40B4-BE49-F238E27FC236}">
                <a16:creationId xmlns:a16="http://schemas.microsoft.com/office/drawing/2014/main" id="{A52E19A2-D0B4-4F73-8CEE-1B8F06312F8A}"/>
              </a:ext>
            </a:extLst>
          </p:cNvPr>
          <p:cNvGraphicFramePr>
            <a:graphicFrameLocks noChangeAspect="1"/>
          </p:cNvGraphicFramePr>
          <p:nvPr>
            <p:extLst>
              <p:ext uri="{D42A27DB-BD31-4B8C-83A1-F6EECF244321}">
                <p14:modId xmlns:p14="http://schemas.microsoft.com/office/powerpoint/2010/main" val="3153727974"/>
              </p:ext>
            </p:extLst>
          </p:nvPr>
        </p:nvGraphicFramePr>
        <p:xfrm>
          <a:off x="3584047" y="10066590"/>
          <a:ext cx="2730500" cy="622300"/>
        </p:xfrm>
        <a:graphic>
          <a:graphicData uri="http://schemas.openxmlformats.org/presentationml/2006/ole">
            <mc:AlternateContent xmlns:mc="http://schemas.openxmlformats.org/markup-compatibility/2006">
              <mc:Choice xmlns:v="urn:schemas-microsoft-com:vml" Requires="v">
                <p:oleObj name="Equation" r:id="rId15" imgW="2730240" imgH="622080" progId="Equation.DSMT4">
                  <p:embed/>
                </p:oleObj>
              </mc:Choice>
              <mc:Fallback>
                <p:oleObj name="Equation" r:id="rId15" imgW="2730240" imgH="622080" progId="Equation.DSMT4">
                  <p:embed/>
                  <p:pic>
                    <p:nvPicPr>
                      <p:cNvPr id="0" name=""/>
                      <p:cNvPicPr/>
                      <p:nvPr/>
                    </p:nvPicPr>
                    <p:blipFill>
                      <a:blip r:embed="rId16"/>
                      <a:stretch>
                        <a:fillRect/>
                      </a:stretch>
                    </p:blipFill>
                    <p:spPr>
                      <a:xfrm>
                        <a:off x="3584047" y="10066590"/>
                        <a:ext cx="2730500" cy="622300"/>
                      </a:xfrm>
                      <a:prstGeom prst="rect">
                        <a:avLst/>
                      </a:prstGeom>
                    </p:spPr>
                  </p:pic>
                </p:oleObj>
              </mc:Fallback>
            </mc:AlternateContent>
          </a:graphicData>
        </a:graphic>
      </p:graphicFrame>
      <p:graphicFrame>
        <p:nvGraphicFramePr>
          <p:cNvPr id="84" name="Object 83">
            <a:extLst>
              <a:ext uri="{FF2B5EF4-FFF2-40B4-BE49-F238E27FC236}">
                <a16:creationId xmlns:a16="http://schemas.microsoft.com/office/drawing/2014/main" id="{B9A73B78-A875-8990-4E5A-689B1CF222A5}"/>
              </a:ext>
            </a:extLst>
          </p:cNvPr>
          <p:cNvGraphicFramePr>
            <a:graphicFrameLocks noChangeAspect="1"/>
          </p:cNvGraphicFramePr>
          <p:nvPr>
            <p:extLst>
              <p:ext uri="{D42A27DB-BD31-4B8C-83A1-F6EECF244321}">
                <p14:modId xmlns:p14="http://schemas.microsoft.com/office/powerpoint/2010/main" val="1310665043"/>
              </p:ext>
            </p:extLst>
          </p:nvPr>
        </p:nvGraphicFramePr>
        <p:xfrm>
          <a:off x="10146506" y="10717291"/>
          <a:ext cx="2338387" cy="571500"/>
        </p:xfrm>
        <a:graphic>
          <a:graphicData uri="http://schemas.openxmlformats.org/presentationml/2006/ole">
            <mc:AlternateContent xmlns:mc="http://schemas.openxmlformats.org/markup-compatibility/2006">
              <mc:Choice xmlns:v="urn:schemas-microsoft-com:vml" Requires="v">
                <p:oleObj name="Equation" r:id="rId17" imgW="2337837" imgH="571779" progId="Equation.DSMT4">
                  <p:embed/>
                </p:oleObj>
              </mc:Choice>
              <mc:Fallback>
                <p:oleObj name="Equation" r:id="rId17" imgW="2337837" imgH="571779" progId="Equation.DSMT4">
                  <p:embed/>
                  <p:pic>
                    <p:nvPicPr>
                      <p:cNvPr id="0" name=""/>
                      <p:cNvPicPr/>
                      <p:nvPr/>
                    </p:nvPicPr>
                    <p:blipFill>
                      <a:blip r:embed="rId18"/>
                      <a:stretch>
                        <a:fillRect/>
                      </a:stretch>
                    </p:blipFill>
                    <p:spPr>
                      <a:xfrm>
                        <a:off x="10146506" y="10717291"/>
                        <a:ext cx="2338387" cy="571500"/>
                      </a:xfrm>
                      <a:prstGeom prst="rect">
                        <a:avLst/>
                      </a:prstGeom>
                    </p:spPr>
                  </p:pic>
                </p:oleObj>
              </mc:Fallback>
            </mc:AlternateContent>
          </a:graphicData>
        </a:graphic>
      </p:graphicFrame>
      <p:graphicFrame>
        <p:nvGraphicFramePr>
          <p:cNvPr id="85" name="Object 84">
            <a:extLst>
              <a:ext uri="{FF2B5EF4-FFF2-40B4-BE49-F238E27FC236}">
                <a16:creationId xmlns:a16="http://schemas.microsoft.com/office/drawing/2014/main" id="{6C6D8A89-E551-9CBC-6BED-5774091A63BB}"/>
              </a:ext>
            </a:extLst>
          </p:cNvPr>
          <p:cNvGraphicFramePr>
            <a:graphicFrameLocks noChangeAspect="1"/>
          </p:cNvGraphicFramePr>
          <p:nvPr>
            <p:extLst>
              <p:ext uri="{D42A27DB-BD31-4B8C-83A1-F6EECF244321}">
                <p14:modId xmlns:p14="http://schemas.microsoft.com/office/powerpoint/2010/main" val="4013653796"/>
              </p:ext>
            </p:extLst>
          </p:nvPr>
        </p:nvGraphicFramePr>
        <p:xfrm>
          <a:off x="19320277" y="3789164"/>
          <a:ext cx="2603500" cy="622300"/>
        </p:xfrm>
        <a:graphic>
          <a:graphicData uri="http://schemas.openxmlformats.org/presentationml/2006/ole">
            <mc:AlternateContent xmlns:mc="http://schemas.openxmlformats.org/markup-compatibility/2006">
              <mc:Choice xmlns:v="urn:schemas-microsoft-com:vml" Requires="v">
                <p:oleObj name="Equation" r:id="rId19" imgW="2603160" imgH="622080" progId="Equation.DSMT4">
                  <p:embed/>
                </p:oleObj>
              </mc:Choice>
              <mc:Fallback>
                <p:oleObj name="Equation" r:id="rId19" imgW="2603160" imgH="622080" progId="Equation.DSMT4">
                  <p:embed/>
                  <p:pic>
                    <p:nvPicPr>
                      <p:cNvPr id="0" name=""/>
                      <p:cNvPicPr/>
                      <p:nvPr/>
                    </p:nvPicPr>
                    <p:blipFill>
                      <a:blip r:embed="rId20"/>
                      <a:stretch>
                        <a:fillRect/>
                      </a:stretch>
                    </p:blipFill>
                    <p:spPr>
                      <a:xfrm>
                        <a:off x="19320277" y="3789164"/>
                        <a:ext cx="2603500" cy="622300"/>
                      </a:xfrm>
                      <a:prstGeom prst="rect">
                        <a:avLst/>
                      </a:prstGeom>
                    </p:spPr>
                  </p:pic>
                </p:oleObj>
              </mc:Fallback>
            </mc:AlternateContent>
          </a:graphicData>
        </a:graphic>
      </p:graphicFrame>
      <p:sp>
        <p:nvSpPr>
          <p:cNvPr id="86" name="TextBox 85">
            <a:extLst>
              <a:ext uri="{FF2B5EF4-FFF2-40B4-BE49-F238E27FC236}">
                <a16:creationId xmlns:a16="http://schemas.microsoft.com/office/drawing/2014/main" id="{B06ED911-5D79-C4D2-731C-27F255C3751C}"/>
              </a:ext>
            </a:extLst>
          </p:cNvPr>
          <p:cNvSpPr txBox="1"/>
          <p:nvPr/>
        </p:nvSpPr>
        <p:spPr>
          <a:xfrm>
            <a:off x="1793818" y="11639549"/>
            <a:ext cx="19694582" cy="1415772"/>
          </a:xfrm>
          <a:prstGeom prst="rect">
            <a:avLst/>
          </a:prstGeom>
          <a:noFill/>
        </p:spPr>
        <p:txBody>
          <a:bodyPr wrap="square" rtlCol="0">
            <a:spAutoFit/>
          </a:bodyPr>
          <a:lstStyle/>
          <a:p>
            <a:r>
              <a:rPr lang="en-US" b="1" dirty="0" err="1">
                <a:latin typeface="Times New Roman (Headings)"/>
              </a:rPr>
              <a:t>Chú</a:t>
            </a:r>
            <a:r>
              <a:rPr lang="en-US" b="1" dirty="0">
                <a:latin typeface="Times New Roman (Headings)"/>
              </a:rPr>
              <a:t> ý: </a:t>
            </a:r>
            <a:r>
              <a:rPr lang="fr-FR" dirty="0" err="1">
                <a:effectLst/>
                <a:latin typeface="Times New Roman" panose="02020603050405020304" pitchFamily="18" charset="0"/>
                <a:ea typeface="Calibri" panose="020F0502020204030204" pitchFamily="34" charset="0"/>
              </a:rPr>
              <a:t>Miền</a:t>
            </a:r>
            <a:r>
              <a:rPr lang="fr-FR" dirty="0">
                <a:effectLst/>
                <a:latin typeface="Times New Roman" panose="02020603050405020304" pitchFamily="18" charset="0"/>
                <a:ea typeface="Calibri" panose="020F0502020204030204" pitchFamily="34" charset="0"/>
              </a:rPr>
              <a:t> </a:t>
            </a:r>
            <a:r>
              <a:rPr lang="fr-FR" dirty="0" err="1">
                <a:effectLst/>
                <a:latin typeface="Times New Roman" panose="02020603050405020304" pitchFamily="18" charset="0"/>
                <a:ea typeface="Calibri" panose="020F0502020204030204" pitchFamily="34" charset="0"/>
              </a:rPr>
              <a:t>nghiệm</a:t>
            </a:r>
            <a:r>
              <a:rPr lang="fr-FR" dirty="0">
                <a:effectLst/>
                <a:latin typeface="Times New Roman" panose="02020603050405020304" pitchFamily="18" charset="0"/>
                <a:ea typeface="Calibri" panose="020F0502020204030204" pitchFamily="34" charset="0"/>
              </a:rPr>
              <a:t> </a:t>
            </a:r>
            <a:r>
              <a:rPr lang="fr-FR" dirty="0" err="1">
                <a:effectLst/>
                <a:latin typeface="Times New Roman" panose="02020603050405020304" pitchFamily="18" charset="0"/>
                <a:ea typeface="Calibri" panose="020F0502020204030204" pitchFamily="34" charset="0"/>
              </a:rPr>
              <a:t>của</a:t>
            </a:r>
            <a:r>
              <a:rPr lang="fr-FR" dirty="0">
                <a:effectLst/>
                <a:latin typeface="Times New Roman" panose="02020603050405020304" pitchFamily="18" charset="0"/>
                <a:ea typeface="Calibri" panose="020F0502020204030204" pitchFamily="34" charset="0"/>
              </a:rPr>
              <a:t> </a:t>
            </a:r>
            <a:r>
              <a:rPr lang="fr-FR" dirty="0" err="1">
                <a:effectLst/>
                <a:latin typeface="Times New Roman" panose="02020603050405020304" pitchFamily="18" charset="0"/>
                <a:ea typeface="Calibri" panose="020F0502020204030204" pitchFamily="34" charset="0"/>
              </a:rPr>
              <a:t>bất</a:t>
            </a:r>
            <a:r>
              <a:rPr lang="fr-FR" dirty="0">
                <a:effectLst/>
                <a:latin typeface="Times New Roman" panose="02020603050405020304" pitchFamily="18" charset="0"/>
                <a:ea typeface="Calibri" panose="020F0502020204030204" pitchFamily="34" charset="0"/>
              </a:rPr>
              <a:t> </a:t>
            </a:r>
            <a:r>
              <a:rPr lang="fr-FR" dirty="0" err="1">
                <a:effectLst/>
                <a:latin typeface="Times New Roman" panose="02020603050405020304" pitchFamily="18" charset="0"/>
                <a:ea typeface="Calibri" panose="020F0502020204030204" pitchFamily="34" charset="0"/>
              </a:rPr>
              <a:t>phương</a:t>
            </a:r>
            <a:r>
              <a:rPr lang="fr-FR" dirty="0">
                <a:effectLst/>
                <a:latin typeface="Times New Roman" panose="02020603050405020304" pitchFamily="18" charset="0"/>
                <a:ea typeface="Calibri" panose="020F0502020204030204" pitchFamily="34" charset="0"/>
              </a:rPr>
              <a:t> </a:t>
            </a:r>
            <a:r>
              <a:rPr lang="fr-FR" dirty="0" err="1">
                <a:effectLst/>
                <a:latin typeface="Times New Roman" panose="02020603050405020304" pitchFamily="18" charset="0"/>
                <a:ea typeface="Calibri" panose="020F0502020204030204" pitchFamily="34" charset="0"/>
              </a:rPr>
              <a:t>trình</a:t>
            </a:r>
            <a:r>
              <a:rPr lang="fr-FR" dirty="0">
                <a:effectLst/>
                <a:latin typeface="Times New Roman" panose="02020603050405020304" pitchFamily="18" charset="0"/>
                <a:ea typeface="Calibri" panose="020F0502020204030204" pitchFamily="34" charset="0"/>
              </a:rPr>
              <a:t>                    </a:t>
            </a:r>
            <a:r>
              <a:rPr lang="fr-FR" dirty="0" err="1">
                <a:effectLst/>
                <a:latin typeface="Times New Roman" panose="02020603050405020304" pitchFamily="18" charset="0"/>
                <a:ea typeface="Calibri" panose="020F0502020204030204" pitchFamily="34" charset="0"/>
              </a:rPr>
              <a:t>bỏ</a:t>
            </a:r>
            <a:r>
              <a:rPr lang="fr-FR" dirty="0">
                <a:effectLst/>
                <a:latin typeface="Times New Roman" panose="02020603050405020304" pitchFamily="18" charset="0"/>
                <a:ea typeface="Calibri" panose="020F0502020204030204" pitchFamily="34" charset="0"/>
              </a:rPr>
              <a:t> </a:t>
            </a:r>
            <a:r>
              <a:rPr lang="fr-FR" dirty="0" err="1">
                <a:effectLst/>
                <a:latin typeface="Times New Roman" panose="02020603050405020304" pitchFamily="18" charset="0"/>
                <a:ea typeface="Calibri" panose="020F0502020204030204" pitchFamily="34" charset="0"/>
              </a:rPr>
              <a:t>đi</a:t>
            </a:r>
            <a:r>
              <a:rPr lang="fr-FR" dirty="0">
                <a:effectLst/>
                <a:latin typeface="Times New Roman" panose="02020603050405020304" pitchFamily="18" charset="0"/>
                <a:ea typeface="Calibri" panose="020F0502020204030204" pitchFamily="34" charset="0"/>
              </a:rPr>
              <a:t> </a:t>
            </a:r>
            <a:r>
              <a:rPr lang="fr-FR" dirty="0" err="1">
                <a:effectLst/>
                <a:latin typeface="Times New Roman" panose="02020603050405020304" pitchFamily="18" charset="0"/>
                <a:ea typeface="Calibri" panose="020F0502020204030204" pitchFamily="34" charset="0"/>
              </a:rPr>
              <a:t>đường</a:t>
            </a:r>
            <a:r>
              <a:rPr lang="fr-FR" dirty="0">
                <a:effectLst/>
                <a:latin typeface="Times New Roman" panose="02020603050405020304" pitchFamily="18" charset="0"/>
                <a:ea typeface="Calibri" panose="020F0502020204030204" pitchFamily="34" charset="0"/>
              </a:rPr>
              <a:t> </a:t>
            </a:r>
            <a:r>
              <a:rPr lang="fr-FR" dirty="0" err="1">
                <a:effectLst/>
                <a:latin typeface="Times New Roman" panose="02020603050405020304" pitchFamily="18" charset="0"/>
                <a:ea typeface="Calibri" panose="020F0502020204030204" pitchFamily="34" charset="0"/>
              </a:rPr>
              <a:t>thẳng</a:t>
            </a:r>
            <a:r>
              <a:rPr lang="fr-FR" dirty="0">
                <a:effectLst/>
                <a:latin typeface="Times New Roman" panose="02020603050405020304" pitchFamily="18" charset="0"/>
                <a:ea typeface="Calibri" panose="020F0502020204030204" pitchFamily="34" charset="0"/>
              </a:rPr>
              <a:t>                   là </a:t>
            </a:r>
            <a:r>
              <a:rPr lang="fr-FR" dirty="0" err="1">
                <a:effectLst/>
                <a:latin typeface="Times New Roman" panose="02020603050405020304" pitchFamily="18" charset="0"/>
                <a:ea typeface="Calibri" panose="020F0502020204030204" pitchFamily="34" charset="0"/>
              </a:rPr>
              <a:t>miền</a:t>
            </a:r>
            <a:r>
              <a:rPr lang="fr-FR" dirty="0">
                <a:effectLst/>
                <a:latin typeface="Times New Roman" panose="02020603050405020304" pitchFamily="18" charset="0"/>
                <a:ea typeface="Calibri" panose="020F0502020204030204" pitchFamily="34" charset="0"/>
              </a:rPr>
              <a:t> </a:t>
            </a:r>
            <a:r>
              <a:rPr lang="fr-FR" dirty="0" err="1">
                <a:effectLst/>
                <a:latin typeface="Times New Roman" panose="02020603050405020304" pitchFamily="18" charset="0"/>
                <a:ea typeface="Calibri" panose="020F0502020204030204" pitchFamily="34" charset="0"/>
              </a:rPr>
              <a:t>nghiệm</a:t>
            </a:r>
            <a:r>
              <a:rPr lang="fr-FR" dirty="0">
                <a:effectLst/>
                <a:latin typeface="Times New Roman" panose="02020603050405020304" pitchFamily="18" charset="0"/>
                <a:ea typeface="Calibri" panose="020F0502020204030204" pitchFamily="34" charset="0"/>
              </a:rPr>
              <a:t> </a:t>
            </a:r>
            <a:r>
              <a:rPr lang="fr-FR" dirty="0" err="1">
                <a:effectLst/>
                <a:latin typeface="Times New Roman" panose="02020603050405020304" pitchFamily="18" charset="0"/>
                <a:ea typeface="Calibri" panose="020F0502020204030204" pitchFamily="34" charset="0"/>
              </a:rPr>
              <a:t>của</a:t>
            </a:r>
            <a:r>
              <a:rPr lang="fr-FR" dirty="0">
                <a:effectLst/>
                <a:latin typeface="Times New Roman" panose="02020603050405020304" pitchFamily="18" charset="0"/>
                <a:ea typeface="Calibri" panose="020F0502020204030204" pitchFamily="34" charset="0"/>
              </a:rPr>
              <a:t> </a:t>
            </a:r>
            <a:r>
              <a:rPr lang="fr-FR" dirty="0" err="1">
                <a:effectLst/>
                <a:latin typeface="Times New Roman" panose="02020603050405020304" pitchFamily="18" charset="0"/>
                <a:ea typeface="Calibri" panose="020F0502020204030204" pitchFamily="34" charset="0"/>
              </a:rPr>
              <a:t>bất</a:t>
            </a:r>
            <a:r>
              <a:rPr lang="fr-FR" dirty="0">
                <a:effectLst/>
                <a:latin typeface="Times New Roman" panose="02020603050405020304" pitchFamily="18" charset="0"/>
                <a:ea typeface="Calibri" panose="020F0502020204030204" pitchFamily="34" charset="0"/>
              </a:rPr>
              <a:t> </a:t>
            </a:r>
            <a:r>
              <a:rPr lang="fr-FR" dirty="0" err="1">
                <a:effectLst/>
                <a:latin typeface="Times New Roman" panose="02020603050405020304" pitchFamily="18" charset="0"/>
                <a:ea typeface="Calibri" panose="020F0502020204030204" pitchFamily="34" charset="0"/>
              </a:rPr>
              <a:t>phương</a:t>
            </a:r>
            <a:r>
              <a:rPr lang="fr-FR" dirty="0">
                <a:effectLst/>
                <a:latin typeface="Times New Roman" panose="02020603050405020304" pitchFamily="18" charset="0"/>
                <a:ea typeface="Calibri" panose="020F0502020204030204" pitchFamily="34" charset="0"/>
              </a:rPr>
              <a:t> </a:t>
            </a:r>
            <a:r>
              <a:rPr lang="fr-FR" dirty="0" err="1">
                <a:effectLst/>
                <a:latin typeface="Times New Roman" panose="02020603050405020304" pitchFamily="18" charset="0"/>
                <a:ea typeface="Calibri" panose="020F0502020204030204" pitchFamily="34" charset="0"/>
              </a:rPr>
              <a:t>trình</a:t>
            </a:r>
            <a:r>
              <a:rPr lang="fr-FR" dirty="0">
                <a:effectLst/>
                <a:latin typeface="Times New Roman" panose="02020603050405020304" pitchFamily="18" charset="0"/>
                <a:ea typeface="Calibri" panose="020F0502020204030204" pitchFamily="34" charset="0"/>
              </a:rPr>
              <a:t>                  . </a:t>
            </a:r>
            <a:endParaRPr lang="en-US" dirty="0">
              <a:latin typeface="Times New Roman (Headings)"/>
            </a:endParaRPr>
          </a:p>
        </p:txBody>
      </p:sp>
      <p:graphicFrame>
        <p:nvGraphicFramePr>
          <p:cNvPr id="88" name="Object 87">
            <a:extLst>
              <a:ext uri="{FF2B5EF4-FFF2-40B4-BE49-F238E27FC236}">
                <a16:creationId xmlns:a16="http://schemas.microsoft.com/office/drawing/2014/main" id="{28E02660-B8E2-6799-25CF-B29452300C8F}"/>
              </a:ext>
            </a:extLst>
          </p:cNvPr>
          <p:cNvGraphicFramePr>
            <a:graphicFrameLocks noChangeAspect="1"/>
          </p:cNvGraphicFramePr>
          <p:nvPr>
            <p:extLst>
              <p:ext uri="{D42A27DB-BD31-4B8C-83A1-F6EECF244321}">
                <p14:modId xmlns:p14="http://schemas.microsoft.com/office/powerpoint/2010/main" val="3082862561"/>
              </p:ext>
            </p:extLst>
          </p:nvPr>
        </p:nvGraphicFramePr>
        <p:xfrm>
          <a:off x="11379200" y="11780950"/>
          <a:ext cx="2336800" cy="571500"/>
        </p:xfrm>
        <a:graphic>
          <a:graphicData uri="http://schemas.openxmlformats.org/presentationml/2006/ole">
            <mc:AlternateContent xmlns:mc="http://schemas.openxmlformats.org/markup-compatibility/2006">
              <mc:Choice xmlns:v="urn:schemas-microsoft-com:vml" Requires="v">
                <p:oleObj name="Equation" r:id="rId21" imgW="2336760" imgH="571320" progId="Equation.DSMT4">
                  <p:embed/>
                </p:oleObj>
              </mc:Choice>
              <mc:Fallback>
                <p:oleObj name="Equation" r:id="rId21" imgW="2336760" imgH="571320" progId="Equation.DSMT4">
                  <p:embed/>
                  <p:pic>
                    <p:nvPicPr>
                      <p:cNvPr id="0" name=""/>
                      <p:cNvPicPr/>
                      <p:nvPr/>
                    </p:nvPicPr>
                    <p:blipFill>
                      <a:blip r:embed="rId22"/>
                      <a:stretch>
                        <a:fillRect/>
                      </a:stretch>
                    </p:blipFill>
                    <p:spPr>
                      <a:xfrm>
                        <a:off x="11379200" y="11780950"/>
                        <a:ext cx="2336800" cy="571500"/>
                      </a:xfrm>
                      <a:prstGeom prst="rect">
                        <a:avLst/>
                      </a:prstGeom>
                    </p:spPr>
                  </p:pic>
                </p:oleObj>
              </mc:Fallback>
            </mc:AlternateContent>
          </a:graphicData>
        </a:graphic>
      </p:graphicFrame>
      <p:graphicFrame>
        <p:nvGraphicFramePr>
          <p:cNvPr id="89" name="Object 88">
            <a:extLst>
              <a:ext uri="{FF2B5EF4-FFF2-40B4-BE49-F238E27FC236}">
                <a16:creationId xmlns:a16="http://schemas.microsoft.com/office/drawing/2014/main" id="{8040C1F7-59B9-8EE1-439B-B8B8656C64A5}"/>
              </a:ext>
            </a:extLst>
          </p:cNvPr>
          <p:cNvGraphicFramePr>
            <a:graphicFrameLocks noChangeAspect="1"/>
          </p:cNvGraphicFramePr>
          <p:nvPr>
            <p:extLst>
              <p:ext uri="{D42A27DB-BD31-4B8C-83A1-F6EECF244321}">
                <p14:modId xmlns:p14="http://schemas.microsoft.com/office/powerpoint/2010/main" val="2282428171"/>
              </p:ext>
            </p:extLst>
          </p:nvPr>
        </p:nvGraphicFramePr>
        <p:xfrm>
          <a:off x="18059400" y="11780950"/>
          <a:ext cx="2349500" cy="571500"/>
        </p:xfrm>
        <a:graphic>
          <a:graphicData uri="http://schemas.openxmlformats.org/presentationml/2006/ole">
            <mc:AlternateContent xmlns:mc="http://schemas.openxmlformats.org/markup-compatibility/2006">
              <mc:Choice xmlns:v="urn:schemas-microsoft-com:vml" Requires="v">
                <p:oleObj name="Equation" r:id="rId23" imgW="2349360" imgH="571320" progId="Equation.DSMT4">
                  <p:embed/>
                </p:oleObj>
              </mc:Choice>
              <mc:Fallback>
                <p:oleObj name="Equation" r:id="rId23" imgW="2349360" imgH="571320" progId="Equation.DSMT4">
                  <p:embed/>
                  <p:pic>
                    <p:nvPicPr>
                      <p:cNvPr id="0" name=""/>
                      <p:cNvPicPr/>
                      <p:nvPr/>
                    </p:nvPicPr>
                    <p:blipFill>
                      <a:blip r:embed="rId24"/>
                      <a:stretch>
                        <a:fillRect/>
                      </a:stretch>
                    </p:blipFill>
                    <p:spPr>
                      <a:xfrm>
                        <a:off x="18059400" y="11780950"/>
                        <a:ext cx="2349500" cy="571500"/>
                      </a:xfrm>
                      <a:prstGeom prst="rect">
                        <a:avLst/>
                      </a:prstGeom>
                    </p:spPr>
                  </p:pic>
                </p:oleObj>
              </mc:Fallback>
            </mc:AlternateContent>
          </a:graphicData>
        </a:graphic>
      </p:graphicFrame>
      <p:graphicFrame>
        <p:nvGraphicFramePr>
          <p:cNvPr id="90" name="Object 89">
            <a:extLst>
              <a:ext uri="{FF2B5EF4-FFF2-40B4-BE49-F238E27FC236}">
                <a16:creationId xmlns:a16="http://schemas.microsoft.com/office/drawing/2014/main" id="{44B2B3A9-35BE-DC7F-22AC-C1D086A7F008}"/>
              </a:ext>
            </a:extLst>
          </p:cNvPr>
          <p:cNvGraphicFramePr>
            <a:graphicFrameLocks noChangeAspect="1"/>
          </p:cNvGraphicFramePr>
          <p:nvPr>
            <p:extLst>
              <p:ext uri="{D42A27DB-BD31-4B8C-83A1-F6EECF244321}">
                <p14:modId xmlns:p14="http://schemas.microsoft.com/office/powerpoint/2010/main" val="354251549"/>
              </p:ext>
            </p:extLst>
          </p:nvPr>
        </p:nvGraphicFramePr>
        <p:xfrm>
          <a:off x="9606659" y="12453986"/>
          <a:ext cx="2336800" cy="571500"/>
        </p:xfrm>
        <a:graphic>
          <a:graphicData uri="http://schemas.openxmlformats.org/presentationml/2006/ole">
            <mc:AlternateContent xmlns:mc="http://schemas.openxmlformats.org/markup-compatibility/2006">
              <mc:Choice xmlns:v="urn:schemas-microsoft-com:vml" Requires="v">
                <p:oleObj name="Equation" r:id="rId25" imgW="2336398" imgH="571779" progId="Equation.DSMT4">
                  <p:embed/>
                </p:oleObj>
              </mc:Choice>
              <mc:Fallback>
                <p:oleObj name="Equation" r:id="rId25" imgW="2336398" imgH="571779" progId="Equation.DSMT4">
                  <p:embed/>
                  <p:pic>
                    <p:nvPicPr>
                      <p:cNvPr id="0" name=""/>
                      <p:cNvPicPr/>
                      <p:nvPr/>
                    </p:nvPicPr>
                    <p:blipFill>
                      <a:blip r:embed="rId26"/>
                      <a:stretch>
                        <a:fillRect/>
                      </a:stretch>
                    </p:blipFill>
                    <p:spPr>
                      <a:xfrm>
                        <a:off x="9606659" y="12453986"/>
                        <a:ext cx="2336800" cy="571500"/>
                      </a:xfrm>
                      <a:prstGeom prst="rect">
                        <a:avLst/>
                      </a:prstGeom>
                    </p:spPr>
                  </p:pic>
                </p:oleObj>
              </mc:Fallback>
            </mc:AlternateContent>
          </a:graphicData>
        </a:graphic>
      </p:graphicFrame>
    </p:spTree>
    <p:extLst>
      <p:ext uri="{BB962C8B-B14F-4D97-AF65-F5344CB8AC3E}">
        <p14:creationId xmlns:p14="http://schemas.microsoft.com/office/powerpoint/2010/main" val="15742115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83699" y="2936405"/>
            <a:ext cx="22699730" cy="1780536"/>
            <a:chOff x="721799" y="1603075"/>
            <a:chExt cx="22602713" cy="1780536"/>
          </a:xfrm>
        </p:grpSpPr>
        <p:grpSp>
          <p:nvGrpSpPr>
            <p:cNvPr id="39" name="Group 54"/>
            <p:cNvGrpSpPr/>
            <p:nvPr/>
          </p:nvGrpSpPr>
          <p:grpSpPr>
            <a:xfrm>
              <a:off x="721799" y="1603075"/>
              <a:ext cx="22602713" cy="1780536"/>
              <a:chOff x="1268078" y="3405486"/>
              <a:chExt cx="22602713" cy="1780536"/>
            </a:xfrm>
          </p:grpSpPr>
          <p:sp>
            <p:nvSpPr>
              <p:cNvPr id="40" name="Rounded Rectangle 39"/>
              <p:cNvSpPr/>
              <p:nvPr/>
            </p:nvSpPr>
            <p:spPr>
              <a:xfrm>
                <a:off x="1532360" y="3579402"/>
                <a:ext cx="22338431" cy="1606620"/>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67"/>
              <p:cNvGrpSpPr/>
              <p:nvPr/>
            </p:nvGrpSpPr>
            <p:grpSpPr>
              <a:xfrm>
                <a:off x="1268078" y="3405486"/>
                <a:ext cx="4394042" cy="940513"/>
                <a:chOff x="1311958" y="3405486"/>
                <a:chExt cx="4394042" cy="940513"/>
              </a:xfrm>
            </p:grpSpPr>
            <p:sp>
              <p:nvSpPr>
                <p:cNvPr id="42" name="Freeform 20"/>
                <p:cNvSpPr>
                  <a:spLocks/>
                </p:cNvSpPr>
                <p:nvPr/>
              </p:nvSpPr>
              <p:spPr bwMode="auto">
                <a:xfrm rot="5400000">
                  <a:off x="3492641" y="2099826"/>
                  <a:ext cx="793396" cy="363332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2248640" y="3467833"/>
                  <a:ext cx="3163893" cy="800219"/>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Khởi</a:t>
                  </a:r>
                  <a:r>
                    <a:rPr lang="en-US" sz="4600" b="1" dirty="0">
                      <a:solidFill>
                        <a:schemeClr val="bg1"/>
                      </a:solidFill>
                      <a:latin typeface="Tahoma" pitchFamily="34" charset="0"/>
                      <a:ea typeface="Tahoma" pitchFamily="34" charset="0"/>
                      <a:cs typeface="Tahoma" pitchFamily="34" charset="0"/>
                    </a:rPr>
                    <a:t> </a:t>
                  </a:r>
                  <a:r>
                    <a:rPr lang="en-US" sz="4600" b="1" dirty="0" err="1">
                      <a:solidFill>
                        <a:schemeClr val="bg1"/>
                      </a:solidFill>
                      <a:latin typeface="Tahoma" pitchFamily="34" charset="0"/>
                      <a:ea typeface="Tahoma" pitchFamily="34" charset="0"/>
                      <a:cs typeface="Tahoma" pitchFamily="34" charset="0"/>
                    </a:rPr>
                    <a:t>động</a:t>
                  </a:r>
                  <a:endParaRPr lang="en-US" sz="4600" b="1" dirty="0">
                    <a:solidFill>
                      <a:schemeClr val="bg1"/>
                    </a:solidFill>
                    <a:latin typeface="Tahoma" pitchFamily="34" charset="0"/>
                    <a:ea typeface="Tahoma" pitchFamily="34" charset="0"/>
                    <a:cs typeface="Tahoma" pitchFamily="34" charset="0"/>
                  </a:endParaRPr>
                </a:p>
              </p:txBody>
            </p:sp>
            <p:grpSp>
              <p:nvGrpSpPr>
                <p:cNvPr id="44" name="Group 70"/>
                <p:cNvGrpSpPr/>
                <p:nvPr/>
              </p:nvGrpSpPr>
              <p:grpSpPr>
                <a:xfrm>
                  <a:off x="1311958" y="3405486"/>
                  <a:ext cx="950173" cy="940513"/>
                  <a:chOff x="1311958" y="3405486"/>
                  <a:chExt cx="950173" cy="940513"/>
                </a:xfrm>
              </p:grpSpPr>
              <p:sp>
                <p:nvSpPr>
                  <p:cNvPr id="45" name="Rectangle 44"/>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3" name="TextBox 2"/>
            <p:cNvSpPr txBox="1"/>
            <p:nvPr/>
          </p:nvSpPr>
          <p:spPr>
            <a:xfrm>
              <a:off x="5438324" y="2191730"/>
              <a:ext cx="17265024" cy="830997"/>
            </a:xfrm>
            <a:prstGeom prst="rect">
              <a:avLst/>
            </a:prstGeom>
            <a:noFill/>
          </p:spPr>
          <p:txBody>
            <a:bodyPr wrap="square" rtlCol="0">
              <a:spAutoFit/>
            </a:bodyPr>
            <a:lstStyle/>
            <a:p>
              <a:r>
                <a:rPr lang="en-US" sz="4800" b="1" dirty="0" err="1">
                  <a:latin typeface="Times New Roman (Headings)"/>
                  <a:ea typeface="Tahoma" pitchFamily="34" charset="0"/>
                  <a:cs typeface="Tahoma" pitchFamily="34" charset="0"/>
                </a:rPr>
                <a:t>Trình</a:t>
              </a:r>
              <a:r>
                <a:rPr lang="en-US" sz="4800" b="1" dirty="0">
                  <a:latin typeface="Times New Roman (Headings)"/>
                  <a:ea typeface="Tahoma" pitchFamily="34" charset="0"/>
                  <a:cs typeface="Tahoma" pitchFamily="34" charset="0"/>
                </a:rPr>
                <a:t> </a:t>
              </a:r>
              <a:r>
                <a:rPr lang="en-US" sz="4800" b="1" dirty="0" err="1">
                  <a:latin typeface="Times New Roman (Headings)"/>
                  <a:ea typeface="Tahoma" pitchFamily="34" charset="0"/>
                  <a:cs typeface="Tahoma" pitchFamily="34" charset="0"/>
                </a:rPr>
                <a:t>bày</a:t>
              </a:r>
              <a:r>
                <a:rPr lang="en-US" sz="4800" b="1" dirty="0">
                  <a:latin typeface="Times New Roman (Headings)"/>
                  <a:ea typeface="Tahoma" pitchFamily="34" charset="0"/>
                  <a:cs typeface="Tahoma" pitchFamily="34" charset="0"/>
                </a:rPr>
                <a:t> </a:t>
              </a:r>
              <a:r>
                <a:rPr lang="en-US" sz="4800" b="1" dirty="0" err="1">
                  <a:latin typeface="Times New Roman (Headings)"/>
                  <a:ea typeface="Tahoma" pitchFamily="34" charset="0"/>
                  <a:cs typeface="Tahoma" pitchFamily="34" charset="0"/>
                </a:rPr>
                <a:t>dưới</a:t>
              </a:r>
              <a:r>
                <a:rPr lang="en-US" sz="4800" b="1" dirty="0">
                  <a:latin typeface="Times New Roman (Headings)"/>
                  <a:ea typeface="Tahoma" pitchFamily="34" charset="0"/>
                  <a:cs typeface="Tahoma" pitchFamily="34" charset="0"/>
                </a:rPr>
                <a:t> </a:t>
              </a:r>
              <a:r>
                <a:rPr lang="en-US" sz="4800" b="1" dirty="0" err="1">
                  <a:latin typeface="Times New Roman (Headings)"/>
                  <a:ea typeface="Tahoma" pitchFamily="34" charset="0"/>
                  <a:cs typeface="Tahoma" pitchFamily="34" charset="0"/>
                </a:rPr>
                <a:t>dạng</a:t>
              </a:r>
              <a:r>
                <a:rPr lang="en-US" sz="4800" b="1" dirty="0">
                  <a:latin typeface="Times New Roman (Headings)"/>
                  <a:ea typeface="Tahoma" pitchFamily="34" charset="0"/>
                  <a:cs typeface="Tahoma" pitchFamily="34" charset="0"/>
                </a:rPr>
                <a:t> </a:t>
              </a:r>
              <a:r>
                <a:rPr lang="en-US" sz="4800" b="1" dirty="0" err="1">
                  <a:latin typeface="Times New Roman (Headings)"/>
                  <a:ea typeface="Tahoma" pitchFamily="34" charset="0"/>
                  <a:cs typeface="Tahoma" pitchFamily="34" charset="0"/>
                </a:rPr>
                <a:t>sơ</a:t>
              </a:r>
              <a:r>
                <a:rPr lang="en-US" sz="4800" b="1" dirty="0">
                  <a:latin typeface="Times New Roman (Headings)"/>
                  <a:ea typeface="Tahoma" pitchFamily="34" charset="0"/>
                  <a:cs typeface="Tahoma" pitchFamily="34" charset="0"/>
                </a:rPr>
                <a:t> </a:t>
              </a:r>
              <a:r>
                <a:rPr lang="en-US" sz="4800" b="1" dirty="0" err="1">
                  <a:latin typeface="Times New Roman (Headings)"/>
                  <a:ea typeface="Tahoma" pitchFamily="34" charset="0"/>
                  <a:cs typeface="Tahoma" pitchFamily="34" charset="0"/>
                </a:rPr>
                <a:t>đồ</a:t>
              </a:r>
              <a:r>
                <a:rPr lang="en-US" sz="4800" b="1" dirty="0">
                  <a:latin typeface="Times New Roman (Headings)"/>
                  <a:ea typeface="Tahoma" pitchFamily="34" charset="0"/>
                  <a:cs typeface="Tahoma" pitchFamily="34" charset="0"/>
                </a:rPr>
                <a:t> </a:t>
              </a:r>
              <a:r>
                <a:rPr lang="en-US" sz="4800" b="1" dirty="0" err="1">
                  <a:latin typeface="Times New Roman (Headings)"/>
                  <a:ea typeface="Tahoma" pitchFamily="34" charset="0"/>
                  <a:cs typeface="Tahoma" pitchFamily="34" charset="0"/>
                </a:rPr>
                <a:t>tư</a:t>
              </a:r>
              <a:r>
                <a:rPr lang="en-US" sz="4800" b="1" dirty="0">
                  <a:latin typeface="Times New Roman (Headings)"/>
                  <a:ea typeface="Tahoma" pitchFamily="34" charset="0"/>
                  <a:cs typeface="Tahoma" pitchFamily="34" charset="0"/>
                </a:rPr>
                <a:t> </a:t>
              </a:r>
              <a:r>
                <a:rPr lang="en-US" sz="4800" b="1" dirty="0" err="1">
                  <a:latin typeface="Times New Roman (Headings)"/>
                  <a:ea typeface="Tahoma" pitchFamily="34" charset="0"/>
                  <a:cs typeface="Tahoma" pitchFamily="34" charset="0"/>
                </a:rPr>
                <a:t>duy</a:t>
              </a:r>
              <a:endParaRPr lang="vi-VN" sz="4800" b="1" dirty="0">
                <a:latin typeface="Times New Roman (Headings)"/>
                <a:ea typeface="Tahoma" pitchFamily="34" charset="0"/>
                <a:cs typeface="Tahoma" pitchFamily="34" charset="0"/>
              </a:endParaRPr>
            </a:p>
          </p:txBody>
        </p:sp>
      </p:grpSp>
      <p:graphicFrame>
        <p:nvGraphicFramePr>
          <p:cNvPr id="7" name="Diagram 6">
            <a:extLst>
              <a:ext uri="{FF2B5EF4-FFF2-40B4-BE49-F238E27FC236}">
                <a16:creationId xmlns:a16="http://schemas.microsoft.com/office/drawing/2014/main" id="{20960E75-9DD4-11B0-C084-5101CD8FBDAF}"/>
              </a:ext>
            </a:extLst>
          </p:cNvPr>
          <p:cNvGraphicFramePr/>
          <p:nvPr>
            <p:extLst>
              <p:ext uri="{D42A27DB-BD31-4B8C-83A1-F6EECF244321}">
                <p14:modId xmlns:p14="http://schemas.microsoft.com/office/powerpoint/2010/main" val="1471365398"/>
              </p:ext>
            </p:extLst>
          </p:nvPr>
        </p:nvGraphicFramePr>
        <p:xfrm>
          <a:off x="1157589" y="5334000"/>
          <a:ext cx="22083411" cy="746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75979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838200" y="1752600"/>
            <a:ext cx="22563309" cy="1755001"/>
            <a:chOff x="721799" y="1603075"/>
            <a:chExt cx="22106109" cy="1821601"/>
          </a:xfrm>
        </p:grpSpPr>
        <p:grpSp>
          <p:nvGrpSpPr>
            <p:cNvPr id="52" name="Group 54"/>
            <p:cNvGrpSpPr/>
            <p:nvPr/>
          </p:nvGrpSpPr>
          <p:grpSpPr>
            <a:xfrm>
              <a:off x="721799" y="1603075"/>
              <a:ext cx="22106109" cy="1821601"/>
              <a:chOff x="1268078" y="3405486"/>
              <a:chExt cx="22106109" cy="1821601"/>
            </a:xfrm>
          </p:grpSpPr>
          <p:sp>
            <p:nvSpPr>
              <p:cNvPr id="54" name="Rounded Rectangle 53"/>
              <p:cNvSpPr/>
              <p:nvPr/>
            </p:nvSpPr>
            <p:spPr>
              <a:xfrm>
                <a:off x="1532360" y="3579402"/>
                <a:ext cx="21841827" cy="1647685"/>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67"/>
              <p:cNvGrpSpPr/>
              <p:nvPr/>
            </p:nvGrpSpPr>
            <p:grpSpPr>
              <a:xfrm>
                <a:off x="1268078" y="3405486"/>
                <a:ext cx="4208650" cy="952266"/>
                <a:chOff x="1311958" y="3405486"/>
                <a:chExt cx="4208650" cy="952266"/>
              </a:xfrm>
            </p:grpSpPr>
            <p:sp>
              <p:nvSpPr>
                <p:cNvPr id="56" name="Freeform 20"/>
                <p:cNvSpPr>
                  <a:spLocks/>
                </p:cNvSpPr>
                <p:nvPr/>
              </p:nvSpPr>
              <p:spPr bwMode="auto">
                <a:xfrm rot="5400000">
                  <a:off x="3399945" y="2192524"/>
                  <a:ext cx="793395" cy="3447931"/>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dirty="0"/>
                </a:p>
              </p:txBody>
            </p:sp>
            <p:sp>
              <p:nvSpPr>
                <p:cNvPr id="57" name="TextBox 56"/>
                <p:cNvSpPr txBox="1"/>
                <p:nvPr/>
              </p:nvSpPr>
              <p:spPr>
                <a:xfrm>
                  <a:off x="2250671" y="3527166"/>
                  <a:ext cx="2810385" cy="830586"/>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Bài</a:t>
                  </a:r>
                  <a:r>
                    <a:rPr lang="en-US" sz="4600" b="1" dirty="0">
                      <a:solidFill>
                        <a:schemeClr val="bg1"/>
                      </a:solidFill>
                      <a:latin typeface="Tahoma" pitchFamily="34" charset="0"/>
                      <a:ea typeface="Tahoma" pitchFamily="34" charset="0"/>
                      <a:cs typeface="Tahoma" pitchFamily="34" charset="0"/>
                    </a:rPr>
                    <a:t> </a:t>
                  </a:r>
                  <a:r>
                    <a:rPr lang="en-US" sz="4600" b="1" dirty="0" err="1">
                      <a:solidFill>
                        <a:schemeClr val="bg1"/>
                      </a:solidFill>
                      <a:latin typeface="Tahoma" pitchFamily="34" charset="0"/>
                      <a:ea typeface="Tahoma" pitchFamily="34" charset="0"/>
                      <a:cs typeface="Tahoma" pitchFamily="34" charset="0"/>
                    </a:rPr>
                    <a:t>tập</a:t>
                  </a:r>
                  <a:r>
                    <a:rPr lang="en-US" sz="4600" b="1" dirty="0">
                      <a:solidFill>
                        <a:schemeClr val="bg1"/>
                      </a:solidFill>
                      <a:latin typeface="Tahoma" pitchFamily="34" charset="0"/>
                      <a:ea typeface="Tahoma" pitchFamily="34" charset="0"/>
                      <a:cs typeface="Tahoma" pitchFamily="34" charset="0"/>
                    </a:rPr>
                    <a:t> 1</a:t>
                  </a:r>
                </a:p>
              </p:txBody>
            </p:sp>
            <p:grpSp>
              <p:nvGrpSpPr>
                <p:cNvPr id="58" name="Group 70"/>
                <p:cNvGrpSpPr/>
                <p:nvPr/>
              </p:nvGrpSpPr>
              <p:grpSpPr>
                <a:xfrm>
                  <a:off x="1311958" y="3405486"/>
                  <a:ext cx="950173" cy="940513"/>
                  <a:chOff x="1311958" y="3405486"/>
                  <a:chExt cx="950173" cy="940513"/>
                </a:xfrm>
              </p:grpSpPr>
              <p:sp>
                <p:nvSpPr>
                  <p:cNvPr id="59" name="Rectangle 58"/>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21"/>
                  <p:cNvSpPr>
                    <a:spLocks noEditPoints="1"/>
                  </p:cNvSpPr>
                  <p:nvPr/>
                </p:nvSpPr>
                <p:spPr bwMode="auto">
                  <a:xfrm>
                    <a:off x="1861453" y="4152123"/>
                    <a:ext cx="238021" cy="193876"/>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53" name="TextBox 52"/>
            <p:cNvSpPr txBox="1"/>
            <p:nvPr/>
          </p:nvSpPr>
          <p:spPr>
            <a:xfrm>
              <a:off x="5337710" y="2049927"/>
              <a:ext cx="13192145" cy="921698"/>
            </a:xfrm>
            <a:prstGeom prst="rect">
              <a:avLst/>
            </a:prstGeom>
            <a:noFill/>
          </p:spPr>
          <p:txBody>
            <a:bodyPr wrap="square" rtlCol="0">
              <a:spAutoFit/>
            </a:bodyPr>
            <a:lstStyle/>
            <a:p>
              <a:pPr marL="0" marR="0" algn="just">
                <a:lnSpc>
                  <a:spcPct val="115000"/>
                </a:lnSpc>
                <a:spcBef>
                  <a:spcPts val="0"/>
                </a:spcBef>
                <a:spcAft>
                  <a:spcPts val="800"/>
                </a:spcAft>
                <a:tabLst>
                  <a:tab pos="1440180" algn="l"/>
                </a:tabLst>
              </a:pPr>
              <a:r>
                <a:rPr lang="vi-VN" sz="4800" dirty="0">
                  <a:effectLst/>
                  <a:latin typeface="Times New Roman" panose="02020603050405020304" pitchFamily="18" charset="0"/>
                  <a:ea typeface="Calibri" panose="020F0502020204030204" pitchFamily="34" charset="0"/>
                  <a:cs typeface="Times New Roman" panose="02020603050405020304" pitchFamily="18" charset="0"/>
                </a:rPr>
                <a:t>Biểu diễn miền nghiệm của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bất</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aphicFrame>
        <p:nvGraphicFramePr>
          <p:cNvPr id="3" name="Table 3">
            <a:extLst>
              <a:ext uri="{FF2B5EF4-FFF2-40B4-BE49-F238E27FC236}">
                <a16:creationId xmlns:a16="http://schemas.microsoft.com/office/drawing/2014/main" id="{2FFA75EF-4D0D-6773-BFFB-D3FA5C1F7040}"/>
              </a:ext>
            </a:extLst>
          </p:cNvPr>
          <p:cNvGraphicFramePr>
            <a:graphicFrameLocks noGrp="1"/>
          </p:cNvGraphicFramePr>
          <p:nvPr>
            <p:extLst>
              <p:ext uri="{D42A27DB-BD31-4B8C-83A1-F6EECF244321}">
                <p14:modId xmlns:p14="http://schemas.microsoft.com/office/powerpoint/2010/main" val="1458615102"/>
              </p:ext>
            </p:extLst>
          </p:nvPr>
        </p:nvGraphicFramePr>
        <p:xfrm>
          <a:off x="1172023" y="4114800"/>
          <a:ext cx="22265253" cy="8807027"/>
        </p:xfrm>
        <a:graphic>
          <a:graphicData uri="http://schemas.openxmlformats.org/drawingml/2006/table">
            <a:tbl>
              <a:tblPr firstRow="1" bandRow="1">
                <a:tableStyleId>{5C22544A-7EE6-4342-B048-85BDC9FD1C3A}</a:tableStyleId>
              </a:tblPr>
              <a:tblGrid>
                <a:gridCol w="7421751">
                  <a:extLst>
                    <a:ext uri="{9D8B030D-6E8A-4147-A177-3AD203B41FA5}">
                      <a16:colId xmlns:a16="http://schemas.microsoft.com/office/drawing/2014/main" val="3741603170"/>
                    </a:ext>
                  </a:extLst>
                </a:gridCol>
                <a:gridCol w="7421751">
                  <a:extLst>
                    <a:ext uri="{9D8B030D-6E8A-4147-A177-3AD203B41FA5}">
                      <a16:colId xmlns:a16="http://schemas.microsoft.com/office/drawing/2014/main" val="1874032223"/>
                    </a:ext>
                  </a:extLst>
                </a:gridCol>
                <a:gridCol w="7421751">
                  <a:extLst>
                    <a:ext uri="{9D8B030D-6E8A-4147-A177-3AD203B41FA5}">
                      <a16:colId xmlns:a16="http://schemas.microsoft.com/office/drawing/2014/main" val="3157727572"/>
                    </a:ext>
                  </a:extLst>
                </a:gridCol>
              </a:tblGrid>
              <a:tr h="8807027">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extLst>
                  <a:ext uri="{0D108BD9-81ED-4DB2-BD59-A6C34878D82A}">
                    <a16:rowId xmlns:a16="http://schemas.microsoft.com/office/drawing/2014/main" val="1847999819"/>
                  </a:ext>
                </a:extLst>
              </a:tr>
            </a:tbl>
          </a:graphicData>
        </a:graphic>
      </p:graphicFrame>
      <p:graphicFrame>
        <p:nvGraphicFramePr>
          <p:cNvPr id="4" name="Object 3">
            <a:extLst>
              <a:ext uri="{FF2B5EF4-FFF2-40B4-BE49-F238E27FC236}">
                <a16:creationId xmlns:a16="http://schemas.microsoft.com/office/drawing/2014/main" id="{D81AE8F4-81AA-D6A3-6681-7537FD47ABB0}"/>
              </a:ext>
            </a:extLst>
          </p:cNvPr>
          <p:cNvGraphicFramePr>
            <a:graphicFrameLocks noChangeAspect="1"/>
          </p:cNvGraphicFramePr>
          <p:nvPr>
            <p:extLst>
              <p:ext uri="{D42A27DB-BD31-4B8C-83A1-F6EECF244321}">
                <p14:modId xmlns:p14="http://schemas.microsoft.com/office/powerpoint/2010/main" val="629867222"/>
              </p:ext>
            </p:extLst>
          </p:nvPr>
        </p:nvGraphicFramePr>
        <p:xfrm>
          <a:off x="3200400" y="4527188"/>
          <a:ext cx="3263900" cy="622300"/>
        </p:xfrm>
        <a:graphic>
          <a:graphicData uri="http://schemas.openxmlformats.org/presentationml/2006/ole">
            <mc:AlternateContent xmlns:mc="http://schemas.openxmlformats.org/markup-compatibility/2006">
              <mc:Choice xmlns:v="urn:schemas-microsoft-com:vml" Requires="v">
                <p:oleObj name="Equation" r:id="rId3" imgW="3263760" imgH="622080" progId="Equation.DSMT4">
                  <p:embed/>
                </p:oleObj>
              </mc:Choice>
              <mc:Fallback>
                <p:oleObj name="Equation" r:id="rId3" imgW="3263760" imgH="622080" progId="Equation.DSMT4">
                  <p:embed/>
                  <p:pic>
                    <p:nvPicPr>
                      <p:cNvPr id="0" name=""/>
                      <p:cNvPicPr/>
                      <p:nvPr/>
                    </p:nvPicPr>
                    <p:blipFill>
                      <a:blip r:embed="rId4"/>
                      <a:stretch>
                        <a:fillRect/>
                      </a:stretch>
                    </p:blipFill>
                    <p:spPr>
                      <a:xfrm>
                        <a:off x="3200400" y="4527188"/>
                        <a:ext cx="3263900" cy="6223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7D0EAFCE-6250-B091-934E-B8E412EEF3F0}"/>
              </a:ext>
            </a:extLst>
          </p:cNvPr>
          <p:cNvGraphicFramePr>
            <a:graphicFrameLocks noChangeAspect="1"/>
          </p:cNvGraphicFramePr>
          <p:nvPr>
            <p:extLst>
              <p:ext uri="{D42A27DB-BD31-4B8C-83A1-F6EECF244321}">
                <p14:modId xmlns:p14="http://schemas.microsoft.com/office/powerpoint/2010/main" val="3711473314"/>
              </p:ext>
            </p:extLst>
          </p:nvPr>
        </p:nvGraphicFramePr>
        <p:xfrm>
          <a:off x="10401300" y="4527188"/>
          <a:ext cx="3581400" cy="622300"/>
        </p:xfrm>
        <a:graphic>
          <a:graphicData uri="http://schemas.openxmlformats.org/presentationml/2006/ole">
            <mc:AlternateContent xmlns:mc="http://schemas.openxmlformats.org/markup-compatibility/2006">
              <mc:Choice xmlns:v="urn:schemas-microsoft-com:vml" Requires="v">
                <p:oleObj name="Equation" r:id="rId5" imgW="3581280" imgH="622080" progId="Equation.DSMT4">
                  <p:embed/>
                </p:oleObj>
              </mc:Choice>
              <mc:Fallback>
                <p:oleObj name="Equation" r:id="rId5" imgW="3581280" imgH="622080" progId="Equation.DSMT4">
                  <p:embed/>
                  <p:pic>
                    <p:nvPicPr>
                      <p:cNvPr id="0" name=""/>
                      <p:cNvPicPr/>
                      <p:nvPr/>
                    </p:nvPicPr>
                    <p:blipFill>
                      <a:blip r:embed="rId6"/>
                      <a:stretch>
                        <a:fillRect/>
                      </a:stretch>
                    </p:blipFill>
                    <p:spPr>
                      <a:xfrm>
                        <a:off x="10401300" y="4527188"/>
                        <a:ext cx="3581400" cy="6223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42E673C0-B30E-9E55-0348-6C166EEDD429}"/>
              </a:ext>
            </a:extLst>
          </p:cNvPr>
          <p:cNvGraphicFramePr>
            <a:graphicFrameLocks noChangeAspect="1"/>
          </p:cNvGraphicFramePr>
          <p:nvPr>
            <p:extLst>
              <p:ext uri="{D42A27DB-BD31-4B8C-83A1-F6EECF244321}">
                <p14:modId xmlns:p14="http://schemas.microsoft.com/office/powerpoint/2010/main" val="155894597"/>
              </p:ext>
            </p:extLst>
          </p:nvPr>
        </p:nvGraphicFramePr>
        <p:xfrm>
          <a:off x="17920788" y="4527188"/>
          <a:ext cx="3162300" cy="622300"/>
        </p:xfrm>
        <a:graphic>
          <a:graphicData uri="http://schemas.openxmlformats.org/presentationml/2006/ole">
            <mc:AlternateContent xmlns:mc="http://schemas.openxmlformats.org/markup-compatibility/2006">
              <mc:Choice xmlns:v="urn:schemas-microsoft-com:vml" Requires="v">
                <p:oleObj name="Equation" r:id="rId7" imgW="3162240" imgH="622080" progId="Equation.DSMT4">
                  <p:embed/>
                </p:oleObj>
              </mc:Choice>
              <mc:Fallback>
                <p:oleObj name="Equation" r:id="rId7" imgW="3162240" imgH="622080" progId="Equation.DSMT4">
                  <p:embed/>
                  <p:pic>
                    <p:nvPicPr>
                      <p:cNvPr id="0" name=""/>
                      <p:cNvPicPr/>
                      <p:nvPr/>
                    </p:nvPicPr>
                    <p:blipFill>
                      <a:blip r:embed="rId8"/>
                      <a:stretch>
                        <a:fillRect/>
                      </a:stretch>
                    </p:blipFill>
                    <p:spPr>
                      <a:xfrm>
                        <a:off x="17920788" y="4527188"/>
                        <a:ext cx="3162300" cy="622300"/>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BA627B73-802B-F4E3-BEBE-6D11E70152C1}"/>
              </a:ext>
            </a:extLst>
          </p:cNvPr>
          <p:cNvPicPr>
            <a:picLocks noChangeAspect="1"/>
          </p:cNvPicPr>
          <p:nvPr/>
        </p:nvPicPr>
        <p:blipFill>
          <a:blip r:embed="rId9"/>
          <a:stretch>
            <a:fillRect/>
          </a:stretch>
        </p:blipFill>
        <p:spPr>
          <a:xfrm>
            <a:off x="2177934" y="5665085"/>
            <a:ext cx="5473144" cy="6677760"/>
          </a:xfrm>
          <a:prstGeom prst="rect">
            <a:avLst/>
          </a:prstGeom>
        </p:spPr>
      </p:pic>
      <p:pic>
        <p:nvPicPr>
          <p:cNvPr id="9" name="Picture 8">
            <a:extLst>
              <a:ext uri="{FF2B5EF4-FFF2-40B4-BE49-F238E27FC236}">
                <a16:creationId xmlns:a16="http://schemas.microsoft.com/office/drawing/2014/main" id="{A2CC09DB-0B55-D1CC-55D5-468D4ABA7BB1}"/>
              </a:ext>
            </a:extLst>
          </p:cNvPr>
          <p:cNvPicPr>
            <a:picLocks noChangeAspect="1"/>
          </p:cNvPicPr>
          <p:nvPr/>
        </p:nvPicPr>
        <p:blipFill>
          <a:blip r:embed="rId10"/>
          <a:stretch>
            <a:fillRect/>
          </a:stretch>
        </p:blipFill>
        <p:spPr>
          <a:xfrm>
            <a:off x="8770873" y="5820615"/>
            <a:ext cx="7170539" cy="6523785"/>
          </a:xfrm>
          <a:prstGeom prst="rect">
            <a:avLst/>
          </a:prstGeom>
        </p:spPr>
      </p:pic>
      <p:pic>
        <p:nvPicPr>
          <p:cNvPr id="10" name="Picture 9">
            <a:extLst>
              <a:ext uri="{FF2B5EF4-FFF2-40B4-BE49-F238E27FC236}">
                <a16:creationId xmlns:a16="http://schemas.microsoft.com/office/drawing/2014/main" id="{F753BAEE-E521-3AC9-75FE-A3A45C371160}"/>
              </a:ext>
            </a:extLst>
          </p:cNvPr>
          <p:cNvPicPr>
            <a:picLocks noChangeAspect="1"/>
          </p:cNvPicPr>
          <p:nvPr/>
        </p:nvPicPr>
        <p:blipFill>
          <a:blip r:embed="rId11"/>
          <a:stretch>
            <a:fillRect/>
          </a:stretch>
        </p:blipFill>
        <p:spPr>
          <a:xfrm>
            <a:off x="16375372" y="5694555"/>
            <a:ext cx="6640384" cy="6775903"/>
          </a:xfrm>
          <a:prstGeom prst="rect">
            <a:avLst/>
          </a:prstGeom>
        </p:spPr>
      </p:pic>
    </p:spTree>
    <p:extLst>
      <p:ext uri="{BB962C8B-B14F-4D97-AF65-F5344CB8AC3E}">
        <p14:creationId xmlns:p14="http://schemas.microsoft.com/office/powerpoint/2010/main" val="8872777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533400" y="1752600"/>
            <a:ext cx="22868110" cy="1755001"/>
            <a:chOff x="721799" y="1603075"/>
            <a:chExt cx="22106109" cy="1821601"/>
          </a:xfrm>
        </p:grpSpPr>
        <p:grpSp>
          <p:nvGrpSpPr>
            <p:cNvPr id="52" name="Group 54"/>
            <p:cNvGrpSpPr/>
            <p:nvPr/>
          </p:nvGrpSpPr>
          <p:grpSpPr>
            <a:xfrm>
              <a:off x="721799" y="1603075"/>
              <a:ext cx="22106109" cy="1821601"/>
              <a:chOff x="1268078" y="3405486"/>
              <a:chExt cx="22106109" cy="1821601"/>
            </a:xfrm>
          </p:grpSpPr>
          <p:sp>
            <p:nvSpPr>
              <p:cNvPr id="54" name="Rounded Rectangle 53"/>
              <p:cNvSpPr/>
              <p:nvPr/>
            </p:nvSpPr>
            <p:spPr>
              <a:xfrm>
                <a:off x="1532360" y="3579402"/>
                <a:ext cx="21841827" cy="1647685"/>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nvGrpSpPr>
              <p:cNvPr id="55" name="Group 67"/>
              <p:cNvGrpSpPr/>
              <p:nvPr/>
            </p:nvGrpSpPr>
            <p:grpSpPr>
              <a:xfrm>
                <a:off x="1268078" y="3405486"/>
                <a:ext cx="4208650" cy="952266"/>
                <a:chOff x="1311958" y="3405486"/>
                <a:chExt cx="4208650" cy="952266"/>
              </a:xfrm>
            </p:grpSpPr>
            <p:sp>
              <p:nvSpPr>
                <p:cNvPr id="56" name="Freeform 20"/>
                <p:cNvSpPr>
                  <a:spLocks/>
                </p:cNvSpPr>
                <p:nvPr/>
              </p:nvSpPr>
              <p:spPr bwMode="auto">
                <a:xfrm rot="5400000">
                  <a:off x="3399945" y="2192524"/>
                  <a:ext cx="793395" cy="3447931"/>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black"/>
                    </a:solidFill>
                    <a:effectLst/>
                    <a:uLnTx/>
                    <a:uFillTx/>
                    <a:latin typeface="Calibri"/>
                    <a:ea typeface="+mn-ea"/>
                    <a:cs typeface="+mn-cs"/>
                  </a:endParaRPr>
                </a:p>
              </p:txBody>
            </p:sp>
            <p:sp>
              <p:nvSpPr>
                <p:cNvPr id="57" name="TextBox 56"/>
                <p:cNvSpPr txBox="1"/>
                <p:nvPr/>
              </p:nvSpPr>
              <p:spPr>
                <a:xfrm>
                  <a:off x="2250671" y="3527166"/>
                  <a:ext cx="2810385" cy="830586"/>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err="1">
                      <a:ln>
                        <a:noFill/>
                      </a:ln>
                      <a:solidFill>
                        <a:prstClr val="white"/>
                      </a:solidFill>
                      <a:effectLst/>
                      <a:uLnTx/>
                      <a:uFillTx/>
                      <a:latin typeface="Tahoma" pitchFamily="34" charset="0"/>
                      <a:ea typeface="Tahoma" pitchFamily="34" charset="0"/>
                      <a:cs typeface="Tahoma" pitchFamily="34" charset="0"/>
                    </a:rPr>
                    <a:t>Bài</a:t>
                  </a:r>
                  <a:r>
                    <a:rPr kumimoji="0" lang="en-US" sz="46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 </a:t>
                  </a:r>
                  <a:r>
                    <a:rPr kumimoji="0" lang="en-US" sz="4600" b="1" i="0" u="none" strike="noStrike" kern="1200" cap="none" spc="0" normalizeH="0" baseline="0" noProof="0" dirty="0" err="1">
                      <a:ln>
                        <a:noFill/>
                      </a:ln>
                      <a:solidFill>
                        <a:prstClr val="white"/>
                      </a:solidFill>
                      <a:effectLst/>
                      <a:uLnTx/>
                      <a:uFillTx/>
                      <a:latin typeface="Tahoma" pitchFamily="34" charset="0"/>
                      <a:ea typeface="Tahoma" pitchFamily="34" charset="0"/>
                      <a:cs typeface="Tahoma" pitchFamily="34" charset="0"/>
                    </a:rPr>
                    <a:t>tập</a:t>
                  </a:r>
                  <a:r>
                    <a:rPr kumimoji="0" lang="en-US" sz="46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 2</a:t>
                  </a:r>
                </a:p>
              </p:txBody>
            </p:sp>
            <p:grpSp>
              <p:nvGrpSpPr>
                <p:cNvPr id="58" name="Group 70"/>
                <p:cNvGrpSpPr/>
                <p:nvPr/>
              </p:nvGrpSpPr>
              <p:grpSpPr>
                <a:xfrm>
                  <a:off x="1311958" y="3405486"/>
                  <a:ext cx="950173" cy="940513"/>
                  <a:chOff x="1311958" y="3405486"/>
                  <a:chExt cx="950173" cy="940513"/>
                </a:xfrm>
              </p:grpSpPr>
              <p:sp>
                <p:nvSpPr>
                  <p:cNvPr id="59" name="Rectangle 58"/>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60"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1"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2"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3"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4"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5"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21"/>
                  <p:cNvSpPr>
                    <a:spLocks noEditPoints="1"/>
                  </p:cNvSpPr>
                  <p:nvPr/>
                </p:nvSpPr>
                <p:spPr bwMode="auto">
                  <a:xfrm>
                    <a:off x="1861453" y="4152123"/>
                    <a:ext cx="238021" cy="193876"/>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6"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9"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80"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81"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82"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83"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grpSp>
          </p:grpSp>
        </p:grpSp>
        <p:sp>
          <p:nvSpPr>
            <p:cNvPr id="53" name="TextBox 52"/>
            <p:cNvSpPr txBox="1"/>
            <p:nvPr/>
          </p:nvSpPr>
          <p:spPr>
            <a:xfrm>
              <a:off x="5337710" y="2049927"/>
              <a:ext cx="13192145" cy="921698"/>
            </a:xfrm>
            <a:prstGeom prst="rect">
              <a:avLst/>
            </a:prstGeom>
            <a:noFill/>
          </p:spPr>
          <p:txBody>
            <a:bodyPr wrap="square" rtlCol="0">
              <a:spAutoFit/>
            </a:bodyPr>
            <a:lstStyle/>
            <a:p>
              <a:pPr marL="0" marR="0" lvl="0" indent="0" algn="just" defTabSz="2177278" rtl="0" eaLnBrk="1" fontAlgn="auto" latinLnBrk="0" hangingPunct="1">
                <a:lnSpc>
                  <a:spcPct val="115000"/>
                </a:lnSpc>
                <a:spcBef>
                  <a:spcPts val="0"/>
                </a:spcBef>
                <a:spcAft>
                  <a:spcPts val="800"/>
                </a:spcAft>
                <a:buClrTx/>
                <a:buSzTx/>
                <a:buFontTx/>
                <a:buNone/>
                <a:tabLst>
                  <a:tab pos="1440180" algn="l"/>
                </a:tabLst>
                <a:defRPr/>
              </a:pPr>
              <a:r>
                <a:rPr kumimoji="0" lang="vi-VN" sz="4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Biểu diễn miền nghiệm của </a:t>
              </a:r>
              <a:r>
                <a:rPr kumimoji="0" 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hệ</a:t>
              </a:r>
              <a:r>
                <a:rPr kumimoji="0" lang="en-US" sz="4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bất</a:t>
              </a:r>
              <a:r>
                <a:rPr kumimoji="0" lang="en-US" sz="4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4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trình</a:t>
              </a:r>
              <a:r>
                <a:rPr kumimoji="0" lang="en-US" sz="4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sau</a:t>
              </a:r>
              <a:r>
                <a:rPr kumimoji="0" lang="en-US" sz="4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aphicFrame>
        <p:nvGraphicFramePr>
          <p:cNvPr id="3" name="Table 3">
            <a:extLst>
              <a:ext uri="{FF2B5EF4-FFF2-40B4-BE49-F238E27FC236}">
                <a16:creationId xmlns:a16="http://schemas.microsoft.com/office/drawing/2014/main" id="{2FFA75EF-4D0D-6773-BFFB-D3FA5C1F7040}"/>
              </a:ext>
            </a:extLst>
          </p:cNvPr>
          <p:cNvGraphicFramePr>
            <a:graphicFrameLocks noGrp="1"/>
          </p:cNvGraphicFramePr>
          <p:nvPr>
            <p:extLst>
              <p:ext uri="{D42A27DB-BD31-4B8C-83A1-F6EECF244321}">
                <p14:modId xmlns:p14="http://schemas.microsoft.com/office/powerpoint/2010/main" val="1209873126"/>
              </p:ext>
            </p:extLst>
          </p:nvPr>
        </p:nvGraphicFramePr>
        <p:xfrm>
          <a:off x="762001" y="3713962"/>
          <a:ext cx="22675275" cy="9773438"/>
        </p:xfrm>
        <a:graphic>
          <a:graphicData uri="http://schemas.openxmlformats.org/drawingml/2006/table">
            <a:tbl>
              <a:tblPr firstRow="1" bandRow="1">
                <a:tableStyleId>{5C22544A-7EE6-4342-B048-85BDC9FD1C3A}</a:tableStyleId>
              </a:tblPr>
              <a:tblGrid>
                <a:gridCol w="7558425">
                  <a:extLst>
                    <a:ext uri="{9D8B030D-6E8A-4147-A177-3AD203B41FA5}">
                      <a16:colId xmlns:a16="http://schemas.microsoft.com/office/drawing/2014/main" val="3741603170"/>
                    </a:ext>
                  </a:extLst>
                </a:gridCol>
                <a:gridCol w="7558425">
                  <a:extLst>
                    <a:ext uri="{9D8B030D-6E8A-4147-A177-3AD203B41FA5}">
                      <a16:colId xmlns:a16="http://schemas.microsoft.com/office/drawing/2014/main" val="1874032223"/>
                    </a:ext>
                  </a:extLst>
                </a:gridCol>
                <a:gridCol w="7558425">
                  <a:extLst>
                    <a:ext uri="{9D8B030D-6E8A-4147-A177-3AD203B41FA5}">
                      <a16:colId xmlns:a16="http://schemas.microsoft.com/office/drawing/2014/main" val="3157727572"/>
                    </a:ext>
                  </a:extLst>
                </a:gridCol>
              </a:tblGrid>
              <a:tr h="9773438">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extLst>
                  <a:ext uri="{0D108BD9-81ED-4DB2-BD59-A6C34878D82A}">
                    <a16:rowId xmlns:a16="http://schemas.microsoft.com/office/drawing/2014/main" val="1847999819"/>
                  </a:ext>
                </a:extLst>
              </a:tr>
            </a:tbl>
          </a:graphicData>
        </a:graphic>
      </p:graphicFrame>
      <p:graphicFrame>
        <p:nvGraphicFramePr>
          <p:cNvPr id="2" name="Object 1">
            <a:extLst>
              <a:ext uri="{FF2B5EF4-FFF2-40B4-BE49-F238E27FC236}">
                <a16:creationId xmlns:a16="http://schemas.microsoft.com/office/drawing/2014/main" id="{49DFD3DD-BA63-7BF1-78D6-25800085F49F}"/>
              </a:ext>
            </a:extLst>
          </p:cNvPr>
          <p:cNvGraphicFramePr>
            <a:graphicFrameLocks noChangeAspect="1"/>
          </p:cNvGraphicFramePr>
          <p:nvPr>
            <p:extLst>
              <p:ext uri="{D42A27DB-BD31-4B8C-83A1-F6EECF244321}">
                <p14:modId xmlns:p14="http://schemas.microsoft.com/office/powerpoint/2010/main" val="1647540545"/>
              </p:ext>
            </p:extLst>
          </p:nvPr>
        </p:nvGraphicFramePr>
        <p:xfrm>
          <a:off x="2183363" y="4793092"/>
          <a:ext cx="3975100" cy="1676400"/>
        </p:xfrm>
        <a:graphic>
          <a:graphicData uri="http://schemas.openxmlformats.org/presentationml/2006/ole">
            <mc:AlternateContent xmlns:mc="http://schemas.openxmlformats.org/markup-compatibility/2006">
              <mc:Choice xmlns:v="urn:schemas-microsoft-com:vml" Requires="v">
                <p:oleObj name="Equation" r:id="rId3" imgW="3974760" imgH="1676160" progId="Equation.DSMT4">
                  <p:embed/>
                </p:oleObj>
              </mc:Choice>
              <mc:Fallback>
                <p:oleObj name="Equation" r:id="rId3" imgW="3974760" imgH="1676160" progId="Equation.DSMT4">
                  <p:embed/>
                  <p:pic>
                    <p:nvPicPr>
                      <p:cNvPr id="0" name=""/>
                      <p:cNvPicPr/>
                      <p:nvPr/>
                    </p:nvPicPr>
                    <p:blipFill>
                      <a:blip r:embed="rId4"/>
                      <a:stretch>
                        <a:fillRect/>
                      </a:stretch>
                    </p:blipFill>
                    <p:spPr>
                      <a:xfrm>
                        <a:off x="2183363" y="4793092"/>
                        <a:ext cx="3975100" cy="16764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F356D0AC-5CF7-CD7D-5607-6C5914B6D2A1}"/>
              </a:ext>
            </a:extLst>
          </p:cNvPr>
          <p:cNvGraphicFramePr>
            <a:graphicFrameLocks noChangeAspect="1"/>
          </p:cNvGraphicFramePr>
          <p:nvPr>
            <p:extLst>
              <p:ext uri="{D42A27DB-BD31-4B8C-83A1-F6EECF244321}">
                <p14:modId xmlns:p14="http://schemas.microsoft.com/office/powerpoint/2010/main" val="780910348"/>
              </p:ext>
            </p:extLst>
          </p:nvPr>
        </p:nvGraphicFramePr>
        <p:xfrm>
          <a:off x="9677400" y="4323192"/>
          <a:ext cx="4546600" cy="2616200"/>
        </p:xfrm>
        <a:graphic>
          <a:graphicData uri="http://schemas.openxmlformats.org/presentationml/2006/ole">
            <mc:AlternateContent xmlns:mc="http://schemas.openxmlformats.org/markup-compatibility/2006">
              <mc:Choice xmlns:v="urn:schemas-microsoft-com:vml" Requires="v">
                <p:oleObj name="Equation" r:id="rId5" imgW="4546440" imgH="2616120" progId="Equation.DSMT4">
                  <p:embed/>
                </p:oleObj>
              </mc:Choice>
              <mc:Fallback>
                <p:oleObj name="Equation" r:id="rId5" imgW="4546440" imgH="2616120" progId="Equation.DSMT4">
                  <p:embed/>
                  <p:pic>
                    <p:nvPicPr>
                      <p:cNvPr id="0" name=""/>
                      <p:cNvPicPr/>
                      <p:nvPr/>
                    </p:nvPicPr>
                    <p:blipFill>
                      <a:blip r:embed="rId6"/>
                      <a:stretch>
                        <a:fillRect/>
                      </a:stretch>
                    </p:blipFill>
                    <p:spPr>
                      <a:xfrm>
                        <a:off x="9677400" y="4323192"/>
                        <a:ext cx="4546600" cy="26162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357081BD-EAD4-AB3C-648F-8D9B0B50658E}"/>
              </a:ext>
            </a:extLst>
          </p:cNvPr>
          <p:cNvGraphicFramePr>
            <a:graphicFrameLocks noChangeAspect="1"/>
          </p:cNvGraphicFramePr>
          <p:nvPr>
            <p:extLst>
              <p:ext uri="{D42A27DB-BD31-4B8C-83A1-F6EECF244321}">
                <p14:modId xmlns:p14="http://schemas.microsoft.com/office/powerpoint/2010/main" val="99692599"/>
              </p:ext>
            </p:extLst>
          </p:nvPr>
        </p:nvGraphicFramePr>
        <p:xfrm>
          <a:off x="17716500" y="3878692"/>
          <a:ext cx="3632200" cy="3505200"/>
        </p:xfrm>
        <a:graphic>
          <a:graphicData uri="http://schemas.openxmlformats.org/presentationml/2006/ole">
            <mc:AlternateContent xmlns:mc="http://schemas.openxmlformats.org/markup-compatibility/2006">
              <mc:Choice xmlns:v="urn:schemas-microsoft-com:vml" Requires="v">
                <p:oleObj name="Equation" r:id="rId7" imgW="3632040" imgH="3504960" progId="Equation.DSMT4">
                  <p:embed/>
                </p:oleObj>
              </mc:Choice>
              <mc:Fallback>
                <p:oleObj name="Equation" r:id="rId7" imgW="3632040" imgH="3504960" progId="Equation.DSMT4">
                  <p:embed/>
                  <p:pic>
                    <p:nvPicPr>
                      <p:cNvPr id="0" name=""/>
                      <p:cNvPicPr/>
                      <p:nvPr/>
                    </p:nvPicPr>
                    <p:blipFill>
                      <a:blip r:embed="rId8"/>
                      <a:stretch>
                        <a:fillRect/>
                      </a:stretch>
                    </p:blipFill>
                    <p:spPr>
                      <a:xfrm>
                        <a:off x="17716500" y="3878692"/>
                        <a:ext cx="3632200" cy="3505200"/>
                      </a:xfrm>
                      <a:prstGeom prst="rect">
                        <a:avLst/>
                      </a:prstGeom>
                    </p:spPr>
                  </p:pic>
                </p:oleObj>
              </mc:Fallback>
            </mc:AlternateContent>
          </a:graphicData>
        </a:graphic>
      </p:graphicFrame>
      <p:pic>
        <p:nvPicPr>
          <p:cNvPr id="12" name="Picture 11">
            <a:extLst>
              <a:ext uri="{FF2B5EF4-FFF2-40B4-BE49-F238E27FC236}">
                <a16:creationId xmlns:a16="http://schemas.microsoft.com/office/drawing/2014/main" id="{2C972F2A-8D0B-A69A-1533-FFC46E95E635}"/>
              </a:ext>
            </a:extLst>
          </p:cNvPr>
          <p:cNvPicPr>
            <a:picLocks noChangeAspect="1"/>
          </p:cNvPicPr>
          <p:nvPr/>
        </p:nvPicPr>
        <p:blipFill>
          <a:blip r:embed="rId9"/>
          <a:stretch>
            <a:fillRect/>
          </a:stretch>
        </p:blipFill>
        <p:spPr>
          <a:xfrm>
            <a:off x="1764295" y="7106362"/>
            <a:ext cx="5294871" cy="6345271"/>
          </a:xfrm>
          <a:prstGeom prst="rect">
            <a:avLst/>
          </a:prstGeom>
        </p:spPr>
      </p:pic>
      <p:pic>
        <p:nvPicPr>
          <p:cNvPr id="13" name="Picture 12">
            <a:extLst>
              <a:ext uri="{FF2B5EF4-FFF2-40B4-BE49-F238E27FC236}">
                <a16:creationId xmlns:a16="http://schemas.microsoft.com/office/drawing/2014/main" id="{C9083E65-1D6F-E823-7377-9CC6972572D1}"/>
              </a:ext>
            </a:extLst>
          </p:cNvPr>
          <p:cNvPicPr>
            <a:picLocks noChangeAspect="1"/>
          </p:cNvPicPr>
          <p:nvPr/>
        </p:nvPicPr>
        <p:blipFill>
          <a:blip r:embed="rId10"/>
          <a:stretch>
            <a:fillRect/>
          </a:stretch>
        </p:blipFill>
        <p:spPr>
          <a:xfrm>
            <a:off x="9677400" y="7090187"/>
            <a:ext cx="5027062" cy="6416656"/>
          </a:xfrm>
          <a:prstGeom prst="rect">
            <a:avLst/>
          </a:prstGeom>
        </p:spPr>
      </p:pic>
      <p:pic>
        <p:nvPicPr>
          <p:cNvPr id="14" name="Picture 13">
            <a:extLst>
              <a:ext uri="{FF2B5EF4-FFF2-40B4-BE49-F238E27FC236}">
                <a16:creationId xmlns:a16="http://schemas.microsoft.com/office/drawing/2014/main" id="{A4CDCECE-3E2C-B554-F2D2-60B779C5DE43}"/>
              </a:ext>
            </a:extLst>
          </p:cNvPr>
          <p:cNvPicPr>
            <a:picLocks noChangeAspect="1"/>
          </p:cNvPicPr>
          <p:nvPr/>
        </p:nvPicPr>
        <p:blipFill>
          <a:blip r:embed="rId11"/>
          <a:stretch>
            <a:fillRect/>
          </a:stretch>
        </p:blipFill>
        <p:spPr>
          <a:xfrm>
            <a:off x="16940355" y="7373383"/>
            <a:ext cx="5501331" cy="6078250"/>
          </a:xfrm>
          <a:prstGeom prst="rect">
            <a:avLst/>
          </a:prstGeom>
        </p:spPr>
      </p:pic>
    </p:spTree>
    <p:extLst>
      <p:ext uri="{BB962C8B-B14F-4D97-AF65-F5344CB8AC3E}">
        <p14:creationId xmlns:p14="http://schemas.microsoft.com/office/powerpoint/2010/main" val="49841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54"/>
          <p:cNvGrpSpPr/>
          <p:nvPr/>
        </p:nvGrpSpPr>
        <p:grpSpPr>
          <a:xfrm>
            <a:off x="304800" y="1814055"/>
            <a:ext cx="23513992" cy="7439537"/>
            <a:chOff x="1268078" y="3405486"/>
            <a:chExt cx="21958390" cy="4463292"/>
          </a:xfrm>
        </p:grpSpPr>
        <p:sp>
          <p:nvSpPr>
            <p:cNvPr id="31" name="Rounded Rectangle 30"/>
            <p:cNvSpPr/>
            <p:nvPr/>
          </p:nvSpPr>
          <p:spPr>
            <a:xfrm>
              <a:off x="1532360" y="3579401"/>
              <a:ext cx="21694108" cy="428937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32" name="Group 67"/>
            <p:cNvGrpSpPr/>
            <p:nvPr/>
          </p:nvGrpSpPr>
          <p:grpSpPr>
            <a:xfrm>
              <a:off x="1268078" y="3405486"/>
              <a:ext cx="3445796" cy="940513"/>
              <a:chOff x="1311958" y="3405486"/>
              <a:chExt cx="3445796" cy="940513"/>
            </a:xfrm>
          </p:grpSpPr>
          <p:sp>
            <p:nvSpPr>
              <p:cNvPr id="33"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4" name="TextBox 33"/>
              <p:cNvSpPr txBox="1"/>
              <p:nvPr/>
            </p:nvSpPr>
            <p:spPr>
              <a:xfrm>
                <a:off x="2133294" y="3707870"/>
                <a:ext cx="2624460" cy="431727"/>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err="1">
                    <a:ln>
                      <a:noFill/>
                    </a:ln>
                    <a:solidFill>
                      <a:prstClr val="white"/>
                    </a:solidFill>
                    <a:effectLst/>
                    <a:uLnTx/>
                    <a:uFillTx/>
                    <a:latin typeface="Tahoma" pitchFamily="34" charset="0"/>
                    <a:ea typeface="Tahoma" pitchFamily="34" charset="0"/>
                    <a:cs typeface="Tahoma" pitchFamily="34" charset="0"/>
                  </a:rPr>
                  <a:t>Bài</a:t>
                </a:r>
                <a:r>
                  <a:rPr kumimoji="0" lang="en-US" sz="46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 </a:t>
                </a:r>
                <a:r>
                  <a:rPr kumimoji="0" lang="en-US" sz="4600" b="1" i="0" u="none" strike="noStrike" kern="1200" cap="none" spc="0" normalizeH="0" baseline="0" noProof="0" dirty="0" err="1">
                    <a:ln>
                      <a:noFill/>
                    </a:ln>
                    <a:solidFill>
                      <a:prstClr val="white"/>
                    </a:solidFill>
                    <a:effectLst/>
                    <a:uLnTx/>
                    <a:uFillTx/>
                    <a:latin typeface="Tahoma" pitchFamily="34" charset="0"/>
                    <a:ea typeface="Tahoma" pitchFamily="34" charset="0"/>
                    <a:cs typeface="Tahoma" pitchFamily="34" charset="0"/>
                  </a:rPr>
                  <a:t>tập</a:t>
                </a:r>
                <a:r>
                  <a:rPr kumimoji="0" lang="en-US" sz="46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 3</a:t>
                </a:r>
              </a:p>
            </p:txBody>
          </p:sp>
          <p:grpSp>
            <p:nvGrpSpPr>
              <p:cNvPr id="35" name="Group 70"/>
              <p:cNvGrpSpPr/>
              <p:nvPr/>
            </p:nvGrpSpPr>
            <p:grpSpPr>
              <a:xfrm>
                <a:off x="1311958" y="3405486"/>
                <a:ext cx="950173" cy="940513"/>
                <a:chOff x="1311958" y="3405486"/>
                <a:chExt cx="950173" cy="940513"/>
              </a:xfrm>
            </p:grpSpPr>
            <p:sp>
              <p:nvSpPr>
                <p:cNvPr id="36" name="Rectangle 3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3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grpSp>
        </p:grpSp>
      </p:grpSp>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vi-VN" sz="4300" b="0" i="0" u="none" strike="noStrike" kern="1200" cap="none" spc="0" normalizeH="0" baseline="0" noProof="0">
              <a:ln>
                <a:noFill/>
              </a:ln>
              <a:solidFill>
                <a:prstClr val="black"/>
              </a:solidFill>
              <a:effectLst/>
              <a:uLnTx/>
              <a:uFillTx/>
              <a:latin typeface="Arial" charset="0"/>
              <a:ea typeface="+mn-ea"/>
              <a:cs typeface="Arial" charset="0"/>
            </a:endParaRPr>
          </a:p>
        </p:txBody>
      </p:sp>
      <p:grpSp>
        <p:nvGrpSpPr>
          <p:cNvPr id="65" name="Group 10"/>
          <p:cNvGrpSpPr/>
          <p:nvPr/>
        </p:nvGrpSpPr>
        <p:grpSpPr>
          <a:xfrm>
            <a:off x="637502" y="9869297"/>
            <a:ext cx="23181290" cy="3072509"/>
            <a:chOff x="1270511" y="5884230"/>
            <a:chExt cx="22469340" cy="2407034"/>
          </a:xfrm>
        </p:grpSpPr>
        <p:sp>
          <p:nvSpPr>
            <p:cNvPr id="66" name="Rounded Rectangle 65"/>
            <p:cNvSpPr/>
            <p:nvPr/>
          </p:nvSpPr>
          <p:spPr>
            <a:xfrm>
              <a:off x="1384348" y="6055859"/>
              <a:ext cx="22355503" cy="223540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7" name="Group 60"/>
            <p:cNvGrpSpPr/>
            <p:nvPr/>
          </p:nvGrpSpPr>
          <p:grpSpPr>
            <a:xfrm>
              <a:off x="1270511" y="5884230"/>
              <a:ext cx="3568119" cy="923511"/>
              <a:chOff x="1224541" y="6322797"/>
              <a:chExt cx="3568119" cy="923511"/>
            </a:xfrm>
          </p:grpSpPr>
          <p:sp>
            <p:nvSpPr>
              <p:cNvPr id="68"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9" name="TextBox 68"/>
              <p:cNvSpPr txBox="1"/>
              <p:nvPr/>
            </p:nvSpPr>
            <p:spPr>
              <a:xfrm>
                <a:off x="2382924" y="6361000"/>
                <a:ext cx="2053767" cy="885308"/>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srgbClr val="0999C8"/>
                    </a:solidFill>
                    <a:effectLst/>
                    <a:uLnTx/>
                    <a:uFillTx/>
                    <a:latin typeface="Tahoma" pitchFamily="34" charset="0"/>
                    <a:ea typeface="Tahoma" pitchFamily="34" charset="0"/>
                    <a:cs typeface="Tahoma" pitchFamily="34" charset="0"/>
                  </a:rPr>
                  <a:t>Trả lời</a:t>
                </a:r>
                <a:endParaRPr kumimoji="0" lang="en-US" sz="4600" b="1" i="0" u="none" strike="noStrike" kern="1200" cap="none" spc="0" normalizeH="0" baseline="0" noProof="0" dirty="0">
                  <a:ln>
                    <a:noFill/>
                  </a:ln>
                  <a:solidFill>
                    <a:srgbClr val="0999C8"/>
                  </a:solidFill>
                  <a:effectLst/>
                  <a:uLnTx/>
                  <a:uFillTx/>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5" name="Group 14">
            <a:extLst>
              <a:ext uri="{FF2B5EF4-FFF2-40B4-BE49-F238E27FC236}">
                <a16:creationId xmlns:a16="http://schemas.microsoft.com/office/drawing/2014/main" id="{E7E912D9-9198-9BFE-3C4B-494545A584A5}"/>
              </a:ext>
            </a:extLst>
          </p:cNvPr>
          <p:cNvGrpSpPr/>
          <p:nvPr/>
        </p:nvGrpSpPr>
        <p:grpSpPr>
          <a:xfrm>
            <a:off x="810093" y="3653396"/>
            <a:ext cx="22986102" cy="4841879"/>
            <a:chOff x="810093" y="3653396"/>
            <a:chExt cx="22986102" cy="4841879"/>
          </a:xfrm>
        </p:grpSpPr>
        <p:sp>
          <p:nvSpPr>
            <p:cNvPr id="2" name="TextBox 1">
              <a:extLst>
                <a:ext uri="{FF2B5EF4-FFF2-40B4-BE49-F238E27FC236}">
                  <a16:creationId xmlns:a16="http://schemas.microsoft.com/office/drawing/2014/main" id="{27582D34-217C-D04A-B845-5D38ED32E018}"/>
                </a:ext>
              </a:extLst>
            </p:cNvPr>
            <p:cNvSpPr txBox="1"/>
            <p:nvPr/>
          </p:nvSpPr>
          <p:spPr>
            <a:xfrm>
              <a:off x="810093" y="3653396"/>
              <a:ext cx="22986102" cy="4832092"/>
            </a:xfrm>
            <a:prstGeom prst="rect">
              <a:avLst/>
            </a:prstGeom>
            <a:noFill/>
          </p:spPr>
          <p:txBody>
            <a:bodyPr wrap="square" rtlCol="0">
              <a:spAutoFit/>
            </a:bodyPr>
            <a:lstStyle/>
            <a:p>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Nhu</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canxi</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tối</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thiểu</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đang</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tuổi</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trưởng</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1300</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mg.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lạng</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đậu</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nành</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165 mg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canxi</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lạng</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thịt</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15 mg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canxi</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4400" dirty="0">
                  <a:solidFill>
                    <a:srgbClr val="000000"/>
                  </a:solidFill>
                  <a:effectLst/>
                  <a:latin typeface="Times New Roman" panose="02020603050405020304" pitchFamily="18" charset="0"/>
                  <a:ea typeface="Times New Roman" panose="02020603050405020304" pitchFamily="18" charset="0"/>
                </a:rPr>
                <a:t>(</a:t>
              </a:r>
              <a:r>
                <a:rPr lang="vi-VN" sz="4400" i="1" dirty="0">
                  <a:solidFill>
                    <a:srgbClr val="000000"/>
                  </a:solidFill>
                  <a:effectLst/>
                  <a:latin typeface="Times New Roman" panose="02020603050405020304" pitchFamily="18" charset="0"/>
                  <a:ea typeface="Times New Roman" panose="02020603050405020304" pitchFamily="18" charset="0"/>
                </a:rPr>
                <a:t>Nguồn: </a:t>
              </a:r>
              <a:r>
                <a:rPr lang="vi-VN" sz="4400" i="1" u="sng" dirty="0">
                  <a:solidFill>
                    <a:srgbClr val="336699"/>
                  </a:solidFill>
                  <a:effectLst/>
                  <a:latin typeface="Times New Roman" panose="02020603050405020304" pitchFamily="18" charset="0"/>
                  <a:ea typeface="Times New Roman" panose="02020603050405020304" pitchFamily="18" charset="0"/>
                  <a:hlinkClick r:id="rId2"/>
                </a:rPr>
                <a:t>https://hongngochospital.vn</a:t>
              </a:r>
              <a:r>
                <a:rPr lang="vi-VN" sz="4400" dirty="0">
                  <a:solidFill>
                    <a:srgbClr val="000000"/>
                  </a:solidFill>
                  <a:effectLst/>
                  <a:latin typeface="Times New Roman" panose="02020603050405020304" pitchFamily="18" charset="0"/>
                  <a:ea typeface="Times New Roman" panose="02020603050405020304" pitchFamily="18" charset="0"/>
                </a:rPr>
                <a:t>)</a:t>
              </a:r>
              <a:endParaRPr lang="en-US" sz="4400" dirty="0">
                <a:effectLst/>
                <a:latin typeface="Times New Roman" panose="02020603050405020304" pitchFamily="18" charset="0"/>
                <a:ea typeface="Times New Roman" panose="02020603050405020304" pitchFamily="18" charset="0"/>
              </a:endParaRPr>
            </a:p>
            <a:p>
              <a:r>
                <a:rPr lang="en-US" sz="4400" dirty="0" err="1">
                  <a:latin typeface="Times New Roman" panose="02020603050405020304" pitchFamily="18" charset="0"/>
                  <a:cs typeface="Times New Roman" panose="02020603050405020304" pitchFamily="18" charset="0"/>
                </a:rPr>
                <a:t>Gọi</a:t>
              </a:r>
              <a:r>
                <a:rPr lang="en-US" sz="4400" dirty="0">
                  <a:latin typeface="Times New Roman" panose="02020603050405020304" pitchFamily="18" charset="0"/>
                  <a:cs typeface="Times New Roman" panose="02020603050405020304" pitchFamily="18" charset="0"/>
                </a:rPr>
                <a:t> </a:t>
              </a:r>
              <a:r>
                <a:rPr lang="en-US" sz="4400" i="1" dirty="0">
                  <a:latin typeface="Times New Roman" panose="02020603050405020304" pitchFamily="18" charset="0"/>
                  <a:cs typeface="Times New Roman" panose="02020603050405020304" pitchFamily="18" charset="0"/>
                </a:rPr>
                <a:t>x</a:t>
              </a:r>
              <a:r>
                <a:rPr lang="en-US" sz="4400" dirty="0">
                  <a:latin typeface="Times New Roman" panose="02020603050405020304" pitchFamily="18" charset="0"/>
                  <a:cs typeface="Times New Roman" panose="02020603050405020304" pitchFamily="18" charset="0"/>
                </a:rPr>
                <a:t>, </a:t>
              </a:r>
              <a:r>
                <a:rPr lang="en-US" sz="4400" i="1" dirty="0">
                  <a:latin typeface="Times New Roman" panose="02020603050405020304" pitchFamily="18" charset="0"/>
                  <a:cs typeface="Times New Roman" panose="02020603050405020304" pitchFamily="18" charset="0"/>
                </a:rPr>
                <a:t>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lần</a:t>
              </a:r>
              <a:r>
                <a:rPr lang="en-US" sz="4400" dirty="0">
                  <a:latin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lượt</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lạng</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đậu</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nành</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lạng</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thịt</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đang</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tuổi</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trưởng</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ăn</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742950" indent="-742950">
                <a:buFont typeface="+mj-lt"/>
                <a:buAutoNum type="alphaLcParenR"/>
              </a:pPr>
              <a:r>
                <a:rPr lang="en-US" sz="4400" dirty="0" err="1">
                  <a:solidFill>
                    <a:srgbClr val="000000"/>
                  </a:solidFill>
                  <a:effectLst/>
                  <a:latin typeface="Times New Roman" panose="02020603050405020304" pitchFamily="18" charset="0"/>
                  <a:ea typeface="Times New Roman" panose="02020603050405020304" pitchFamily="18" charset="0"/>
                </a:rPr>
                <a:t>Viết</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bất</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phương</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trình</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bậc</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nhất</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hai</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ẩn</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i="1" dirty="0">
                  <a:solidFill>
                    <a:srgbClr val="000000"/>
                  </a:solidFill>
                  <a:effectLst/>
                  <a:latin typeface="Times New Roman" panose="02020603050405020304" pitchFamily="18" charset="0"/>
                  <a:ea typeface="Times New Roman" panose="02020603050405020304" pitchFamily="18" charset="0"/>
                </a:rPr>
                <a:t>x</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i="1" dirty="0">
                  <a:solidFill>
                    <a:srgbClr val="000000"/>
                  </a:solidFill>
                  <a:effectLst/>
                  <a:latin typeface="Times New Roman" panose="02020603050405020304" pitchFamily="18" charset="0"/>
                  <a:ea typeface="Times New Roman" panose="02020603050405020304" pitchFamily="18" charset="0"/>
                </a:rPr>
                <a:t>y</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canxi</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trưởng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742950" indent="-742950">
                <a:buFont typeface="+mj-lt"/>
                <a:buAutoNum type="alphaLcParenR"/>
              </a:pP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bất</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9" name="Object 8">
              <a:extLst>
                <a:ext uri="{FF2B5EF4-FFF2-40B4-BE49-F238E27FC236}">
                  <a16:creationId xmlns:a16="http://schemas.microsoft.com/office/drawing/2014/main" id="{A9E1724C-09AC-39B8-84E5-2A2EF5640A88}"/>
                </a:ext>
              </a:extLst>
            </p:cNvPr>
            <p:cNvGraphicFramePr>
              <a:graphicFrameLocks noChangeAspect="1"/>
            </p:cNvGraphicFramePr>
            <p:nvPr>
              <p:extLst>
                <p:ext uri="{D42A27DB-BD31-4B8C-83A1-F6EECF244321}">
                  <p14:modId xmlns:p14="http://schemas.microsoft.com/office/powerpoint/2010/main" val="2614507270"/>
                </p:ext>
              </p:extLst>
            </p:nvPr>
          </p:nvGraphicFramePr>
          <p:xfrm>
            <a:off x="3139186" y="5679210"/>
            <a:ext cx="3136900" cy="774700"/>
          </p:xfrm>
          <a:graphic>
            <a:graphicData uri="http://schemas.openxmlformats.org/presentationml/2006/ole">
              <mc:AlternateContent xmlns:mc="http://schemas.openxmlformats.org/markup-compatibility/2006">
                <mc:Choice xmlns:v="urn:schemas-microsoft-com:vml" Requires="v">
                  <p:oleObj name="Equation" r:id="rId3" imgW="3136680" imgH="774360" progId="Equation.DSMT4">
                    <p:embed/>
                  </p:oleObj>
                </mc:Choice>
                <mc:Fallback>
                  <p:oleObj name="Equation" r:id="rId3" imgW="3136680" imgH="774360" progId="Equation.DSMT4">
                    <p:embed/>
                    <p:pic>
                      <p:nvPicPr>
                        <p:cNvPr id="0" name=""/>
                        <p:cNvPicPr/>
                        <p:nvPr/>
                      </p:nvPicPr>
                      <p:blipFill>
                        <a:blip r:embed="rId4"/>
                        <a:stretch>
                          <a:fillRect/>
                        </a:stretch>
                      </p:blipFill>
                      <p:spPr>
                        <a:xfrm>
                          <a:off x="3139186" y="5679210"/>
                          <a:ext cx="3136900" cy="7747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4002E5DB-4898-92CA-BDB3-74513FB27661}"/>
                </a:ext>
              </a:extLst>
            </p:cNvPr>
            <p:cNvGraphicFramePr>
              <a:graphicFrameLocks noChangeAspect="1"/>
            </p:cNvGraphicFramePr>
            <p:nvPr>
              <p:extLst>
                <p:ext uri="{D42A27DB-BD31-4B8C-83A1-F6EECF244321}">
                  <p14:modId xmlns:p14="http://schemas.microsoft.com/office/powerpoint/2010/main" val="2087244407"/>
                </p:ext>
              </p:extLst>
            </p:nvPr>
          </p:nvGraphicFramePr>
          <p:xfrm>
            <a:off x="6019800" y="7695175"/>
            <a:ext cx="1803400" cy="800100"/>
          </p:xfrm>
          <a:graphic>
            <a:graphicData uri="http://schemas.openxmlformats.org/presentationml/2006/ole">
              <mc:AlternateContent xmlns:mc="http://schemas.openxmlformats.org/markup-compatibility/2006">
                <mc:Choice xmlns:v="urn:schemas-microsoft-com:vml" Requires="v">
                  <p:oleObj name="Equation" r:id="rId5" imgW="1803240" imgH="799920" progId="Equation.DSMT4">
                    <p:embed/>
                  </p:oleObj>
                </mc:Choice>
                <mc:Fallback>
                  <p:oleObj name="Equation" r:id="rId5" imgW="1803240" imgH="799920" progId="Equation.DSMT4">
                    <p:embed/>
                    <p:pic>
                      <p:nvPicPr>
                        <p:cNvPr id="0" name=""/>
                        <p:cNvPicPr/>
                        <p:nvPr/>
                      </p:nvPicPr>
                      <p:blipFill>
                        <a:blip r:embed="rId6"/>
                        <a:stretch>
                          <a:fillRect/>
                        </a:stretch>
                      </p:blipFill>
                      <p:spPr>
                        <a:xfrm>
                          <a:off x="6019800" y="7695175"/>
                          <a:ext cx="1803400" cy="8001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5F52F18F-816E-A380-A753-DD47E5427332}"/>
                </a:ext>
              </a:extLst>
            </p:cNvPr>
            <p:cNvGraphicFramePr>
              <a:graphicFrameLocks noChangeAspect="1"/>
            </p:cNvGraphicFramePr>
            <p:nvPr>
              <p:extLst>
                <p:ext uri="{D42A27DB-BD31-4B8C-83A1-F6EECF244321}">
                  <p14:modId xmlns:p14="http://schemas.microsoft.com/office/powerpoint/2010/main" val="400997093"/>
                </p:ext>
              </p:extLst>
            </p:nvPr>
          </p:nvGraphicFramePr>
          <p:xfrm>
            <a:off x="8839200" y="7772400"/>
            <a:ext cx="2349500" cy="685800"/>
          </p:xfrm>
          <a:graphic>
            <a:graphicData uri="http://schemas.openxmlformats.org/presentationml/2006/ole">
              <mc:AlternateContent xmlns:mc="http://schemas.openxmlformats.org/markup-compatibility/2006">
                <mc:Choice xmlns:v="urn:schemas-microsoft-com:vml" Requires="v">
                  <p:oleObj name="Equation" r:id="rId7" imgW="2349360" imgH="685800" progId="Equation.DSMT4">
                    <p:embed/>
                  </p:oleObj>
                </mc:Choice>
                <mc:Fallback>
                  <p:oleObj name="Equation" r:id="rId7" imgW="2349360" imgH="685800" progId="Equation.DSMT4">
                    <p:embed/>
                    <p:pic>
                      <p:nvPicPr>
                        <p:cNvPr id="0" name=""/>
                        <p:cNvPicPr/>
                        <p:nvPr/>
                      </p:nvPicPr>
                      <p:blipFill>
                        <a:blip r:embed="rId8"/>
                        <a:stretch>
                          <a:fillRect/>
                        </a:stretch>
                      </p:blipFill>
                      <p:spPr>
                        <a:xfrm>
                          <a:off x="8839200" y="7772400"/>
                          <a:ext cx="2349500" cy="685800"/>
                        </a:xfrm>
                        <a:prstGeom prst="rect">
                          <a:avLst/>
                        </a:prstGeom>
                      </p:spPr>
                    </p:pic>
                  </p:oleObj>
                </mc:Fallback>
              </mc:AlternateContent>
            </a:graphicData>
          </a:graphic>
        </p:graphicFrame>
      </p:grpSp>
      <p:grpSp>
        <p:nvGrpSpPr>
          <p:cNvPr id="19" name="Group 18">
            <a:extLst>
              <a:ext uri="{FF2B5EF4-FFF2-40B4-BE49-F238E27FC236}">
                <a16:creationId xmlns:a16="http://schemas.microsoft.com/office/drawing/2014/main" id="{C682E126-CA01-C6BE-F05B-0B53BECC9DE1}"/>
              </a:ext>
            </a:extLst>
          </p:cNvPr>
          <p:cNvGrpSpPr/>
          <p:nvPr/>
        </p:nvGrpSpPr>
        <p:grpSpPr>
          <a:xfrm>
            <a:off x="1227331" y="11147892"/>
            <a:ext cx="11269469" cy="769441"/>
            <a:chOff x="1227331" y="11147892"/>
            <a:chExt cx="11269469" cy="769441"/>
          </a:xfrm>
        </p:grpSpPr>
        <p:sp>
          <p:nvSpPr>
            <p:cNvPr id="16" name="TextBox 15">
              <a:extLst>
                <a:ext uri="{FF2B5EF4-FFF2-40B4-BE49-F238E27FC236}">
                  <a16:creationId xmlns:a16="http://schemas.microsoft.com/office/drawing/2014/main" id="{4ADA21FE-2E7B-8922-62DA-00E7D2644C4E}"/>
                </a:ext>
              </a:extLst>
            </p:cNvPr>
            <p:cNvSpPr txBox="1"/>
            <p:nvPr/>
          </p:nvSpPr>
          <p:spPr>
            <a:xfrm>
              <a:off x="1227331" y="11147892"/>
              <a:ext cx="11269469"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a)                               </a:t>
              </a:r>
            </a:p>
          </p:txBody>
        </p:sp>
        <p:graphicFrame>
          <p:nvGraphicFramePr>
            <p:cNvPr id="18" name="Object 17">
              <a:extLst>
                <a:ext uri="{FF2B5EF4-FFF2-40B4-BE49-F238E27FC236}">
                  <a16:creationId xmlns:a16="http://schemas.microsoft.com/office/drawing/2014/main" id="{C195FD6B-E0AE-CA17-975E-731A2E570C0B}"/>
                </a:ext>
              </a:extLst>
            </p:cNvPr>
            <p:cNvGraphicFramePr>
              <a:graphicFrameLocks noChangeAspect="1"/>
            </p:cNvGraphicFramePr>
            <p:nvPr>
              <p:extLst>
                <p:ext uri="{D42A27DB-BD31-4B8C-83A1-F6EECF244321}">
                  <p14:modId xmlns:p14="http://schemas.microsoft.com/office/powerpoint/2010/main" val="756070426"/>
                </p:ext>
              </p:extLst>
            </p:nvPr>
          </p:nvGraphicFramePr>
          <p:xfrm>
            <a:off x="2305728" y="11285319"/>
            <a:ext cx="4025900" cy="571500"/>
          </p:xfrm>
          <a:graphic>
            <a:graphicData uri="http://schemas.openxmlformats.org/presentationml/2006/ole">
              <mc:AlternateContent xmlns:mc="http://schemas.openxmlformats.org/markup-compatibility/2006">
                <mc:Choice xmlns:v="urn:schemas-microsoft-com:vml" Requires="v">
                  <p:oleObj name="Equation" r:id="rId9" imgW="4025880" imgH="571320" progId="Equation.DSMT4">
                    <p:embed/>
                  </p:oleObj>
                </mc:Choice>
                <mc:Fallback>
                  <p:oleObj name="Equation" r:id="rId9" imgW="4025880" imgH="571320" progId="Equation.DSMT4">
                    <p:embed/>
                    <p:pic>
                      <p:nvPicPr>
                        <p:cNvPr id="0" name=""/>
                        <p:cNvPicPr/>
                        <p:nvPr/>
                      </p:nvPicPr>
                      <p:blipFill>
                        <a:blip r:embed="rId10"/>
                        <a:stretch>
                          <a:fillRect/>
                        </a:stretch>
                      </p:blipFill>
                      <p:spPr>
                        <a:xfrm>
                          <a:off x="2305728" y="11285319"/>
                          <a:ext cx="4025900" cy="571500"/>
                        </a:xfrm>
                        <a:prstGeom prst="rect">
                          <a:avLst/>
                        </a:prstGeom>
                      </p:spPr>
                    </p:pic>
                  </p:oleObj>
                </mc:Fallback>
              </mc:AlternateContent>
            </a:graphicData>
          </a:graphic>
        </p:graphicFrame>
      </p:grpSp>
      <p:grpSp>
        <p:nvGrpSpPr>
          <p:cNvPr id="22" name="Group 21">
            <a:extLst>
              <a:ext uri="{FF2B5EF4-FFF2-40B4-BE49-F238E27FC236}">
                <a16:creationId xmlns:a16="http://schemas.microsoft.com/office/drawing/2014/main" id="{64371899-A0BE-F0DA-9375-C5F08094EF55}"/>
              </a:ext>
            </a:extLst>
          </p:cNvPr>
          <p:cNvGrpSpPr/>
          <p:nvPr/>
        </p:nvGrpSpPr>
        <p:grpSpPr>
          <a:xfrm>
            <a:off x="1227331" y="11917333"/>
            <a:ext cx="6754914" cy="769441"/>
            <a:chOff x="1227331" y="11917333"/>
            <a:chExt cx="6754914" cy="769441"/>
          </a:xfrm>
        </p:grpSpPr>
        <p:sp>
          <p:nvSpPr>
            <p:cNvPr id="20" name="TextBox 19">
              <a:extLst>
                <a:ext uri="{FF2B5EF4-FFF2-40B4-BE49-F238E27FC236}">
                  <a16:creationId xmlns:a16="http://schemas.microsoft.com/office/drawing/2014/main" id="{A2A96B35-1708-EDD2-9919-586E50F5DA1F}"/>
                </a:ext>
              </a:extLst>
            </p:cNvPr>
            <p:cNvSpPr txBox="1"/>
            <p:nvPr/>
          </p:nvSpPr>
          <p:spPr>
            <a:xfrm>
              <a:off x="1227331" y="11917333"/>
              <a:ext cx="6754914"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b)</a:t>
              </a:r>
            </a:p>
          </p:txBody>
        </p:sp>
        <p:graphicFrame>
          <p:nvGraphicFramePr>
            <p:cNvPr id="21" name="Object 20">
              <a:extLst>
                <a:ext uri="{FF2B5EF4-FFF2-40B4-BE49-F238E27FC236}">
                  <a16:creationId xmlns:a16="http://schemas.microsoft.com/office/drawing/2014/main" id="{E380CC51-E7E9-3B93-61AB-16CD1A34228D}"/>
                </a:ext>
              </a:extLst>
            </p:cNvPr>
            <p:cNvGraphicFramePr>
              <a:graphicFrameLocks noChangeAspect="1"/>
            </p:cNvGraphicFramePr>
            <p:nvPr>
              <p:extLst>
                <p:ext uri="{D42A27DB-BD31-4B8C-83A1-F6EECF244321}">
                  <p14:modId xmlns:p14="http://schemas.microsoft.com/office/powerpoint/2010/main" val="1958319321"/>
                </p:ext>
              </p:extLst>
            </p:nvPr>
          </p:nvGraphicFramePr>
          <p:xfrm>
            <a:off x="2349271" y="11946453"/>
            <a:ext cx="1308100" cy="711200"/>
          </p:xfrm>
          <a:graphic>
            <a:graphicData uri="http://schemas.openxmlformats.org/presentationml/2006/ole">
              <mc:AlternateContent xmlns:mc="http://schemas.openxmlformats.org/markup-compatibility/2006">
                <mc:Choice xmlns:v="urn:schemas-microsoft-com:vml" Requires="v">
                  <p:oleObj name="Equation" r:id="rId11" imgW="1307880" imgH="711000" progId="Equation.DSMT4">
                    <p:embed/>
                  </p:oleObj>
                </mc:Choice>
                <mc:Fallback>
                  <p:oleObj name="Equation" r:id="rId11" imgW="1307880" imgH="711000" progId="Equation.DSMT4">
                    <p:embed/>
                    <p:pic>
                      <p:nvPicPr>
                        <p:cNvPr id="0" name=""/>
                        <p:cNvPicPr/>
                        <p:nvPr/>
                      </p:nvPicPr>
                      <p:blipFill>
                        <a:blip r:embed="rId12"/>
                        <a:stretch>
                          <a:fillRect/>
                        </a:stretch>
                      </p:blipFill>
                      <p:spPr>
                        <a:xfrm>
                          <a:off x="2349271" y="11946453"/>
                          <a:ext cx="1308100" cy="711200"/>
                        </a:xfrm>
                        <a:prstGeom prst="rect">
                          <a:avLst/>
                        </a:prstGeom>
                      </p:spPr>
                    </p:pic>
                  </p:oleObj>
                </mc:Fallback>
              </mc:AlternateContent>
            </a:graphicData>
          </a:graphic>
        </p:graphicFrame>
      </p:grpSp>
    </p:spTree>
    <p:extLst>
      <p:ext uri="{BB962C8B-B14F-4D97-AF65-F5344CB8AC3E}">
        <p14:creationId xmlns:p14="http://schemas.microsoft.com/office/powerpoint/2010/main" val="11792811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vi-VN" sz="4300" b="0" i="0" u="none" strike="noStrike" kern="1200" cap="none" spc="0" normalizeH="0" baseline="0" noProof="0">
              <a:ln>
                <a:noFill/>
              </a:ln>
              <a:solidFill>
                <a:prstClr val="black"/>
              </a:solidFill>
              <a:effectLst/>
              <a:uLnTx/>
              <a:uFillTx/>
              <a:latin typeface="Arial" charset="0"/>
              <a:ea typeface="+mn-ea"/>
              <a:cs typeface="Arial" charset="0"/>
            </a:endParaRPr>
          </a:p>
        </p:txBody>
      </p:sp>
      <p:grpSp>
        <p:nvGrpSpPr>
          <p:cNvPr id="65" name="Group 10"/>
          <p:cNvGrpSpPr/>
          <p:nvPr/>
        </p:nvGrpSpPr>
        <p:grpSpPr>
          <a:xfrm>
            <a:off x="601355" y="9320342"/>
            <a:ext cx="23181290" cy="3938458"/>
            <a:chOff x="1270511" y="5884230"/>
            <a:chExt cx="22469340" cy="2407034"/>
          </a:xfrm>
        </p:grpSpPr>
        <p:sp>
          <p:nvSpPr>
            <p:cNvPr id="66" name="Rounded Rectangle 65"/>
            <p:cNvSpPr/>
            <p:nvPr/>
          </p:nvSpPr>
          <p:spPr>
            <a:xfrm>
              <a:off x="1384348" y="6055859"/>
              <a:ext cx="22355503" cy="223540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7" name="Group 60"/>
            <p:cNvGrpSpPr/>
            <p:nvPr/>
          </p:nvGrpSpPr>
          <p:grpSpPr>
            <a:xfrm>
              <a:off x="1270511" y="5884230"/>
              <a:ext cx="3568119" cy="828632"/>
              <a:chOff x="1224541" y="6322797"/>
              <a:chExt cx="3568119" cy="828632"/>
            </a:xfrm>
          </p:grpSpPr>
          <p:sp>
            <p:nvSpPr>
              <p:cNvPr id="68"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9" name="TextBox 68"/>
              <p:cNvSpPr txBox="1"/>
              <p:nvPr/>
            </p:nvSpPr>
            <p:spPr>
              <a:xfrm>
                <a:off x="2440963" y="6479218"/>
                <a:ext cx="1990691" cy="489063"/>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sz="4600" b="1" dirty="0" err="1">
                    <a:solidFill>
                      <a:srgbClr val="0999C8"/>
                    </a:solidFill>
                    <a:latin typeface="Tahoma" pitchFamily="34" charset="0"/>
                    <a:ea typeface="Tahoma" pitchFamily="34" charset="0"/>
                    <a:cs typeface="Tahoma" pitchFamily="34" charset="0"/>
                  </a:rPr>
                  <a:t>Trả</a:t>
                </a:r>
                <a:r>
                  <a:rPr lang="en-US" sz="4600" b="1" dirty="0">
                    <a:solidFill>
                      <a:srgbClr val="0999C8"/>
                    </a:solidFill>
                    <a:latin typeface="Tahoma" pitchFamily="34" charset="0"/>
                    <a:ea typeface="Tahoma" pitchFamily="34" charset="0"/>
                    <a:cs typeface="Tahoma" pitchFamily="34" charset="0"/>
                  </a:rPr>
                  <a:t> </a:t>
                </a:r>
                <a:r>
                  <a:rPr lang="en-US" sz="4600" b="1" dirty="0" err="1">
                    <a:solidFill>
                      <a:srgbClr val="0999C8"/>
                    </a:solidFill>
                    <a:latin typeface="Tahoma" pitchFamily="34" charset="0"/>
                    <a:ea typeface="Tahoma" pitchFamily="34" charset="0"/>
                    <a:cs typeface="Tahoma" pitchFamily="34" charset="0"/>
                  </a:rPr>
                  <a:t>lời</a:t>
                </a:r>
                <a:endParaRPr kumimoji="0" lang="en-US" sz="4600" b="1" i="0" u="none" strike="noStrike" kern="1200" cap="none" spc="0" normalizeH="0" baseline="0" noProof="0" dirty="0">
                  <a:ln>
                    <a:noFill/>
                  </a:ln>
                  <a:solidFill>
                    <a:srgbClr val="0999C8"/>
                  </a:solidFill>
                  <a:effectLst/>
                  <a:uLnTx/>
                  <a:uFillTx/>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4" name="Group 23">
            <a:extLst>
              <a:ext uri="{FF2B5EF4-FFF2-40B4-BE49-F238E27FC236}">
                <a16:creationId xmlns:a16="http://schemas.microsoft.com/office/drawing/2014/main" id="{A4F096E0-5B38-7B60-375A-49BE5561E94A}"/>
              </a:ext>
            </a:extLst>
          </p:cNvPr>
          <p:cNvGrpSpPr/>
          <p:nvPr/>
        </p:nvGrpSpPr>
        <p:grpSpPr>
          <a:xfrm>
            <a:off x="4110646" y="10532695"/>
            <a:ext cx="4758346" cy="2387600"/>
            <a:chOff x="4110646" y="10532695"/>
            <a:chExt cx="4758346" cy="2387600"/>
          </a:xfrm>
        </p:grpSpPr>
        <p:graphicFrame>
          <p:nvGraphicFramePr>
            <p:cNvPr id="17" name="Object 16">
              <a:extLst>
                <a:ext uri="{FF2B5EF4-FFF2-40B4-BE49-F238E27FC236}">
                  <a16:creationId xmlns:a16="http://schemas.microsoft.com/office/drawing/2014/main" id="{E56EE5BA-E581-CD9F-9C9D-38901B38A72C}"/>
                </a:ext>
              </a:extLst>
            </p:cNvPr>
            <p:cNvGraphicFramePr>
              <a:graphicFrameLocks noChangeAspect="1"/>
            </p:cNvGraphicFramePr>
            <p:nvPr>
              <p:extLst>
                <p:ext uri="{D42A27DB-BD31-4B8C-83A1-F6EECF244321}">
                  <p14:modId xmlns:p14="http://schemas.microsoft.com/office/powerpoint/2010/main" val="2741115760"/>
                </p:ext>
              </p:extLst>
            </p:nvPr>
          </p:nvGraphicFramePr>
          <p:xfrm>
            <a:off x="4944692" y="10532695"/>
            <a:ext cx="3924300" cy="2387600"/>
          </p:xfrm>
          <a:graphic>
            <a:graphicData uri="http://schemas.openxmlformats.org/presentationml/2006/ole">
              <mc:AlternateContent xmlns:mc="http://schemas.openxmlformats.org/markup-compatibility/2006">
                <mc:Choice xmlns:v="urn:schemas-microsoft-com:vml" Requires="v">
                  <p:oleObj name="Equation" r:id="rId2" imgW="3924000" imgH="2387520" progId="Equation.DSMT4">
                    <p:embed/>
                  </p:oleObj>
                </mc:Choice>
                <mc:Fallback>
                  <p:oleObj name="Equation" r:id="rId2" imgW="3924000" imgH="2387520" progId="Equation.DSMT4">
                    <p:embed/>
                    <p:pic>
                      <p:nvPicPr>
                        <p:cNvPr id="0" name=""/>
                        <p:cNvPicPr/>
                        <p:nvPr/>
                      </p:nvPicPr>
                      <p:blipFill>
                        <a:blip r:embed="rId3"/>
                        <a:stretch>
                          <a:fillRect/>
                        </a:stretch>
                      </p:blipFill>
                      <p:spPr>
                        <a:xfrm>
                          <a:off x="4944692" y="10532695"/>
                          <a:ext cx="3924300" cy="2387600"/>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6CCB2948-964B-CB36-B158-B5B156E0ADC2}"/>
                </a:ext>
              </a:extLst>
            </p:cNvPr>
            <p:cNvSpPr txBox="1"/>
            <p:nvPr/>
          </p:nvSpPr>
          <p:spPr>
            <a:xfrm>
              <a:off x="4110646" y="11163798"/>
              <a:ext cx="1005931"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a)</a:t>
              </a:r>
            </a:p>
          </p:txBody>
        </p:sp>
      </p:grpSp>
      <p:grpSp>
        <p:nvGrpSpPr>
          <p:cNvPr id="25" name="Group 24">
            <a:extLst>
              <a:ext uri="{FF2B5EF4-FFF2-40B4-BE49-F238E27FC236}">
                <a16:creationId xmlns:a16="http://schemas.microsoft.com/office/drawing/2014/main" id="{B7BDC70D-A51C-1601-5D7E-9A6A0619464E}"/>
              </a:ext>
            </a:extLst>
          </p:cNvPr>
          <p:cNvGrpSpPr/>
          <p:nvPr/>
        </p:nvGrpSpPr>
        <p:grpSpPr>
          <a:xfrm>
            <a:off x="307248" y="1600229"/>
            <a:ext cx="23886947" cy="7476299"/>
            <a:chOff x="304800" y="1777293"/>
            <a:chExt cx="23886947" cy="7476299"/>
          </a:xfrm>
        </p:grpSpPr>
        <p:grpSp>
          <p:nvGrpSpPr>
            <p:cNvPr id="26" name="Group 54">
              <a:extLst>
                <a:ext uri="{FF2B5EF4-FFF2-40B4-BE49-F238E27FC236}">
                  <a16:creationId xmlns:a16="http://schemas.microsoft.com/office/drawing/2014/main" id="{11176BB2-A69D-FCD2-F0D6-9AF1122E377F}"/>
                </a:ext>
              </a:extLst>
            </p:cNvPr>
            <p:cNvGrpSpPr/>
            <p:nvPr/>
          </p:nvGrpSpPr>
          <p:grpSpPr>
            <a:xfrm>
              <a:off x="304800" y="1814055"/>
              <a:ext cx="23513992" cy="7439537"/>
              <a:chOff x="1268078" y="3405486"/>
              <a:chExt cx="21958390" cy="4463292"/>
            </a:xfrm>
          </p:grpSpPr>
          <p:sp>
            <p:nvSpPr>
              <p:cNvPr id="61" name="Rounded Rectangle 30">
                <a:extLst>
                  <a:ext uri="{FF2B5EF4-FFF2-40B4-BE49-F238E27FC236}">
                    <a16:creationId xmlns:a16="http://schemas.microsoft.com/office/drawing/2014/main" id="{1DCA2955-76BB-2A7A-B27A-68F65A0D06AF}"/>
                  </a:ext>
                </a:extLst>
              </p:cNvPr>
              <p:cNvSpPr/>
              <p:nvPr/>
            </p:nvSpPr>
            <p:spPr>
              <a:xfrm>
                <a:off x="1532360" y="3579401"/>
                <a:ext cx="21694108" cy="428937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2" name="Group 67">
                <a:extLst>
                  <a:ext uri="{FF2B5EF4-FFF2-40B4-BE49-F238E27FC236}">
                    <a16:creationId xmlns:a16="http://schemas.microsoft.com/office/drawing/2014/main" id="{A857F7F1-7A44-6F35-6A01-77158BF2113C}"/>
                  </a:ext>
                </a:extLst>
              </p:cNvPr>
              <p:cNvGrpSpPr/>
              <p:nvPr/>
            </p:nvGrpSpPr>
            <p:grpSpPr>
              <a:xfrm>
                <a:off x="1268078" y="3405486"/>
                <a:ext cx="3445796" cy="940513"/>
                <a:chOff x="1311958" y="3405486"/>
                <a:chExt cx="3445796" cy="940513"/>
              </a:xfrm>
            </p:grpSpPr>
            <p:sp>
              <p:nvSpPr>
                <p:cNvPr id="63" name="Freeform 20">
                  <a:extLst>
                    <a:ext uri="{FF2B5EF4-FFF2-40B4-BE49-F238E27FC236}">
                      <a16:creationId xmlns:a16="http://schemas.microsoft.com/office/drawing/2014/main" id="{43BB6776-1A1E-A73E-C595-637137D823A5}"/>
                    </a:ext>
                  </a:extLst>
                </p:cNvPr>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4" name="TextBox 63">
                  <a:extLst>
                    <a:ext uri="{FF2B5EF4-FFF2-40B4-BE49-F238E27FC236}">
                      <a16:creationId xmlns:a16="http://schemas.microsoft.com/office/drawing/2014/main" id="{9E565BF4-FBD4-F2A5-7F80-258C82B2F548}"/>
                    </a:ext>
                  </a:extLst>
                </p:cNvPr>
                <p:cNvSpPr txBox="1"/>
                <p:nvPr/>
              </p:nvSpPr>
              <p:spPr>
                <a:xfrm>
                  <a:off x="2133294" y="3707870"/>
                  <a:ext cx="2624460" cy="480085"/>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err="1">
                      <a:ln>
                        <a:noFill/>
                      </a:ln>
                      <a:solidFill>
                        <a:prstClr val="white"/>
                      </a:solidFill>
                      <a:effectLst/>
                      <a:uLnTx/>
                      <a:uFillTx/>
                      <a:latin typeface="Tahoma" pitchFamily="34" charset="0"/>
                      <a:ea typeface="Tahoma" pitchFamily="34" charset="0"/>
                      <a:cs typeface="Tahoma" pitchFamily="34" charset="0"/>
                    </a:rPr>
                    <a:t>Bài</a:t>
                  </a:r>
                  <a:r>
                    <a:rPr kumimoji="0" lang="en-US" sz="46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 </a:t>
                  </a:r>
                  <a:r>
                    <a:rPr kumimoji="0" lang="en-US" sz="4600" b="1" i="0" u="none" strike="noStrike" kern="1200" cap="none" spc="0" normalizeH="0" baseline="0" noProof="0" dirty="0" err="1">
                      <a:ln>
                        <a:noFill/>
                      </a:ln>
                      <a:solidFill>
                        <a:prstClr val="white"/>
                      </a:solidFill>
                      <a:effectLst/>
                      <a:uLnTx/>
                      <a:uFillTx/>
                      <a:latin typeface="Tahoma" pitchFamily="34" charset="0"/>
                      <a:ea typeface="Tahoma" pitchFamily="34" charset="0"/>
                      <a:cs typeface="Tahoma" pitchFamily="34" charset="0"/>
                    </a:rPr>
                    <a:t>tập</a:t>
                  </a:r>
                  <a:r>
                    <a:rPr kumimoji="0" lang="en-US" sz="46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 4</a:t>
                  </a:r>
                </a:p>
              </p:txBody>
            </p:sp>
            <p:grpSp>
              <p:nvGrpSpPr>
                <p:cNvPr id="72" name="Group 70">
                  <a:extLst>
                    <a:ext uri="{FF2B5EF4-FFF2-40B4-BE49-F238E27FC236}">
                      <a16:creationId xmlns:a16="http://schemas.microsoft.com/office/drawing/2014/main" id="{9502A50C-CA48-4502-B9A1-42B05E17D4A0}"/>
                    </a:ext>
                  </a:extLst>
                </p:cNvPr>
                <p:cNvGrpSpPr/>
                <p:nvPr/>
              </p:nvGrpSpPr>
              <p:grpSpPr>
                <a:xfrm>
                  <a:off x="1311958" y="3405486"/>
                  <a:ext cx="950173" cy="940513"/>
                  <a:chOff x="1311958" y="3405486"/>
                  <a:chExt cx="950173" cy="940513"/>
                </a:xfrm>
              </p:grpSpPr>
              <p:sp>
                <p:nvSpPr>
                  <p:cNvPr id="74" name="Rectangle 73">
                    <a:extLst>
                      <a:ext uri="{FF2B5EF4-FFF2-40B4-BE49-F238E27FC236}">
                        <a16:creationId xmlns:a16="http://schemas.microsoft.com/office/drawing/2014/main" id="{A52E28D6-E322-5AE1-D013-FF6DD1130D7A}"/>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5" name="Freeform 13">
                    <a:extLst>
                      <a:ext uri="{FF2B5EF4-FFF2-40B4-BE49-F238E27FC236}">
                        <a16:creationId xmlns:a16="http://schemas.microsoft.com/office/drawing/2014/main" id="{2F3139B5-4998-B465-A352-7AB37A49E0E4}"/>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6" name="Freeform 14">
                    <a:extLst>
                      <a:ext uri="{FF2B5EF4-FFF2-40B4-BE49-F238E27FC236}">
                        <a16:creationId xmlns:a16="http://schemas.microsoft.com/office/drawing/2014/main" id="{9C55532F-C49A-32E2-E23B-B56A638BDADD}"/>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7" name="Freeform 15">
                    <a:extLst>
                      <a:ext uri="{FF2B5EF4-FFF2-40B4-BE49-F238E27FC236}">
                        <a16:creationId xmlns:a16="http://schemas.microsoft.com/office/drawing/2014/main" id="{498FB7E9-3D97-7169-CF49-8286E73B408A}"/>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8" name="Freeform 16">
                    <a:extLst>
                      <a:ext uri="{FF2B5EF4-FFF2-40B4-BE49-F238E27FC236}">
                        <a16:creationId xmlns:a16="http://schemas.microsoft.com/office/drawing/2014/main" id="{3B3748E4-5A42-F07C-03E7-7FB2208CA258}"/>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9" name="Freeform 17">
                    <a:extLst>
                      <a:ext uri="{FF2B5EF4-FFF2-40B4-BE49-F238E27FC236}">
                        <a16:creationId xmlns:a16="http://schemas.microsoft.com/office/drawing/2014/main" id="{2F0382C7-1EA8-8A3C-8C05-EFCF9B2D79E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80" name="Freeform 18">
                    <a:extLst>
                      <a:ext uri="{FF2B5EF4-FFF2-40B4-BE49-F238E27FC236}">
                        <a16:creationId xmlns:a16="http://schemas.microsoft.com/office/drawing/2014/main" id="{789099A7-B283-F037-A2FC-CC9D03A4D2F5}"/>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81" name="Freeform 19">
                    <a:extLst>
                      <a:ext uri="{FF2B5EF4-FFF2-40B4-BE49-F238E27FC236}">
                        <a16:creationId xmlns:a16="http://schemas.microsoft.com/office/drawing/2014/main" id="{640C5C41-6C35-C9D2-3F5A-90806E63BFDC}"/>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82" name="Freeform 20">
                    <a:extLst>
                      <a:ext uri="{FF2B5EF4-FFF2-40B4-BE49-F238E27FC236}">
                        <a16:creationId xmlns:a16="http://schemas.microsoft.com/office/drawing/2014/main" id="{98FBDEE0-B74D-D299-B2D7-E92FA283C47E}"/>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83" name="Freeform 21">
                    <a:extLst>
                      <a:ext uri="{FF2B5EF4-FFF2-40B4-BE49-F238E27FC236}">
                        <a16:creationId xmlns:a16="http://schemas.microsoft.com/office/drawing/2014/main" id="{73197BA2-19AB-482F-F8E1-C52E23009179}"/>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84" name="Freeform 22">
                    <a:extLst>
                      <a:ext uri="{FF2B5EF4-FFF2-40B4-BE49-F238E27FC236}">
                        <a16:creationId xmlns:a16="http://schemas.microsoft.com/office/drawing/2014/main" id="{5F5382F1-3BF5-54A8-F9BF-F8CC456C33C9}"/>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85" name="Freeform 23">
                    <a:extLst>
                      <a:ext uri="{FF2B5EF4-FFF2-40B4-BE49-F238E27FC236}">
                        <a16:creationId xmlns:a16="http://schemas.microsoft.com/office/drawing/2014/main" id="{AB703428-36A6-E778-99D9-8FE49FF49298}"/>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86" name="Freeform 24">
                    <a:extLst>
                      <a:ext uri="{FF2B5EF4-FFF2-40B4-BE49-F238E27FC236}">
                        <a16:creationId xmlns:a16="http://schemas.microsoft.com/office/drawing/2014/main" id="{1B9E7C4F-794A-1A9B-ADC6-3D0E9C591D11}"/>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87" name="Freeform 25">
                    <a:extLst>
                      <a:ext uri="{FF2B5EF4-FFF2-40B4-BE49-F238E27FC236}">
                        <a16:creationId xmlns:a16="http://schemas.microsoft.com/office/drawing/2014/main" id="{02D130E4-95C5-4371-747A-FB1AF1BD832A}"/>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88" name="Freeform 26">
                    <a:extLst>
                      <a:ext uri="{FF2B5EF4-FFF2-40B4-BE49-F238E27FC236}">
                        <a16:creationId xmlns:a16="http://schemas.microsoft.com/office/drawing/2014/main" id="{03D673E2-F96C-8812-895F-8A95D84F12D0}"/>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89" name="Freeform 27">
                    <a:extLst>
                      <a:ext uri="{FF2B5EF4-FFF2-40B4-BE49-F238E27FC236}">
                        <a16:creationId xmlns:a16="http://schemas.microsoft.com/office/drawing/2014/main" id="{89AB10F4-75AB-960A-89F9-B59379471D82}"/>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90" name="Freeform 28">
                    <a:extLst>
                      <a:ext uri="{FF2B5EF4-FFF2-40B4-BE49-F238E27FC236}">
                        <a16:creationId xmlns:a16="http://schemas.microsoft.com/office/drawing/2014/main" id="{70C2CCA6-2B02-D40A-C4AB-B15C1C3681E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91" name="Freeform 29">
                    <a:extLst>
                      <a:ext uri="{FF2B5EF4-FFF2-40B4-BE49-F238E27FC236}">
                        <a16:creationId xmlns:a16="http://schemas.microsoft.com/office/drawing/2014/main" id="{E7C0CC40-65F6-44EE-F266-77C454A51D15}"/>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92" name="Freeform 30">
                    <a:extLst>
                      <a:ext uri="{FF2B5EF4-FFF2-40B4-BE49-F238E27FC236}">
                        <a16:creationId xmlns:a16="http://schemas.microsoft.com/office/drawing/2014/main" id="{5234A0D4-F1D3-86C4-8634-C904E6B29B8E}"/>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93" name="Freeform 31">
                    <a:extLst>
                      <a:ext uri="{FF2B5EF4-FFF2-40B4-BE49-F238E27FC236}">
                        <a16:creationId xmlns:a16="http://schemas.microsoft.com/office/drawing/2014/main" id="{346CA405-0DFC-8D15-B6F6-5856CFB3B364}"/>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94" name="Freeform 32">
                    <a:extLst>
                      <a:ext uri="{FF2B5EF4-FFF2-40B4-BE49-F238E27FC236}">
                        <a16:creationId xmlns:a16="http://schemas.microsoft.com/office/drawing/2014/main" id="{B7C27738-24AF-9073-F336-D2251D3B792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95" name="Freeform 33">
                    <a:extLst>
                      <a:ext uri="{FF2B5EF4-FFF2-40B4-BE49-F238E27FC236}">
                        <a16:creationId xmlns:a16="http://schemas.microsoft.com/office/drawing/2014/main" id="{D6372D81-6D44-27A5-0544-474E6FC57B91}"/>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96" name="Freeform 34">
                    <a:extLst>
                      <a:ext uri="{FF2B5EF4-FFF2-40B4-BE49-F238E27FC236}">
                        <a16:creationId xmlns:a16="http://schemas.microsoft.com/office/drawing/2014/main" id="{72D5C679-E0A5-25A4-ACF3-07CE55207E1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97" name="Freeform 35">
                    <a:extLst>
                      <a:ext uri="{FF2B5EF4-FFF2-40B4-BE49-F238E27FC236}">
                        <a16:creationId xmlns:a16="http://schemas.microsoft.com/office/drawing/2014/main" id="{D62AE24D-4DC0-9A71-86E9-2F7F59C193EC}"/>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98" name="Freeform 36">
                    <a:extLst>
                      <a:ext uri="{FF2B5EF4-FFF2-40B4-BE49-F238E27FC236}">
                        <a16:creationId xmlns:a16="http://schemas.microsoft.com/office/drawing/2014/main" id="{29A041C3-734E-BB26-4E8D-A99243BD68DA}"/>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grpSp>
          </p:grpSp>
        </p:grpSp>
        <p:sp>
          <p:nvSpPr>
            <p:cNvPr id="27" name="TextBox 26">
              <a:extLst>
                <a:ext uri="{FF2B5EF4-FFF2-40B4-BE49-F238E27FC236}">
                  <a16:creationId xmlns:a16="http://schemas.microsoft.com/office/drawing/2014/main" id="{7609DFF2-998A-C121-0BCA-78C79DD499EF}"/>
                </a:ext>
              </a:extLst>
            </p:cNvPr>
            <p:cNvSpPr txBox="1"/>
            <p:nvPr/>
          </p:nvSpPr>
          <p:spPr>
            <a:xfrm>
              <a:off x="634190" y="3393788"/>
              <a:ext cx="19482610" cy="2800767"/>
            </a:xfrm>
            <a:prstGeom prst="rect">
              <a:avLst/>
            </a:prstGeom>
            <a:noFill/>
          </p:spPr>
          <p:txBody>
            <a:bodyPr wrap="square" rtlCol="0">
              <a:spAutoFit/>
            </a:bodyPr>
            <a:lstStyle/>
            <a:p>
              <a:pPr marL="0" marR="0" lvl="0" indent="0" algn="just" defTabSz="2177278"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Bác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Ngọc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thực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hiện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chế</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độ</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ăn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kiêng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yêu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cầu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tối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thiểu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hằng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ngày</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qua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uống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300 calo, 36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đơn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vị</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vitamin A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90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đơn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vị</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vitamin C.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cốc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đồ</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uống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ăn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kiêng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nhất</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cung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cấp</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60 calo, 12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đơn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vị</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vitamin A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10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đơn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vị</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vitamin C. </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 cốc đổ uống ăn kiêng thứ hai cung cấp 60 calo, 6 đơn vị vitamin A và 30 đơn vị vitamin C.</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8" name="Picture 27">
              <a:extLst>
                <a:ext uri="{FF2B5EF4-FFF2-40B4-BE49-F238E27FC236}">
                  <a16:creationId xmlns:a16="http://schemas.microsoft.com/office/drawing/2014/main" id="{5BE54177-2862-639D-D451-55FAF8D7F0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48347" y="1777293"/>
              <a:ext cx="4343400" cy="4343400"/>
            </a:xfrm>
            <a:prstGeom prst="rect">
              <a:avLst/>
            </a:prstGeom>
          </p:spPr>
        </p:pic>
        <p:sp>
          <p:nvSpPr>
            <p:cNvPr id="29" name="TextBox 28">
              <a:extLst>
                <a:ext uri="{FF2B5EF4-FFF2-40B4-BE49-F238E27FC236}">
                  <a16:creationId xmlns:a16="http://schemas.microsoft.com/office/drawing/2014/main" id="{DD45DBC2-2A18-C327-E283-7BDA3EC62FAB}"/>
                </a:ext>
              </a:extLst>
            </p:cNvPr>
            <p:cNvSpPr txBox="1"/>
            <p:nvPr/>
          </p:nvSpPr>
          <p:spPr>
            <a:xfrm>
              <a:off x="743714" y="6255857"/>
              <a:ext cx="22629868" cy="2800767"/>
            </a:xfrm>
            <a:prstGeom prst="rect">
              <a:avLst/>
            </a:prstGeom>
            <a:noFill/>
          </p:spPr>
          <p:txBody>
            <a:bodyPr wrap="square" rtlCol="0">
              <a:spAutoFit/>
            </a:bodyPr>
            <a:lstStyle/>
            <a:p>
              <a:pPr marL="742950" marR="0" lvl="0" indent="-742950" algn="just" defTabSz="2177278" rtl="0" eaLnBrk="1" fontAlgn="auto" latinLnBrk="0" hangingPunct="1">
                <a:lnSpc>
                  <a:spcPct val="100000"/>
                </a:lnSpc>
                <a:spcBef>
                  <a:spcPts val="0"/>
                </a:spcBef>
                <a:spcAft>
                  <a:spcPts val="0"/>
                </a:spcAft>
                <a:buClrTx/>
                <a:buSzTx/>
                <a:buFont typeface="+mj-lt"/>
                <a:buAutoNum type="alphaLcParenR"/>
                <a:tabLst/>
                <a:defRPr/>
              </a:pP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Viết hệ bất phương trình mô tả số lượng cốc cho đồ uống thứ nhất và thứ hai mà bác Ngọc nên uống mỗi ngày để đáp ứng nhu cầu cần thiết đối với số calo và số đơn vị vitamin hấp thụ.</a:t>
              </a:r>
              <a:endPar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742950" marR="0" lvl="0" indent="-742950" algn="just" defTabSz="2177278" rtl="0" eaLnBrk="1" fontAlgn="auto" latinLnBrk="0" hangingPunct="1">
                <a:lnSpc>
                  <a:spcPct val="100000"/>
                </a:lnSpc>
                <a:spcBef>
                  <a:spcPts val="0"/>
                </a:spcBef>
                <a:spcAft>
                  <a:spcPts val="0"/>
                </a:spcAft>
                <a:buClrTx/>
                <a:buSzTx/>
                <a:buFont typeface="+mj-lt"/>
                <a:buAutoNum type="alphaLcParenR"/>
                <a:tabLst/>
                <a:defRPr/>
              </a:pP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Chỉ</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ra</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hai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án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mà</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bác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Ngọc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thể</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chọn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lựa</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lượng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cốc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cho</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đồ</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uống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nhất</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hai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nhằm</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đáp</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ứng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cầu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cần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thiết</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đối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calo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đơn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vị</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vitamin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hấp</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thụ</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0756611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par>
                                <p:cTn id="8" presetID="1"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vi-VN" sz="4300" b="0" i="0" u="none" strike="noStrike" kern="1200" cap="none" spc="0" normalizeH="0" baseline="0" noProof="0">
              <a:ln>
                <a:noFill/>
              </a:ln>
              <a:solidFill>
                <a:prstClr val="black"/>
              </a:solidFill>
              <a:effectLst/>
              <a:uLnTx/>
              <a:uFillTx/>
              <a:latin typeface="Arial" charset="0"/>
              <a:ea typeface="+mn-ea"/>
              <a:cs typeface="Arial" charset="0"/>
            </a:endParaRPr>
          </a:p>
        </p:txBody>
      </p:sp>
      <p:grpSp>
        <p:nvGrpSpPr>
          <p:cNvPr id="65" name="Group 10"/>
          <p:cNvGrpSpPr/>
          <p:nvPr/>
        </p:nvGrpSpPr>
        <p:grpSpPr>
          <a:xfrm>
            <a:off x="659038" y="9450894"/>
            <a:ext cx="23181290" cy="3938458"/>
            <a:chOff x="1270511" y="5884230"/>
            <a:chExt cx="22469340" cy="2407034"/>
          </a:xfrm>
        </p:grpSpPr>
        <p:sp>
          <p:nvSpPr>
            <p:cNvPr id="66" name="Rounded Rectangle 65"/>
            <p:cNvSpPr/>
            <p:nvPr/>
          </p:nvSpPr>
          <p:spPr>
            <a:xfrm>
              <a:off x="1384348" y="6055859"/>
              <a:ext cx="22355503" cy="223540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7" name="Group 60"/>
            <p:cNvGrpSpPr/>
            <p:nvPr/>
          </p:nvGrpSpPr>
          <p:grpSpPr>
            <a:xfrm>
              <a:off x="1270511" y="5884230"/>
              <a:ext cx="3568119" cy="828632"/>
              <a:chOff x="1224541" y="6322797"/>
              <a:chExt cx="3568119" cy="828632"/>
            </a:xfrm>
          </p:grpSpPr>
          <p:sp>
            <p:nvSpPr>
              <p:cNvPr id="68"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9" name="TextBox 68"/>
              <p:cNvSpPr txBox="1"/>
              <p:nvPr/>
            </p:nvSpPr>
            <p:spPr>
              <a:xfrm>
                <a:off x="2440963" y="6479218"/>
                <a:ext cx="1990691" cy="489063"/>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err="1">
                    <a:ln>
                      <a:noFill/>
                    </a:ln>
                    <a:solidFill>
                      <a:srgbClr val="0999C8"/>
                    </a:solidFill>
                    <a:effectLst/>
                    <a:uLnTx/>
                    <a:uFillTx/>
                    <a:latin typeface="Tahoma" pitchFamily="34" charset="0"/>
                    <a:ea typeface="Tahoma" pitchFamily="34" charset="0"/>
                    <a:cs typeface="Tahoma" pitchFamily="34" charset="0"/>
                  </a:rPr>
                  <a:t>Trả</a:t>
                </a:r>
                <a:r>
                  <a:rPr kumimoji="0" lang="en-US" sz="4600" b="1" i="0" u="none" strike="noStrike" kern="1200" cap="none" spc="0" normalizeH="0" baseline="0" noProof="0" dirty="0">
                    <a:ln>
                      <a:noFill/>
                    </a:ln>
                    <a:solidFill>
                      <a:srgbClr val="0999C8"/>
                    </a:solidFill>
                    <a:effectLst/>
                    <a:uLnTx/>
                    <a:uFillTx/>
                    <a:latin typeface="Tahoma" pitchFamily="34" charset="0"/>
                    <a:ea typeface="Tahoma" pitchFamily="34" charset="0"/>
                    <a:cs typeface="Tahoma" pitchFamily="34" charset="0"/>
                  </a:rPr>
                  <a:t> </a:t>
                </a:r>
                <a:r>
                  <a:rPr kumimoji="0" lang="en-US" sz="4600" b="1" i="0" u="none" strike="noStrike" kern="1200" cap="none" spc="0" normalizeH="0" baseline="0" noProof="0" dirty="0" err="1">
                    <a:ln>
                      <a:noFill/>
                    </a:ln>
                    <a:solidFill>
                      <a:srgbClr val="0999C8"/>
                    </a:solidFill>
                    <a:effectLst/>
                    <a:uLnTx/>
                    <a:uFillTx/>
                    <a:latin typeface="Tahoma" pitchFamily="34" charset="0"/>
                    <a:ea typeface="Tahoma" pitchFamily="34" charset="0"/>
                    <a:cs typeface="Tahoma" pitchFamily="34" charset="0"/>
                  </a:rPr>
                  <a:t>lời</a:t>
                </a:r>
                <a:endParaRPr kumimoji="0" lang="en-US" sz="4600" b="1" i="0" u="none" strike="noStrike" kern="1200" cap="none" spc="0" normalizeH="0" baseline="0" noProof="0" dirty="0">
                  <a:ln>
                    <a:noFill/>
                  </a:ln>
                  <a:solidFill>
                    <a:srgbClr val="0999C8"/>
                  </a:solidFill>
                  <a:effectLst/>
                  <a:uLnTx/>
                  <a:uFillTx/>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3" name="TextBox 2">
            <a:extLst>
              <a:ext uri="{FF2B5EF4-FFF2-40B4-BE49-F238E27FC236}">
                <a16:creationId xmlns:a16="http://schemas.microsoft.com/office/drawing/2014/main" id="{75D3D58B-D19F-ED6A-8E3C-6819E44CF4D0}"/>
              </a:ext>
            </a:extLst>
          </p:cNvPr>
          <p:cNvSpPr txBox="1"/>
          <p:nvPr/>
        </p:nvSpPr>
        <p:spPr>
          <a:xfrm>
            <a:off x="1082573" y="10910358"/>
            <a:ext cx="22384982" cy="2123658"/>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Hai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Ngọc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571500" indent="-571500">
              <a:buFont typeface="Arial" panose="020B0604020202020204" pitchFamily="34" charset="0"/>
              <a:buChar char="•"/>
            </a:pPr>
            <a:r>
              <a:rPr lang="en-US" sz="4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án</a:t>
            </a:r>
            <a:r>
              <a:rPr lang="en-US"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a:t>
            </a:r>
            <a:r>
              <a:rPr lang="en-US"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nhất</a:t>
            </a:r>
            <a:r>
              <a:rPr lang="en-US"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uống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uống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571500" indent="-571500">
              <a:buFont typeface="Arial" panose="020B0604020202020204" pitchFamily="34" charset="0"/>
              <a:buChar char="•"/>
            </a:pP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án</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a:effectLst/>
                <a:latin typeface="Times New Roman" panose="02020603050405020304" pitchFamily="18" charset="0"/>
                <a:ea typeface="Times New Roman" panose="02020603050405020304" pitchFamily="18" charset="0"/>
              </a:rPr>
              <a:t>3 </a:t>
            </a:r>
            <a:r>
              <a:rPr lang="en-US" sz="4400" dirty="0" err="1">
                <a:effectLst/>
                <a:latin typeface="Times New Roman" panose="02020603050405020304" pitchFamily="18" charset="0"/>
                <a:ea typeface="Times New Roman" panose="02020603050405020304" pitchFamily="18" charset="0"/>
              </a:rPr>
              <a:t>cốc</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cho</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đồ</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uống</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thứ</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nhất</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và</a:t>
            </a:r>
            <a:r>
              <a:rPr lang="en-US" sz="4400" dirty="0">
                <a:effectLst/>
                <a:latin typeface="Times New Roman" panose="02020603050405020304" pitchFamily="18" charset="0"/>
                <a:ea typeface="Times New Roman" panose="02020603050405020304" pitchFamily="18" charset="0"/>
              </a:rPr>
              <a:t> 2 </a:t>
            </a:r>
            <a:r>
              <a:rPr lang="en-US" sz="4400" dirty="0" err="1">
                <a:effectLst/>
                <a:latin typeface="Times New Roman" panose="02020603050405020304" pitchFamily="18" charset="0"/>
                <a:ea typeface="Times New Roman" panose="02020603050405020304" pitchFamily="18" charset="0"/>
              </a:rPr>
              <a:t>cốc</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cho</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đồ</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uống</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thứ</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hai</a:t>
            </a:r>
            <a:r>
              <a:rPr lang="en-US" sz="4400" dirty="0">
                <a:effectLst/>
                <a:latin typeface="Times New Roman" panose="02020603050405020304" pitchFamily="18" charset="0"/>
                <a:ea typeface="Times New Roman" panose="02020603050405020304" pitchFamily="18" charset="0"/>
              </a:rPr>
              <a: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1" name="Group 10">
            <a:extLst>
              <a:ext uri="{FF2B5EF4-FFF2-40B4-BE49-F238E27FC236}">
                <a16:creationId xmlns:a16="http://schemas.microsoft.com/office/drawing/2014/main" id="{CBBB1035-2796-D870-7470-1C6DBAE960A0}"/>
              </a:ext>
            </a:extLst>
          </p:cNvPr>
          <p:cNvGrpSpPr/>
          <p:nvPr/>
        </p:nvGrpSpPr>
        <p:grpSpPr>
          <a:xfrm>
            <a:off x="304800" y="1777293"/>
            <a:ext cx="23886947" cy="7476299"/>
            <a:chOff x="304800" y="1777293"/>
            <a:chExt cx="23886947" cy="7476299"/>
          </a:xfrm>
        </p:grpSpPr>
        <p:grpSp>
          <p:nvGrpSpPr>
            <p:cNvPr id="30" name="Group 54"/>
            <p:cNvGrpSpPr/>
            <p:nvPr/>
          </p:nvGrpSpPr>
          <p:grpSpPr>
            <a:xfrm>
              <a:off x="304800" y="1814055"/>
              <a:ext cx="23513992" cy="7439537"/>
              <a:chOff x="1268078" y="3405486"/>
              <a:chExt cx="21958390" cy="4463292"/>
            </a:xfrm>
          </p:grpSpPr>
          <p:sp>
            <p:nvSpPr>
              <p:cNvPr id="31" name="Rounded Rectangle 30"/>
              <p:cNvSpPr/>
              <p:nvPr/>
            </p:nvSpPr>
            <p:spPr>
              <a:xfrm>
                <a:off x="1532360" y="3579401"/>
                <a:ext cx="21694108" cy="428937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32" name="Group 67"/>
              <p:cNvGrpSpPr/>
              <p:nvPr/>
            </p:nvGrpSpPr>
            <p:grpSpPr>
              <a:xfrm>
                <a:off x="1268078" y="3405486"/>
                <a:ext cx="3445796" cy="940513"/>
                <a:chOff x="1311958" y="3405486"/>
                <a:chExt cx="3445796" cy="940513"/>
              </a:xfrm>
            </p:grpSpPr>
            <p:sp>
              <p:nvSpPr>
                <p:cNvPr id="33"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4" name="TextBox 33"/>
                <p:cNvSpPr txBox="1"/>
                <p:nvPr/>
              </p:nvSpPr>
              <p:spPr>
                <a:xfrm>
                  <a:off x="2133294" y="3707870"/>
                  <a:ext cx="2624460" cy="480085"/>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err="1">
                      <a:ln>
                        <a:noFill/>
                      </a:ln>
                      <a:solidFill>
                        <a:prstClr val="white"/>
                      </a:solidFill>
                      <a:effectLst/>
                      <a:uLnTx/>
                      <a:uFillTx/>
                      <a:latin typeface="Tahoma" pitchFamily="34" charset="0"/>
                      <a:ea typeface="Tahoma" pitchFamily="34" charset="0"/>
                      <a:cs typeface="Tahoma" pitchFamily="34" charset="0"/>
                    </a:rPr>
                    <a:t>Bài</a:t>
                  </a:r>
                  <a:r>
                    <a:rPr kumimoji="0" lang="en-US" sz="46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 </a:t>
                  </a:r>
                  <a:r>
                    <a:rPr kumimoji="0" lang="en-US" sz="4600" b="1" i="0" u="none" strike="noStrike" kern="1200" cap="none" spc="0" normalizeH="0" baseline="0" noProof="0" dirty="0" err="1">
                      <a:ln>
                        <a:noFill/>
                      </a:ln>
                      <a:solidFill>
                        <a:prstClr val="white"/>
                      </a:solidFill>
                      <a:effectLst/>
                      <a:uLnTx/>
                      <a:uFillTx/>
                      <a:latin typeface="Tahoma" pitchFamily="34" charset="0"/>
                      <a:ea typeface="Tahoma" pitchFamily="34" charset="0"/>
                      <a:cs typeface="Tahoma" pitchFamily="34" charset="0"/>
                    </a:rPr>
                    <a:t>tập</a:t>
                  </a:r>
                  <a:r>
                    <a:rPr kumimoji="0" lang="en-US" sz="46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 4</a:t>
                  </a:r>
                </a:p>
              </p:txBody>
            </p:sp>
            <p:grpSp>
              <p:nvGrpSpPr>
                <p:cNvPr id="35" name="Group 70"/>
                <p:cNvGrpSpPr/>
                <p:nvPr/>
              </p:nvGrpSpPr>
              <p:grpSpPr>
                <a:xfrm>
                  <a:off x="1311958" y="3405486"/>
                  <a:ext cx="950173" cy="940513"/>
                  <a:chOff x="1311958" y="3405486"/>
                  <a:chExt cx="950173" cy="940513"/>
                </a:xfrm>
              </p:grpSpPr>
              <p:sp>
                <p:nvSpPr>
                  <p:cNvPr id="36" name="Rectangle 3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3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grpSp>
          </p:grpSp>
        </p:grpSp>
        <p:sp>
          <p:nvSpPr>
            <p:cNvPr id="6" name="TextBox 5">
              <a:extLst>
                <a:ext uri="{FF2B5EF4-FFF2-40B4-BE49-F238E27FC236}">
                  <a16:creationId xmlns:a16="http://schemas.microsoft.com/office/drawing/2014/main" id="{850A361B-DD96-3776-F116-8FE07EC2D102}"/>
                </a:ext>
              </a:extLst>
            </p:cNvPr>
            <p:cNvSpPr txBox="1"/>
            <p:nvPr/>
          </p:nvSpPr>
          <p:spPr>
            <a:xfrm>
              <a:off x="634190" y="3393788"/>
              <a:ext cx="19482610" cy="2800767"/>
            </a:xfrm>
            <a:prstGeom prst="rect">
              <a:avLst/>
            </a:prstGeom>
            <a:noFill/>
          </p:spPr>
          <p:txBody>
            <a:bodyPr wrap="square" rtlCol="0">
              <a:spAutoFit/>
            </a:bodyPr>
            <a:lstStyle/>
            <a:p>
              <a:pPr marL="0" marR="0" lvl="0" indent="0" algn="just" defTabSz="2177278"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Bác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Ngọc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thực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hiện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chế</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độ</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ăn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kiêng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yêu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cầu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tối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thiểu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hằng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ngày</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qua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uống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300 calo, 36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đơn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vị</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vitamin A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90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đơn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vị</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vitamin C.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cốc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đồ</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uống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ăn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kiêng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nhất</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cung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cấp</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60 calo, 12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đơn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vị</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vitamin A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10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đơn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vị</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vitamin C. </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 cốc đổ uống ăn kiêng thứ hai cung cấp 60 calo, 6 đơn vị vitamin A và 30 đơn vị vitamin C.</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72307BBA-205F-9B83-23E1-AB640C3FC8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48347" y="1777293"/>
              <a:ext cx="4343400" cy="4343400"/>
            </a:xfrm>
            <a:prstGeom prst="rect">
              <a:avLst/>
            </a:prstGeom>
          </p:spPr>
        </p:pic>
        <p:sp>
          <p:nvSpPr>
            <p:cNvPr id="10" name="TextBox 9">
              <a:extLst>
                <a:ext uri="{FF2B5EF4-FFF2-40B4-BE49-F238E27FC236}">
                  <a16:creationId xmlns:a16="http://schemas.microsoft.com/office/drawing/2014/main" id="{9AB6344F-4294-0B1B-B583-FEB90809FBE0}"/>
                </a:ext>
              </a:extLst>
            </p:cNvPr>
            <p:cNvSpPr txBox="1"/>
            <p:nvPr/>
          </p:nvSpPr>
          <p:spPr>
            <a:xfrm>
              <a:off x="743714" y="6255857"/>
              <a:ext cx="22629868" cy="2800767"/>
            </a:xfrm>
            <a:prstGeom prst="rect">
              <a:avLst/>
            </a:prstGeom>
            <a:noFill/>
          </p:spPr>
          <p:txBody>
            <a:bodyPr wrap="square" rtlCol="0">
              <a:spAutoFit/>
            </a:bodyPr>
            <a:lstStyle/>
            <a:p>
              <a:pPr marL="742950" marR="0" lvl="0" indent="-742950" algn="just" defTabSz="2177278" rtl="0" eaLnBrk="1" fontAlgn="auto" latinLnBrk="0" hangingPunct="1">
                <a:lnSpc>
                  <a:spcPct val="100000"/>
                </a:lnSpc>
                <a:spcBef>
                  <a:spcPts val="0"/>
                </a:spcBef>
                <a:spcAft>
                  <a:spcPts val="0"/>
                </a:spcAft>
                <a:buClrTx/>
                <a:buSzTx/>
                <a:buFont typeface="+mj-lt"/>
                <a:buAutoNum type="alphaLcParenR"/>
                <a:tabLst/>
                <a:defRPr/>
              </a:pP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Viết hệ bất phương trình mô tả số lượng cốc cho đồ uống thứ nhất và thứ hai mà bác Ngọc nên uống mỗi ngày để đáp ứng nhu cầu cần thiết đối với số calo và số đơn vị vitamin hấp thụ.</a:t>
              </a:r>
              <a:endPar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742950" marR="0" lvl="0" indent="-742950" algn="just" defTabSz="2177278" rtl="0" eaLnBrk="1" fontAlgn="auto" latinLnBrk="0" hangingPunct="1">
                <a:lnSpc>
                  <a:spcPct val="100000"/>
                </a:lnSpc>
                <a:spcBef>
                  <a:spcPts val="0"/>
                </a:spcBef>
                <a:spcAft>
                  <a:spcPts val="0"/>
                </a:spcAft>
                <a:buClrTx/>
                <a:buSzTx/>
                <a:buFont typeface="+mj-lt"/>
                <a:buAutoNum type="alphaLcParenR"/>
                <a:tabLst/>
                <a:defRPr/>
              </a:pP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Chỉ</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ra</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hai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án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mà</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bác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Ngọc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thể</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chọn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lựa</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lượng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cốc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cho</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đồ</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uống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nhất</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hai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nhằm</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đáp</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ứng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cầu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cần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thiết</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đối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calo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đơn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vị</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vitamin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hấp</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thụ</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2742020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816413" y="2362200"/>
            <a:ext cx="23027566" cy="10911266"/>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5" name="Group 14"/>
          <p:cNvGrpSpPr/>
          <p:nvPr/>
        </p:nvGrpSpPr>
        <p:grpSpPr>
          <a:xfrm>
            <a:off x="533400" y="2667001"/>
            <a:ext cx="4327643" cy="1632952"/>
            <a:chOff x="534987" y="1647866"/>
            <a:chExt cx="3113447" cy="1176337"/>
          </a:xfrm>
        </p:grpSpPr>
        <p:sp>
          <p:nvSpPr>
            <p:cNvPr id="1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sp>
          <p:nvSpPr>
            <p:cNvPr id="17" name="Pentagon 16"/>
            <p:cNvSpPr/>
            <p:nvPr/>
          </p:nvSpPr>
          <p:spPr bwMode="auto">
            <a:xfrm>
              <a:off x="534987" y="1647866"/>
              <a:ext cx="3113447"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grpSp>
          <p:nvGrpSpPr>
            <p:cNvPr id="18" name="Group 11"/>
            <p:cNvGrpSpPr/>
            <p:nvPr/>
          </p:nvGrpSpPr>
          <p:grpSpPr bwMode="auto">
            <a:xfrm>
              <a:off x="683775" y="1836907"/>
              <a:ext cx="582199" cy="537956"/>
              <a:chOff x="7440266" y="3398551"/>
              <a:chExt cx="757238" cy="765175"/>
            </a:xfrm>
            <a:solidFill>
              <a:schemeClr val="bg1">
                <a:lumMod val="95000"/>
              </a:schemeClr>
            </a:solidFill>
          </p:grpSpPr>
          <p:sp>
            <p:nvSpPr>
              <p:cNvPr id="21" name="Freeform 2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b="1"/>
              </a:p>
            </p:txBody>
          </p:sp>
          <p:sp>
            <p:nvSpPr>
              <p:cNvPr id="22" name="Freeform 2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b="1"/>
              </a:p>
            </p:txBody>
          </p:sp>
          <p:sp>
            <p:nvSpPr>
              <p:cNvPr id="23" name="Freeform 2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b="1"/>
              </a:p>
            </p:txBody>
          </p:sp>
          <p:sp>
            <p:nvSpPr>
              <p:cNvPr id="24" name="Rectangle 2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b="1"/>
              </a:p>
            </p:txBody>
          </p:sp>
          <p:sp>
            <p:nvSpPr>
              <p:cNvPr id="25" name="Rectangle 2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b="1"/>
              </a:p>
            </p:txBody>
          </p:sp>
          <p:sp>
            <p:nvSpPr>
              <p:cNvPr id="26" name="Rectangle 2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b="1"/>
              </a:p>
            </p:txBody>
          </p:sp>
          <p:sp>
            <p:nvSpPr>
              <p:cNvPr id="27" name="Rectangle 2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b="1"/>
              </a:p>
            </p:txBody>
          </p:sp>
        </p:grpSp>
        <p:sp>
          <p:nvSpPr>
            <p:cNvPr id="19" name="Chevron 1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b="1">
                <a:solidFill>
                  <a:schemeClr val="tx1"/>
                </a:solidFill>
              </a:endParaRPr>
            </a:p>
          </p:txBody>
        </p:sp>
        <p:sp>
          <p:nvSpPr>
            <p:cNvPr id="20" name="TextBox 13"/>
            <p:cNvSpPr txBox="1">
              <a:spLocks noChangeArrowheads="1"/>
            </p:cNvSpPr>
            <p:nvPr/>
          </p:nvSpPr>
          <p:spPr bwMode="auto">
            <a:xfrm>
              <a:off x="1475952" y="1848439"/>
              <a:ext cx="1940002" cy="55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dirty="0" err="1">
                  <a:solidFill>
                    <a:schemeClr val="bg1"/>
                  </a:solidFill>
                  <a:latin typeface="Tahoma" pitchFamily="34" charset="0"/>
                  <a:cs typeface="Tahoma" pitchFamily="34" charset="0"/>
                </a:rPr>
                <a:t>Bài</a:t>
              </a:r>
              <a:r>
                <a:rPr lang="en-US" sz="4400" b="1" dirty="0">
                  <a:solidFill>
                    <a:schemeClr val="bg1"/>
                  </a:solidFill>
                  <a:latin typeface="Tahoma" pitchFamily="34" charset="0"/>
                  <a:cs typeface="Tahoma" pitchFamily="34" charset="0"/>
                </a:rPr>
                <a:t> </a:t>
              </a:r>
              <a:r>
                <a:rPr lang="en-US" sz="4400" b="1" dirty="0" err="1">
                  <a:solidFill>
                    <a:schemeClr val="bg1"/>
                  </a:solidFill>
                  <a:latin typeface="Tahoma" pitchFamily="34" charset="0"/>
                  <a:cs typeface="Tahoma" pitchFamily="34" charset="0"/>
                </a:rPr>
                <a:t>tập</a:t>
              </a:r>
              <a:r>
                <a:rPr lang="en-US" sz="4400" b="1" dirty="0">
                  <a:solidFill>
                    <a:schemeClr val="bg1"/>
                  </a:solidFill>
                  <a:latin typeface="Tahoma" pitchFamily="34" charset="0"/>
                  <a:cs typeface="Tahoma" pitchFamily="34" charset="0"/>
                </a:rPr>
                <a:t> 5</a:t>
              </a:r>
            </a:p>
          </p:txBody>
        </p:sp>
      </p:grpSp>
      <p:pic>
        <p:nvPicPr>
          <p:cNvPr id="10" name="Picture 9">
            <a:extLst>
              <a:ext uri="{FF2B5EF4-FFF2-40B4-BE49-F238E27FC236}">
                <a16:creationId xmlns:a16="http://schemas.microsoft.com/office/drawing/2014/main" id="{1CC2E9D0-43EA-1927-E31C-32C0E212E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64152" y="3645207"/>
            <a:ext cx="3439513" cy="3439513"/>
          </a:xfrm>
          <a:prstGeom prst="rect">
            <a:avLst/>
          </a:prstGeom>
        </p:spPr>
      </p:pic>
      <p:sp>
        <p:nvSpPr>
          <p:cNvPr id="11" name="TextBox 10">
            <a:extLst>
              <a:ext uri="{FF2B5EF4-FFF2-40B4-BE49-F238E27FC236}">
                <a16:creationId xmlns:a16="http://schemas.microsoft.com/office/drawing/2014/main" id="{F19511ED-EFB1-9AE6-D79E-BBFC472956B7}"/>
              </a:ext>
            </a:extLst>
          </p:cNvPr>
          <p:cNvSpPr txBox="1"/>
          <p:nvPr/>
        </p:nvSpPr>
        <p:spPr>
          <a:xfrm>
            <a:off x="1184562" y="4299953"/>
            <a:ext cx="17910701" cy="3853447"/>
          </a:xfrm>
          <a:prstGeom prst="rect">
            <a:avLst/>
          </a:prstGeom>
          <a:noFill/>
        </p:spPr>
        <p:txBody>
          <a:bodyPr wrap="square" rtlCol="0">
            <a:spAutoFit/>
          </a:bodyPr>
          <a:lstStyle/>
          <a:p>
            <a:endParaRPr lang="en-US"/>
          </a:p>
        </p:txBody>
      </p:sp>
      <p:sp>
        <p:nvSpPr>
          <p:cNvPr id="12" name="TextBox 11">
            <a:extLst>
              <a:ext uri="{FF2B5EF4-FFF2-40B4-BE49-F238E27FC236}">
                <a16:creationId xmlns:a16="http://schemas.microsoft.com/office/drawing/2014/main" id="{D455381F-695B-8ACF-F5F5-D36E85FDAD78}"/>
              </a:ext>
            </a:extLst>
          </p:cNvPr>
          <p:cNvSpPr txBox="1"/>
          <p:nvPr/>
        </p:nvSpPr>
        <p:spPr>
          <a:xfrm>
            <a:off x="916320" y="4179204"/>
            <a:ext cx="19733880" cy="2123658"/>
          </a:xfrm>
          <a:prstGeom prst="rect">
            <a:avLst/>
          </a:prstGeom>
          <a:noFill/>
        </p:spPr>
        <p:txBody>
          <a:bodyPr wrap="square" rtlCol="0">
            <a:spAutoFit/>
          </a:bodyPr>
          <a:lstStyle/>
          <a:p>
            <a:pPr algn="just"/>
            <a:r>
              <a:rPr lang="en-US" sz="4400" dirty="0" err="1">
                <a:effectLst/>
                <a:latin typeface="Times New Roman" panose="02020603050405020304" pitchFamily="18" charset="0"/>
                <a:ea typeface="Times New Roman" panose="02020603050405020304" pitchFamily="18" charset="0"/>
              </a:rPr>
              <a:t>Một</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chuỗi</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nhà</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hàng</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ăn</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nhanh</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bán</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đồ</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ăn</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từ</a:t>
            </a:r>
            <a:r>
              <a:rPr lang="en-US" sz="4400" dirty="0">
                <a:effectLst/>
                <a:latin typeface="Times New Roman" panose="02020603050405020304" pitchFamily="18" charset="0"/>
                <a:ea typeface="Times New Roman" panose="02020603050405020304" pitchFamily="18" charset="0"/>
              </a:rPr>
              <a:t> 10h00 </a:t>
            </a:r>
            <a:r>
              <a:rPr lang="en-US" sz="4400" dirty="0" err="1">
                <a:effectLst/>
                <a:latin typeface="Times New Roman" panose="02020603050405020304" pitchFamily="18" charset="0"/>
                <a:ea typeface="Times New Roman" panose="02020603050405020304" pitchFamily="18" charset="0"/>
              </a:rPr>
              <a:t>sáng</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đến</a:t>
            </a:r>
            <a:r>
              <a:rPr lang="en-US" sz="4400" dirty="0">
                <a:effectLst/>
                <a:latin typeface="Times New Roman" panose="02020603050405020304" pitchFamily="18" charset="0"/>
                <a:ea typeface="Times New Roman" panose="02020603050405020304" pitchFamily="18" charset="0"/>
              </a:rPr>
              <a:t> 22h00 </a:t>
            </a:r>
            <a:r>
              <a:rPr lang="en-US" sz="4400" dirty="0" err="1">
                <a:effectLst/>
                <a:latin typeface="Times New Roman" panose="02020603050405020304" pitchFamily="18" charset="0"/>
                <a:ea typeface="Times New Roman" panose="02020603050405020304" pitchFamily="18" charset="0"/>
              </a:rPr>
              <a:t>mỗi</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ngày</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Nhân</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viên</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phục</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vụ</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của</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nhà</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hàng</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làm</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việc</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theo</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hai</a:t>
            </a:r>
            <a:r>
              <a:rPr lang="en-US" sz="4400" dirty="0">
                <a:effectLst/>
                <a:latin typeface="Times New Roman" panose="02020603050405020304" pitchFamily="18" charset="0"/>
                <a:ea typeface="Times New Roman" panose="02020603050405020304" pitchFamily="18" charset="0"/>
              </a:rPr>
              <a:t> ca, </a:t>
            </a:r>
            <a:r>
              <a:rPr lang="en-US" sz="4400" dirty="0" err="1">
                <a:effectLst/>
                <a:latin typeface="Times New Roman" panose="02020603050405020304" pitchFamily="18" charset="0"/>
                <a:ea typeface="Times New Roman" panose="02020603050405020304" pitchFamily="18" charset="0"/>
              </a:rPr>
              <a:t>mỗi</a:t>
            </a:r>
            <a:r>
              <a:rPr lang="en-US" sz="4400" dirty="0">
                <a:effectLst/>
                <a:latin typeface="Times New Roman" panose="02020603050405020304" pitchFamily="18" charset="0"/>
                <a:ea typeface="Times New Roman" panose="02020603050405020304" pitchFamily="18" charset="0"/>
              </a:rPr>
              <a:t> ca 8 </a:t>
            </a:r>
            <a:r>
              <a:rPr lang="en-US" sz="4400" dirty="0" err="1">
                <a:effectLst/>
                <a:latin typeface="Times New Roman" panose="02020603050405020304" pitchFamily="18" charset="0"/>
                <a:ea typeface="Times New Roman" panose="02020603050405020304" pitchFamily="18" charset="0"/>
              </a:rPr>
              <a:t>tiếng</a:t>
            </a:r>
            <a:r>
              <a:rPr lang="en-US" sz="4400" dirty="0">
                <a:effectLst/>
                <a:latin typeface="Times New Roman" panose="02020603050405020304" pitchFamily="18" charset="0"/>
                <a:ea typeface="Times New Roman" panose="02020603050405020304" pitchFamily="18" charset="0"/>
              </a:rPr>
              <a:t>, ca I </a:t>
            </a:r>
            <a:r>
              <a:rPr lang="en-US" sz="4400" dirty="0" err="1">
                <a:effectLst/>
                <a:latin typeface="Times New Roman" panose="02020603050405020304" pitchFamily="18" charset="0"/>
                <a:ea typeface="Times New Roman" panose="02020603050405020304" pitchFamily="18" charset="0"/>
              </a:rPr>
              <a:t>từ</a:t>
            </a:r>
            <a:r>
              <a:rPr lang="en-US" sz="4400" dirty="0">
                <a:effectLst/>
                <a:latin typeface="Times New Roman" panose="02020603050405020304" pitchFamily="18" charset="0"/>
                <a:ea typeface="Times New Roman" panose="02020603050405020304" pitchFamily="18" charset="0"/>
              </a:rPr>
              <a:t> 10h00 </a:t>
            </a:r>
            <a:r>
              <a:rPr lang="en-US" sz="4400" dirty="0" err="1">
                <a:effectLst/>
                <a:latin typeface="Times New Roman" panose="02020603050405020304" pitchFamily="18" charset="0"/>
                <a:ea typeface="Times New Roman" panose="02020603050405020304" pitchFamily="18" charset="0"/>
              </a:rPr>
              <a:t>đến</a:t>
            </a:r>
            <a:r>
              <a:rPr lang="en-US" sz="4400" dirty="0">
                <a:effectLst/>
                <a:latin typeface="Times New Roman" panose="02020603050405020304" pitchFamily="18" charset="0"/>
                <a:ea typeface="Times New Roman" panose="02020603050405020304" pitchFamily="18" charset="0"/>
              </a:rPr>
              <a:t> 18h00 </a:t>
            </a:r>
            <a:r>
              <a:rPr lang="en-US" sz="4400" dirty="0" err="1">
                <a:effectLst/>
                <a:latin typeface="Times New Roman" panose="02020603050405020304" pitchFamily="18" charset="0"/>
                <a:ea typeface="Times New Roman" panose="02020603050405020304" pitchFamily="18" charset="0"/>
              </a:rPr>
              <a:t>và</a:t>
            </a:r>
            <a:r>
              <a:rPr lang="en-US" sz="4400" dirty="0">
                <a:effectLst/>
                <a:latin typeface="Times New Roman" panose="02020603050405020304" pitchFamily="18" charset="0"/>
                <a:ea typeface="Times New Roman" panose="02020603050405020304" pitchFamily="18" charset="0"/>
              </a:rPr>
              <a:t> ca II </a:t>
            </a:r>
            <a:r>
              <a:rPr lang="en-US" sz="4400" dirty="0" err="1">
                <a:effectLst/>
                <a:latin typeface="Times New Roman" panose="02020603050405020304" pitchFamily="18" charset="0"/>
                <a:ea typeface="Times New Roman" panose="02020603050405020304" pitchFamily="18" charset="0"/>
              </a:rPr>
              <a:t>từ</a:t>
            </a:r>
            <a:r>
              <a:rPr lang="en-US" sz="4400" dirty="0">
                <a:effectLst/>
                <a:latin typeface="Times New Roman" panose="02020603050405020304" pitchFamily="18" charset="0"/>
                <a:ea typeface="Times New Roman" panose="02020603050405020304" pitchFamily="18" charset="0"/>
              </a:rPr>
              <a:t> 14h00 </a:t>
            </a:r>
            <a:r>
              <a:rPr lang="en-US" sz="4400" dirty="0" err="1">
                <a:effectLst/>
                <a:latin typeface="Times New Roman" panose="02020603050405020304" pitchFamily="18" charset="0"/>
                <a:ea typeface="Times New Roman" panose="02020603050405020304" pitchFamily="18" charset="0"/>
              </a:rPr>
              <a:t>đến</a:t>
            </a:r>
            <a:r>
              <a:rPr lang="en-US" sz="4400" dirty="0">
                <a:effectLst/>
                <a:latin typeface="Times New Roman" panose="02020603050405020304" pitchFamily="18" charset="0"/>
                <a:ea typeface="Times New Roman" panose="02020603050405020304" pitchFamily="18" charset="0"/>
              </a:rPr>
              <a:t> 22h00. </a:t>
            </a:r>
            <a:r>
              <a:rPr lang="en-US" sz="4400" dirty="0" err="1">
                <a:effectLst/>
                <a:latin typeface="Times New Roman" panose="02020603050405020304" pitchFamily="18" charset="0"/>
                <a:ea typeface="Times New Roman" panose="02020603050405020304" pitchFamily="18" charset="0"/>
              </a:rPr>
              <a:t>Tiền</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lương</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của</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nhân</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viên</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được</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tính</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theo</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giờ</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bảng</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bên</a:t>
            </a:r>
            <a:r>
              <a:rPr lang="en-US" sz="4400" dirty="0">
                <a:effectLst/>
                <a:latin typeface="Times New Roman" panose="02020603050405020304" pitchFamily="18" charset="0"/>
                <a:ea typeface="Times New Roman" panose="02020603050405020304" pitchFamily="18" charset="0"/>
              </a:rPr>
              <a:t>).</a:t>
            </a:r>
            <a:endParaRPr lang="en-US" sz="4400" dirty="0"/>
          </a:p>
        </p:txBody>
      </p:sp>
      <p:graphicFrame>
        <p:nvGraphicFramePr>
          <p:cNvPr id="14" name="Table 29">
            <a:extLst>
              <a:ext uri="{FF2B5EF4-FFF2-40B4-BE49-F238E27FC236}">
                <a16:creationId xmlns:a16="http://schemas.microsoft.com/office/drawing/2014/main" id="{E12ACF92-6A8A-42F6-A5DC-DBB9C02432B2}"/>
              </a:ext>
            </a:extLst>
          </p:cNvPr>
          <p:cNvGraphicFramePr>
            <a:graphicFrameLocks noGrp="1"/>
          </p:cNvGraphicFramePr>
          <p:nvPr>
            <p:extLst>
              <p:ext uri="{D42A27DB-BD31-4B8C-83A1-F6EECF244321}">
                <p14:modId xmlns:p14="http://schemas.microsoft.com/office/powerpoint/2010/main" val="3840978538"/>
              </p:ext>
            </p:extLst>
          </p:nvPr>
        </p:nvGraphicFramePr>
        <p:xfrm>
          <a:off x="6096000" y="6423611"/>
          <a:ext cx="11252200" cy="1920240"/>
        </p:xfrm>
        <a:graphic>
          <a:graphicData uri="http://schemas.openxmlformats.org/drawingml/2006/table">
            <a:tbl>
              <a:tblPr firstRow="1" bandRow="1">
                <a:tableStyleId>{5C22544A-7EE6-4342-B048-85BDC9FD1C3A}</a:tableStyleId>
              </a:tblPr>
              <a:tblGrid>
                <a:gridCol w="5626100">
                  <a:extLst>
                    <a:ext uri="{9D8B030D-6E8A-4147-A177-3AD203B41FA5}">
                      <a16:colId xmlns:a16="http://schemas.microsoft.com/office/drawing/2014/main" val="99005093"/>
                    </a:ext>
                  </a:extLst>
                </a:gridCol>
                <a:gridCol w="5626100">
                  <a:extLst>
                    <a:ext uri="{9D8B030D-6E8A-4147-A177-3AD203B41FA5}">
                      <a16:colId xmlns:a16="http://schemas.microsoft.com/office/drawing/2014/main" val="4287394172"/>
                    </a:ext>
                  </a:extLst>
                </a:gridCol>
              </a:tblGrid>
              <a:tr h="632002">
                <a:tc>
                  <a:txBody>
                    <a:bodyPr/>
                    <a:lstStyle/>
                    <a:p>
                      <a:pPr algn="ctr"/>
                      <a:r>
                        <a:rPr lang="en-US" dirty="0" err="1">
                          <a:latin typeface="Times New Roman" panose="02020603050405020304" pitchFamily="18" charset="0"/>
                          <a:cs typeface="Times New Roman" panose="02020603050405020304" pitchFamily="18" charset="0"/>
                        </a:rPr>
                        <a:t>Khoảng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endParaRPr lang="en-US" dirty="0">
                        <a:latin typeface="Times New Roman" panose="02020603050405020304" pitchFamily="18" charset="0"/>
                        <a:cs typeface="Times New Roman" panose="02020603050405020304" pitchFamily="18" charset="0"/>
                      </a:endParaRPr>
                    </a:p>
                  </a:txBody>
                  <a:tcPr anchor="ctr">
                    <a:solidFill>
                      <a:schemeClr val="accent1">
                        <a:lumMod val="75000"/>
                      </a:schemeClr>
                    </a:solidFill>
                  </a:tcPr>
                </a:tc>
                <a:tc>
                  <a:txBody>
                    <a:bodyPr/>
                    <a:lstStyle/>
                    <a:p>
                      <a:pPr algn="ctr"/>
                      <a:r>
                        <a:rPr lang="en-US" dirty="0" err="1">
                          <a:latin typeface="Times New Roman" panose="02020603050405020304" pitchFamily="18" charset="0"/>
                          <a:cs typeface="Times New Roman" panose="02020603050405020304" pitchFamily="18" charset="0"/>
                        </a:rPr>
                        <a:t>Tiền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lương</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giờ</a:t>
                      </a:r>
                      <a:endParaRPr lang="en-US" dirty="0">
                        <a:latin typeface="Times New Roman" panose="02020603050405020304" pitchFamily="18" charset="0"/>
                        <a:cs typeface="Times New Roman" panose="02020603050405020304" pitchFamily="18" charset="0"/>
                      </a:endParaRPr>
                    </a:p>
                  </a:txBody>
                  <a:tcPr anchor="ctr">
                    <a:solidFill>
                      <a:schemeClr val="accent1">
                        <a:lumMod val="75000"/>
                      </a:schemeClr>
                    </a:solidFill>
                  </a:tcPr>
                </a:tc>
                <a:extLst>
                  <a:ext uri="{0D108BD9-81ED-4DB2-BD59-A6C34878D82A}">
                    <a16:rowId xmlns:a16="http://schemas.microsoft.com/office/drawing/2014/main" val="1379704347"/>
                  </a:ext>
                </a:extLst>
              </a:tr>
              <a:tr h="632002">
                <a:tc>
                  <a:txBody>
                    <a:bodyPr/>
                    <a:lstStyle/>
                    <a:p>
                      <a:pPr algn="ctr"/>
                      <a:r>
                        <a:rPr lang="en-US" dirty="0">
                          <a:latin typeface="Times New Roman" panose="02020603050405020304" pitchFamily="18" charset="0"/>
                          <a:cs typeface="Times New Roman" panose="02020603050405020304" pitchFamily="18" charset="0"/>
                        </a:rPr>
                        <a:t>10h00 – 18h00</a:t>
                      </a:r>
                    </a:p>
                  </a:txBody>
                  <a:tcPr anchor="ctr"/>
                </a:tc>
                <a:tc>
                  <a:txBody>
                    <a:bodyPr/>
                    <a:lstStyle/>
                    <a:p>
                      <a:pPr algn="ctr"/>
                      <a:r>
                        <a:rPr lang="en-US" dirty="0">
                          <a:latin typeface="Times New Roman" panose="02020603050405020304" pitchFamily="18" charset="0"/>
                          <a:cs typeface="Times New Roman" panose="02020603050405020304" pitchFamily="18" charset="0"/>
                        </a:rPr>
                        <a:t>20 000 </a:t>
                      </a:r>
                      <a:r>
                        <a:rPr lang="en-US" dirty="0" err="1">
                          <a:latin typeface="Times New Roman" panose="02020603050405020304" pitchFamily="18" charset="0"/>
                          <a:cs typeface="Times New Roman" panose="02020603050405020304" pitchFamily="18" charset="0"/>
                        </a:rPr>
                        <a:t>đồng</a:t>
                      </a:r>
                      <a:endParaRPr 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645481259"/>
                  </a:ext>
                </a:extLst>
              </a:tr>
              <a:tr h="632002">
                <a:tc>
                  <a:txBody>
                    <a:bodyPr/>
                    <a:lstStyle/>
                    <a:p>
                      <a:pPr algn="ctr"/>
                      <a:r>
                        <a:rPr lang="en-US" dirty="0">
                          <a:latin typeface="Times New Roman" panose="02020603050405020304" pitchFamily="18" charset="0"/>
                          <a:cs typeface="Times New Roman" panose="02020603050405020304" pitchFamily="18" charset="0"/>
                        </a:rPr>
                        <a:t>14h00 – 22h00</a:t>
                      </a:r>
                    </a:p>
                  </a:txBody>
                  <a:tcPr anchor="ctr"/>
                </a:tc>
                <a:tc>
                  <a:txBody>
                    <a:bodyPr/>
                    <a:lstStyle/>
                    <a:p>
                      <a:pPr algn="ctr"/>
                      <a:r>
                        <a:rPr lang="en-US" dirty="0">
                          <a:latin typeface="Times New Roman" panose="02020603050405020304" pitchFamily="18" charset="0"/>
                          <a:cs typeface="Times New Roman" panose="02020603050405020304" pitchFamily="18" charset="0"/>
                        </a:rPr>
                        <a:t>22 000 </a:t>
                      </a:r>
                      <a:r>
                        <a:rPr lang="en-US" dirty="0" err="1">
                          <a:latin typeface="Times New Roman" panose="02020603050405020304" pitchFamily="18" charset="0"/>
                          <a:cs typeface="Times New Roman" panose="02020603050405020304" pitchFamily="18" charset="0"/>
                        </a:rPr>
                        <a:t>đồng</a:t>
                      </a:r>
                      <a:endParaRPr 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508444989"/>
                  </a:ext>
                </a:extLst>
              </a:tr>
            </a:tbl>
          </a:graphicData>
        </a:graphic>
      </p:graphicFrame>
      <p:sp>
        <p:nvSpPr>
          <p:cNvPr id="30" name="TextBox 29">
            <a:extLst>
              <a:ext uri="{FF2B5EF4-FFF2-40B4-BE49-F238E27FC236}">
                <a16:creationId xmlns:a16="http://schemas.microsoft.com/office/drawing/2014/main" id="{33664C79-1909-2B99-B165-8425DB1987E5}"/>
              </a:ext>
            </a:extLst>
          </p:cNvPr>
          <p:cNvSpPr txBox="1"/>
          <p:nvPr/>
        </p:nvSpPr>
        <p:spPr>
          <a:xfrm>
            <a:off x="1108362" y="8828044"/>
            <a:ext cx="22716192" cy="4139595"/>
          </a:xfrm>
          <a:prstGeom prst="rect">
            <a:avLst/>
          </a:prstGeom>
          <a:noFill/>
        </p:spPr>
        <p:txBody>
          <a:bodyPr wrap="square" rtlCol="0">
            <a:spAutoFit/>
          </a:bodyPr>
          <a:lstStyle/>
          <a:p>
            <a:pPr algn="just"/>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tối</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thiểu</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6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10h00 - 18h00,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tối</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thiểu</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24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14h00 - 18h00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20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18h00 - 22h00. Do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khách</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14h00 - 22h00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ca II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gấp</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đôi</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ca I.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chuỗi</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huy</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phí</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lương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613223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2840</TotalTime>
  <Words>1046</Words>
  <PresentationFormat>Custom</PresentationFormat>
  <Paragraphs>66</Paragraphs>
  <Slides>10</Slides>
  <Notes>4</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2</vt:i4>
      </vt:variant>
      <vt:variant>
        <vt:lpstr>Slide Titles</vt:lpstr>
      </vt:variant>
      <vt:variant>
        <vt:i4>10</vt:i4>
      </vt:variant>
    </vt:vector>
  </HeadingPairs>
  <TitlesOfParts>
    <vt:vector size="21" baseType="lpstr">
      <vt:lpstr>Yu Gothic UI Semilight</vt:lpstr>
      <vt:lpstr>Arial</vt:lpstr>
      <vt:lpstr>Calibri</vt:lpstr>
      <vt:lpstr>Calibri Light</vt:lpstr>
      <vt:lpstr>Tahoma</vt:lpstr>
      <vt:lpstr>Times New Roman</vt:lpstr>
      <vt:lpstr>Times New Roman (Headings)</vt:lpstr>
      <vt:lpstr>Office Theme</vt:lpstr>
      <vt:lpstr>1_Office Theme</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Website@VnTeach.Com;</dc:title>
  <dc:creator>Website@VnTeach.Com</dc:creator>
  <cp:keywords>Website@VnTeach.Com</cp:keywords>
  <dcterms:created xsi:type="dcterms:W3CDTF">2013-08-31T11:42:51Z</dcterms:created>
  <dcterms:modified xsi:type="dcterms:W3CDTF">2022-08-10T10:20:40Z</dcterms:modified>
</cp:coreProperties>
</file>