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63" r:id="rId8"/>
    <p:sldId id="256" r:id="rId9"/>
    <p:sldId id="257" r:id="rId10"/>
    <p:sldId id="258" r:id="rId11"/>
    <p:sldId id="262" r:id="rId12"/>
    <p:sldId id="261" r:id="rId13"/>
    <p:sldId id="259" r:id="rId14"/>
    <p:sldId id="260" r:id="rId15"/>
    <p:sldId id="264" r:id="rId16"/>
    <p:sldId id="425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6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3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85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49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9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6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3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5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6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8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7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1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49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9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6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3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5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71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5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7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1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49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9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6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3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54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6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56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7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11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490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92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6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60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57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69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56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0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79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11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490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8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92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112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36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57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69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56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0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79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11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17205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50176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814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968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42476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38922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71538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66657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47797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88220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70730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545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3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7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6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592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18" Type="http://schemas.microsoft.com/office/2007/relationships/hdphoto" Target="../media/hdphoto4.wdp"/><Relationship Id="rId3" Type="http://schemas.openxmlformats.org/officeDocument/2006/relationships/slide" Target="slide3.xml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image" Target="../media/image3.jpg"/><Relationship Id="rId16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5" Type="http://schemas.microsoft.com/office/2007/relationships/hdphoto" Target="../media/hdphoto1.wdp"/><Relationship Id="rId15" Type="http://schemas.openxmlformats.org/officeDocument/2006/relationships/image" Target="../media/image8.jpg"/><Relationship Id="rId10" Type="http://schemas.openxmlformats.org/officeDocument/2006/relationships/image" Target="../media/image6.jpg"/><Relationship Id="rId19" Type="http://schemas.openxmlformats.org/officeDocument/2006/relationships/slide" Target="slide9.xml"/><Relationship Id="rId4" Type="http://schemas.openxmlformats.org/officeDocument/2006/relationships/image" Target="../media/image4.png"/><Relationship Id="rId9" Type="http://schemas.openxmlformats.org/officeDocument/2006/relationships/slide" Target="slide5.xml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3.png"/><Relationship Id="rId3" Type="http://schemas.microsoft.com/office/2007/relationships/media" Target="../media/media3.mp3"/><Relationship Id="rId7" Type="http://schemas.openxmlformats.org/officeDocument/2006/relationships/image" Target="../media/image10.jpg"/><Relationship Id="rId12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4.png"/><Relationship Id="rId10" Type="http://schemas.microsoft.com/office/2007/relationships/hdphoto" Target="../media/hdphoto5.wdp"/><Relationship Id="rId4" Type="http://schemas.openxmlformats.org/officeDocument/2006/relationships/audio" Target="../media/media3.mp3"/><Relationship Id="rId9" Type="http://schemas.openxmlformats.org/officeDocument/2006/relationships/image" Target="../media/image11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microsoft.com/office/2007/relationships/media" Target="../media/media3.mp3"/><Relationship Id="rId7" Type="http://schemas.openxmlformats.org/officeDocument/2006/relationships/image" Target="../media/image15.jpg"/><Relationship Id="rId12" Type="http://schemas.openxmlformats.org/officeDocument/2006/relationships/slide" Target="slide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microsoft.com/office/2007/relationships/hdphoto" Target="../media/hdphoto6.wdp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openxmlformats.org/officeDocument/2006/relationships/image" Target="../media/image2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jpeg"/><Relationship Id="rId3" Type="http://schemas.microsoft.com/office/2007/relationships/media" Target="../media/media3.mp3"/><Relationship Id="rId7" Type="http://schemas.openxmlformats.org/officeDocument/2006/relationships/image" Target="../media/image17.jpg"/><Relationship Id="rId12" Type="http://schemas.openxmlformats.org/officeDocument/2006/relationships/slide" Target="slide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microsoft.com/office/2007/relationships/hdphoto" Target="../media/hdphoto6.wdp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openxmlformats.org/officeDocument/2006/relationships/image" Target="../media/image2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3" Type="http://schemas.microsoft.com/office/2007/relationships/media" Target="../media/media3.mp3"/><Relationship Id="rId7" Type="http://schemas.openxmlformats.org/officeDocument/2006/relationships/image" Target="../media/image19.jpg"/><Relationship Id="rId12" Type="http://schemas.openxmlformats.org/officeDocument/2006/relationships/slide" Target="slide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microsoft.com/office/2007/relationships/hdphoto" Target="../media/hdphoto6.wdp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openxmlformats.org/officeDocument/2006/relationships/image" Target="../media/image2.png"/><Relationship Id="rId1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jpg"/><Relationship Id="rId3" Type="http://schemas.microsoft.com/office/2007/relationships/media" Target="../media/media3.mp3"/><Relationship Id="rId7" Type="http://schemas.openxmlformats.org/officeDocument/2006/relationships/image" Target="../media/image21.jpg"/><Relationship Id="rId12" Type="http://schemas.openxmlformats.org/officeDocument/2006/relationships/slide" Target="slide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microsoft.com/office/2007/relationships/hdphoto" Target="../media/hdphoto6.wdp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openxmlformats.org/officeDocument/2006/relationships/image" Target="../media/image2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3.png"/><Relationship Id="rId3" Type="http://schemas.microsoft.com/office/2007/relationships/media" Target="../media/media3.mp3"/><Relationship Id="rId7" Type="http://schemas.openxmlformats.org/officeDocument/2006/relationships/image" Target="../media/image22.jpg"/><Relationship Id="rId12" Type="http://schemas.openxmlformats.org/officeDocument/2006/relationships/slide" Target="slide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microsoft.com/office/2007/relationships/hdphoto" Target="../media/hdphoto6.wdp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openxmlformats.org/officeDocument/2006/relationships/image" Target="../media/image2.png"/><Relationship Id="rId1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228600"/>
            <a:ext cx="3581400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000" b="1">
                <a:latin typeface="Times New Roman" pitchFamily="18" charset="0"/>
                <a:cs typeface="Times New Roman" pitchFamily="18" charset="0"/>
              </a:rPr>
              <a:t>HỘP QUÀ BÍ ẨN</a:t>
            </a:r>
          </a:p>
        </p:txBody>
      </p:sp>
      <p:sp>
        <p:nvSpPr>
          <p:cNvPr id="4" name="Oval 3"/>
          <p:cNvSpPr/>
          <p:nvPr/>
        </p:nvSpPr>
        <p:spPr>
          <a:xfrm>
            <a:off x="1676400" y="2209800"/>
            <a:ext cx="6477000" cy="3657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76500" y="2895600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Trong mỗi hộp quà ẩn chứng một số điểm bí ấn. Các em hãy trả lời đúng các câu hỏi để nhận về phần quà cho mình nhé.</a:t>
            </a:r>
          </a:p>
        </p:txBody>
      </p:sp>
      <p:pic>
        <p:nvPicPr>
          <p:cNvPr id="6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059" y="14178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6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283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55978" y="810491"/>
            <a:ext cx="1984549" cy="1828800"/>
          </a:xfrm>
          <a:prstGeom prst="rect">
            <a:avLst/>
          </a:prstGeom>
        </p:spPr>
      </p:pic>
      <p:pic>
        <p:nvPicPr>
          <p:cNvPr id="5" name="q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3322866" y="792951"/>
            <a:ext cx="2001780" cy="1884218"/>
          </a:xfrm>
          <a:prstGeom prst="rect">
            <a:avLst/>
          </a:prstGeom>
        </p:spPr>
      </p:pic>
      <p:pic>
        <p:nvPicPr>
          <p:cNvPr id="6" name="q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6522028" y="817418"/>
            <a:ext cx="1905000" cy="1947008"/>
          </a:xfrm>
          <a:prstGeom prst="rect">
            <a:avLst/>
          </a:prstGeom>
        </p:spPr>
      </p:pic>
      <p:pic>
        <p:nvPicPr>
          <p:cNvPr id="7" name="q4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223461" y="3626430"/>
            <a:ext cx="1849582" cy="1832377"/>
          </a:xfrm>
          <a:prstGeom prst="rect">
            <a:avLst/>
          </a:prstGeom>
        </p:spPr>
      </p:pic>
      <p:pic>
        <p:nvPicPr>
          <p:cNvPr id="8" name="q5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09" y="3513918"/>
            <a:ext cx="2057400" cy="2057400"/>
          </a:xfrm>
          <a:prstGeom prst="rect">
            <a:avLst/>
          </a:prstGeom>
        </p:spPr>
      </p:pic>
      <p:pic>
        <p:nvPicPr>
          <p:cNvPr id="9" name="q6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17576" r="25555" b="21786"/>
          <a:stretch/>
        </p:blipFill>
        <p:spPr>
          <a:xfrm>
            <a:off x="6522028" y="3498391"/>
            <a:ext cx="1852778" cy="20597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23461" y="1229590"/>
            <a:ext cx="1694611" cy="11326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22205" y="4047317"/>
            <a:ext cx="1622143" cy="120444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16623" y="4117485"/>
            <a:ext cx="1608022" cy="113428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8430" y="4047318"/>
            <a:ext cx="1694613" cy="12104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22205" y="1207075"/>
            <a:ext cx="1722322" cy="12642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22864" y="1207074"/>
            <a:ext cx="1877785" cy="1084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5523" y="1536853"/>
            <a:ext cx="123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50 điểm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72521" y="4455467"/>
            <a:ext cx="142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70 điểm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67149" y="4455467"/>
            <a:ext cx="133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90 điểm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5859" y="4453794"/>
            <a:ext cx="1388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40 điểm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22837" y="1630871"/>
            <a:ext cx="142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90 điểm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56067" y="1448164"/>
            <a:ext cx="121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60 điểm</a:t>
            </a:r>
          </a:p>
        </p:txBody>
      </p:sp>
      <p:sp>
        <p:nvSpPr>
          <p:cNvPr id="22" name="Rounded Rectangle 21">
            <a:hlinkClick r:id="rId19" action="ppaction://hlinksldjump"/>
          </p:cNvPr>
          <p:cNvSpPr/>
          <p:nvPr/>
        </p:nvSpPr>
        <p:spPr>
          <a:xfrm>
            <a:off x="7658100" y="7620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2288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04800"/>
            <a:ext cx="51816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4564" y="73631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A: Đúng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2578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2672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C: Sai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404175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9" name="q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8077200" y="5630373"/>
            <a:ext cx="1222549" cy="1126602"/>
          </a:xfrm>
          <a:prstGeom prst="rect">
            <a:avLst/>
          </a:prstGeom>
        </p:spPr>
      </p:pic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40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40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34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44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3034146" y="2183115"/>
            <a:ext cx="3505200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91000" y="27432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2345" y="4001362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927" y="4928175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-34636" y="2979067"/>
            <a:ext cx="1233055" cy="1256068"/>
          </a:xfrm>
          <a:prstGeom prst="rect">
            <a:avLst/>
          </a:prstGeom>
        </p:spPr>
      </p:pic>
      <p:grpSp>
        <p:nvGrpSpPr>
          <p:cNvPr id="21" name="times up"/>
          <p:cNvGrpSpPr/>
          <p:nvPr/>
        </p:nvGrpSpPr>
        <p:grpSpPr>
          <a:xfrm>
            <a:off x="7950740" y="1775963"/>
            <a:ext cx="1205624" cy="362438"/>
            <a:chOff x="4284637" y="-304827"/>
            <a:chExt cx="2669678" cy="697560"/>
          </a:xfrm>
        </p:grpSpPr>
        <p:sp>
          <p:nvSpPr>
            <p:cNvPr id="22" name="Rounded Rectangle 21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8265854" y="24353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87" y="328734"/>
            <a:ext cx="1370670" cy="1366322"/>
          </a:xfrm>
          <a:prstGeom prst="rect">
            <a:avLst/>
          </a:prstGeom>
        </p:spPr>
      </p:pic>
      <p:grpSp>
        <p:nvGrpSpPr>
          <p:cNvPr id="26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288072" y="906104"/>
            <a:ext cx="525701" cy="509437"/>
            <a:chOff x="840573" y="2379277"/>
            <a:chExt cx="3829048" cy="3849975"/>
          </a:xfrm>
        </p:grpSpPr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708357" y="951467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55770" y="1205114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10045" y="989037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93943" y="70524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802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04800"/>
            <a:ext cx="5181600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4564" y="73631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281808"/>
            <a:ext cx="1676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Đúng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257800"/>
            <a:ext cx="1676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267200"/>
            <a:ext cx="1676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426357"/>
            <a:ext cx="1676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Sai</a:t>
            </a: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40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40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4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44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3034146" y="2183115"/>
            <a:ext cx="3505200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27432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2345" y="4001362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927" y="4928175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-159328" y="2025741"/>
            <a:ext cx="1233055" cy="1256068"/>
          </a:xfrm>
          <a:prstGeom prst="rect">
            <a:avLst/>
          </a:prstGeom>
        </p:spPr>
      </p:pic>
      <p:pic>
        <p:nvPicPr>
          <p:cNvPr id="21" name="q2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7885515" y="5596866"/>
            <a:ext cx="1293121" cy="1217178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7861406" y="1805905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176520" y="54295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53" y="358676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98738" y="936046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619023" y="981409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66436" y="1235056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20711" y="101897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04609" y="735188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090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04800"/>
            <a:ext cx="5181600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4564" y="73631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380502"/>
            <a:ext cx="167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Đúng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257800"/>
            <a:ext cx="167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210821"/>
            <a:ext cx="167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Sai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404175"/>
            <a:ext cx="167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40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40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4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44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3034146" y="2183115"/>
            <a:ext cx="3505200" cy="2197387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27432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-5196" y="1755064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927" y="4928175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22513" y="3011132"/>
            <a:ext cx="1233055" cy="1256068"/>
          </a:xfrm>
          <a:prstGeom prst="rect">
            <a:avLst/>
          </a:prstGeom>
        </p:spPr>
      </p:pic>
      <p:pic>
        <p:nvPicPr>
          <p:cNvPr id="21" name="q3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7905420" y="5550187"/>
            <a:ext cx="1238580" cy="1265892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7858483" y="1783021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173597" y="31411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330" y="335792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95815" y="913162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616100" y="958525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63513" y="1212172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17788" y="996095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01686" y="712304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090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04800"/>
            <a:ext cx="51816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4564" y="73631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Đúng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2578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2672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404175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40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40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4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44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3034146" y="2183115"/>
            <a:ext cx="3505200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27432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2345" y="4001362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927" y="4928175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22513" y="3011132"/>
            <a:ext cx="1233055" cy="1256068"/>
          </a:xfrm>
          <a:prstGeom prst="rect">
            <a:avLst/>
          </a:prstGeom>
        </p:spPr>
      </p:pic>
      <p:pic>
        <p:nvPicPr>
          <p:cNvPr id="21" name="q4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7780968" y="5410200"/>
            <a:ext cx="1363031" cy="1350352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7781353" y="1752029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096467" y="419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4800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18685" y="882170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538970" y="92753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86383" y="1181180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40658" y="965103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24556" y="681312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090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04800"/>
            <a:ext cx="51816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4564" y="73631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319775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Đúng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782" y="2363699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Sai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2672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404175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40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40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4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44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3034146" y="2183115"/>
            <a:ext cx="3505200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27432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2345" y="4001362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-48491" y="443475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22513" y="3011132"/>
            <a:ext cx="1233055" cy="1256068"/>
          </a:xfrm>
          <a:prstGeom prst="rect">
            <a:avLst/>
          </a:prstGeom>
        </p:spPr>
      </p:pic>
      <p:pic>
        <p:nvPicPr>
          <p:cNvPr id="21" name="q5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63" y="5410199"/>
            <a:ext cx="1499175" cy="1499175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7840158" y="1792767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155272" y="41157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005" y="345538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7490" y="922908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597775" y="968271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45188" y="1221918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99463" y="1005841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83361" y="722050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090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304800"/>
            <a:ext cx="51816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4564" y="73631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Đúng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2578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267200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404175"/>
            <a:ext cx="1676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40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40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4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44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3034146" y="2183115"/>
            <a:ext cx="3505200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27432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2345" y="4001362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927" y="4928175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22513" y="3011132"/>
            <a:ext cx="1233055" cy="1256068"/>
          </a:xfrm>
          <a:prstGeom prst="rect">
            <a:avLst/>
          </a:prstGeom>
        </p:spPr>
      </p:pic>
      <p:pic>
        <p:nvPicPr>
          <p:cNvPr id="21" name="q6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17576" r="25555" b="21786"/>
          <a:stretch/>
        </p:blipFill>
        <p:spPr>
          <a:xfrm>
            <a:off x="7924692" y="5556209"/>
            <a:ext cx="1219307" cy="1355511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7858482" y="1792767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173596" y="41157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329" y="345538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95814" y="922908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616099" y="968271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63512" y="1221918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17787" y="1005841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01685" y="722050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090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hlinkshowjump?jump=nextslide"/>
          </p:cNvPr>
          <p:cNvSpPr/>
          <p:nvPr/>
        </p:nvSpPr>
        <p:spPr>
          <a:xfrm>
            <a:off x="2286000" y="1905000"/>
            <a:ext cx="5695950" cy="2438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31712107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3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0&quot;/&gt;&lt;/object&gt;&lt;object type=&quot;3&quot; unique_id=&quot;10041&quot;&gt;&lt;property id=&quot;20148&quot; value=&quot;5&quot;/&gt;&lt;property id=&quot;20300&quot; value=&quot;Slide 9&quot;/&gt;&lt;property id=&quot;20307&quot; value=&quot;264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265</Words>
  <PresentationFormat>Trình chiếu Trên màn hình (4:3)</PresentationFormat>
  <Paragraphs>85</Paragraphs>
  <Slides>10</Slides>
  <Notes>0</Notes>
  <HiddenSlides>0</HiddenSlides>
  <MMClips>25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7</vt:i4>
      </vt:variant>
      <vt:variant>
        <vt:lpstr>Tiêu đề Bản chiếu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2020-08-11T17:24:50Z</dcterms:created>
  <dcterms:modified xsi:type="dcterms:W3CDTF">2023-09-16T10:44:17Z</dcterms:modified>
</cp:coreProperties>
</file>