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8" r:id="rId5"/>
    <p:sldId id="276" r:id="rId6"/>
    <p:sldId id="275" r:id="rId7"/>
    <p:sldId id="260" r:id="rId8"/>
    <p:sldId id="277" r:id="rId9"/>
    <p:sldId id="27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336E-581E-46A5-B634-2F110BA2D7E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8583-953F-43C0-ADAF-AAC5ECBC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072" y="227215"/>
            <a:ext cx="8567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val="1240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2/01/9b/52019b4696a37fe1d51a465f7b0ec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91" y="324969"/>
            <a:ext cx="8647767" cy="6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324969"/>
            <a:ext cx="11546541" cy="6349487"/>
          </a:xfrm>
          <a:prstGeom prst="roundRect">
            <a:avLst/>
          </a:prstGeom>
          <a:solidFill>
            <a:srgbClr val="E2F0D9">
              <a:alpha val="0"/>
            </a:srgb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 d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2176" y="4419600"/>
            <a:ext cx="732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319" y="4234934"/>
            <a:ext cx="783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513080" y="1464310"/>
            <a:ext cx="842481" cy="60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55561" y="1318260"/>
            <a:ext cx="3589819" cy="914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44" b="90000" l="1944" r="90000"/>
                    </a14:imgEffect>
                  </a14:imgLayer>
                </a14:imgProps>
              </a:ext>
            </a:extLst>
          </a:blip>
          <a:srcRect t="23703" r="8889" b="10370"/>
          <a:stretch/>
        </p:blipFill>
        <p:spPr>
          <a:xfrm>
            <a:off x="513079" y="3867785"/>
            <a:ext cx="842481" cy="609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55561" y="3715384"/>
            <a:ext cx="3589819" cy="119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35340" y="1119823"/>
            <a:ext cx="6479140" cy="180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35340" y="2983549"/>
            <a:ext cx="6479140" cy="2462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6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5566" y="1399309"/>
            <a:ext cx="89514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endParaRPr kumimoji="0" lang="en-US" sz="3800" b="0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5365" y="252663"/>
            <a:ext cx="11761269" cy="5414210"/>
          </a:xfrm>
          <a:prstGeom prst="roundRect">
            <a:avLst/>
          </a:prstGeom>
          <a:solidFill>
            <a:srgbClr val="EDDCD4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" y="194674"/>
            <a:ext cx="11141242" cy="42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47931" y="434708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Ý VÀ SẮP XẾP Ý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9686" y="1740963"/>
            <a:ext cx="67671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Tuổi </a:t>
            </a:r>
            <a:r>
              <a:rPr lang="vi-VN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50000"/>
              </a:lnSpc>
              <a:buAutoNum type="alphaLcParenR"/>
            </a:pPr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 chung về nhân vật: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bạn nhỏ đáng yêu, hiếu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thảo.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50000"/>
              </a:lnSpc>
              <a:buAutoNum type="alphaLcParenR"/>
            </a:pPr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ngoại hình của nhân vật: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 </a:t>
            </a:r>
            <a:r>
              <a:rPr lang="vi-VN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nhẹn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lnSpc>
                <a:spcPct val="150000"/>
              </a:lnSpc>
              <a:buAutoNum type="alphaLcParenR"/>
            </a:pPr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tính cách: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khám phá, thương mẹ và hiếu thảo với mẹ.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35899" y="120603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Ý VÀ SẮP XẾP 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559" y="1356482"/>
            <a:ext cx="6767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8661" y="218661"/>
            <a:ext cx="11728173" cy="64008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41"/>
          <a:stretch/>
        </p:blipFill>
        <p:spPr>
          <a:xfrm>
            <a:off x="218661" y="1706676"/>
            <a:ext cx="5057279" cy="491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35899" y="120603"/>
            <a:ext cx="856785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Ý VÀ SẮP XẾP 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559" y="1524916"/>
            <a:ext cx="6767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khểnh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360</Words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2023-08-07T11:56:38Z</dcterms:created>
  <dcterms:modified xsi:type="dcterms:W3CDTF">2023-08-10T01:22:02Z</dcterms:modified>
</cp:coreProperties>
</file>