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01297" y="804788"/>
            <a:ext cx="11989406" cy="1825870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Nam quan sát thấy dù cửa ra vào được mở ở vị trí nào thì mép trên của cửa luôn song song với một mặt phẳng cố định. Hãy cho biết đó là mặt phẳng nào và giải thích tại sao.</a:t>
            </a:r>
            <a:endParaRPr lang="en-US" sz="280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C21E14-7595-4A43-A473-ADEAC832307B}"/>
              </a:ext>
            </a:extLst>
          </p:cNvPr>
          <p:cNvSpPr txBox="1">
            <a:spLocks/>
          </p:cNvSpPr>
          <p:nvPr/>
        </p:nvSpPr>
        <p:spPr>
          <a:xfrm>
            <a:off x="101297" y="2630659"/>
            <a:ext cx="12090703" cy="422734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ea typeface="Calibri" panose="020F0502020204030204" pitchFamily="34" charset="0"/>
              </a:rPr>
              <a:t>Ta có: Mép trên của cửa luôn song song với mép dưới của cửa.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ea typeface="Calibri" panose="020F0502020204030204" pitchFamily="34" charset="0"/>
              </a:rPr>
              <a:t>Và khi cửa được mở ra , dù được mở ở vị trí nào thì mép dưới của cửa cũng thuộc mặt sàn.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ea typeface="Calibri" panose="020F0502020204030204" pitchFamily="34" charset="0"/>
              </a:rPr>
              <a:t>Vì vậy mép trên của cửa luôn song song với mặt phẳng sàn cố định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4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116</Words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Georgia Pro Cond Black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2023-08-02T02:34:24Z</dcterms:modified>
</cp:coreProperties>
</file>