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56" r:id="rId9"/>
    <p:sldId id="257" r:id="rId10"/>
    <p:sldId id="258" r:id="rId11"/>
    <p:sldId id="265" r:id="rId12"/>
    <p:sldId id="264" r:id="rId13"/>
    <p:sldId id="263" r:id="rId14"/>
    <p:sldId id="262" r:id="rId15"/>
    <p:sldId id="261" r:id="rId16"/>
    <p:sldId id="260" r:id="rId17"/>
    <p:sldId id="259" r:id="rId18"/>
    <p:sldId id="266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4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1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04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84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71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337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90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59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81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26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5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59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54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33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7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05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8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7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slide" Target="slide8.xml"/><Relationship Id="rId26" Type="http://schemas.microsoft.com/office/2007/relationships/hdphoto" Target="../media/hdphoto9.wdp"/><Relationship Id="rId3" Type="http://schemas.openxmlformats.org/officeDocument/2006/relationships/slide" Target="slide3.xml"/><Relationship Id="rId21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17" Type="http://schemas.microsoft.com/office/2007/relationships/hdphoto" Target="../media/hdphoto6.wdp"/><Relationship Id="rId25" Type="http://schemas.openxmlformats.org/officeDocument/2006/relationships/image" Target="../media/image12.png"/><Relationship Id="rId2" Type="http://schemas.openxmlformats.org/officeDocument/2006/relationships/image" Target="../media/image4.jpg"/><Relationship Id="rId16" Type="http://schemas.openxmlformats.org/officeDocument/2006/relationships/image" Target="../media/image9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4.wdp"/><Relationship Id="rId24" Type="http://schemas.openxmlformats.org/officeDocument/2006/relationships/slide" Target="slide10.xml"/><Relationship Id="rId5" Type="http://schemas.microsoft.com/office/2007/relationships/hdphoto" Target="../media/hdphoto2.wdp"/><Relationship Id="rId15" Type="http://schemas.openxmlformats.org/officeDocument/2006/relationships/slide" Target="slide7.xml"/><Relationship Id="rId23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microsoft.com/office/2007/relationships/hdphoto" Target="../media/hdphoto5.wdp"/><Relationship Id="rId22" Type="http://schemas.openxmlformats.org/officeDocument/2006/relationships/image" Target="../media/image11.png"/><Relationship Id="rId27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10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4814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84618" y="376553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Chim cánh cụt học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bài.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endParaRPr lang="en-US"/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91454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620000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590800" y="2133600"/>
            <a:ext cx="409575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0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7764" y="914400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4953000" y="914400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086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375062" y="3650673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2558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4952999" y="3650673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153564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76581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288377" y="5230091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446817" y="4953000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721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7543800" y="4800600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7576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023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7781635" y="4831770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260&quot;/&gt;&lt;/object&gt;&lt;object type=&quot;3&quot; unique_id=&quot;10012&quot;&gt;&lt;property id=&quot;20148&quot; value=&quot;5&quot;/&gt;&lt;property id=&quot;20300&quot; value=&quot;Slide 10&quot;/&gt;&lt;property id=&quot;20307&quot; value=&quot;259&quot;/&gt;&lt;/object&gt;&lt;object type=&quot;3&quot; unique_id=&quot;10049&quot;&gt;&lt;property id=&quot;20148&quot; value=&quot;5&quot;/&gt;&lt;property id=&quot;20300&quot; value=&quot;Slide 11&quot;/&gt;&lt;property id=&quot;20307&quot; value=&quot;266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146</Words>
  <PresentationFormat>On-screen Show (4:3)</PresentationFormat>
  <Paragraphs>19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2020-08-07T08:14:36Z</dcterms:created>
  <dcterms:modified xsi:type="dcterms:W3CDTF">2020-09-10T07:44:46Z</dcterms:modified>
</cp:coreProperties>
</file>