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8">
  <p:sldMasterIdLst>
    <p:sldMasterId id="2147483648" r:id="rId1"/>
    <p:sldMasterId id="2147483691" r:id="rId2"/>
  </p:sldMasterIdLst>
  <p:notesMasterIdLst>
    <p:notesMasterId r:id="rId14"/>
  </p:notesMasterIdLst>
  <p:sldIdLst>
    <p:sldId id="256" r:id="rId3"/>
    <p:sldId id="3212" r:id="rId4"/>
    <p:sldId id="3213" r:id="rId5"/>
    <p:sldId id="3274" r:id="rId6"/>
    <p:sldId id="3278" r:id="rId7"/>
    <p:sldId id="3279" r:id="rId8"/>
    <p:sldId id="3282" r:id="rId9"/>
    <p:sldId id="3283" r:id="rId10"/>
    <p:sldId id="3284" r:id="rId11"/>
    <p:sldId id="3083" r:id="rId12"/>
    <p:sldId id="3226" r:id="rId13"/>
  </p:sldIdLst>
  <p:sldSz cx="12192000" cy="6858000"/>
  <p:notesSz cx="6858000" cy="9144000"/>
  <p:embeddedFontLst>
    <p:embeddedFont>
      <p:font typeface="字魂59号-创粗黑" panose="00000500000000000000" charset="-122"/>
      <p:regular r:id="rId15"/>
    </p:embeddedFont>
    <p:embeddedFont>
      <p:font typeface="Calibri" panose="020F0502020204030204" pitchFamily="34" charset="0"/>
      <p:regular r:id="rId16"/>
      <p:bold r:id="rId17"/>
      <p:italic r:id="rId18"/>
      <p:boldItalic r:id="rId19"/>
    </p:embeddedFont>
    <p:embeddedFont>
      <p:font typeface="UTM Avo" panose="02040603050506020204" pitchFamily="18" charset="0"/>
      <p:regular r:id="rId20"/>
      <p:bold r:id="rId21"/>
      <p:italic r:id="rId22"/>
      <p:boldItalic r:id="rId23"/>
    </p:embeddedFont>
    <p:embeddedFont>
      <p:font typeface="UTM Cookies" panose="02040603050506020204" pitchFamily="18" charset="0"/>
      <p:regular r:id="rId2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51D9"/>
    <a:srgbClr val="FDDEEB"/>
    <a:srgbClr val="EB54E9"/>
    <a:srgbClr val="D34CD6"/>
    <a:srgbClr val="FFF789"/>
    <a:srgbClr val="E46C0A"/>
    <a:srgbClr val="FF6600"/>
    <a:srgbClr val="E07235"/>
    <a:srgbClr val="FFFBCD"/>
    <a:srgbClr val="D8F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20" autoAdjust="0"/>
    <p:restoredTop sz="94660"/>
  </p:normalViewPr>
  <p:slideViewPr>
    <p:cSldViewPr snapToGrid="0">
      <p:cViewPr varScale="1">
        <p:scale>
          <a:sx n="41" d="100"/>
          <a:sy n="41" d="100"/>
        </p:scale>
        <p:origin x="78"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19-Feb-23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1">
                  <a:lumMod val="60000"/>
                  <a:lumOff val="40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rgbClr val="7030A0"/>
                  </a:solidFill>
                  <a:latin typeface="+mj-lt"/>
                </a:rPr>
                <a:t>CH</a:t>
              </a:r>
              <a:r>
                <a:rPr lang="en-US" sz="3200">
                  <a:solidFill>
                    <a:srgbClr val="7030A0"/>
                  </a:solidFill>
                  <a:latin typeface="+mj-lt"/>
                </a:rPr>
                <a:t>Ủ</a:t>
              </a:r>
              <a:r>
                <a:rPr lang="vi-VN" sz="3200">
                  <a:solidFill>
                    <a:srgbClr val="7030A0"/>
                  </a:solidFill>
                  <a:latin typeface="+mj-lt"/>
                </a:rPr>
                <a:t> ĐỀ </a:t>
              </a:r>
              <a:r>
                <a:rPr lang="en-US" sz="3200">
                  <a:solidFill>
                    <a:srgbClr val="7030A0"/>
                  </a:solidFill>
                  <a:latin typeface="+mj-lt"/>
                </a:rPr>
                <a:t>4</a:t>
              </a:r>
              <a:endParaRPr lang="vi-VN" sz="3200" dirty="0">
                <a:solidFill>
                  <a:srgbClr val="7030A0"/>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646331"/>
          </a:xfrm>
          <a:prstGeom prst="rect">
            <a:avLst/>
          </a:prstGeom>
          <a:noFill/>
        </p:spPr>
        <p:txBody>
          <a:bodyPr wrap="square" rtlCol="0">
            <a:spAutoFit/>
          </a:bodyPr>
          <a:lstStyle/>
          <a:p>
            <a:pPr algn="ctr"/>
            <a:r>
              <a:rPr lang="en-US" sz="3600">
                <a:solidFill>
                  <a:srgbClr val="7030A0"/>
                </a:solidFill>
                <a:latin typeface="+mj-lt"/>
              </a:rPr>
              <a:t>ỨNG DỤNG TIN HỌC</a:t>
            </a:r>
            <a:endParaRPr lang="vi-VN" sz="3600" dirty="0">
              <a:solidFill>
                <a:srgbClr val="7030A0"/>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749462" y="2034356"/>
            <a:ext cx="6203942" cy="1743362"/>
          </a:xfrm>
          <a:prstGeom prst="rect">
            <a:avLst/>
          </a:prstGeom>
          <a:noFill/>
          <a:ln>
            <a:noFill/>
          </a:ln>
        </p:spPr>
        <p:txBody>
          <a:bodyPr wrap="none" rtlCol="0">
            <a:spAutoFit/>
          </a:bodyPr>
          <a:lstStyle/>
          <a:p>
            <a:pPr algn="ctr">
              <a:lnSpc>
                <a:spcPct val="120000"/>
              </a:lnSpc>
            </a:pPr>
            <a:r>
              <a:rPr lang="vi-VN" sz="4800">
                <a:ln w="19050">
                  <a:solidFill>
                    <a:schemeClr val="bg1"/>
                  </a:solidFill>
                </a:ln>
                <a:latin typeface="+mj-lt"/>
              </a:rPr>
              <a:t>BÀI </a:t>
            </a:r>
            <a:r>
              <a:rPr lang="en-US" sz="4800">
                <a:ln w="19050">
                  <a:solidFill>
                    <a:schemeClr val="bg1"/>
                  </a:solidFill>
                </a:ln>
                <a:latin typeface="+mj-lt"/>
              </a:rPr>
              <a:t>11b</a:t>
            </a:r>
            <a:endParaRPr lang="vi-VN" sz="4800" dirty="0">
              <a:ln w="19050">
                <a:solidFill>
                  <a:schemeClr val="bg1"/>
                </a:solidFill>
              </a:ln>
              <a:latin typeface="+mj-lt"/>
            </a:endParaRPr>
          </a:p>
          <a:p>
            <a:pPr algn="ctr">
              <a:lnSpc>
                <a:spcPct val="120000"/>
              </a:lnSpc>
            </a:pPr>
            <a:r>
              <a:rPr lang="en-US" sz="4800">
                <a:ln w="19050">
                  <a:solidFill>
                    <a:schemeClr val="bg1"/>
                  </a:solidFill>
                </a:ln>
                <a:latin typeface="+mj-lt"/>
              </a:rPr>
              <a:t>THỰC HÀNH TỔNG HỢP</a:t>
            </a:r>
            <a:endParaRPr lang="vi-VN" sz="4800" dirty="0">
              <a:ln w="19050">
                <a:solidFill>
                  <a:schemeClr val="bg1"/>
                </a:solidFill>
              </a:ln>
              <a:latin typeface="+mj-lt"/>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533400" y="1112070"/>
            <a:ext cx="11125200" cy="646331"/>
          </a:xfrm>
          <a:prstGeom prst="rect">
            <a:avLst/>
          </a:prstGeom>
          <a:noFill/>
        </p:spPr>
        <p:txBody>
          <a:bodyPr wrap="square" rtlCol="0">
            <a:spAutoFit/>
          </a:bodyPr>
          <a:lstStyle/>
          <a:p>
            <a:pPr algn="ctr"/>
            <a:r>
              <a:rPr lang="en-US" sz="3600">
                <a:solidFill>
                  <a:srgbClr val="7030A0"/>
                </a:solidFill>
                <a:latin typeface="+mj-lt"/>
              </a:rPr>
              <a:t>B. LÀM QUEN VỚI PHẦN MỀM CHỈNH SỬA ẢNH</a:t>
            </a:r>
            <a:endParaRPr lang="vi-VN" sz="3600" dirty="0">
              <a:solidFill>
                <a:srgbClr val="7030A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167584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sử dụng phần mềm </a:t>
            </a:r>
            <a:r>
              <a:rPr lang="vi-VN" sz="2400" b="1">
                <a:latin typeface="UTM Avo" panose="02040603050506020204" pitchFamily="18" charset="0"/>
                <a:cs typeface="Times New Roman" panose="02020603050405020304" pitchFamily="18" charset="0"/>
              </a:rPr>
              <a:t>GIMP</a:t>
            </a:r>
            <a:r>
              <a:rPr lang="vi-VN" sz="2400">
                <a:latin typeface="UTM Avo" panose="02040603050506020204" pitchFamily="18" charset="0"/>
                <a:cs typeface="Times New Roman" panose="02020603050405020304" pitchFamily="18" charset="0"/>
              </a:rPr>
              <a:t> và những tệp ảnh trong thư mục </a:t>
            </a:r>
            <a:r>
              <a:rPr lang="vi-VN" sz="2400" b="1">
                <a:latin typeface="UTM Avo" panose="02040603050506020204" pitchFamily="18" charset="0"/>
                <a:cs typeface="Times New Roman" panose="02020603050405020304" pitchFamily="18" charset="0"/>
              </a:rPr>
              <a:t>HINHANH</a:t>
            </a:r>
            <a:r>
              <a:rPr lang="vi-VN" sz="2400">
                <a:latin typeface="UTM Avo" panose="02040603050506020204" pitchFamily="18" charset="0"/>
                <a:cs typeface="Times New Roman" panose="02020603050405020304" pitchFamily="18" charset="0"/>
              </a:rPr>
              <a:t> mà em đã chỉnh sửa trong các phần Luyện tập ở các bài trước để tạo thành một tờ rơi giới thiệu về ngôi trường của em.</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1">
                    <a:lumMod val="75000"/>
                  </a:schemeClr>
                </a:solidFill>
                <a:latin typeface="UTM Avo" panose="02040603050506020204" pitchFamily="18" charset="0"/>
                <a:cs typeface="Times New Roman" panose="02020603050405020304" pitchFamily="18" charset="0"/>
              </a:rPr>
              <a:t>LUYỆN TẬP</a:t>
            </a:r>
            <a:endParaRPr lang="vi-VN" sz="3200">
              <a:solidFill>
                <a:schemeClr val="accent1">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75292" cy="2783839"/>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Từ các hình ảnh về chủ đề mà em yêu thích đã được chỉnh sửa, hãy sử dụng các phần mềm ứng dụng đã biết (phần mềm ch</a:t>
            </a:r>
            <a:r>
              <a:rPr lang="en-US" sz="2400">
                <a:solidFill>
                  <a:prstClr val="black"/>
                </a:solidFill>
                <a:latin typeface="UTM Avo" panose="02040603050506020204" pitchFamily="18" charset="0"/>
                <a:cs typeface="Times New Roman" panose="02020603050405020304" pitchFamily="18" charset="0"/>
              </a:rPr>
              <a:t>ỉ</a:t>
            </a:r>
            <a:r>
              <a:rPr lang="vi-VN" sz="2400">
                <a:solidFill>
                  <a:prstClr val="black"/>
                </a:solidFill>
                <a:latin typeface="UTM Avo" panose="02040603050506020204" pitchFamily="18" charset="0"/>
                <a:cs typeface="Times New Roman" panose="02020603050405020304" pitchFamily="18" charset="0"/>
              </a:rPr>
              <a:t>nh sửa ảnh, phần mềm soạn thảo văn bản, phần mềm trình chiếu, phần mềm sơ đồ tư duy,...) để tạo một sản phẩm số đơn giản (ví dụ một cuốn sách ảnh, một bài trình chiếu,...).</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1">
                    <a:lumMod val="75000"/>
                  </a:schemeClr>
                </a:solidFill>
                <a:latin typeface="UTM Avo" panose="02040603050506020204" pitchFamily="18" charset="0"/>
                <a:cs typeface="Times New Roman" panose="02020603050405020304" pitchFamily="18" charset="0"/>
              </a:rPr>
              <a:t>VẬN DỤNG</a:t>
            </a:r>
            <a:endParaRPr lang="vi-VN" sz="3200">
              <a:solidFill>
                <a:schemeClr val="accent1">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2499" y="706810"/>
            <a:ext cx="8856910" cy="4319109"/>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3773405"/>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1: </a:t>
            </a:r>
          </a:p>
          <a:p>
            <a:pPr>
              <a:lnSpc>
                <a:spcPct val="150000"/>
              </a:lnSpc>
            </a:pPr>
            <a:r>
              <a:rPr lang="vi-VN" sz="3200">
                <a:solidFill>
                  <a:schemeClr val="accent6">
                    <a:lumMod val="50000"/>
                  </a:schemeClr>
                </a:solidFill>
                <a:latin typeface="UTM Avo" panose="02040603050506020204" pitchFamily="18" charset="0"/>
              </a:rPr>
              <a:t>Từ các kết quả thực hành trong Bài 8b, Bài 9b, Bài 10b, em hãy tập hợp, bổ sung và chỉnh sửa ảnh để tạo một tờ rơi giới thiệu về trường của các bạn An, Minh, Khoa.</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663480"/>
            <a:ext cx="10528673" cy="2229841"/>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1. Tập hợp nội dung</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Sau các phần thực hành ở các bài học trước, em đã có sản phẩm là các ảnh đâ được chinh sửa bố cục, màu sắc, hiệu ứng hợp lí. Hãy thu thập khoảng 4 đến 6 ảnh và đưa vào một thư mục.</a:t>
            </a: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14118" y="1255153"/>
            <a:ext cx="10794951" cy="1938992"/>
          </a:xfrm>
          <a:prstGeom prst="rect">
            <a:avLst/>
          </a:prstGeom>
          <a:noFill/>
        </p:spPr>
        <p:txBody>
          <a:bodyPr wrap="square">
            <a:spAutoFit/>
          </a:bodyPr>
          <a:lstStyle/>
          <a:p>
            <a:pPr algn="just"/>
            <a:r>
              <a:rPr lang="en-US"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Bước 2. Tạo khung viền cho ảnh</a:t>
            </a:r>
          </a:p>
          <a:p>
            <a:pPr algn="just"/>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Mở tệp </a:t>
            </a:r>
            <a:r>
              <a:rPr lang="vi-VN" altLang="zh-CN" sz="2400" b="1">
                <a:solidFill>
                  <a:schemeClr val="accent1">
                    <a:lumMod val="75000"/>
                  </a:schemeClr>
                </a:solidFill>
                <a:latin typeface="UTM Avo" panose="02040603050506020204" pitchFamily="18" charset="0"/>
                <a:cs typeface="Times New Roman" panose="02020603050405020304" pitchFamily="18" charset="0"/>
              </a:rPr>
              <a:t>Anh-Crop.xc</a:t>
            </a:r>
            <a:r>
              <a:rPr lang="en-US" altLang="zh-CN" sz="2400" b="1">
                <a:solidFill>
                  <a:schemeClr val="accent1">
                    <a:lumMod val="75000"/>
                  </a:schemeClr>
                </a:solidFill>
                <a:latin typeface="UTM Avo" panose="02040603050506020204" pitchFamily="18" charset="0"/>
                <a:cs typeface="Times New Roman" panose="02020603050405020304" pitchFamily="18" charset="0"/>
              </a:rPr>
              <a:t>f</a:t>
            </a:r>
            <a:r>
              <a:rPr lang="vi-VN" altLang="zh-CN" sz="2400">
                <a:solidFill>
                  <a:schemeClr val="accent1">
                    <a:lumMod val="75000"/>
                  </a:schemeClr>
                </a:solidFill>
                <a:latin typeface="UTM Avo" panose="02040603050506020204" pitchFamily="18" charset="0"/>
                <a:cs typeface="Times New Roman" panose="02020603050405020304" pitchFamily="18" charset="0"/>
              </a:rPr>
              <a:t> mà em đã lưu ở phần thực hành của Bài 9b.</a:t>
            </a:r>
          </a:p>
          <a:p>
            <a:pPr algn="just"/>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Tạo một lớp mới bằng cách chọn </a:t>
            </a:r>
            <a:r>
              <a:rPr lang="vi-VN" altLang="zh-CN" sz="2400" b="1">
                <a:solidFill>
                  <a:schemeClr val="accent1">
                    <a:lumMod val="75000"/>
                  </a:schemeClr>
                </a:solidFill>
                <a:latin typeface="UTM Avo" panose="02040603050506020204" pitchFamily="18" charset="0"/>
                <a:cs typeface="Times New Roman" panose="02020603050405020304" pitchFamily="18" charset="0"/>
              </a:rPr>
              <a:t>Layer/New Layer, </a:t>
            </a:r>
            <a:r>
              <a:rPr lang="vi-VN" altLang="zh-CN" sz="2400">
                <a:solidFill>
                  <a:schemeClr val="accent1">
                    <a:lumMod val="75000"/>
                  </a:schemeClr>
                </a:solidFill>
                <a:latin typeface="UTM Avo" panose="02040603050506020204" pitchFamily="18" charset="0"/>
                <a:cs typeface="Times New Roman" panose="02020603050405020304" pitchFamily="18" charset="0"/>
              </a:rPr>
              <a:t>nhập tên cho lớp này là </a:t>
            </a:r>
            <a:r>
              <a:rPr lang="vi-VN" altLang="zh-CN" sz="2400" b="1">
                <a:solidFill>
                  <a:schemeClr val="accent1">
                    <a:lumMod val="75000"/>
                  </a:schemeClr>
                </a:solidFill>
                <a:latin typeface="UTM Avo" panose="02040603050506020204" pitchFamily="18" charset="0"/>
                <a:cs typeface="Times New Roman" panose="02020603050405020304" pitchFamily="18" charset="0"/>
              </a:rPr>
              <a:t>Khungvien</a:t>
            </a:r>
            <a:r>
              <a:rPr lang="vi-VN" altLang="zh-CN" sz="2400">
                <a:solidFill>
                  <a:schemeClr val="accent1">
                    <a:lumMod val="75000"/>
                  </a:schemeClr>
                </a:solidFill>
                <a:latin typeface="UTM Avo" panose="02040603050506020204" pitchFamily="18" charset="0"/>
                <a:cs typeface="Times New Roman" panose="02020603050405020304" pitchFamily="18" charset="0"/>
              </a:rPr>
              <a:t> (Hình 11b.1). Chọn OK để hoàn thành. Trên cửa sổ Layer sẽ xuất hiện thêm lớp Khungvien (H</a:t>
            </a:r>
            <a:r>
              <a:rPr lang="en-US" altLang="zh-CN" sz="2400">
                <a:solidFill>
                  <a:schemeClr val="accent1">
                    <a:lumMod val="75000"/>
                  </a:schemeClr>
                </a:solidFill>
                <a:latin typeface="UTM Avo" panose="02040603050506020204" pitchFamily="18" charset="0"/>
                <a:cs typeface="Times New Roman" panose="02020603050405020304" pitchFamily="18" charset="0"/>
              </a:rPr>
              <a:t>ì</a:t>
            </a:r>
            <a:r>
              <a:rPr lang="vi-VN" altLang="zh-CN" sz="2400">
                <a:solidFill>
                  <a:schemeClr val="accent1">
                    <a:lumMod val="75000"/>
                  </a:schemeClr>
                </a:solidFill>
                <a:latin typeface="UTM Avo" panose="02040603050506020204" pitchFamily="18" charset="0"/>
                <a:cs typeface="Times New Roman" panose="02020603050405020304" pitchFamily="18" charset="0"/>
              </a:rPr>
              <a:t>nh 11 b.2).</a:t>
            </a: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sp>
        <p:nvSpPr>
          <p:cNvPr id="110" name="TextBox 109">
            <a:extLst>
              <a:ext uri="{FF2B5EF4-FFF2-40B4-BE49-F238E27FC236}">
                <a16:creationId xmlns:a16="http://schemas.microsoft.com/office/drawing/2014/main" id="{FEAE409E-D5CD-43ED-80EC-F5D8A9D8DF96}"/>
              </a:ext>
            </a:extLst>
          </p:cNvPr>
          <p:cNvSpPr txBox="1"/>
          <p:nvPr/>
        </p:nvSpPr>
        <p:spPr>
          <a:xfrm>
            <a:off x="927164" y="6457890"/>
            <a:ext cx="4412222" cy="400110"/>
          </a:xfrm>
          <a:prstGeom prst="rect">
            <a:avLst/>
          </a:prstGeom>
          <a:noFill/>
        </p:spPr>
        <p:txBody>
          <a:bodyPr wrap="square">
            <a:spAutoFit/>
          </a:bodyPr>
          <a:lstStyle/>
          <a:p>
            <a:pPr algn="ctr"/>
            <a:r>
              <a:rPr lang="en-US" altLang="zh-CN" sz="2000" i="1">
                <a:solidFill>
                  <a:schemeClr val="bg1"/>
                </a:solidFill>
                <a:latin typeface="UTM Avo" panose="02040603050506020204" pitchFamily="18" charset="0"/>
                <a:cs typeface="Times New Roman" panose="02020603050405020304" pitchFamily="18" charset="0"/>
              </a:rPr>
              <a:t>Hình 11b.1 Đặt tên cho lớp </a:t>
            </a:r>
            <a:endParaRPr lang="vi-VN" altLang="zh-CN" sz="2000" i="1">
              <a:solidFill>
                <a:schemeClr val="bg1"/>
              </a:solidFill>
              <a:latin typeface="UTM Avo" panose="020406030505060202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EB1F0219-C69A-47B3-B0BC-C60963087463}"/>
              </a:ext>
            </a:extLst>
          </p:cNvPr>
          <p:cNvSpPr txBox="1"/>
          <p:nvPr/>
        </p:nvSpPr>
        <p:spPr>
          <a:xfrm>
            <a:off x="6852616" y="6457890"/>
            <a:ext cx="3416103" cy="400110"/>
          </a:xfrm>
          <a:prstGeom prst="rect">
            <a:avLst/>
          </a:prstGeom>
          <a:noFill/>
        </p:spPr>
        <p:txBody>
          <a:bodyPr wrap="square">
            <a:spAutoFit/>
          </a:bodyPr>
          <a:lstStyle/>
          <a:p>
            <a:pPr algn="ctr"/>
            <a:r>
              <a:rPr lang="en-US" altLang="zh-CN" sz="2000" i="1">
                <a:solidFill>
                  <a:schemeClr val="bg1"/>
                </a:solidFill>
                <a:latin typeface="UTM Avo" panose="02040603050506020204" pitchFamily="18" charset="0"/>
                <a:cs typeface="Times New Roman" panose="02020603050405020304" pitchFamily="18" charset="0"/>
              </a:rPr>
              <a:t>Hình 11b.2 Cửa sổ</a:t>
            </a:r>
            <a:endParaRPr lang="vi-VN" altLang="zh-CN" sz="2000" i="1">
              <a:solidFill>
                <a:schemeClr val="bg1"/>
              </a:solidFill>
              <a:latin typeface="UTM Avo" panose="02040603050506020204" pitchFamily="18" charset="0"/>
              <a:cs typeface="Times New Roman" panose="02020603050405020304" pitchFamily="18" charset="0"/>
            </a:endParaRPr>
          </a:p>
        </p:txBody>
      </p:sp>
      <p:pic>
        <p:nvPicPr>
          <p:cNvPr id="19" name="Shape 693">
            <a:extLst>
              <a:ext uri="{FF2B5EF4-FFF2-40B4-BE49-F238E27FC236}">
                <a16:creationId xmlns:a16="http://schemas.microsoft.com/office/drawing/2014/main" id="{2B08F48E-A11F-4395-BE35-13C90CE9201C}"/>
              </a:ext>
            </a:extLst>
          </p:cNvPr>
          <p:cNvPicPr/>
          <p:nvPr/>
        </p:nvPicPr>
        <p:blipFill>
          <a:blip r:embed="rId3"/>
          <a:stretch/>
        </p:blipFill>
        <p:spPr>
          <a:xfrm>
            <a:off x="1529899" y="3194145"/>
            <a:ext cx="3440685" cy="3139980"/>
          </a:xfrm>
          <a:prstGeom prst="rect">
            <a:avLst/>
          </a:prstGeom>
        </p:spPr>
      </p:pic>
      <p:pic>
        <p:nvPicPr>
          <p:cNvPr id="20" name="Shape 697">
            <a:extLst>
              <a:ext uri="{FF2B5EF4-FFF2-40B4-BE49-F238E27FC236}">
                <a16:creationId xmlns:a16="http://schemas.microsoft.com/office/drawing/2014/main" id="{04E840BF-BAF2-48DE-9743-EC6AADC46831}"/>
              </a:ext>
            </a:extLst>
          </p:cNvPr>
          <p:cNvPicPr/>
          <p:nvPr/>
        </p:nvPicPr>
        <p:blipFill>
          <a:blip r:embed="rId4"/>
          <a:stretch/>
        </p:blipFill>
        <p:spPr>
          <a:xfrm>
            <a:off x="6828034" y="4103077"/>
            <a:ext cx="3440685" cy="2264433"/>
          </a:xfrm>
          <a:prstGeom prst="rect">
            <a:avLst/>
          </a:prstGeom>
        </p:spPr>
      </p:pic>
    </p:spTree>
    <p:extLst>
      <p:ext uri="{BB962C8B-B14F-4D97-AF65-F5344CB8AC3E}">
        <p14:creationId xmlns:p14="http://schemas.microsoft.com/office/powerpoint/2010/main" val="233530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86">
                                            <p:txEl>
                                              <p:pRg st="2" end="2"/>
                                            </p:txEl>
                                          </p:spTgt>
                                        </p:tgtEl>
                                        <p:attrNameLst>
                                          <p:attrName>style.visibility</p:attrName>
                                        </p:attrNameLst>
                                      </p:cBhvr>
                                      <p:to>
                                        <p:strVal val="visible"/>
                                      </p:to>
                                    </p:set>
                                    <p:animEffect transition="in" filter="wipe(left)">
                                      <p:cBhvr>
                                        <p:cTn id="21" dur="500"/>
                                        <p:tgtEl>
                                          <p:spTgt spid="18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10">
                                            <p:txEl>
                                              <p:pRg st="0" end="0"/>
                                            </p:txEl>
                                          </p:spTgt>
                                        </p:tgtEl>
                                        <p:attrNameLst>
                                          <p:attrName>style.visibility</p:attrName>
                                        </p:attrNameLst>
                                      </p:cBhvr>
                                      <p:to>
                                        <p:strVal val="visible"/>
                                      </p:to>
                                    </p:set>
                                    <p:animEffect transition="in" filter="wipe(left)">
                                      <p:cBhvr>
                                        <p:cTn id="33" dur="500"/>
                                        <p:tgtEl>
                                          <p:spTgt spid="110">
                                            <p:txEl>
                                              <p:pRg st="0" end="0"/>
                                            </p:txEl>
                                          </p:spTgt>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wipe(left)">
                                      <p:cBhvr>
                                        <p:cTn id="3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P spid="110" grpId="0" build="p"/>
      <p:bldP spid="1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831663" y="1344026"/>
            <a:ext cx="10528673" cy="1127232"/>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biểu tượng </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bên cạnh lớp </a:t>
            </a:r>
            <a:r>
              <a:rPr lang="vi-VN" altLang="zh-CN" sz="2400" b="1">
                <a:solidFill>
                  <a:schemeClr val="accent1">
                    <a:lumMod val="75000"/>
                  </a:schemeClr>
                </a:solidFill>
                <a:latin typeface="UTM Avo" panose="02040603050506020204" pitchFamily="18" charset="0"/>
                <a:cs typeface="Times New Roman" panose="02020603050405020304" pitchFamily="18" charset="0"/>
              </a:rPr>
              <a:t>Anh</a:t>
            </a:r>
            <a:r>
              <a:rPr lang="en-US" altLang="zh-CN" sz="2400" b="1">
                <a:solidFill>
                  <a:schemeClr val="accent1">
                    <a:lumMod val="75000"/>
                  </a:schemeClr>
                </a:solidFill>
                <a:latin typeface="UTM Avo" panose="02040603050506020204" pitchFamily="18" charset="0"/>
                <a:cs typeface="Times New Roman" panose="02020603050405020304" pitchFamily="18" charset="0"/>
              </a:rPr>
              <a:t>_</a:t>
            </a:r>
            <a:r>
              <a:rPr lang="vi-VN" altLang="zh-CN" sz="2400" b="1">
                <a:solidFill>
                  <a:schemeClr val="accent1">
                    <a:lumMod val="75000"/>
                  </a:schemeClr>
                </a:solidFill>
                <a:latin typeface="UTM Avo" panose="02040603050506020204" pitchFamily="18" charset="0"/>
                <a:cs typeface="Times New Roman" panose="02020603050405020304" pitchFamily="18" charset="0"/>
              </a:rPr>
              <a:t>Crop </a:t>
            </a:r>
            <a:r>
              <a:rPr lang="vi-VN" altLang="zh-CN" sz="2400">
                <a:solidFill>
                  <a:schemeClr val="accent1">
                    <a:lumMod val="75000"/>
                  </a:schemeClr>
                </a:solidFill>
                <a:latin typeface="UTM Avo" panose="02040603050506020204" pitchFamily="18" charset="0"/>
                <a:cs typeface="Times New Roman" panose="02020603050405020304" pitchFamily="18" charset="0"/>
              </a:rPr>
              <a:t>để ẩn nội dung ảnh. Kết quả như Hình 11b.3.</a:t>
            </a:r>
          </a:p>
        </p:txBody>
      </p:sp>
      <p:pic>
        <p:nvPicPr>
          <p:cNvPr id="8" name="Shape 697">
            <a:extLst>
              <a:ext uri="{FF2B5EF4-FFF2-40B4-BE49-F238E27FC236}">
                <a16:creationId xmlns:a16="http://schemas.microsoft.com/office/drawing/2014/main" id="{68621C45-1BEC-4AFD-A753-BEC90D2C262C}"/>
              </a:ext>
            </a:extLst>
          </p:cNvPr>
          <p:cNvPicPr/>
          <p:nvPr/>
        </p:nvPicPr>
        <p:blipFill rotWithShape="1">
          <a:blip r:embed="rId2"/>
          <a:srcRect l="1973" t="77420" r="87999" b="11924"/>
          <a:stretch/>
        </p:blipFill>
        <p:spPr>
          <a:xfrm>
            <a:off x="5257743" y="1344027"/>
            <a:ext cx="638175" cy="563616"/>
          </a:xfrm>
          <a:prstGeom prst="rect">
            <a:avLst/>
          </a:prstGeom>
        </p:spPr>
      </p:pic>
      <p:pic>
        <p:nvPicPr>
          <p:cNvPr id="3" name="Picture 2">
            <a:extLst>
              <a:ext uri="{FF2B5EF4-FFF2-40B4-BE49-F238E27FC236}">
                <a16:creationId xmlns:a16="http://schemas.microsoft.com/office/drawing/2014/main" id="{5AE7BC6E-3E8A-41B4-8C5D-E8E28A5A74A7}"/>
              </a:ext>
            </a:extLst>
          </p:cNvPr>
          <p:cNvPicPr>
            <a:picLocks noChangeAspect="1"/>
          </p:cNvPicPr>
          <p:nvPr/>
        </p:nvPicPr>
        <p:blipFill>
          <a:blip r:embed="rId3"/>
          <a:stretch>
            <a:fillRect/>
          </a:stretch>
        </p:blipFill>
        <p:spPr>
          <a:xfrm>
            <a:off x="6513841" y="1907642"/>
            <a:ext cx="4228571" cy="1314286"/>
          </a:xfrm>
          <a:prstGeom prst="rect">
            <a:avLst/>
          </a:prstGeom>
        </p:spPr>
      </p:pic>
    </p:spTree>
    <p:extLst>
      <p:ext uri="{BB962C8B-B14F-4D97-AF65-F5344CB8AC3E}">
        <p14:creationId xmlns:p14="http://schemas.microsoft.com/office/powerpoint/2010/main" val="143722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wipe(left)">
                                      <p:cBhvr>
                                        <p:cTn id="7" dur="500"/>
                                        <p:tgtEl>
                                          <p:spTgt spid="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E501C0B-B52F-4505-8D5B-5C22D754F445}"/>
              </a:ext>
            </a:extLst>
          </p:cNvPr>
          <p:cNvSpPr txBox="1"/>
          <p:nvPr/>
        </p:nvSpPr>
        <p:spPr>
          <a:xfrm>
            <a:off x="491019" y="275503"/>
            <a:ext cx="10950705" cy="1675843"/>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Sử dụng công cụ </a:t>
            </a:r>
            <a:r>
              <a:rPr lang="vi-VN" altLang="zh-CN" sz="2400" b="1">
                <a:solidFill>
                  <a:schemeClr val="accent1">
                    <a:lumMod val="75000"/>
                  </a:schemeClr>
                </a:solidFill>
                <a:latin typeface="UTM Avo" panose="02040603050506020204" pitchFamily="18" charset="0"/>
                <a:cs typeface="Times New Roman" panose="02020603050405020304" pitchFamily="18" charset="0"/>
              </a:rPr>
              <a:t>Gradient</a:t>
            </a:r>
            <a:r>
              <a:rPr lang="vi-VN" altLang="zh-CN" sz="2400">
                <a:solidFill>
                  <a:schemeClr val="accent1">
                    <a:lumMod val="75000"/>
                  </a:schemeClr>
                </a:solidFill>
                <a:latin typeface="UTM Avo" panose="02040603050506020204" pitchFamily="18" charset="0"/>
                <a:cs typeface="Times New Roman" panose="02020603050405020304" pitchFamily="18" charset="0"/>
              </a:rPr>
              <a:t> để đổ màu (chuyển dần giữa màu nền và màu vẽ) cho lớp </a:t>
            </a:r>
            <a:r>
              <a:rPr lang="vi-VN" altLang="zh-CN" sz="2400" b="1">
                <a:solidFill>
                  <a:schemeClr val="accent1">
                    <a:lumMod val="75000"/>
                  </a:schemeClr>
                </a:solidFill>
                <a:latin typeface="UTM Avo" panose="02040603050506020204" pitchFamily="18" charset="0"/>
                <a:cs typeface="Times New Roman" panose="02020603050405020304" pitchFamily="18" charset="0"/>
              </a:rPr>
              <a:t>Khungvien. </a:t>
            </a:r>
            <a:r>
              <a:rPr lang="vi-VN" altLang="zh-CN" sz="2400">
                <a:solidFill>
                  <a:schemeClr val="accent1">
                    <a:lumMod val="75000"/>
                  </a:schemeClr>
                </a:solidFill>
                <a:latin typeface="UTM Avo" panose="02040603050506020204" pitchFamily="18" charset="0"/>
                <a:cs typeface="Times New Roman" panose="02020603050405020304" pitchFamily="18" charset="0"/>
              </a:rPr>
              <a:t>Thực hiện các bước như hướng dẫn trong Hình 11 b.4.</a:t>
            </a:r>
          </a:p>
        </p:txBody>
      </p:sp>
      <p:pic>
        <p:nvPicPr>
          <p:cNvPr id="6" name="Shape 707">
            <a:extLst>
              <a:ext uri="{FF2B5EF4-FFF2-40B4-BE49-F238E27FC236}">
                <a16:creationId xmlns:a16="http://schemas.microsoft.com/office/drawing/2014/main" id="{9AED1FA9-09E9-4FF7-98F7-07BAE36086EA}"/>
              </a:ext>
            </a:extLst>
          </p:cNvPr>
          <p:cNvPicPr/>
          <p:nvPr/>
        </p:nvPicPr>
        <p:blipFill>
          <a:blip r:embed="rId2"/>
          <a:stretch/>
        </p:blipFill>
        <p:spPr>
          <a:xfrm>
            <a:off x="3062897" y="1552761"/>
            <a:ext cx="7675441" cy="4730807"/>
          </a:xfrm>
          <a:prstGeom prst="rect">
            <a:avLst/>
          </a:prstGeom>
        </p:spPr>
      </p:pic>
    </p:spTree>
    <p:extLst>
      <p:ext uri="{BB962C8B-B14F-4D97-AF65-F5344CB8AC3E}">
        <p14:creationId xmlns:p14="http://schemas.microsoft.com/office/powerpoint/2010/main" val="216065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446024" y="778942"/>
            <a:ext cx="9636369"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a:solidFill>
                  <a:schemeClr val="accent1">
                    <a:lumMod val="50000"/>
                  </a:schemeClr>
                </a:solidFill>
                <a:latin typeface="UTM Avo" panose="02040603050506020204" pitchFamily="18" charset="0"/>
                <a:cs typeface="Times New Roman" panose="02020603050405020304" pitchFamily="18" charset="0"/>
              </a:rPr>
              <a:t>Lưu ý: </a:t>
            </a:r>
            <a:endParaRPr lang="en-US" sz="2400" b="1">
              <a:solidFill>
                <a:schemeClr val="accent1">
                  <a:lumMod val="5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1">
                    <a:lumMod val="50000"/>
                  </a:schemeClr>
                </a:solidFill>
                <a:latin typeface="UTM Avo" panose="02040603050506020204" pitchFamily="18" charset="0"/>
                <a:cs typeface="Times New Roman" panose="02020603050405020304" pitchFamily="18" charset="0"/>
              </a:rPr>
              <a:t>Em có thể điều chỉnh và chọn các thông số trong cửa sổ </a:t>
            </a:r>
            <a:r>
              <a:rPr lang="vi-VN" sz="2400" b="1">
                <a:solidFill>
                  <a:schemeClr val="accent1">
                    <a:lumMod val="50000"/>
                  </a:schemeClr>
                </a:solidFill>
                <a:latin typeface="UTM Avo" panose="02040603050506020204" pitchFamily="18" charset="0"/>
                <a:cs typeface="Times New Roman" panose="02020603050405020304" pitchFamily="18" charset="0"/>
              </a:rPr>
              <a:t>Gradient</a:t>
            </a:r>
            <a:r>
              <a:rPr lang="vi-VN" sz="2400">
                <a:solidFill>
                  <a:schemeClr val="accent1">
                    <a:lumMod val="50000"/>
                  </a:schemeClr>
                </a:solidFill>
                <a:latin typeface="UTM Avo" panose="02040603050506020204" pitchFamily="18" charset="0"/>
                <a:cs typeface="Times New Roman" panose="02020603050405020304" pitchFamily="18" charset="0"/>
              </a:rPr>
              <a:t>: Chọn chế độ </a:t>
            </a:r>
            <a:r>
              <a:rPr lang="vi-VN" sz="2400" b="1">
                <a:solidFill>
                  <a:schemeClr val="accent1">
                    <a:lumMod val="50000"/>
                  </a:schemeClr>
                </a:solidFill>
                <a:latin typeface="UTM Avo" panose="02040603050506020204" pitchFamily="18" charset="0"/>
                <a:cs typeface="Times New Roman" panose="02020603050405020304" pitchFamily="18" charset="0"/>
              </a:rPr>
              <a:t>đổ màu </a:t>
            </a:r>
            <a:r>
              <a:rPr lang="vi-VN" sz="2400">
                <a:solidFill>
                  <a:schemeClr val="accent1">
                    <a:lumMod val="50000"/>
                  </a:schemeClr>
                </a:solidFill>
                <a:latin typeface="UTM Avo" panose="02040603050506020204" pitchFamily="18" charset="0"/>
                <a:cs typeface="Times New Roman" panose="02020603050405020304" pitchFamily="18" charset="0"/>
              </a:rPr>
              <a:t>(mode), chọn </a:t>
            </a:r>
            <a:r>
              <a:rPr lang="vi-VN" sz="2400" b="1">
                <a:solidFill>
                  <a:schemeClr val="accent1">
                    <a:lumMod val="50000"/>
                  </a:schemeClr>
                </a:solidFill>
                <a:latin typeface="UTM Avo" panose="02040603050506020204" pitchFamily="18" charset="0"/>
                <a:cs typeface="Times New Roman" panose="02020603050405020304" pitchFamily="18" charset="0"/>
              </a:rPr>
              <a:t>mật độ màu </a:t>
            </a:r>
            <a:r>
              <a:rPr lang="vi-VN" sz="2400">
                <a:solidFill>
                  <a:schemeClr val="accent1">
                    <a:lumMod val="50000"/>
                  </a:schemeClr>
                </a:solidFill>
                <a:latin typeface="UTM Avo" panose="02040603050506020204" pitchFamily="18" charset="0"/>
                <a:cs typeface="Times New Roman" panose="02020603050405020304" pitchFamily="18" charset="0"/>
              </a:rPr>
              <a:t>(Opacity), chọn </a:t>
            </a:r>
            <a:r>
              <a:rPr lang="vi-VN" sz="2400" b="1">
                <a:solidFill>
                  <a:schemeClr val="accent1">
                    <a:lumMod val="50000"/>
                  </a:schemeClr>
                </a:solidFill>
                <a:latin typeface="UTM Avo" panose="02040603050506020204" pitchFamily="18" charset="0"/>
                <a:cs typeface="Times New Roman" panose="02020603050405020304" pitchFamily="18" charset="0"/>
              </a:rPr>
              <a:t>chuyển màu </a:t>
            </a:r>
            <a:r>
              <a:rPr lang="vi-VN" sz="2400">
                <a:solidFill>
                  <a:schemeClr val="accent1">
                    <a:lumMod val="50000"/>
                  </a:schemeClr>
                </a:solidFill>
                <a:latin typeface="UTM Avo" panose="02040603050506020204" pitchFamily="18" charset="0"/>
                <a:cs typeface="Times New Roman" panose="02020603050405020304" pitchFamily="18" charset="0"/>
              </a:rPr>
              <a:t>lặp lại nhiều lần hay ch</a:t>
            </a:r>
            <a:r>
              <a:rPr lang="en-US" sz="2400">
                <a:solidFill>
                  <a:schemeClr val="accent1">
                    <a:lumMod val="50000"/>
                  </a:schemeClr>
                </a:solidFill>
                <a:latin typeface="UTM Avo" panose="02040603050506020204" pitchFamily="18" charset="0"/>
                <a:cs typeface="Times New Roman" panose="02020603050405020304" pitchFamily="18" charset="0"/>
              </a:rPr>
              <a:t>ỉ</a:t>
            </a:r>
            <a:r>
              <a:rPr lang="vi-VN" sz="2400">
                <a:solidFill>
                  <a:schemeClr val="accent1">
                    <a:lumMod val="50000"/>
                  </a:schemeClr>
                </a:solidFill>
                <a:latin typeface="UTM Avo" panose="02040603050506020204" pitchFamily="18" charset="0"/>
                <a:cs typeface="Times New Roman" panose="02020603050405020304" pitchFamily="18" charset="0"/>
              </a:rPr>
              <a:t> một lần (Repeat),...</a:t>
            </a:r>
            <a:endParaRPr kumimoji="0" lang="en-US" sz="2400" i="0" u="none" strike="noStrike" kern="1200" cap="none" spc="0" normalizeH="0" baseline="0" noProof="0">
              <a:ln>
                <a:noFill/>
              </a:ln>
              <a:solidFill>
                <a:schemeClr val="accent1">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3">
            <a:extLst>
              <a:ext uri="{28A0092B-C50C-407E-A947-70E740481C1C}">
                <a14:useLocalDpi xmlns:a14="http://schemas.microsoft.com/office/drawing/2010/main" val="0"/>
              </a:ext>
            </a:extLst>
          </a:blip>
          <a:srcRect l="-1406" r="-956"/>
          <a:stretch/>
        </p:blipFill>
        <p:spPr>
          <a:xfrm>
            <a:off x="266700" y="3299632"/>
            <a:ext cx="4047392" cy="3577418"/>
          </a:xfrm>
          <a:prstGeom prst="rect">
            <a:avLst/>
          </a:prstGeom>
        </p:spPr>
      </p:pic>
    </p:spTree>
    <p:extLst>
      <p:ext uri="{BB962C8B-B14F-4D97-AF65-F5344CB8AC3E}">
        <p14:creationId xmlns:p14="http://schemas.microsoft.com/office/powerpoint/2010/main" val="21183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E501C0B-B52F-4505-8D5B-5C22D754F445}"/>
              </a:ext>
            </a:extLst>
          </p:cNvPr>
          <p:cNvSpPr txBox="1"/>
          <p:nvPr/>
        </p:nvSpPr>
        <p:spPr>
          <a:xfrm>
            <a:off x="726832" y="392733"/>
            <a:ext cx="10480430" cy="2308324"/>
          </a:xfrm>
          <a:prstGeom prst="rect">
            <a:avLst/>
          </a:prstGeom>
          <a:noFill/>
        </p:spPr>
        <p:txBody>
          <a:bodyPr wrap="square">
            <a:spAutoFit/>
          </a:bodyPr>
          <a:lstStyle/>
          <a:p>
            <a:pPr algn="just"/>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Chuyển lớp </a:t>
            </a:r>
            <a:r>
              <a:rPr lang="vi-VN" altLang="zh-CN" sz="2400" b="1">
                <a:solidFill>
                  <a:schemeClr val="accent1">
                    <a:lumMod val="75000"/>
                  </a:schemeClr>
                </a:solidFill>
                <a:latin typeface="UTM Avo" panose="02040603050506020204" pitchFamily="18" charset="0"/>
                <a:cs typeface="Times New Roman" panose="02020603050405020304" pitchFamily="18" charset="0"/>
              </a:rPr>
              <a:t>Khungvien</a:t>
            </a:r>
            <a:r>
              <a:rPr lang="vi-VN" altLang="zh-CN" sz="2400">
                <a:solidFill>
                  <a:schemeClr val="accent1">
                    <a:lumMod val="75000"/>
                  </a:schemeClr>
                </a:solidFill>
                <a:latin typeface="UTM Avo" panose="02040603050506020204" pitchFamily="18" charset="0"/>
                <a:cs typeface="Times New Roman" panose="02020603050405020304" pitchFamily="18" charset="0"/>
              </a:rPr>
              <a:t> xuống dưới lớp ảnh b</a:t>
            </a:r>
            <a:r>
              <a:rPr lang="en-US" altLang="zh-CN" sz="2400">
                <a:solidFill>
                  <a:schemeClr val="accent1">
                    <a:lumMod val="75000"/>
                  </a:schemeClr>
                </a:solidFill>
                <a:latin typeface="UTM Avo" panose="02040603050506020204" pitchFamily="18" charset="0"/>
                <a:cs typeface="Times New Roman" panose="02020603050405020304" pitchFamily="18" charset="0"/>
              </a:rPr>
              <a:t>ằ</a:t>
            </a:r>
            <a:r>
              <a:rPr lang="vi-VN" altLang="zh-CN" sz="2400">
                <a:solidFill>
                  <a:schemeClr val="accent1">
                    <a:lumMod val="75000"/>
                  </a:schemeClr>
                </a:solidFill>
                <a:latin typeface="UTM Avo" panose="02040603050506020204" pitchFamily="18" charset="0"/>
                <a:cs typeface="Times New Roman" panose="02020603050405020304" pitchFamily="18" charset="0"/>
              </a:rPr>
              <a:t>ng cách nháy chuột vào lớp </a:t>
            </a:r>
            <a:r>
              <a:rPr lang="vi-VN" altLang="zh-CN" sz="2400" b="1">
                <a:solidFill>
                  <a:schemeClr val="accent1">
                    <a:lumMod val="75000"/>
                  </a:schemeClr>
                </a:solidFill>
                <a:latin typeface="UTM Avo" panose="02040603050506020204" pitchFamily="18" charset="0"/>
                <a:cs typeface="Times New Roman" panose="02020603050405020304" pitchFamily="18" charset="0"/>
              </a:rPr>
              <a:t>Khungvien</a:t>
            </a:r>
            <a:r>
              <a:rPr lang="vi-VN" altLang="zh-CN" sz="2400">
                <a:solidFill>
                  <a:schemeClr val="accent1">
                    <a:lumMod val="75000"/>
                  </a:schemeClr>
                </a:solidFill>
                <a:latin typeface="UTM Avo" panose="02040603050506020204" pitchFamily="18" charset="0"/>
                <a:cs typeface="Times New Roman" panose="02020603050405020304" pitchFamily="18" charset="0"/>
              </a:rPr>
              <a:t> trong cửa sổ </a:t>
            </a:r>
            <a:r>
              <a:rPr lang="vi-VN" altLang="zh-CN" sz="2400" b="1">
                <a:solidFill>
                  <a:schemeClr val="accent1">
                    <a:lumMod val="75000"/>
                  </a:schemeClr>
                </a:solidFill>
                <a:latin typeface="UTM Avo" panose="02040603050506020204" pitchFamily="18" charset="0"/>
                <a:cs typeface="Times New Roman" panose="02020603050405020304" pitchFamily="18" charset="0"/>
              </a:rPr>
              <a:t>Layers</a:t>
            </a:r>
            <a:r>
              <a:rPr lang="vi-VN" altLang="zh-CN" sz="2400">
                <a:solidFill>
                  <a:schemeClr val="accent1">
                    <a:lumMod val="75000"/>
                  </a:schemeClr>
                </a:solidFill>
                <a:latin typeface="UTM Avo" panose="02040603050506020204" pitchFamily="18" charset="0"/>
                <a:cs typeface="Times New Roman" panose="02020603050405020304" pitchFamily="18" charset="0"/>
              </a:rPr>
              <a:t> rồi kéo th</a:t>
            </a:r>
            <a:r>
              <a:rPr lang="en-US" altLang="zh-CN" sz="2400">
                <a:solidFill>
                  <a:schemeClr val="accent1">
                    <a:lumMod val="75000"/>
                  </a:schemeClr>
                </a:solidFill>
                <a:latin typeface="UTM Avo" panose="02040603050506020204" pitchFamily="18" charset="0"/>
                <a:cs typeface="Times New Roman" panose="02020603050405020304" pitchFamily="18" charset="0"/>
              </a:rPr>
              <a:t>ả</a:t>
            </a:r>
            <a:r>
              <a:rPr lang="vi-VN" altLang="zh-CN" sz="2400">
                <a:solidFill>
                  <a:schemeClr val="accent1">
                    <a:lumMod val="75000"/>
                  </a:schemeClr>
                </a:solidFill>
                <a:latin typeface="UTM Avo" panose="02040603050506020204" pitchFamily="18" charset="0"/>
                <a:cs typeface="Times New Roman" panose="02020603050405020304" pitchFamily="18" charset="0"/>
              </a:rPr>
              <a:t> xuống vị trí bên dưới lớp </a:t>
            </a:r>
            <a:r>
              <a:rPr lang="vi-VN" altLang="zh-CN" sz="2400" b="1">
                <a:solidFill>
                  <a:schemeClr val="accent1">
                    <a:lumMod val="75000"/>
                  </a:schemeClr>
                </a:solidFill>
                <a:latin typeface="UTM Avo" panose="02040603050506020204" pitchFamily="18" charset="0"/>
                <a:cs typeface="Times New Roman" panose="02020603050405020304" pitchFamily="18" charset="0"/>
              </a:rPr>
              <a:t>Anh-Crop</a:t>
            </a:r>
            <a:r>
              <a:rPr lang="vi-VN" altLang="zh-CN" sz="2400">
                <a:solidFill>
                  <a:schemeClr val="accent1">
                    <a:lumMod val="75000"/>
                  </a:schemeClr>
                </a:solidFill>
                <a:latin typeface="UTM Avo" panose="02040603050506020204" pitchFamily="18" charset="0"/>
                <a:cs typeface="Times New Roman" panose="02020603050405020304" pitchFamily="18" charset="0"/>
              </a:rPr>
              <a:t>. Chọn lớp </a:t>
            </a:r>
            <a:r>
              <a:rPr lang="vi-VN" altLang="zh-CN" sz="2400" b="1">
                <a:solidFill>
                  <a:schemeClr val="accent1">
                    <a:lumMod val="75000"/>
                  </a:schemeClr>
                </a:solidFill>
                <a:latin typeface="UTM Avo" panose="02040603050506020204" pitchFamily="18" charset="0"/>
                <a:cs typeface="Times New Roman" panose="02020603050405020304" pitchFamily="18" charset="0"/>
              </a:rPr>
              <a:t>Anh-Crop</a:t>
            </a: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công cụ </a:t>
            </a:r>
            <a:r>
              <a:rPr lang="vi-VN" altLang="zh-CN" sz="2400" b="1">
                <a:solidFill>
                  <a:schemeClr val="accent1">
                    <a:lumMod val="75000"/>
                  </a:schemeClr>
                </a:solidFill>
                <a:latin typeface="UTM Avo" panose="02040603050506020204" pitchFamily="18" charset="0"/>
                <a:cs typeface="Times New Roman" panose="02020603050405020304" pitchFamily="18" charset="0"/>
              </a:rPr>
              <a:t>Scale</a:t>
            </a:r>
            <a:r>
              <a:rPr lang="en-US" altLang="zh-CN" sz="2400" b="1">
                <a:solidFill>
                  <a:schemeClr val="accent1">
                    <a:lumMod val="75000"/>
                  </a:schemeClr>
                </a:solidFill>
                <a:latin typeface="UTM Avo" panose="02040603050506020204" pitchFamily="18" charset="0"/>
                <a:cs typeface="Times New Roman" panose="02020603050405020304" pitchFamily="18" charset="0"/>
              </a:rPr>
              <a:t> </a:t>
            </a:r>
            <a:r>
              <a:rPr lang="en-US" altLang="zh-CN" sz="2400">
                <a:solidFill>
                  <a:schemeClr val="accent1">
                    <a:lumMod val="75000"/>
                  </a:schemeClr>
                </a:solidFill>
                <a:latin typeface="UTM Avo" panose="02040603050506020204" pitchFamily="18" charset="0"/>
                <a:cs typeface="Times New Roman" panose="02020603050405020304" pitchFamily="18" charset="0"/>
              </a:rPr>
              <a:t>giảm kích thước lớp ảnh (nhỏ hơn kích thước lớp </a:t>
            </a:r>
            <a:r>
              <a:rPr lang="en-US" altLang="zh-CN" sz="2400" b="1">
                <a:solidFill>
                  <a:schemeClr val="accent1">
                    <a:lumMod val="75000"/>
                  </a:schemeClr>
                </a:solidFill>
                <a:latin typeface="UTM Avo" panose="02040603050506020204" pitchFamily="18" charset="0"/>
                <a:cs typeface="Times New Roman" panose="02020603050405020304" pitchFamily="18" charset="0"/>
              </a:rPr>
              <a:t>Khungvien</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Trộn các lớp thành một lớp bằng cách chọn lớp trên cùng rồi chọn </a:t>
            </a:r>
            <a:r>
              <a:rPr lang="vi-VN" altLang="zh-CN" sz="2400" b="1">
                <a:solidFill>
                  <a:schemeClr val="accent1">
                    <a:lumMod val="75000"/>
                  </a:schemeClr>
                </a:solidFill>
                <a:latin typeface="UTM Avo" panose="02040603050506020204" pitchFamily="18" charset="0"/>
                <a:cs typeface="Times New Roman" panose="02020603050405020304" pitchFamily="18" charset="0"/>
              </a:rPr>
              <a:t>Layer/Merge Down.</a:t>
            </a:r>
          </a:p>
        </p:txBody>
      </p:sp>
      <p:pic>
        <p:nvPicPr>
          <p:cNvPr id="7" name="Shape 713">
            <a:extLst>
              <a:ext uri="{FF2B5EF4-FFF2-40B4-BE49-F238E27FC236}">
                <a16:creationId xmlns:a16="http://schemas.microsoft.com/office/drawing/2014/main" id="{B34022D7-8CEF-41A4-AE87-D12FADA8D869}"/>
              </a:ext>
            </a:extLst>
          </p:cNvPr>
          <p:cNvPicPr/>
          <p:nvPr/>
        </p:nvPicPr>
        <p:blipFill>
          <a:blip r:embed="rId2"/>
          <a:stretch/>
        </p:blipFill>
        <p:spPr>
          <a:xfrm>
            <a:off x="4783015" y="2602523"/>
            <a:ext cx="6424246" cy="3693711"/>
          </a:xfrm>
          <a:prstGeom prst="rect">
            <a:avLst/>
          </a:prstGeom>
        </p:spPr>
      </p:pic>
      <p:sp>
        <p:nvSpPr>
          <p:cNvPr id="8" name="TextBox 7">
            <a:extLst>
              <a:ext uri="{FF2B5EF4-FFF2-40B4-BE49-F238E27FC236}">
                <a16:creationId xmlns:a16="http://schemas.microsoft.com/office/drawing/2014/main" id="{614DBCF3-EEB3-4878-8010-B8D1A3CEA197}"/>
              </a:ext>
            </a:extLst>
          </p:cNvPr>
          <p:cNvSpPr txBox="1"/>
          <p:nvPr/>
        </p:nvSpPr>
        <p:spPr>
          <a:xfrm>
            <a:off x="726832" y="2944781"/>
            <a:ext cx="3916859" cy="2308324"/>
          </a:xfrm>
          <a:prstGeom prst="rect">
            <a:avLst/>
          </a:prstGeom>
          <a:noFill/>
        </p:spPr>
        <p:txBody>
          <a:bodyPr wrap="square">
            <a:spAutoFit/>
          </a:bodyPr>
          <a:lstStyle/>
          <a:p>
            <a:pPr algn="just"/>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a:t>
            </a:r>
            <a:r>
              <a:rPr lang="vi-VN" altLang="zh-CN" sz="2400" b="1">
                <a:solidFill>
                  <a:schemeClr val="accent1">
                    <a:lumMod val="75000"/>
                  </a:schemeClr>
                </a:solidFill>
                <a:latin typeface="UTM Avo" panose="02040603050506020204" pitchFamily="18" charset="0"/>
                <a:cs typeface="Times New Roman" panose="02020603050405020304" pitchFamily="18" charset="0"/>
              </a:rPr>
              <a:t>File/Export As </a:t>
            </a:r>
            <a:r>
              <a:rPr lang="vi-VN" altLang="zh-CN" sz="2400">
                <a:solidFill>
                  <a:schemeClr val="accent1">
                    <a:lumMod val="75000"/>
                  </a:schemeClr>
                </a:solidFill>
                <a:latin typeface="UTM Avo" panose="02040603050506020204" pitchFamily="18" charset="0"/>
                <a:cs typeface="Times New Roman" panose="02020603050405020304" pitchFamily="18" charset="0"/>
              </a:rPr>
              <a:t>để ghi kết quả vào tệp ảnh với tên </a:t>
            </a:r>
            <a:r>
              <a:rPr lang="vi-VN" altLang="zh-CN" sz="2400" b="1">
                <a:solidFill>
                  <a:schemeClr val="accent1">
                    <a:lumMod val="75000"/>
                  </a:schemeClr>
                </a:solidFill>
                <a:latin typeface="UTM Avo" panose="02040603050506020204" pitchFamily="18" charset="0"/>
                <a:cs typeface="Times New Roman" panose="02020603050405020304" pitchFamily="18" charset="0"/>
              </a:rPr>
              <a:t>Anh1</a:t>
            </a:r>
            <a:r>
              <a:rPr lang="en-US" altLang="zh-CN" sz="2400" b="1">
                <a:solidFill>
                  <a:schemeClr val="accent1">
                    <a:lumMod val="75000"/>
                  </a:schemeClr>
                </a:solidFill>
                <a:latin typeface="UTM Avo" panose="02040603050506020204" pitchFamily="18" charset="0"/>
                <a:cs typeface="Times New Roman" panose="02020603050405020304" pitchFamily="18" charset="0"/>
              </a:rPr>
              <a:t>.</a:t>
            </a:r>
            <a:r>
              <a:rPr lang="vi-VN" altLang="zh-CN" sz="2400" b="1">
                <a:solidFill>
                  <a:schemeClr val="accent1">
                    <a:lumMod val="75000"/>
                  </a:schemeClr>
                </a:solidFill>
                <a:latin typeface="UTM Avo" panose="02040603050506020204" pitchFamily="18" charset="0"/>
                <a:cs typeface="Times New Roman" panose="02020603050405020304" pitchFamily="18" charset="0"/>
              </a:rPr>
              <a:t>jpg</a:t>
            </a:r>
            <a:r>
              <a:rPr lang="vi-VN" altLang="zh-CN" sz="2400">
                <a:solidFill>
                  <a:schemeClr val="accent1">
                    <a:lumMod val="75000"/>
                  </a:schemeClr>
                </a:solidFill>
                <a:latin typeface="UTM Avo" panose="02040603050506020204" pitchFamily="18" charset="0"/>
                <a:cs typeface="Times New Roman" panose="02020603050405020304" pitchFamily="18" charset="0"/>
              </a:rPr>
              <a:t>.</a:t>
            </a:r>
          </a:p>
          <a:p>
            <a:pPr algn="just"/>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T</a:t>
            </a:r>
            <a:r>
              <a:rPr lang="vi-VN" altLang="zh-CN" sz="2400">
                <a:solidFill>
                  <a:schemeClr val="accent1">
                    <a:lumMod val="75000"/>
                  </a:schemeClr>
                </a:solidFill>
                <a:latin typeface="UTM Avo" panose="02040603050506020204" pitchFamily="18" charset="0"/>
                <a:cs typeface="Times New Roman" panose="02020603050405020304" pitchFamily="18" charset="0"/>
              </a:rPr>
              <a:t>hực hiện các bước tương tự để tạo khung viền cho các ảnh còn lại.</a:t>
            </a:r>
          </a:p>
        </p:txBody>
      </p:sp>
    </p:spTree>
    <p:extLst>
      <p:ext uri="{BB962C8B-B14F-4D97-AF65-F5344CB8AC3E}">
        <p14:creationId xmlns:p14="http://schemas.microsoft.com/office/powerpoint/2010/main" val="35510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left)">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14118" y="997247"/>
            <a:ext cx="10794951" cy="5553828"/>
          </a:xfrm>
          <a:prstGeom prst="rect">
            <a:avLst/>
          </a:prstGeom>
          <a:noFill/>
        </p:spPr>
        <p:txBody>
          <a:bodyPr wrap="square">
            <a:spAutoFit/>
          </a:bodyPr>
          <a:lstStyle/>
          <a:p>
            <a:pPr algn="just">
              <a:lnSpc>
                <a:spcPct val="150000"/>
              </a:lnSpc>
            </a:pPr>
            <a:r>
              <a:rPr lang="en-US"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3</a:t>
            </a:r>
            <a:r>
              <a:rPr lang="vi-VN" altLang="zh-CN" sz="2400" b="1">
                <a:solidFill>
                  <a:schemeClr val="accent1">
                    <a:lumMod val="75000"/>
                  </a:schemeClr>
                </a:solidFill>
                <a:latin typeface="UTM Avo" panose="02040603050506020204" pitchFamily="18" charset="0"/>
                <a:cs typeface="Times New Roman" panose="02020603050405020304" pitchFamily="18" charset="0"/>
              </a:rPr>
              <a:t>. Ghép ảnh vào tờ rơi, thêm văn bản</a:t>
            </a:r>
          </a:p>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một ảnh làm nền tờ rơi.</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 Chèn các ảnh đã tạo khung viền vào ảnh nền bằng cách chọn </a:t>
            </a:r>
            <a:r>
              <a:rPr lang="vi-VN" altLang="zh-CN" sz="2400" b="1">
                <a:solidFill>
                  <a:schemeClr val="accent1">
                    <a:lumMod val="75000"/>
                  </a:schemeClr>
                </a:solidFill>
                <a:latin typeface="UTM Avo" panose="02040603050506020204" pitchFamily="18" charset="0"/>
                <a:cs typeface="Times New Roman" panose="02020603050405020304" pitchFamily="18" charset="0"/>
              </a:rPr>
              <a:t>File/Open as Layers </a:t>
            </a:r>
            <a:r>
              <a:rPr lang="vi-VN" altLang="zh-CN" sz="2400">
                <a:solidFill>
                  <a:schemeClr val="accent1">
                    <a:lumMod val="75000"/>
                  </a:schemeClr>
                </a:solidFill>
                <a:latin typeface="UTM Avo" panose="02040603050506020204" pitchFamily="18" charset="0"/>
                <a:cs typeface="Times New Roman" panose="02020603050405020304" pitchFamily="18" charset="0"/>
              </a:rPr>
              <a:t>để mở hộp thoại, chọn ảnh và nhấn phím </a:t>
            </a:r>
            <a:r>
              <a:rPr lang="vi-VN" altLang="zh-CN" sz="2400" b="1">
                <a:solidFill>
                  <a:schemeClr val="accent1">
                    <a:lumMod val="75000"/>
                  </a:schemeClr>
                </a:solidFill>
                <a:latin typeface="UTM Avo" panose="02040603050506020204" pitchFamily="18" charset="0"/>
                <a:cs typeface="Times New Roman" panose="02020603050405020304" pitchFamily="18" charset="0"/>
              </a:rPr>
              <a:t>Enter </a:t>
            </a:r>
            <a:r>
              <a:rPr lang="vi-VN" altLang="zh-CN" sz="2400">
                <a:solidFill>
                  <a:schemeClr val="accent1">
                    <a:lumMod val="75000"/>
                  </a:schemeClr>
                </a:solidFill>
                <a:latin typeface="UTM Avo" panose="02040603050506020204" pitchFamily="18" charset="0"/>
                <a:cs typeface="Times New Roman" panose="02020603050405020304" pitchFamily="18" charset="0"/>
              </a:rPr>
              <a:t>để hoàn thành. Mỗi ảnh được chèn vào sẽ là một lớp.</a:t>
            </a:r>
          </a:p>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Dùng công cụ</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en-US" altLang="zh-CN" sz="2400" b="1">
                <a:solidFill>
                  <a:schemeClr val="accent1">
                    <a:lumMod val="75000"/>
                  </a:schemeClr>
                </a:solidFill>
                <a:latin typeface="UTM Avo" panose="02040603050506020204" pitchFamily="18" charset="0"/>
                <a:cs typeface="Times New Roman" panose="02020603050405020304" pitchFamily="18" charset="0"/>
              </a:rPr>
              <a:t>Move</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để di chuyển ảnh mới chèn đến vị trí mong muốn trên ảnh nền.</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Dùng công cụ </a:t>
            </a:r>
            <a:r>
              <a:rPr lang="vi-VN" altLang="zh-CN" sz="2400" b="1">
                <a:solidFill>
                  <a:schemeClr val="accent1">
                    <a:lumMod val="75000"/>
                  </a:schemeClr>
                </a:solidFill>
                <a:latin typeface="UTM Avo" panose="02040603050506020204" pitchFamily="18" charset="0"/>
                <a:cs typeface="Times New Roman" panose="02020603050405020304" pitchFamily="18" charset="0"/>
              </a:rPr>
              <a:t>Scale</a:t>
            </a:r>
            <a:r>
              <a:rPr lang="vi-VN" altLang="zh-CN" sz="2400">
                <a:solidFill>
                  <a:schemeClr val="accent1">
                    <a:lumMod val="75000"/>
                  </a:schemeClr>
                </a:solidFill>
                <a:latin typeface="UTM Avo" panose="02040603050506020204" pitchFamily="18" charset="0"/>
                <a:cs typeface="Times New Roman" panose="02020603050405020304" pitchFamily="18" charset="0"/>
              </a:rPr>
              <a:t> để chinh lại kích thước cho từng ảnh.</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Dùng công cụ </a:t>
            </a:r>
            <a:r>
              <a:rPr lang="vi-VN" altLang="zh-CN" sz="2400" b="1">
                <a:solidFill>
                  <a:schemeClr val="accent1">
                    <a:lumMod val="75000"/>
                  </a:schemeClr>
                </a:solidFill>
                <a:latin typeface="UTM Avo" panose="02040603050506020204" pitchFamily="18" charset="0"/>
                <a:cs typeface="Times New Roman" panose="02020603050405020304" pitchFamily="18" charset="0"/>
              </a:rPr>
              <a:t>Text</a:t>
            </a:r>
            <a:r>
              <a:rPr lang="vi-VN" altLang="zh-CN" sz="2400">
                <a:solidFill>
                  <a:schemeClr val="accent1">
                    <a:lumMod val="75000"/>
                  </a:schemeClr>
                </a:solidFill>
                <a:latin typeface="UTM Avo" panose="02040603050506020204" pitchFamily="18" charset="0"/>
                <a:cs typeface="Times New Roman" panose="02020603050405020304" pitchFamily="18" charset="0"/>
              </a:rPr>
              <a:t> để thêm văn bản vào tờ rơi.</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Dùng công cụ </a:t>
            </a:r>
            <a:r>
              <a:rPr lang="vi-VN" altLang="zh-CN" sz="2400" b="1">
                <a:solidFill>
                  <a:schemeClr val="accent1">
                    <a:lumMod val="75000"/>
                  </a:schemeClr>
                </a:solidFill>
                <a:latin typeface="UTM Avo" panose="02040603050506020204" pitchFamily="18" charset="0"/>
                <a:cs typeface="Times New Roman" panose="02020603050405020304" pitchFamily="18" charset="0"/>
              </a:rPr>
              <a:t>Rotate</a:t>
            </a:r>
            <a:r>
              <a:rPr lang="vi-VN" altLang="zh-CN" sz="2400">
                <a:solidFill>
                  <a:schemeClr val="accent1">
                    <a:lumMod val="75000"/>
                  </a:schemeClr>
                </a:solidFill>
                <a:latin typeface="UTM Avo" panose="02040603050506020204" pitchFamily="18" charset="0"/>
                <a:cs typeface="Times New Roman" panose="02020603050405020304" pitchFamily="18" charset="0"/>
              </a:rPr>
              <a:t> để xoay ảnh.</a:t>
            </a: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spTree>
    <p:extLst>
      <p:ext uri="{BB962C8B-B14F-4D97-AF65-F5344CB8AC3E}">
        <p14:creationId xmlns:p14="http://schemas.microsoft.com/office/powerpoint/2010/main" val="364486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86">
                                            <p:txEl>
                                              <p:charRg st="69" end="101"/>
                                            </p:txEl>
                                          </p:spTgt>
                                        </p:tgtEl>
                                        <p:attrNameLst>
                                          <p:attrName>style.visibility</p:attrName>
                                        </p:attrNameLst>
                                      </p:cBhvr>
                                      <p:to>
                                        <p:strVal val="visible"/>
                                      </p:to>
                                    </p:set>
                                    <p:animEffect transition="in" filter="wipe(left)">
                                      <p:cBhvr>
                                        <p:cTn id="17" dur="500"/>
                                        <p:tgtEl>
                                          <p:spTgt spid="186">
                                            <p:txEl>
                                              <p:charRg st="69" end="101"/>
                                            </p:txEl>
                                          </p:spTgt>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86">
                                            <p:txEl>
                                              <p:charRg st="101" end="278"/>
                                            </p:txEl>
                                          </p:spTgt>
                                        </p:tgtEl>
                                        <p:attrNameLst>
                                          <p:attrName>style.visibility</p:attrName>
                                        </p:attrNameLst>
                                      </p:cBhvr>
                                      <p:to>
                                        <p:strVal val="visible"/>
                                      </p:to>
                                    </p:set>
                                    <p:animEffect transition="in" filter="wipe(left)">
                                      <p:cBhvr>
                                        <p:cTn id="21" dur="500"/>
                                        <p:tgtEl>
                                          <p:spTgt spid="186">
                                            <p:txEl>
                                              <p:charRg st="101" end="278"/>
                                            </p:txEl>
                                          </p:spTgt>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86">
                                            <p:txEl>
                                              <p:pRg st="3" end="3"/>
                                            </p:txEl>
                                          </p:spTgt>
                                        </p:tgtEl>
                                        <p:attrNameLst>
                                          <p:attrName>style.visibility</p:attrName>
                                        </p:attrNameLst>
                                      </p:cBhvr>
                                      <p:to>
                                        <p:strVal val="visible"/>
                                      </p:to>
                                    </p:set>
                                    <p:animEffect transition="in" filter="wipe(left)">
                                      <p:cBhvr>
                                        <p:cTn id="25" dur="500"/>
                                        <p:tgtEl>
                                          <p:spTgt spid="186">
                                            <p:txEl>
                                              <p:pRg st="3" end="3"/>
                                            </p:txEl>
                                          </p:spTgt>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86">
                                            <p:txEl>
                                              <p:pRg st="4" end="4"/>
                                            </p:txEl>
                                          </p:spTgt>
                                        </p:tgtEl>
                                        <p:attrNameLst>
                                          <p:attrName>style.visibility</p:attrName>
                                        </p:attrNameLst>
                                      </p:cBhvr>
                                      <p:to>
                                        <p:strVal val="visible"/>
                                      </p:to>
                                    </p:set>
                                    <p:animEffect transition="in" filter="wipe(left)">
                                      <p:cBhvr>
                                        <p:cTn id="29" dur="500"/>
                                        <p:tgtEl>
                                          <p:spTgt spid="186">
                                            <p:txEl>
                                              <p:pRg st="4" end="4"/>
                                            </p:txEl>
                                          </p:spTgt>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86">
                                            <p:txEl>
                                              <p:pRg st="5" end="5"/>
                                            </p:txEl>
                                          </p:spTgt>
                                        </p:tgtEl>
                                        <p:attrNameLst>
                                          <p:attrName>style.visibility</p:attrName>
                                        </p:attrNameLst>
                                      </p:cBhvr>
                                      <p:to>
                                        <p:strVal val="visible"/>
                                      </p:to>
                                    </p:set>
                                    <p:animEffect transition="in" filter="wipe(left)">
                                      <p:cBhvr>
                                        <p:cTn id="33" dur="500"/>
                                        <p:tgtEl>
                                          <p:spTgt spid="186">
                                            <p:txEl>
                                              <p:pRg st="5" end="5"/>
                                            </p:txEl>
                                          </p:spTgt>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186">
                                            <p:txEl>
                                              <p:pRg st="6" end="6"/>
                                            </p:txEl>
                                          </p:spTgt>
                                        </p:tgtEl>
                                        <p:attrNameLst>
                                          <p:attrName>style.visibility</p:attrName>
                                        </p:attrNameLst>
                                      </p:cBhvr>
                                      <p:to>
                                        <p:strVal val="visible"/>
                                      </p:to>
                                    </p:set>
                                    <p:animEffect transition="in" filter="wipe(left)">
                                      <p:cBhvr>
                                        <p:cTn id="37" dur="500"/>
                                        <p:tgtEl>
                                          <p:spTgt spid="1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Lst>
  </p:timing>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632E62"/>
      </a:dk2>
      <a:lt2>
        <a:srgbClr val="EAE5EB"/>
      </a:lt2>
      <a:accent1>
        <a:srgbClr val="92278F"/>
      </a:accent1>
      <a:accent2>
        <a:srgbClr val="9B57D3"/>
      </a:accent2>
      <a:accent3>
        <a:srgbClr val="755DD9"/>
      </a:accent3>
      <a:accent4>
        <a:srgbClr val="E398E1"/>
      </a:accent4>
      <a:accent5>
        <a:srgbClr val="762EB1"/>
      </a:accent5>
      <a:accent6>
        <a:srgbClr val="5982DB"/>
      </a:accent6>
      <a:hlink>
        <a:srgbClr val="0066FF"/>
      </a:hlink>
      <a:folHlink>
        <a:srgbClr val="666699"/>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2559</TotalTime>
  <Words>694</Words>
  <PresentationFormat>Widescreen</PresentationFormat>
  <Paragraphs>35</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UTM Avo</vt:lpstr>
      <vt:lpstr>字魂59号-创粗黑</vt:lpstr>
      <vt:lpstr>UTM Cookies</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2021-06-02T01:34:28Z</dcterms:created>
  <dcterms:modified xsi:type="dcterms:W3CDTF">2023-02-19T10:22:09Z</dcterms:modified>
</cp:coreProperties>
</file>