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emf" ContentType="image/x-emf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531" r:id="rId3"/>
    <p:sldId id="470" r:id="rId5"/>
    <p:sldId id="471" r:id="rId6"/>
    <p:sldId id="353" r:id="rId7"/>
    <p:sldId id="491" r:id="rId8"/>
    <p:sldId id="521" r:id="rId9"/>
    <p:sldId id="522" r:id="rId10"/>
    <p:sldId id="523" r:id="rId11"/>
    <p:sldId id="501" r:id="rId12"/>
    <p:sldId id="499" r:id="rId13"/>
    <p:sldId id="514" r:id="rId14"/>
    <p:sldId id="520" r:id="rId15"/>
    <p:sldId id="500" r:id="rId16"/>
    <p:sldId id="505" r:id="rId17"/>
    <p:sldId id="503" r:id="rId18"/>
    <p:sldId id="515" r:id="rId19"/>
    <p:sldId id="516" r:id="rId20"/>
    <p:sldId id="517" r:id="rId21"/>
    <p:sldId id="526" r:id="rId22"/>
    <p:sldId id="525" r:id="rId23"/>
    <p:sldId id="530" r:id="rId24"/>
    <p:sldId id="524" r:id="rId25"/>
    <p:sldId id="528" r:id="rId26"/>
    <p:sldId id="527" r:id="rId27"/>
    <p:sldId id="529" r:id="rId28"/>
    <p:sldId id="518" r:id="rId29"/>
    <p:sldId id="506" r:id="rId30"/>
    <p:sldId id="257" r:id="rId31"/>
    <p:sldId id="258" r:id="rId32"/>
    <p:sldId id="259" r:id="rId33"/>
    <p:sldId id="260" r:id="rId34"/>
    <p:sldId id="261" r:id="rId35"/>
    <p:sldId id="262" r:id="rId36"/>
    <p:sldId id="264" r:id="rId37"/>
    <p:sldId id="265" r:id="rId38"/>
    <p:sldId id="266" r:id="rId39"/>
    <p:sldId id="267" r:id="rId40"/>
    <p:sldId id="268" r:id="rId41"/>
    <p:sldId id="270" r:id="rId42"/>
    <p:sldId id="519" r:id="rId43"/>
    <p:sldId id="297" r:id="rId44"/>
  </p:sldIdLst>
  <p:sldSz cx="12192000" cy="6858000"/>
  <p:notesSz cx="6858000" cy="9144000"/>
  <p:embeddedFontLst>
    <p:embeddedFont>
      <p:font typeface="SimSun" panose="02010600030101010101" pitchFamily="2" charset="-122"/>
      <p:regular r:id="rId48"/>
    </p:embeddedFont>
    <p:embeddedFont>
      <p:font typeface="#9Slide03 Arima Madurai Black" panose="00000A00000000000000" pitchFamily="2" charset="0"/>
      <p:bold r:id="rId49"/>
    </p:embeddedFont>
    <p:embeddedFont>
      <p:font typeface="#9Slide05 SVNShintia Script" panose="02000804000000020003" pitchFamily="2" charset="0"/>
      <p:regular r:id="rId50"/>
    </p:embeddedFont>
    <p:embeddedFont>
      <p:font typeface="Microsoft YaHei" panose="020B0503020204020204" charset="-122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#9Slide03 Arima Madurai" panose="00000500000000000000" pitchFamily="2" charset="0"/>
      <p:regular r:id="rId56"/>
    </p:embeddedFont>
    <p:embeddedFont>
      <p:font typeface="Calibri Light" panose="020F0302020204030204" charset="0"/>
      <p:regular r:id="rId57"/>
      <p:italic r:id="rId58"/>
    </p:embeddedFont>
    <p:embeddedFont>
      <p:font typeface="Tahoma" panose="020B0604030504040204" pitchFamily="34" charset="0"/>
      <p:regular r:id="rId59"/>
      <p:bold r:id="rId60"/>
    </p:embeddedFont>
    <p:embeddedFont>
      <p:font typeface="Malgun Gothic" panose="020B0503020000020004" charset="-127"/>
      <p:regular r:id="rId61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6C6"/>
    <a:srgbClr val="71AFA0"/>
    <a:srgbClr val="D1E3F3"/>
    <a:srgbClr val="CEE1F2"/>
    <a:srgbClr val="C6DCF0"/>
    <a:srgbClr val="F6F8FC"/>
    <a:srgbClr val="E7F0F9"/>
    <a:srgbClr val="D9E848"/>
    <a:srgbClr val="CF5F13"/>
    <a:srgbClr val="F5D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9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1" Type="http://schemas.openxmlformats.org/officeDocument/2006/relationships/font" Target="fonts/font14.fntdata"/><Relationship Id="rId60" Type="http://schemas.openxmlformats.org/officeDocument/2006/relationships/font" Target="fonts/font13.fntdata"/><Relationship Id="rId6" Type="http://schemas.openxmlformats.org/officeDocument/2006/relationships/slide" Target="slides/slide3.xml"/><Relationship Id="rId59" Type="http://schemas.openxmlformats.org/officeDocument/2006/relationships/font" Target="fonts/font12.fntdata"/><Relationship Id="rId58" Type="http://schemas.openxmlformats.org/officeDocument/2006/relationships/font" Target="fonts/font11.fntdata"/><Relationship Id="rId57" Type="http://schemas.openxmlformats.org/officeDocument/2006/relationships/font" Target="fonts/font10.fntdata"/><Relationship Id="rId56" Type="http://schemas.openxmlformats.org/officeDocument/2006/relationships/font" Target="fonts/font9.fntdata"/><Relationship Id="rId55" Type="http://schemas.openxmlformats.org/officeDocument/2006/relationships/font" Target="fonts/font8.fntdata"/><Relationship Id="rId54" Type="http://schemas.openxmlformats.org/officeDocument/2006/relationships/font" Target="fonts/font7.fntdata"/><Relationship Id="rId53" Type="http://schemas.openxmlformats.org/officeDocument/2006/relationships/font" Target="fonts/font6.fntdata"/><Relationship Id="rId52" Type="http://schemas.openxmlformats.org/officeDocument/2006/relationships/font" Target="fonts/font5.fntdata"/><Relationship Id="rId51" Type="http://schemas.openxmlformats.org/officeDocument/2006/relationships/font" Target="fonts/font4.fntdata"/><Relationship Id="rId50" Type="http://schemas.openxmlformats.org/officeDocument/2006/relationships/font" Target="fonts/font3.fntdata"/><Relationship Id="rId5" Type="http://schemas.openxmlformats.org/officeDocument/2006/relationships/slide" Target="slides/slide2.xml"/><Relationship Id="rId49" Type="http://schemas.openxmlformats.org/officeDocument/2006/relationships/font" Target="fonts/font2.fntdata"/><Relationship Id="rId48" Type="http://schemas.openxmlformats.org/officeDocument/2006/relationships/font" Target="fonts/font1.fntdata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6B41C-7738-42EC-8617-94746C96E55A}" type="datetimeFigureOut">
              <a:rPr lang="en-SG" smtClean="0"/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8A903-B3B6-4D2A-B851-C9A7E7680085}" type="slidenum">
              <a:rPr lang="en-SG" smtClean="0"/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̉, à, 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đứng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cuối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mật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...).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a, à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đứng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nó là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200" dirty="0" err="1">
                <a:solidFill>
                  <a:schemeClr val="tx1"/>
                </a:solidFill>
              </a:rPr>
              <a:t>Khi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nói</a:t>
            </a:r>
            <a:r>
              <a:rPr lang="en-US" altLang="en-US" sz="1200" dirty="0">
                <a:solidFill>
                  <a:schemeClr val="tx1"/>
                </a:solidFill>
              </a:rPr>
              <a:t> (</a:t>
            </a:r>
            <a:r>
              <a:rPr lang="en-US" altLang="en-US" sz="1200" dirty="0" err="1">
                <a:solidFill>
                  <a:schemeClr val="tx1"/>
                </a:solidFill>
              </a:rPr>
              <a:t>viết</a:t>
            </a:r>
            <a:r>
              <a:rPr lang="en-US" altLang="en-US" sz="1200" dirty="0">
                <a:solidFill>
                  <a:schemeClr val="tx1"/>
                </a:solidFill>
              </a:rPr>
              <a:t>) </a:t>
            </a:r>
            <a:r>
              <a:rPr lang="en-US" altLang="en-US" sz="1200" dirty="0" err="1">
                <a:solidFill>
                  <a:schemeClr val="tx1"/>
                </a:solidFill>
              </a:rPr>
              <a:t>chúng</a:t>
            </a:r>
            <a:r>
              <a:rPr lang="en-US" altLang="en-US" sz="1200" dirty="0">
                <a:solidFill>
                  <a:schemeClr val="tx1"/>
                </a:solidFill>
              </a:rPr>
              <a:t> ta </a:t>
            </a:r>
            <a:r>
              <a:rPr lang="en-US" altLang="en-US" sz="1200" dirty="0" err="1">
                <a:solidFill>
                  <a:schemeClr val="tx1"/>
                </a:solidFill>
              </a:rPr>
              <a:t>cần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dựa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vào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văn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cảnh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đê</a:t>
            </a:r>
            <a:r>
              <a:rPr lang="en-US" altLang="en-US" sz="1200" dirty="0">
                <a:solidFill>
                  <a:schemeClr val="tx1"/>
                </a:solidFill>
              </a:rPr>
              <a:t>̉ </a:t>
            </a:r>
            <a:r>
              <a:rPr lang="en-US" altLang="en-US" sz="1200" dirty="0" err="1">
                <a:solidFill>
                  <a:schemeClr val="tx1"/>
                </a:solidFill>
              </a:rPr>
              <a:t>xác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định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cấp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đô</a:t>
            </a:r>
            <a:r>
              <a:rPr lang="en-US" altLang="en-US" sz="1200" dirty="0">
                <a:solidFill>
                  <a:schemeClr val="tx1"/>
                </a:solidFill>
              </a:rPr>
              <a:t>̣ </a:t>
            </a:r>
            <a:r>
              <a:rPr lang="en-US" altLang="en-US" sz="1200" dirty="0" err="1">
                <a:solidFill>
                  <a:schemeClr val="tx1"/>
                </a:solidFill>
              </a:rPr>
              <a:t>nhận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định</a:t>
            </a:r>
            <a:r>
              <a:rPr lang="en-US" altLang="en-US" sz="1200" dirty="0">
                <a:solidFill>
                  <a:schemeClr val="tx1"/>
                </a:solidFill>
              </a:rPr>
              <a:t>. </a:t>
            </a:r>
            <a:r>
              <a:rPr lang="en-US" altLang="en-US" sz="1200" dirty="0" err="1">
                <a:solidFill>
                  <a:schemeClr val="tx1"/>
                </a:solidFill>
              </a:rPr>
              <a:t>Cần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phân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biệt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thành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phần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tình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thái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với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các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thành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phần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ph</a:t>
            </a:r>
            <a:r>
              <a:rPr lang="en-US" altLang="en-US" dirty="0" err="1">
                <a:solidFill>
                  <a:schemeClr val="tx1"/>
                </a:solidFill>
              </a:rPr>
              <a:t>ụ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c</a:t>
            </a:r>
            <a:r>
              <a:rPr lang="en-US" altLang="en-US" dirty="0" err="1">
                <a:solidFill>
                  <a:schemeClr val="tx1"/>
                </a:solidFill>
              </a:rPr>
              <a:t>ủ</a:t>
            </a:r>
            <a:r>
              <a:rPr lang="en-US" altLang="en-US" sz="1200" dirty="0" err="1">
                <a:solidFill>
                  <a:schemeClr val="tx1"/>
                </a:solidFill>
              </a:rPr>
              <a:t>a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câu</a:t>
            </a:r>
            <a:r>
              <a:rPr lang="en-US" altLang="en-US" sz="1200" dirty="0">
                <a:solidFill>
                  <a:schemeClr val="tx1"/>
                </a:solidFill>
              </a:rPr>
              <a:t> ( </a:t>
            </a:r>
            <a:r>
              <a:rPr lang="en-US" altLang="en-US" sz="1200" dirty="0" err="1">
                <a:solidFill>
                  <a:schemeClr val="tx1"/>
                </a:solidFill>
              </a:rPr>
              <a:t>trạng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ngư</a:t>
            </a:r>
            <a:r>
              <a:rPr lang="en-US" altLang="en-US" sz="1200" dirty="0">
                <a:solidFill>
                  <a:schemeClr val="tx1"/>
                </a:solidFill>
              </a:rPr>
              <a:t>̃, </a:t>
            </a:r>
            <a:r>
              <a:rPr lang="en-US" altLang="en-US" sz="1200" dirty="0" err="1">
                <a:solidFill>
                  <a:schemeClr val="tx1"/>
                </a:solidFill>
              </a:rPr>
              <a:t>khởi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ngư</a:t>
            </a:r>
            <a:r>
              <a:rPr lang="en-US" altLang="en-US" sz="1200" dirty="0">
                <a:solidFill>
                  <a:schemeClr val="tx1"/>
                </a:solidFill>
              </a:rPr>
              <a:t>̃)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A903-B3B6-4D2A-B851-C9A7E7680085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Nh</a:t>
            </a:r>
            <a:r>
              <a:rPr lang="vi-VN" altLang="zh-CN" dirty="0"/>
              <a:t>ư</a:t>
            </a:r>
            <a:r>
              <a:rPr lang="en-US" altLang="zh-CN" dirty="0"/>
              <a:t> </a:t>
            </a:r>
            <a:r>
              <a:rPr lang="en-US" altLang="zh-CN" dirty="0" err="1"/>
              <a:t>vậy</a:t>
            </a:r>
            <a:r>
              <a:rPr lang="en-US" altLang="zh-CN" dirty="0"/>
              <a:t>,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thán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nó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chỉ có khả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đạt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lí (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buồn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xót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..) mà nó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tưởng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mến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hào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A903-B3B6-4D2A-B851-C9A7E7680085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A903-B3B6-4D2A-B851-C9A7E7680085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em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7.png"/><Relationship Id="rId3" Type="http://schemas.openxmlformats.org/officeDocument/2006/relationships/tags" Target="../tags/tag1.xml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GIF"/><Relationship Id="rId8" Type="http://schemas.openxmlformats.org/officeDocument/2006/relationships/image" Target="../media/image24.png"/><Relationship Id="rId7" Type="http://schemas.openxmlformats.org/officeDocument/2006/relationships/image" Target="../media/image23.GIF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slide" Target="slide39.xml"/><Relationship Id="rId37" Type="http://schemas.openxmlformats.org/officeDocument/2006/relationships/slideLayout" Target="../slideLayouts/slideLayout2.xml"/><Relationship Id="rId36" Type="http://schemas.openxmlformats.org/officeDocument/2006/relationships/audio" Target="../media/audio4.wav"/><Relationship Id="rId35" Type="http://schemas.openxmlformats.org/officeDocument/2006/relationships/audio" Target="../media/audio3.wav"/><Relationship Id="rId34" Type="http://schemas.openxmlformats.org/officeDocument/2006/relationships/audio" Target="../media/audio2.wav"/><Relationship Id="rId33" Type="http://schemas.openxmlformats.org/officeDocument/2006/relationships/image" Target="../media/image37.png"/><Relationship Id="rId32" Type="http://schemas.microsoft.com/office/2007/relationships/media" Target="../media/audio1.wav"/><Relationship Id="rId31" Type="http://schemas.openxmlformats.org/officeDocument/2006/relationships/audio" Target="../media/audio1.wav"/><Relationship Id="rId30" Type="http://schemas.openxmlformats.org/officeDocument/2006/relationships/slide" Target="slide38.xml"/><Relationship Id="rId3" Type="http://schemas.openxmlformats.org/officeDocument/2006/relationships/image" Target="../media/image20.png"/><Relationship Id="rId29" Type="http://schemas.openxmlformats.org/officeDocument/2006/relationships/slide" Target="slide37.xml"/><Relationship Id="rId28" Type="http://schemas.openxmlformats.org/officeDocument/2006/relationships/slide" Target="slide36.xml"/><Relationship Id="rId27" Type="http://schemas.openxmlformats.org/officeDocument/2006/relationships/slide" Target="slide35.xml"/><Relationship Id="rId26" Type="http://schemas.openxmlformats.org/officeDocument/2006/relationships/slide" Target="slide34.xml"/><Relationship Id="rId25" Type="http://schemas.openxmlformats.org/officeDocument/2006/relationships/slide" Target="slide33.xml"/><Relationship Id="rId24" Type="http://schemas.openxmlformats.org/officeDocument/2006/relationships/slide" Target="slide32.xml"/><Relationship Id="rId23" Type="http://schemas.openxmlformats.org/officeDocument/2006/relationships/slide" Target="slide31.xml"/><Relationship Id="rId22" Type="http://schemas.openxmlformats.org/officeDocument/2006/relationships/slide" Target="slide30.xml"/><Relationship Id="rId21" Type="http://schemas.openxmlformats.org/officeDocument/2006/relationships/image" Target="../media/image36.GIF"/><Relationship Id="rId20" Type="http://schemas.openxmlformats.org/officeDocument/2006/relationships/slide" Target="slide29.xml"/><Relationship Id="rId2" Type="http://schemas.openxmlformats.org/officeDocument/2006/relationships/image" Target="../media/image19.GIF"/><Relationship Id="rId19" Type="http://schemas.openxmlformats.org/officeDocument/2006/relationships/image" Target="../media/image35.GIF"/><Relationship Id="rId18" Type="http://schemas.openxmlformats.org/officeDocument/2006/relationships/image" Target="../media/image34.png"/><Relationship Id="rId17" Type="http://schemas.openxmlformats.org/officeDocument/2006/relationships/image" Target="../media/image33.png"/><Relationship Id="rId16" Type="http://schemas.openxmlformats.org/officeDocument/2006/relationships/image" Target="../media/image32.png"/><Relationship Id="rId15" Type="http://schemas.openxmlformats.org/officeDocument/2006/relationships/image" Target="../media/image31.png"/><Relationship Id="rId14" Type="http://schemas.openxmlformats.org/officeDocument/2006/relationships/image" Target="../media/image30.png"/><Relationship Id="rId13" Type="http://schemas.openxmlformats.org/officeDocument/2006/relationships/image" Target="../media/image29.png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38.png"/><Relationship Id="rId2" Type="http://schemas.openxmlformats.org/officeDocument/2006/relationships/slide" Target="slide28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38.png"/><Relationship Id="rId2" Type="http://schemas.openxmlformats.org/officeDocument/2006/relationships/slide" Target="slide28.xml"/><Relationship Id="rId1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39.jpeg"/><Relationship Id="rId3" Type="http://schemas.openxmlformats.org/officeDocument/2006/relationships/image" Target="../media/image38.png"/><Relationship Id="rId2" Type="http://schemas.openxmlformats.org/officeDocument/2006/relationships/slide" Target="slide28.xml"/><Relationship Id="rId1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38.png"/><Relationship Id="rId2" Type="http://schemas.openxmlformats.org/officeDocument/2006/relationships/slide" Target="slide28.xml"/><Relationship Id="rId1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38.png"/><Relationship Id="rId2" Type="http://schemas.openxmlformats.org/officeDocument/2006/relationships/slide" Target="slide28.xml"/><Relationship Id="rId1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38.png"/><Relationship Id="rId2" Type="http://schemas.openxmlformats.org/officeDocument/2006/relationships/slide" Target="slide28.xml"/><Relationship Id="rId1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38.png"/><Relationship Id="rId2" Type="http://schemas.openxmlformats.org/officeDocument/2006/relationships/slide" Target="slide28.xml"/><Relationship Id="rId1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40.jpeg"/><Relationship Id="rId3" Type="http://schemas.openxmlformats.org/officeDocument/2006/relationships/image" Target="../media/image38.png"/><Relationship Id="rId2" Type="http://schemas.openxmlformats.org/officeDocument/2006/relationships/slide" Target="slide28.xml"/><Relationship Id="rId1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38.png"/><Relationship Id="rId2" Type="http://schemas.openxmlformats.org/officeDocument/2006/relationships/slide" Target="slide28.xml"/><Relationship Id="rId1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38.png"/><Relationship Id="rId2" Type="http://schemas.openxmlformats.org/officeDocument/2006/relationships/slide" Target="slide28.xml"/><Relationship Id="rId1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2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-81887"/>
            <a:ext cx="12190413" cy="6857107"/>
            <a:chOff x="0" y="1240"/>
            <a:chExt cx="12190413" cy="6857107"/>
          </a:xfrm>
        </p:grpSpPr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pic>
        <p:nvPicPr>
          <p:cNvPr id="1026" name="Picture 2" descr="Free Orange KWL Chart Graphic Organizer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03" y="214003"/>
            <a:ext cx="8848839" cy="62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56171" y="1268476"/>
            <a:ext cx="17688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Chia </a:t>
            </a:r>
            <a:r>
              <a:rPr lang="en-US" altLang="en-US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sẻ</a:t>
            </a: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về</a:t>
            </a: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phiếu</a:t>
            </a: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KWL </a:t>
            </a:r>
            <a:r>
              <a:rPr lang="en-US" altLang="en-US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mình</a:t>
            </a: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nhé</a:t>
            </a: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!</a:t>
            </a:r>
            <a:endParaRPr lang="en-US" altLang="en-US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2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4" name="Shape 1135"/>
          <p:cNvSpPr/>
          <p:nvPr/>
        </p:nvSpPr>
        <p:spPr bwMode="auto">
          <a:xfrm rot="10800000">
            <a:off x="7060817" y="1756435"/>
            <a:ext cx="3269493" cy="3267906"/>
          </a:xfrm>
          <a:custGeom>
            <a:avLst/>
            <a:gdLst>
              <a:gd name="T0" fmla="*/ 1634893 w 21600"/>
              <a:gd name="T1" fmla="*/ 1634212 h 21600"/>
              <a:gd name="T2" fmla="*/ 1634893 w 21600"/>
              <a:gd name="T3" fmla="*/ 1634212 h 21600"/>
              <a:gd name="T4" fmla="*/ 1634893 w 21600"/>
              <a:gd name="T5" fmla="*/ 1634212 h 21600"/>
              <a:gd name="T6" fmla="*/ 1634893 w 21600"/>
              <a:gd name="T7" fmla="*/ 163421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noFill/>
          <a:ln w="25400">
            <a:solidFill>
              <a:srgbClr val="758056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hape 1142"/>
          <p:cNvSpPr/>
          <p:nvPr/>
        </p:nvSpPr>
        <p:spPr bwMode="auto">
          <a:xfrm rot="1790900">
            <a:off x="8728894" y="1534237"/>
            <a:ext cx="1382393" cy="1196698"/>
          </a:xfrm>
          <a:custGeom>
            <a:avLst/>
            <a:gdLst>
              <a:gd name="T0" fmla="*/ 690909 w 21600"/>
              <a:gd name="T1" fmla="*/ 598344 h 21600"/>
              <a:gd name="T2" fmla="*/ 690909 w 21600"/>
              <a:gd name="T3" fmla="*/ 598344 h 21600"/>
              <a:gd name="T4" fmla="*/ 690909 w 21600"/>
              <a:gd name="T5" fmla="*/ 598344 h 21600"/>
              <a:gd name="T6" fmla="*/ 690909 w 21600"/>
              <a:gd name="T7" fmla="*/ 59834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EA9696"/>
          </a:solidFill>
          <a:ln>
            <a:solidFill>
              <a:srgbClr val="EA9696"/>
            </a:solidFill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hape 1145"/>
          <p:cNvSpPr/>
          <p:nvPr/>
        </p:nvSpPr>
        <p:spPr bwMode="auto">
          <a:xfrm rot="1790900">
            <a:off x="9466911" y="2786484"/>
            <a:ext cx="1380805" cy="1196698"/>
          </a:xfrm>
          <a:custGeom>
            <a:avLst/>
            <a:gdLst>
              <a:gd name="T0" fmla="*/ 690914 w 21600"/>
              <a:gd name="T1" fmla="*/ 598351 h 21600"/>
              <a:gd name="T2" fmla="*/ 690914 w 21600"/>
              <a:gd name="T3" fmla="*/ 598351 h 21600"/>
              <a:gd name="T4" fmla="*/ 690914 w 21600"/>
              <a:gd name="T5" fmla="*/ 598351 h 21600"/>
              <a:gd name="T6" fmla="*/ 690914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hape 1148"/>
          <p:cNvSpPr/>
          <p:nvPr/>
        </p:nvSpPr>
        <p:spPr bwMode="auto">
          <a:xfrm rot="1790900">
            <a:off x="8730481" y="4068887"/>
            <a:ext cx="1382392" cy="1196698"/>
          </a:xfrm>
          <a:custGeom>
            <a:avLst/>
            <a:gdLst>
              <a:gd name="T0" fmla="*/ 690914 w 21600"/>
              <a:gd name="T1" fmla="*/ 598343 h 21600"/>
              <a:gd name="T2" fmla="*/ 690914 w 21600"/>
              <a:gd name="T3" fmla="*/ 598343 h 21600"/>
              <a:gd name="T4" fmla="*/ 690914 w 21600"/>
              <a:gd name="T5" fmla="*/ 598343 h 21600"/>
              <a:gd name="T6" fmla="*/ 690914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EA9696"/>
          </a:solidFill>
          <a:ln>
            <a:solidFill>
              <a:srgbClr val="EA9696"/>
            </a:solidFill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hape 1151"/>
          <p:cNvSpPr/>
          <p:nvPr/>
        </p:nvSpPr>
        <p:spPr bwMode="auto">
          <a:xfrm rot="1790900">
            <a:off x="7283017" y="4054604"/>
            <a:ext cx="1380805" cy="1196698"/>
          </a:xfrm>
          <a:custGeom>
            <a:avLst/>
            <a:gdLst>
              <a:gd name="T0" fmla="*/ 690910 w 21600"/>
              <a:gd name="T1" fmla="*/ 598348 h 21600"/>
              <a:gd name="T2" fmla="*/ 690910 w 21600"/>
              <a:gd name="T3" fmla="*/ 598348 h 21600"/>
              <a:gd name="T4" fmla="*/ 690910 w 21600"/>
              <a:gd name="T5" fmla="*/ 598348 h 21600"/>
              <a:gd name="T6" fmla="*/ 690910 w 21600"/>
              <a:gd name="T7" fmla="*/ 59834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hape 1154"/>
          <p:cNvSpPr/>
          <p:nvPr/>
        </p:nvSpPr>
        <p:spPr bwMode="auto">
          <a:xfrm rot="1790900">
            <a:off x="6540239" y="2811878"/>
            <a:ext cx="1380805" cy="1196698"/>
          </a:xfrm>
          <a:custGeom>
            <a:avLst/>
            <a:gdLst>
              <a:gd name="T0" fmla="*/ 690912 w 21600"/>
              <a:gd name="T1" fmla="*/ 598343 h 21600"/>
              <a:gd name="T2" fmla="*/ 690912 w 21600"/>
              <a:gd name="T3" fmla="*/ 598343 h 21600"/>
              <a:gd name="T4" fmla="*/ 690912 w 21600"/>
              <a:gd name="T5" fmla="*/ 598343 h 21600"/>
              <a:gd name="T6" fmla="*/ 690912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EA9696"/>
          </a:solidFill>
          <a:ln>
            <a:solidFill>
              <a:srgbClr val="EA9696"/>
            </a:solidFill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hape 1157"/>
          <p:cNvSpPr/>
          <p:nvPr/>
        </p:nvSpPr>
        <p:spPr bwMode="auto">
          <a:xfrm rot="1790900">
            <a:off x="7275080" y="1529475"/>
            <a:ext cx="1382393" cy="1196698"/>
          </a:xfrm>
          <a:custGeom>
            <a:avLst/>
            <a:gdLst>
              <a:gd name="T0" fmla="*/ 690912 w 21600"/>
              <a:gd name="T1" fmla="*/ 598351 h 21600"/>
              <a:gd name="T2" fmla="*/ 690912 w 21600"/>
              <a:gd name="T3" fmla="*/ 598351 h 21600"/>
              <a:gd name="T4" fmla="*/ 690912 w 21600"/>
              <a:gd name="T5" fmla="*/ 598351 h 21600"/>
              <a:gd name="T6" fmla="*/ 690912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/>
        </p:nvSpPr>
        <p:spPr bwMode="auto">
          <a:xfrm>
            <a:off x="7373483" y="1462816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/>
        </p:nvSpPr>
        <p:spPr bwMode="auto">
          <a:xfrm>
            <a:off x="8828884" y="1475513"/>
            <a:ext cx="1190349" cy="13808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/>
        </p:nvSpPr>
        <p:spPr bwMode="auto">
          <a:xfrm>
            <a:off x="9562139" y="2730935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/>
        </p:nvSpPr>
        <p:spPr bwMode="auto">
          <a:xfrm>
            <a:off x="8828884" y="4011751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/>
        </p:nvSpPr>
        <p:spPr bwMode="auto">
          <a:xfrm>
            <a:off x="7376657" y="4005402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/>
        </p:nvSpPr>
        <p:spPr bwMode="auto">
          <a:xfrm>
            <a:off x="6629118" y="2756329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hape 1139"/>
          <p:cNvSpPr/>
          <p:nvPr/>
        </p:nvSpPr>
        <p:spPr bwMode="auto">
          <a:xfrm rot="1790900">
            <a:off x="7970245" y="2757916"/>
            <a:ext cx="1483969" cy="1285577"/>
          </a:xfrm>
          <a:custGeom>
            <a:avLst/>
            <a:gdLst>
              <a:gd name="T0" fmla="*/ 742249 w 21600"/>
              <a:gd name="T1" fmla="*/ 642811 h 21600"/>
              <a:gd name="T2" fmla="*/ 742249 w 21600"/>
              <a:gd name="T3" fmla="*/ 642811 h 21600"/>
              <a:gd name="T4" fmla="*/ 742249 w 21600"/>
              <a:gd name="T5" fmla="*/ 642811 h 21600"/>
              <a:gd name="T6" fmla="*/ 742249 w 21600"/>
              <a:gd name="T7" fmla="*/ 64281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/>
        </p:nvSpPr>
        <p:spPr bwMode="auto">
          <a:xfrm>
            <a:off x="8081343" y="2664275"/>
            <a:ext cx="1271294" cy="14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ounded Rectangle 9"/>
          <p:cNvSpPr/>
          <p:nvPr/>
        </p:nvSpPr>
        <p:spPr>
          <a:xfrm>
            <a:off x="888112" y="1391339"/>
            <a:ext cx="4631172" cy="676947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ko-KR" sz="28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 PHẦN TÌNH THÁI</a:t>
            </a:r>
            <a:endParaRPr lang="ko-KR" alt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8066" y="2756329"/>
            <a:ext cx="41640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Dùng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hiện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cách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nhìn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đánh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́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của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người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nói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sư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̣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việc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được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nói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đến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SG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46971" y="3173507"/>
            <a:ext cx="110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03052" y="1688681"/>
            <a:ext cx="1103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Chắc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chắn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66786" y="1660590"/>
            <a:ext cx="1103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vẻ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/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lẽ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648852" y="3156691"/>
            <a:ext cx="110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Chắc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84367" y="4245869"/>
            <a:ext cx="1103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49274" y="4269703"/>
            <a:ext cx="1227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Dường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81336" y="2944905"/>
            <a:ext cx="1103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Chắc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27" grpId="0" animBg="1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7301980" y="1755672"/>
            <a:ext cx="4593662" cy="1485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9" name="Rectangle 68"/>
          <p:cNvSpPr/>
          <p:nvPr/>
        </p:nvSpPr>
        <p:spPr>
          <a:xfrm>
            <a:off x="7301980" y="4282158"/>
            <a:ext cx="4593662" cy="10704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1" name="Text Box 26"/>
          <p:cNvSpPr txBox="1">
            <a:spLocks noChangeArrowheads="1"/>
          </p:cNvSpPr>
          <p:nvPr/>
        </p:nvSpPr>
        <p:spPr bwMode="auto">
          <a:xfrm>
            <a:off x="7504746" y="2035630"/>
            <a:ext cx="40375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À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! À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giết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cậu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vàng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̉!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72" name="Text Box 16"/>
          <p:cNvSpPr txBox="1">
            <a:spLocks noChangeArrowheads="1"/>
          </p:cNvSpPr>
          <p:nvPr/>
        </p:nvSpPr>
        <p:spPr bwMode="auto">
          <a:xfrm>
            <a:off x="7596653" y="4529124"/>
            <a:ext cx="4004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́ nó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à? 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pic>
        <p:nvPicPr>
          <p:cNvPr id="10" name="Picture 2" descr="TÃ³m táº¯t ná»i dung vÄn báº£n &quot;LÃ£o Háº¡c&quot; - Theki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r="43421"/>
          <a:stretch>
            <a:fillRect/>
          </a:stretch>
        </p:blipFill>
        <p:spPr bwMode="auto">
          <a:xfrm>
            <a:off x="4154541" y="1272046"/>
            <a:ext cx="3147439" cy="4417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930671" y="1720098"/>
            <a:ext cx="222816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Xác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định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phần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tình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thái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2 </a:t>
            </a: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ví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</a:t>
            </a:r>
            <a:endParaRPr lang="en-US" alt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0092155" y="2466517"/>
            <a:ext cx="85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̉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9816796" y="4529124"/>
            <a:ext cx="446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à </a:t>
            </a:r>
            <a:endParaRPr lang="en-US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1" grpId="0"/>
      <p:bldP spid="72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r="76855"/>
          <a:stretch>
            <a:fillRect/>
          </a:stretch>
        </p:blipFill>
        <p:spPr>
          <a:xfrm>
            <a:off x="0" y="0"/>
            <a:ext cx="2821858" cy="68580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3077497" y="560644"/>
            <a:ext cx="9114503" cy="579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직사각형 78"/>
          <p:cNvSpPr/>
          <p:nvPr/>
        </p:nvSpPr>
        <p:spPr>
          <a:xfrm>
            <a:off x="1086171" y="4429893"/>
            <a:ext cx="146093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</a:t>
            </a:r>
            <a:r>
              <a:rPr lang="vi-VN" altLang="ko-KR" sz="6000" b="1" dirty="0">
                <a:solidFill>
                  <a:schemeClr val="accent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altLang="ko-KR" sz="6000" b="1" dirty="0">
                <a:solidFill>
                  <a:schemeClr val="accent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u ý</a:t>
            </a:r>
            <a:endParaRPr lang="ko-KR" altLang="en-US" sz="6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0056" y="938653"/>
            <a:ext cx="7145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giao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phần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thái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nhiều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loại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khác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3784596" y="2353378"/>
            <a:ext cx="2172742" cy="3539430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sz="2000">
              <a:solidFill>
                <a:schemeClr val="accent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6577802" y="2353377"/>
            <a:ext cx="2172742" cy="3539429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sz="2000" dirty="0">
              <a:solidFill>
                <a:schemeClr val="accent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9384901" y="2353377"/>
            <a:ext cx="2172742" cy="3539428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sz="2000" dirty="0">
              <a:solidFill>
                <a:schemeClr val="accent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8099" y="2429803"/>
            <a:ext cx="21073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tin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cậy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đ</a:t>
            </a:r>
            <a:r>
              <a:rPr lang="vi-VN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ợc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đến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</a:t>
            </a:r>
            <a:r>
              <a:rPr lang="vi-VN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vẻ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</a:t>
            </a:r>
            <a:r>
              <a:rPr lang="vi-VN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chắc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...</a:t>
            </a:r>
            <a:endParaRPr lang="en-US" sz="2800" dirty="0">
              <a:solidFill>
                <a:schemeClr val="accent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0486" y="2934168"/>
            <a:ext cx="21073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Gắn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kiến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ng</a:t>
            </a:r>
            <a:r>
              <a:rPr lang="vi-VN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ời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Theo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ý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ấy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anh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...</a:t>
            </a:r>
            <a:endParaRPr lang="en-SG" sz="2800" dirty="0">
              <a:solidFill>
                <a:schemeClr val="accent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96350" y="2405406"/>
            <a:ext cx="21073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thái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ng</a:t>
            </a:r>
            <a:r>
              <a:rPr lang="vi-VN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ời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ng</a:t>
            </a:r>
            <a:r>
              <a:rPr lang="vi-VN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ời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à, ạ,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hả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hử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nhé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nhỉ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đây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đấy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... (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  <a:endParaRPr lang="en-SG" sz="2800" dirty="0">
              <a:solidFill>
                <a:schemeClr val="accent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242"/>
            <a:ext cx="12190413" cy="6857107"/>
            <a:chOff x="0" y="1240"/>
            <a:chExt cx="12190413" cy="6857107"/>
          </a:xfrm>
        </p:grpSpPr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grpSp>
        <p:nvGrpSpPr>
          <p:cNvPr id="5" name="그룹 28"/>
          <p:cNvGrpSpPr/>
          <p:nvPr/>
        </p:nvGrpSpPr>
        <p:grpSpPr>
          <a:xfrm>
            <a:off x="966356" y="1023901"/>
            <a:ext cx="4734219" cy="4623159"/>
            <a:chOff x="924229" y="1606109"/>
            <a:chExt cx="4734219" cy="46231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Block Arc 11"/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6395" y="1235777"/>
            <a:ext cx="3995798" cy="4080571"/>
            <a:chOff x="666395" y="1287732"/>
            <a:chExt cx="3995798" cy="4080571"/>
          </a:xfrm>
        </p:grpSpPr>
        <p:sp>
          <p:nvSpPr>
            <p:cNvPr id="2" name="Oval 1"/>
            <p:cNvSpPr/>
            <p:nvPr/>
          </p:nvSpPr>
          <p:spPr>
            <a:xfrm>
              <a:off x="666395" y="1287732"/>
              <a:ext cx="3995798" cy="40805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2743200" algn="ctr"/>
                  <a:tab pos="5486400" algn="r"/>
                  <a:tab pos="457200" algn="l"/>
                </a:tabLst>
              </a:pPr>
              <a:endParaRPr lang="en-SG" sz="2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18351" y="1670220"/>
              <a:ext cx="3902278" cy="3497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2743200" algn="ctr"/>
                  <a:tab pos="5486400" algn="r"/>
                  <a:tab pos="457200" algn="l"/>
                </a:tabLst>
              </a:pPr>
              <a:r>
                <a:rPr lang="en-US" sz="30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Bài</a:t>
              </a:r>
              <a:r>
                <a:rPr lang="en-US" sz="3000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tập</a:t>
              </a:r>
              <a:r>
                <a:rPr lang="en-US" sz="3000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nhanh</a:t>
              </a:r>
              <a:r>
                <a:rPr lang="en-US" sz="3000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: </a:t>
              </a:r>
              <a:endParaRPr lang="en-US" sz="3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2743200" algn="ctr"/>
                  <a:tab pos="5486400" algn="r"/>
                  <a:tab pos="457200" algn="l"/>
                </a:tabLst>
              </a:pP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Xác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định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thành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phần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tình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thái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trong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3 ví dụ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sau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và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cho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biết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tác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dụng</a:t>
              </a:r>
              <a:endParaRPr lang="en-SG" sz="3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995345" y="2206203"/>
            <a:ext cx="5029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a/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Người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người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đua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endParaRPr lang="en-US" altLang="en-US" sz="2400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Ngành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ngành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đua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endParaRPr lang="en-US" altLang="en-US" sz="2400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Ngày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ngày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đua</a:t>
            </a:r>
            <a:endParaRPr lang="en-US" altLang="en-US" sz="2400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Ta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nhất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định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thắng</a:t>
            </a:r>
            <a:endParaRPr lang="en-US" altLang="en-US" sz="2400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Địch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nhất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định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thua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altLang="en-US" sz="2400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	</a:t>
            </a:r>
            <a:endParaRPr lang="en-US" alt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412543" y="1002987"/>
            <a:ext cx="502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a/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Cậu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Vàng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đời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rồi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giáo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ạ.	</a:t>
            </a:r>
            <a:endParaRPr lang="en-US" altLang="en-US" sz="2400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247069" y="5089204"/>
            <a:ext cx="502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c/ Theo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  <a:r>
              <a:rPr lang="en-US" alt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anh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ấy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là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một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người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tốt</a:t>
            </a:r>
            <a:r>
              <a:rPr lang="en-US" alt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	</a:t>
            </a:r>
            <a:endParaRPr lang="en-US" alt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9582537" y="1002987"/>
            <a:ext cx="473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ạ</a:t>
            </a:r>
            <a:endParaRPr lang="en-US" alt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6652269" y="3314699"/>
            <a:ext cx="1546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nhất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định</a:t>
            </a:r>
            <a:endParaRPr lang="en-US" alt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925929" y="3673768"/>
            <a:ext cx="1546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nhất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định</a:t>
            </a:r>
            <a:endParaRPr lang="en-US" alt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5603896" y="5082890"/>
            <a:ext cx="1362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 </a:t>
            </a:r>
            <a:r>
              <a:rPr lang="en-US" alt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endParaRPr lang="en-US" alt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5902166" y="1573277"/>
            <a:ext cx="59830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Thê</a:t>
            </a:r>
            <a:r>
              <a:rPr lang="en-US" altLang="en-US" sz="2000" dirty="0">
                <a:solidFill>
                  <a:schemeClr val="tx1"/>
                </a:solidFill>
              </a:rPr>
              <a:t>̉ </a:t>
            </a:r>
            <a:r>
              <a:rPr lang="en-US" altLang="en-US" sz="2000" dirty="0" err="1">
                <a:solidFill>
                  <a:schemeClr val="tx1"/>
                </a:solidFill>
              </a:rPr>
              <a:t>hiện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thái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đô</a:t>
            </a:r>
            <a:r>
              <a:rPr lang="en-US" altLang="en-US" sz="2000" dirty="0">
                <a:solidFill>
                  <a:schemeClr val="tx1"/>
                </a:solidFill>
              </a:rPr>
              <a:t>̣ </a:t>
            </a:r>
            <a:r>
              <a:rPr lang="en-US" altLang="en-US" sz="2000" dirty="0" err="1">
                <a:solidFill>
                  <a:schemeClr val="tx1"/>
                </a:solidFill>
              </a:rPr>
              <a:t>trân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trọng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của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lão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Hạc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với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giáo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075578" y="4217534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000" dirty="0" err="1">
                <a:solidFill>
                  <a:schemeClr val="tx1"/>
                </a:solidFill>
              </a:rPr>
              <a:t>Thê</a:t>
            </a:r>
            <a:r>
              <a:rPr lang="en-US" altLang="en-US" sz="2000" dirty="0">
                <a:solidFill>
                  <a:schemeClr val="tx1"/>
                </a:solidFill>
              </a:rPr>
              <a:t>̉ </a:t>
            </a:r>
            <a:r>
              <a:rPr lang="en-US" altLang="en-US" sz="2000" dirty="0" err="1">
                <a:solidFill>
                  <a:schemeClr val="tx1"/>
                </a:solidFill>
              </a:rPr>
              <a:t>hiện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niềm</a:t>
            </a:r>
            <a:r>
              <a:rPr lang="en-US" altLang="en-US" sz="2000" dirty="0">
                <a:solidFill>
                  <a:schemeClr val="tx1"/>
                </a:solidFill>
              </a:rPr>
              <a:t> tin </a:t>
            </a:r>
            <a:r>
              <a:rPr lang="en-US" altLang="en-US" sz="2000" dirty="0" err="1">
                <a:solidFill>
                  <a:schemeClr val="tx1"/>
                </a:solidFill>
              </a:rPr>
              <a:t>tuyệt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đối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vê</a:t>
            </a:r>
            <a:r>
              <a:rPr lang="en-US" altLang="en-US" sz="2000" dirty="0">
                <a:solidFill>
                  <a:schemeClr val="tx1"/>
                </a:solidFill>
              </a:rPr>
              <a:t>̀ </a:t>
            </a:r>
            <a:r>
              <a:rPr lang="en-US" altLang="en-US" sz="2000" dirty="0" err="1">
                <a:solidFill>
                  <a:schemeClr val="tx1"/>
                </a:solidFill>
              </a:rPr>
              <a:t>sư</a:t>
            </a:r>
            <a:r>
              <a:rPr lang="en-US" altLang="en-US" sz="2000" dirty="0">
                <a:solidFill>
                  <a:schemeClr val="tx1"/>
                </a:solidFill>
              </a:rPr>
              <a:t>̣ </a:t>
            </a:r>
            <a:r>
              <a:rPr lang="en-US" altLang="en-US" sz="2000" dirty="0" err="1">
                <a:solidFill>
                  <a:schemeClr val="tx1"/>
                </a:solidFill>
              </a:rPr>
              <a:t>tất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thắng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của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cuộc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kháng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chiến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5700575" y="5598301"/>
            <a:ext cx="533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000" dirty="0" err="1">
                <a:solidFill>
                  <a:schemeClr val="tx1"/>
                </a:solidFill>
              </a:rPr>
              <a:t>Thê</a:t>
            </a:r>
            <a:r>
              <a:rPr lang="en-US" altLang="en-US" sz="2000" dirty="0">
                <a:solidFill>
                  <a:schemeClr val="tx1"/>
                </a:solidFill>
              </a:rPr>
              <a:t>̉ </a:t>
            </a:r>
            <a:r>
              <a:rPr lang="en-US" altLang="en-US" sz="2000" dirty="0" err="1">
                <a:solidFill>
                  <a:schemeClr val="tx1"/>
                </a:solidFill>
              </a:rPr>
              <a:t>hiện</a:t>
            </a:r>
            <a:r>
              <a:rPr lang="en-US" altLang="en-US" sz="2000" dirty="0">
                <a:solidFill>
                  <a:schemeClr val="tx1"/>
                </a:solidFill>
              </a:rPr>
              <a:t> ý </a:t>
            </a:r>
            <a:r>
              <a:rPr lang="en-US" altLang="en-US" sz="2000" dirty="0" err="1">
                <a:solidFill>
                  <a:schemeClr val="tx1"/>
                </a:solidFill>
              </a:rPr>
              <a:t>kiến</a:t>
            </a:r>
            <a:r>
              <a:rPr lang="en-US" altLang="en-US" sz="2000" dirty="0">
                <a:solidFill>
                  <a:schemeClr val="tx1"/>
                </a:solidFill>
              </a:rPr>
              <a:t> chủ </a:t>
            </a:r>
            <a:r>
              <a:rPr lang="en-US" altLang="en-US" sz="2000" dirty="0" err="1">
                <a:solidFill>
                  <a:schemeClr val="tx1"/>
                </a:solidFill>
              </a:rPr>
              <a:t>quan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của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người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nói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H="1">
            <a:off x="3016641" y="1309686"/>
            <a:ext cx="1474376" cy="1432576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83"/>
          <p:cNvSpPr txBox="1"/>
          <p:nvPr/>
        </p:nvSpPr>
        <p:spPr>
          <a:xfrm>
            <a:off x="3143642" y="1583652"/>
            <a:ext cx="126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II.</a:t>
            </a:r>
            <a:endParaRPr lang="en-US" altLang="zh-CN" sz="6000" dirty="0">
              <a:solidFill>
                <a:schemeClr val="bg1"/>
              </a:solidFill>
              <a:latin typeface="#9Slide03 Arima Madurai Black" panose="00000A00000000000000" pitchFamily="2" charset="0"/>
              <a:ea typeface="华康标题宋W9(P)" pitchFamily="18" charset="-122"/>
              <a:cs typeface="#9Slide03 Arima Madurai Black" panose="00000A00000000000000" pitchFamily="2" charset="0"/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3753829" y="3600395"/>
            <a:ext cx="7733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SG" altLang="zh-CN" sz="600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Thành</a:t>
            </a:r>
            <a:r>
              <a:rPr kumimoji="1" lang="en-SG" altLang="zh-CN" sz="6000" dirty="0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600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phần</a:t>
            </a:r>
            <a:r>
              <a:rPr kumimoji="1" lang="en-SG" altLang="zh-CN" sz="6000" dirty="0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600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cảm</a:t>
            </a:r>
            <a:r>
              <a:rPr kumimoji="1" lang="en-SG" altLang="zh-CN" sz="6000" dirty="0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6000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thán</a:t>
            </a:r>
            <a:endParaRPr lang="zh-CN" altLang="en-US" sz="5400" dirty="0">
              <a:solidFill>
                <a:srgbClr val="71AFA0"/>
              </a:solidFill>
              <a:latin typeface="华康标题宋W9" panose="02020909000000000000" pitchFamily="49" charset="-122"/>
              <a:ea typeface="华康标题宋W9" panose="02020909000000000000" pitchFamily="49" charset="-122"/>
              <a:cs typeface="Microsoft JhengHei Light" panose="020B030403050404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99152" y="2475456"/>
            <a:ext cx="9372311" cy="1632167"/>
            <a:chOff x="1299152" y="2475456"/>
            <a:chExt cx="9372311" cy="1632167"/>
          </a:xfrm>
        </p:grpSpPr>
        <p:sp>
          <p:nvSpPr>
            <p:cNvPr id="5" name="矩形 3"/>
            <p:cNvSpPr/>
            <p:nvPr/>
          </p:nvSpPr>
          <p:spPr>
            <a:xfrm>
              <a:off x="2073850" y="2784522"/>
              <a:ext cx="8597613" cy="1131094"/>
            </a:xfrm>
            <a:custGeom>
              <a:avLst/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1620000" tIns="46800" rIns="72000" bIns="4680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 defTabSz="488950">
                <a:lnSpc>
                  <a:spcPct val="130000"/>
                </a:lnSpc>
                <a:spcAft>
                  <a:spcPct val="15000"/>
                </a:spcAft>
                <a:defRPr/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直角三角形 2"/>
            <p:cNvSpPr/>
            <p:nvPr/>
          </p:nvSpPr>
          <p:spPr>
            <a:xfrm rot="17117050" flipH="1">
              <a:off x="2345057" y="3014430"/>
              <a:ext cx="803672" cy="1382713"/>
            </a:xfrm>
            <a:custGeom>
              <a:avLst/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7" name="任意多边形 13"/>
            <p:cNvSpPr/>
            <p:nvPr/>
          </p:nvSpPr>
          <p:spPr>
            <a:xfrm>
              <a:off x="1299152" y="2475456"/>
              <a:ext cx="2314575" cy="1027510"/>
            </a:xfrm>
            <a:custGeom>
              <a:avLst/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solidFill>
              <a:srgbClr val="79D7D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#9Slide03 Arima Madurai Black" panose="00000A00000000000000" pitchFamily="2" charset="0"/>
                  <a:ea typeface="Microsoft YaHei" panose="020B0503020204020204" charset="-122"/>
                  <a:cs typeface="#9Slide03 Arima Madurai Black" panose="00000A00000000000000" pitchFamily="2" charset="0"/>
                </a:rPr>
                <a:t>a/</a:t>
              </a:r>
              <a:endParaRPr lang="zh-CN" altLang="en-US" sz="2800" kern="0" dirty="0">
                <a:solidFill>
                  <a:srgbClr val="FFFFFF"/>
                </a:solidFill>
                <a:latin typeface="#9Slide03 Arima Madurai Black" panose="00000A00000000000000" pitchFamily="2" charset="0"/>
                <a:ea typeface="Microsoft YaHei" panose="020B050302020402020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4042063" y="2966149"/>
              <a:ext cx="5798127" cy="1018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Ồ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sao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mà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đô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̣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ấy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vui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thế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́.</a:t>
              </a:r>
              <a:endParaRPr lang="en-US" alt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     				( Kim </a:t>
              </a:r>
              <a:r>
                <a:rPr lang="en-US" altLang="en-US" sz="28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Lân</a:t>
              </a: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)</a:t>
              </a:r>
              <a:endPara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99152" y="4059632"/>
            <a:ext cx="9472099" cy="1632167"/>
            <a:chOff x="1299152" y="4059632"/>
            <a:chExt cx="9472099" cy="1632167"/>
          </a:xfrm>
        </p:grpSpPr>
        <p:sp>
          <p:nvSpPr>
            <p:cNvPr id="8" name="矩形 3"/>
            <p:cNvSpPr/>
            <p:nvPr/>
          </p:nvSpPr>
          <p:spPr>
            <a:xfrm>
              <a:off x="2073850" y="4428702"/>
              <a:ext cx="8597613" cy="1129903"/>
            </a:xfrm>
            <a:custGeom>
              <a:avLst/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1620000" tIns="46800" rIns="72000" bIns="4680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 defTabSz="488950">
                <a:lnSpc>
                  <a:spcPct val="130000"/>
                </a:lnSpc>
                <a:spcAft>
                  <a:spcPct val="15000"/>
                </a:spcAft>
                <a:defRPr/>
              </a:pPr>
              <a:endParaRPr dirty="0">
                <a:ea typeface="黑体" charset="0"/>
              </a:endParaRPr>
            </a:p>
          </p:txBody>
        </p:sp>
        <p:sp>
          <p:nvSpPr>
            <p:cNvPr id="9" name="直角三角形 2"/>
            <p:cNvSpPr/>
            <p:nvPr/>
          </p:nvSpPr>
          <p:spPr>
            <a:xfrm rot="17117050" flipH="1">
              <a:off x="2345057" y="4598606"/>
              <a:ext cx="803672" cy="1382713"/>
            </a:xfrm>
            <a:custGeom>
              <a:avLst/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0" name="任意多边形 20"/>
            <p:cNvSpPr/>
            <p:nvPr/>
          </p:nvSpPr>
          <p:spPr>
            <a:xfrm>
              <a:off x="1299152" y="4059632"/>
              <a:ext cx="2314575" cy="1027509"/>
            </a:xfrm>
            <a:custGeom>
              <a:avLst/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solidFill>
              <a:srgbClr val="549DA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#9Slide03 Arima Madurai Black" panose="00000A00000000000000" pitchFamily="2" charset="0"/>
                  <a:ea typeface="Microsoft YaHei" panose="020B0503020204020204" charset="-122"/>
                  <a:cs typeface="#9Slide03 Arima Madurai Black" panose="00000A00000000000000" pitchFamily="2" charset="0"/>
                </a:rPr>
                <a:t>b/</a:t>
              </a:r>
              <a:endParaRPr lang="zh-CN" altLang="en-US" sz="2800" kern="0" dirty="0">
                <a:solidFill>
                  <a:srgbClr val="FFFFFF"/>
                </a:solidFill>
                <a:latin typeface="#9Slide03 Arima Madurai Black" panose="00000A00000000000000" pitchFamily="2" charset="0"/>
                <a:ea typeface="Microsoft YaHei" panose="020B050302020402020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3908497" y="4583777"/>
              <a:ext cx="6862754" cy="1018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Trời</a:t>
              </a:r>
              <a:r>
                <a:rPr lang="en-US" altLang="en-US" sz="28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ơi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chỉ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còn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năm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phút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!</a:t>
              </a:r>
              <a:endParaRPr lang="en-US" alt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     			</a:t>
              </a: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(</a:t>
              </a:r>
              <a:r>
                <a:rPr lang="en-US" altLang="en-US" sz="28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Nguyễn</a:t>
              </a: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Thành</a:t>
              </a: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Long) </a:t>
              </a:r>
              <a:endPara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994063" y="828344"/>
            <a:ext cx="10217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hãy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cho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biết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nội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dung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chính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của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hai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ví dụ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?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Dựa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vào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đâu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mà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hiểu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nội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dung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đó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?</a:t>
            </a:r>
            <a:endParaRPr lang="en-US" altLang="en-US" sz="1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09050" y="729784"/>
            <a:ext cx="9372311" cy="1632167"/>
            <a:chOff x="1299152" y="2475456"/>
            <a:chExt cx="9372311" cy="1632167"/>
          </a:xfrm>
        </p:grpSpPr>
        <p:sp>
          <p:nvSpPr>
            <p:cNvPr id="5" name="矩形 3"/>
            <p:cNvSpPr/>
            <p:nvPr/>
          </p:nvSpPr>
          <p:spPr>
            <a:xfrm>
              <a:off x="2073850" y="2784522"/>
              <a:ext cx="8597613" cy="1131094"/>
            </a:xfrm>
            <a:custGeom>
              <a:avLst/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1620000" tIns="46800" rIns="72000" bIns="4680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 defTabSz="488950">
                <a:lnSpc>
                  <a:spcPct val="130000"/>
                </a:lnSpc>
                <a:spcAft>
                  <a:spcPct val="15000"/>
                </a:spcAft>
                <a:defRPr/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直角三角形 2"/>
            <p:cNvSpPr/>
            <p:nvPr/>
          </p:nvSpPr>
          <p:spPr>
            <a:xfrm rot="17117050" flipH="1">
              <a:off x="2345057" y="3014430"/>
              <a:ext cx="803672" cy="1382713"/>
            </a:xfrm>
            <a:custGeom>
              <a:avLst/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7" name="任意多边形 13"/>
            <p:cNvSpPr/>
            <p:nvPr/>
          </p:nvSpPr>
          <p:spPr>
            <a:xfrm>
              <a:off x="1299152" y="2475456"/>
              <a:ext cx="2314575" cy="1027510"/>
            </a:xfrm>
            <a:custGeom>
              <a:avLst/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solidFill>
              <a:srgbClr val="79D7D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#9Slide03 Arima Madurai Black" panose="00000A00000000000000" pitchFamily="2" charset="0"/>
                  <a:ea typeface="Microsoft YaHei" panose="020B0503020204020204" charset="-122"/>
                  <a:cs typeface="#9Slide03 Arima Madurai Black" panose="00000A00000000000000" pitchFamily="2" charset="0"/>
                </a:rPr>
                <a:t>a/</a:t>
              </a:r>
              <a:endParaRPr lang="zh-CN" altLang="en-US" sz="2800" kern="0" dirty="0">
                <a:solidFill>
                  <a:srgbClr val="FFFFFF"/>
                </a:solidFill>
                <a:latin typeface="#9Slide03 Arima Madurai Black" panose="00000A00000000000000" pitchFamily="2" charset="0"/>
                <a:ea typeface="Microsoft YaHei" panose="020B050302020402020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4042063" y="2966149"/>
              <a:ext cx="5798127" cy="1018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Ồ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sao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mà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đô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̣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ấy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vui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thế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́.</a:t>
              </a:r>
              <a:endParaRPr lang="en-US" alt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     				( Kim </a:t>
              </a:r>
              <a:r>
                <a:rPr lang="en-US" altLang="en-US" sz="28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Lân</a:t>
              </a: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)</a:t>
              </a:r>
              <a:endPara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pic>
        <p:nvPicPr>
          <p:cNvPr id="2050" name="Picture 2" descr="PhÃ¢n tÃ­ch truyá»n ngáº¯n LÃ ng cá»§a nhÃ  vÄn Kim LÃ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52" y="3190445"/>
            <a:ext cx="3483816" cy="26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856017" y="2911663"/>
            <a:ext cx="62622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56017" y="5023436"/>
            <a:ext cx="6262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 mà </a:t>
            </a:r>
            <a:r>
              <a:rPr lang="en-US" alt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ấy</a:t>
            </a:r>
            <a:r>
              <a:rPr lang="en-US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59156" y="734541"/>
            <a:ext cx="9472099" cy="1632167"/>
            <a:chOff x="1299152" y="4059632"/>
            <a:chExt cx="9472099" cy="1632167"/>
          </a:xfrm>
        </p:grpSpPr>
        <p:sp>
          <p:nvSpPr>
            <p:cNvPr id="8" name="矩形 3"/>
            <p:cNvSpPr/>
            <p:nvPr/>
          </p:nvSpPr>
          <p:spPr>
            <a:xfrm>
              <a:off x="2073850" y="4428702"/>
              <a:ext cx="8597613" cy="1129903"/>
            </a:xfrm>
            <a:custGeom>
              <a:avLst/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1620000" tIns="46800" rIns="72000" bIns="4680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 defTabSz="488950">
                <a:lnSpc>
                  <a:spcPct val="130000"/>
                </a:lnSpc>
                <a:spcAft>
                  <a:spcPct val="15000"/>
                </a:spcAft>
                <a:defRPr/>
              </a:pPr>
              <a:endParaRPr dirty="0">
                <a:ea typeface="黑体" charset="0"/>
              </a:endParaRPr>
            </a:p>
          </p:txBody>
        </p:sp>
        <p:sp>
          <p:nvSpPr>
            <p:cNvPr id="9" name="直角三角形 2"/>
            <p:cNvSpPr/>
            <p:nvPr/>
          </p:nvSpPr>
          <p:spPr>
            <a:xfrm rot="17117050" flipH="1">
              <a:off x="2345057" y="4598606"/>
              <a:ext cx="803672" cy="1382713"/>
            </a:xfrm>
            <a:custGeom>
              <a:avLst/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0" name="任意多边形 20"/>
            <p:cNvSpPr/>
            <p:nvPr/>
          </p:nvSpPr>
          <p:spPr>
            <a:xfrm>
              <a:off x="1299152" y="4059632"/>
              <a:ext cx="2314575" cy="1027509"/>
            </a:xfrm>
            <a:custGeom>
              <a:avLst/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solidFill>
              <a:srgbClr val="549DA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#9Slide03 Arima Madurai Black" panose="00000A00000000000000" pitchFamily="2" charset="0"/>
                  <a:ea typeface="Microsoft YaHei" panose="020B0503020204020204" charset="-122"/>
                  <a:cs typeface="#9Slide03 Arima Madurai Black" panose="00000A00000000000000" pitchFamily="2" charset="0"/>
                </a:rPr>
                <a:t>b/</a:t>
              </a:r>
              <a:endParaRPr lang="zh-CN" altLang="en-US" sz="2800" kern="0" dirty="0">
                <a:solidFill>
                  <a:srgbClr val="FFFFFF"/>
                </a:solidFill>
                <a:latin typeface="#9Slide03 Arima Madurai Black" panose="00000A00000000000000" pitchFamily="2" charset="0"/>
                <a:ea typeface="Microsoft YaHei" panose="020B050302020402020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3908497" y="4583777"/>
              <a:ext cx="6862754" cy="1018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Trời</a:t>
              </a:r>
              <a:r>
                <a:rPr lang="en-US" altLang="en-US" sz="28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ơi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chỉ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còn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năm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phút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!</a:t>
              </a:r>
              <a:endParaRPr lang="en-US" alt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     			</a:t>
              </a: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(</a:t>
              </a:r>
              <a:r>
                <a:rPr lang="en-US" altLang="en-US" sz="28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Nguyễn</a:t>
              </a: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Thành</a:t>
              </a: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Long) </a:t>
              </a:r>
              <a:endPara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pic>
        <p:nvPicPr>
          <p:cNvPr id="5122" name="Picture 2" descr="Äá»i Thanh niÃªn tÃ¬nh nguyá»n &quot;Lá» TRÃNH Sá»&quot; tÃ¬nh Äá»ng Nai - Hom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72" y="2828838"/>
            <a:ext cx="3001165" cy="300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679372" y="3102340"/>
            <a:ext cx="62622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tiếc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rẻ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gơ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9372" y="4938242"/>
            <a:ext cx="6262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chỉ </a:t>
            </a:r>
            <a:r>
              <a:rPr lang="en-US" alt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85800" y="1850813"/>
            <a:ext cx="6535881" cy="1453714"/>
            <a:chOff x="1299152" y="2475456"/>
            <a:chExt cx="7270440" cy="1632167"/>
          </a:xfrm>
        </p:grpSpPr>
        <p:sp>
          <p:nvSpPr>
            <p:cNvPr id="5" name="矩形 3"/>
            <p:cNvSpPr/>
            <p:nvPr/>
          </p:nvSpPr>
          <p:spPr>
            <a:xfrm>
              <a:off x="2073848" y="2784522"/>
              <a:ext cx="6495744" cy="1131094"/>
            </a:xfrm>
            <a:custGeom>
              <a:avLst/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1620000" tIns="46800" rIns="72000" bIns="4680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 defTabSz="488950">
                <a:lnSpc>
                  <a:spcPct val="130000"/>
                </a:lnSpc>
                <a:spcAft>
                  <a:spcPct val="15000"/>
                </a:spcAft>
                <a:defRPr/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直角三角形 2"/>
            <p:cNvSpPr/>
            <p:nvPr/>
          </p:nvSpPr>
          <p:spPr>
            <a:xfrm rot="17117050" flipH="1">
              <a:off x="2345057" y="3014430"/>
              <a:ext cx="803672" cy="1382713"/>
            </a:xfrm>
            <a:custGeom>
              <a:avLst/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7" name="任意多边形 13"/>
            <p:cNvSpPr/>
            <p:nvPr/>
          </p:nvSpPr>
          <p:spPr>
            <a:xfrm>
              <a:off x="1299152" y="2475456"/>
              <a:ext cx="2314575" cy="1027510"/>
            </a:xfrm>
            <a:custGeom>
              <a:avLst/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solidFill>
              <a:srgbClr val="79D7D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#9Slide03 Arima Madurai Black" panose="00000A00000000000000" pitchFamily="2" charset="0"/>
                  <a:ea typeface="Microsoft YaHei" panose="020B0503020204020204" charset="-122"/>
                  <a:cs typeface="#9Slide03 Arima Madurai Black" panose="00000A00000000000000" pitchFamily="2" charset="0"/>
                </a:rPr>
                <a:t>a/</a:t>
              </a:r>
              <a:endParaRPr lang="zh-CN" altLang="en-US" sz="2800" kern="0" dirty="0">
                <a:solidFill>
                  <a:srgbClr val="FFFFFF"/>
                </a:solidFill>
                <a:latin typeface="#9Slide03 Arima Madurai Black" panose="00000A00000000000000" pitchFamily="2" charset="0"/>
                <a:ea typeface="Microsoft YaHei" panose="020B050302020402020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3814494" y="3184327"/>
              <a:ext cx="4597532" cy="90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Ồ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sao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mà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đô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̣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ấy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vui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thế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́.</a:t>
              </a: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	</a:t>
              </a:r>
              <a:endParaRPr lang="en-US" alt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5800" y="3933991"/>
            <a:ext cx="6655824" cy="1453714"/>
            <a:chOff x="1299152" y="4059632"/>
            <a:chExt cx="7403864" cy="1632167"/>
          </a:xfrm>
        </p:grpSpPr>
        <p:sp>
          <p:nvSpPr>
            <p:cNvPr id="8" name="矩形 3"/>
            <p:cNvSpPr/>
            <p:nvPr/>
          </p:nvSpPr>
          <p:spPr>
            <a:xfrm>
              <a:off x="2073850" y="4428702"/>
              <a:ext cx="6495743" cy="1129903"/>
            </a:xfrm>
            <a:custGeom>
              <a:avLst/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1620000" tIns="46800" rIns="72000" bIns="4680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 defTabSz="488950">
                <a:lnSpc>
                  <a:spcPct val="130000"/>
                </a:lnSpc>
                <a:spcAft>
                  <a:spcPct val="15000"/>
                </a:spcAft>
                <a:defRPr/>
              </a:pPr>
              <a:endParaRPr dirty="0">
                <a:ea typeface="黑体" charset="0"/>
              </a:endParaRPr>
            </a:p>
          </p:txBody>
        </p:sp>
        <p:sp>
          <p:nvSpPr>
            <p:cNvPr id="9" name="直角三角形 2"/>
            <p:cNvSpPr/>
            <p:nvPr/>
          </p:nvSpPr>
          <p:spPr>
            <a:xfrm rot="17117050" flipH="1">
              <a:off x="2345057" y="4598606"/>
              <a:ext cx="803672" cy="1382713"/>
            </a:xfrm>
            <a:custGeom>
              <a:avLst/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0" name="任意多边形 20"/>
            <p:cNvSpPr/>
            <p:nvPr/>
          </p:nvSpPr>
          <p:spPr>
            <a:xfrm>
              <a:off x="1299152" y="4059632"/>
              <a:ext cx="2314575" cy="1027509"/>
            </a:xfrm>
            <a:custGeom>
              <a:avLst/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solidFill>
              <a:srgbClr val="549DA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#9Slide03 Arima Madurai Black" panose="00000A00000000000000" pitchFamily="2" charset="0"/>
                  <a:ea typeface="Microsoft YaHei" panose="020B0503020204020204" charset="-122"/>
                  <a:cs typeface="#9Slide03 Arima Madurai Black" panose="00000A00000000000000" pitchFamily="2" charset="0"/>
                </a:rPr>
                <a:t>b/</a:t>
              </a:r>
              <a:endParaRPr lang="zh-CN" altLang="en-US" sz="2800" kern="0" dirty="0">
                <a:solidFill>
                  <a:srgbClr val="FFFFFF"/>
                </a:solidFill>
                <a:latin typeface="#9Slide03 Arima Madurai Black" panose="00000A00000000000000" pitchFamily="2" charset="0"/>
                <a:ea typeface="Microsoft YaHei" panose="020B050302020402020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3660728" y="4857847"/>
              <a:ext cx="5042288" cy="51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Trời</a:t>
              </a:r>
              <a:r>
                <a:rPr lang="en-US" altLang="en-US" sz="28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ơi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chỉ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còn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năm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phút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!</a:t>
              </a:r>
              <a:endParaRPr lang="en-US" alt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994063" y="828344"/>
            <a:ext cx="10217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Các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tư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̀ in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đậm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i="1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Ồ, </a:t>
            </a:r>
            <a:r>
              <a:rPr lang="en-US" altLang="en-US" sz="3200" i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trời</a:t>
            </a:r>
            <a:r>
              <a:rPr lang="en-US" altLang="en-US" sz="3200" i="1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ơi</a:t>
            </a:r>
            <a:r>
              <a:rPr lang="en-US" altLang="en-US" sz="3200" i="1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được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dùng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để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làm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̀?</a:t>
            </a:r>
            <a:endParaRPr lang="en-US" altLang="en-US" sz="1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184565" y="3347696"/>
            <a:ext cx="64559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gạc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sướng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1385723" y="5651298"/>
            <a:ext cx="4245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tiếc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rẻ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8560429" y="2042959"/>
            <a:ext cx="2832306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r"/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r"/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dirty="0">
                <a:latin typeface="Times New Roman" panose="02020603050405020304" pitchFamily="18" charset="0"/>
              </a:rPr>
              <a:t> Ồ, </a:t>
            </a:r>
            <a:r>
              <a:rPr lang="en-US" altLang="en-US" dirty="0" err="1">
                <a:latin typeface="Times New Roman" panose="02020603050405020304" pitchFamily="18" charset="0"/>
              </a:rPr>
              <a:t>trời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ơi</a:t>
            </a:r>
            <a:r>
              <a:rPr lang="en-US" altLang="en-US" dirty="0">
                <a:latin typeface="Times New Roman" panose="02020603050405020304" pitchFamily="18" charset="0"/>
              </a:rPr>
              <a:t> = </a:t>
            </a:r>
            <a:r>
              <a:rPr lang="en-US" altLang="en-US" dirty="0" err="1">
                <a:latin typeface="Times New Roman" panose="02020603050405020304" pitchFamily="18" charset="0"/>
              </a:rPr>
              <a:t>Thành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phần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cảm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thán</a:t>
            </a:r>
            <a:r>
              <a:rPr lang="en-US" altLang="en-US" dirty="0">
                <a:latin typeface="Times New Roman" panose="02020603050405020304" pitchFamily="18" charset="0"/>
              </a:rPr>
              <a:t> chỉ </a:t>
            </a:r>
            <a:r>
              <a:rPr lang="en-US" altLang="en-US" dirty="0" err="1">
                <a:latin typeface="Times New Roman" panose="02020603050405020304" pitchFamily="18" charset="0"/>
              </a:rPr>
              <a:t>trạng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thái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tâm</a:t>
            </a:r>
            <a:r>
              <a:rPr lang="en-US" altLang="en-US" dirty="0">
                <a:latin typeface="Times New Roman" panose="02020603050405020304" pitchFamily="18" charset="0"/>
              </a:rPr>
              <a:t> lí </a:t>
            </a:r>
            <a:r>
              <a:rPr lang="en-US" altLang="en-US" dirty="0" err="1">
                <a:latin typeface="Times New Roman" panose="02020603050405020304" pitchFamily="18" charset="0"/>
              </a:rPr>
              <a:t>của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người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nói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giúp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người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nói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giãi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bày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nỗi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lòng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mình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7583687" y="1850813"/>
            <a:ext cx="586792" cy="448764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5671" y="1129915"/>
            <a:ext cx="4877749" cy="4403613"/>
            <a:chOff x="515671" y="1129915"/>
            <a:chExt cx="4877749" cy="4403613"/>
          </a:xfrm>
        </p:grpSpPr>
        <p:pic>
          <p:nvPicPr>
            <p:cNvPr id="9" name="图片 1"/>
            <p:cNvPicPr>
              <a:picLocks noChangeAspect="1" noChangeArrowheads="1"/>
            </p:cNvPicPr>
            <p:nvPr/>
          </p:nvPicPr>
          <p:blipFill>
            <a:blip r:embed="rId2"/>
            <a:srcRect r="46722" b="35516"/>
            <a:stretch>
              <a:fillRect/>
            </a:stretch>
          </p:blipFill>
          <p:spPr bwMode="auto">
            <a:xfrm rot="-2949285">
              <a:off x="304341" y="2738313"/>
              <a:ext cx="3006545" cy="2583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2"/>
            <p:cNvPicPr>
              <a:picLocks noChangeAspect="1" noChangeArrowheads="1"/>
            </p:cNvPicPr>
            <p:nvPr/>
          </p:nvPicPr>
          <p:blipFill rotWithShape="1">
            <a:blip r:embed="rId2"/>
            <a:srcRect l="38760" t="43311" r="-568"/>
            <a:stretch>
              <a:fillRect/>
            </a:stretch>
          </p:blipFill>
          <p:spPr bwMode="auto">
            <a:xfrm rot="2831111" flipH="1">
              <a:off x="386756" y="1706620"/>
              <a:ext cx="3310697" cy="2157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组合 3"/>
            <p:cNvGrpSpPr/>
            <p:nvPr/>
          </p:nvGrpSpPr>
          <p:grpSpPr bwMode="auto">
            <a:xfrm>
              <a:off x="1402770" y="1592001"/>
              <a:ext cx="3990650" cy="3881200"/>
              <a:chOff x="0" y="0"/>
              <a:chExt cx="3096472" cy="3096470"/>
            </a:xfrm>
          </p:grpSpPr>
          <p:sp>
            <p:nvSpPr>
              <p:cNvPr id="20" name="椭圆 4"/>
              <p:cNvSpPr>
                <a:spLocks noChangeArrowheads="1"/>
              </p:cNvSpPr>
              <p:nvPr/>
            </p:nvSpPr>
            <p:spPr bwMode="auto">
              <a:xfrm>
                <a:off x="133541" y="133540"/>
                <a:ext cx="2829391" cy="2829389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DFBE9"/>
                  </a:solidFill>
                </a:endParaRPr>
              </a:p>
            </p:txBody>
          </p:sp>
          <p:sp>
            <p:nvSpPr>
              <p:cNvPr id="21" name="椭圆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96472" cy="309647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dirty="0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12" name="文本框 6"/>
            <p:cNvSpPr txBox="1">
              <a:spLocks noChangeArrowheads="1"/>
            </p:cNvSpPr>
            <p:nvPr/>
          </p:nvSpPr>
          <p:spPr bwMode="auto">
            <a:xfrm>
              <a:off x="1714500" y="2264579"/>
              <a:ext cx="3460173" cy="30469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Xác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định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thành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phần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cảm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thán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và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nêu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tác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dụng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của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mỗi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thành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phần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ấy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trong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mỗi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ví dụ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trên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?</a:t>
              </a:r>
              <a:endParaRPr lang="zh-CN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705150" y="1201285"/>
            <a:ext cx="60509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1.		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Hỡi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nói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hết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sư</a:t>
            </a:r>
            <a:r>
              <a:rPr lang="en-US" altLang="en-US" sz="2800" dirty="0">
                <a:latin typeface="Times New Roman" panose="02020603050405020304" pitchFamily="18" charset="0"/>
              </a:rPr>
              <a:t>̣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duyên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Tơ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tình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đứt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ruột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lửa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phiền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cháy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gan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				(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Nguyễn</a:t>
            </a:r>
            <a:r>
              <a:rPr lang="en-US" altLang="en-US" sz="2800" dirty="0">
                <a:latin typeface="Times New Roman" panose="02020603050405020304" pitchFamily="18" charset="0"/>
              </a:rPr>
              <a:t> Du)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705150" y="3293004"/>
            <a:ext cx="60509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2.		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lòng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Bác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vậy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cư</a:t>
            </a:r>
            <a:r>
              <a:rPr lang="en-US" altLang="en-US" sz="2800" dirty="0">
                <a:latin typeface="Times New Roman" panose="02020603050405020304" pitchFamily="18" charset="0"/>
              </a:rPr>
              <a:t>́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thương</a:t>
            </a:r>
            <a:r>
              <a:rPr lang="en-US" altLang="en-US" sz="2800" dirty="0">
                <a:latin typeface="Times New Roman" panose="02020603050405020304" pitchFamily="18" charset="0"/>
              </a:rPr>
              <a:t> ta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Thương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cuộc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đời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thương</a:t>
            </a:r>
            <a:r>
              <a:rPr lang="en-US" altLang="en-US" sz="2800" dirty="0">
                <a:latin typeface="Times New Roman" panose="02020603050405020304" pitchFamily="18" charset="0"/>
              </a:rPr>
              <a:t> cỏ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hoa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				(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Tô</a:t>
            </a:r>
            <a:r>
              <a:rPr lang="en-US" altLang="en-US" sz="2800" dirty="0">
                <a:latin typeface="Times New Roman" panose="02020603050405020304" pitchFamily="18" charset="0"/>
              </a:rPr>
              <a:t>́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Hữu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705149" y="5199365"/>
            <a:ext cx="6050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3.	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Trời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ơi</a:t>
            </a:r>
            <a:r>
              <a:rPr lang="en-US" altLang="en-US" sz="2800" dirty="0">
                <a:latin typeface="Times New Roman" panose="02020603050405020304" pitchFamily="18" charset="0"/>
              </a:rPr>
              <a:t>!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Cái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của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đau</a:t>
            </a:r>
            <a:r>
              <a:rPr lang="en-US" altLang="en-US" sz="2800" dirty="0">
                <a:latin typeface="Times New Roman" panose="02020603050405020304" pitchFamily="18" charset="0"/>
              </a:rPr>
              <a:t> quá!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6714482" y="1201285"/>
            <a:ext cx="1177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Hỡi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6714482" y="3291772"/>
            <a:ext cx="769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6051191" y="5199365"/>
            <a:ext cx="17081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Trời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ơi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6422122" y="2623111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Buồn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phiền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đau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xót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6422122" y="4672225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̣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hào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cảm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6422122" y="5879515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Đau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đớn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210">
            <a:off x="763430" y="958118"/>
            <a:ext cx="1957585" cy="1742316"/>
          </a:xfrm>
          <a:prstGeom prst="rect">
            <a:avLst/>
          </a:prstGeom>
        </p:spPr>
      </p:pic>
      <p:sp>
        <p:nvSpPr>
          <p:cNvPr id="17" name="18"/>
          <p:cNvSpPr>
            <a:spLocks noChangeArrowheads="1"/>
          </p:cNvSpPr>
          <p:nvPr/>
        </p:nvSpPr>
        <p:spPr bwMode="auto">
          <a:xfrm>
            <a:off x="3708335" y="1829276"/>
            <a:ext cx="5586584" cy="295465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SimSun" panose="02010600030101010101" pitchFamily="2" charset="-122"/>
              </a:rPr>
              <a:t>Các</a:t>
            </a:r>
            <a:r>
              <a:rPr lang="en-SG" altLang="zh-CN" sz="9600" dirty="0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SimSun" panose="02010600030101010101" pitchFamily="2" charset="-122"/>
              </a:rPr>
              <a:t> </a:t>
            </a: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SimSun" panose="02010600030101010101" pitchFamily="2" charset="-122"/>
              </a:rPr>
              <a:t>thành</a:t>
            </a:r>
            <a:r>
              <a:rPr lang="en-SG" altLang="zh-CN" sz="9600" dirty="0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SimSun" panose="02010600030101010101" pitchFamily="2" charset="-122"/>
              </a:rPr>
              <a:t> </a:t>
            </a: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SimSun" panose="02010600030101010101" pitchFamily="2" charset="-122"/>
              </a:rPr>
              <a:t>phần</a:t>
            </a:r>
            <a:r>
              <a:rPr lang="en-SG" altLang="zh-CN" sz="9600" dirty="0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SimSun" panose="02010600030101010101" pitchFamily="2" charset="-122"/>
              </a:rPr>
              <a:t> </a:t>
            </a: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SimSun" panose="02010600030101010101" pitchFamily="2" charset="-122"/>
              </a:rPr>
              <a:t>biệt</a:t>
            </a:r>
            <a:r>
              <a:rPr lang="en-SG" altLang="zh-CN" sz="9600" dirty="0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SimSun" panose="02010600030101010101" pitchFamily="2" charset="-122"/>
              </a:rPr>
              <a:t> </a:t>
            </a: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SimSun" panose="02010600030101010101" pitchFamily="2" charset="-122"/>
              </a:rPr>
              <a:t>lập</a:t>
            </a:r>
            <a:endParaRPr lang="en-US" altLang="zh-CN" sz="9600" dirty="0">
              <a:solidFill>
                <a:srgbClr val="71AFA0"/>
              </a:solidFill>
              <a:latin typeface="#9Slide05 SVNShintia Script" panose="02000804000000020003" pitchFamily="2" charset="0"/>
              <a:ea typeface="华康标题宋W9" panose="02020909000000000000" pitchFamily="49" charset="-122"/>
              <a:cs typeface="SimSun" panose="02010600030101010101" pitchFamily="2" charset="-122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8284245" y="5906819"/>
            <a:ext cx="3325866" cy="3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0" dirty="0">
              <a:solidFill>
                <a:srgbClr val="71AFA0"/>
              </a:solidFill>
              <a:latin typeface="#9Slide03 Arima Madurai Black" panose="00000A00000000000000" pitchFamily="2" charset="0"/>
              <a:ea typeface="张海山锐线体简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30" name="Freeform 9"/>
          <p:cNvSpPr>
            <a:spLocks noEditPoints="1"/>
          </p:cNvSpPr>
          <p:nvPr/>
        </p:nvSpPr>
        <p:spPr bwMode="auto">
          <a:xfrm>
            <a:off x="7957255" y="5907886"/>
            <a:ext cx="289289" cy="290503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6" fill="hold" nodeType="withEffect" p14:presetBounceEnd="3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9" grpId="0"/>
          <p:bldP spid="3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9" grpId="0"/>
          <p:bldP spid="30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2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4" name="Shape 1135"/>
          <p:cNvSpPr/>
          <p:nvPr/>
        </p:nvSpPr>
        <p:spPr bwMode="auto">
          <a:xfrm rot="10800000">
            <a:off x="7060817" y="1756435"/>
            <a:ext cx="3269493" cy="3267906"/>
          </a:xfrm>
          <a:custGeom>
            <a:avLst/>
            <a:gdLst>
              <a:gd name="T0" fmla="*/ 1634893 w 21600"/>
              <a:gd name="T1" fmla="*/ 1634212 h 21600"/>
              <a:gd name="T2" fmla="*/ 1634893 w 21600"/>
              <a:gd name="T3" fmla="*/ 1634212 h 21600"/>
              <a:gd name="T4" fmla="*/ 1634893 w 21600"/>
              <a:gd name="T5" fmla="*/ 1634212 h 21600"/>
              <a:gd name="T6" fmla="*/ 1634893 w 21600"/>
              <a:gd name="T7" fmla="*/ 163421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noFill/>
          <a:ln w="25400">
            <a:solidFill>
              <a:srgbClr val="758056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hape 1142"/>
          <p:cNvSpPr/>
          <p:nvPr/>
        </p:nvSpPr>
        <p:spPr bwMode="auto">
          <a:xfrm rot="1790900">
            <a:off x="8728894" y="1534237"/>
            <a:ext cx="1382393" cy="1196698"/>
          </a:xfrm>
          <a:custGeom>
            <a:avLst/>
            <a:gdLst>
              <a:gd name="T0" fmla="*/ 690909 w 21600"/>
              <a:gd name="T1" fmla="*/ 598344 h 21600"/>
              <a:gd name="T2" fmla="*/ 690909 w 21600"/>
              <a:gd name="T3" fmla="*/ 598344 h 21600"/>
              <a:gd name="T4" fmla="*/ 690909 w 21600"/>
              <a:gd name="T5" fmla="*/ 598344 h 21600"/>
              <a:gd name="T6" fmla="*/ 690909 w 21600"/>
              <a:gd name="T7" fmla="*/ 59834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EA9696"/>
          </a:solidFill>
          <a:ln>
            <a:solidFill>
              <a:srgbClr val="EA9696"/>
            </a:solidFill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hape 1145"/>
          <p:cNvSpPr/>
          <p:nvPr/>
        </p:nvSpPr>
        <p:spPr bwMode="auto">
          <a:xfrm rot="1790900">
            <a:off x="9466911" y="2786484"/>
            <a:ext cx="1380805" cy="1196698"/>
          </a:xfrm>
          <a:custGeom>
            <a:avLst/>
            <a:gdLst>
              <a:gd name="T0" fmla="*/ 690914 w 21600"/>
              <a:gd name="T1" fmla="*/ 598351 h 21600"/>
              <a:gd name="T2" fmla="*/ 690914 w 21600"/>
              <a:gd name="T3" fmla="*/ 598351 h 21600"/>
              <a:gd name="T4" fmla="*/ 690914 w 21600"/>
              <a:gd name="T5" fmla="*/ 598351 h 21600"/>
              <a:gd name="T6" fmla="*/ 690914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hape 1148"/>
          <p:cNvSpPr/>
          <p:nvPr/>
        </p:nvSpPr>
        <p:spPr bwMode="auto">
          <a:xfrm rot="1790900">
            <a:off x="8730481" y="4068887"/>
            <a:ext cx="1382392" cy="1196698"/>
          </a:xfrm>
          <a:custGeom>
            <a:avLst/>
            <a:gdLst>
              <a:gd name="T0" fmla="*/ 690914 w 21600"/>
              <a:gd name="T1" fmla="*/ 598343 h 21600"/>
              <a:gd name="T2" fmla="*/ 690914 w 21600"/>
              <a:gd name="T3" fmla="*/ 598343 h 21600"/>
              <a:gd name="T4" fmla="*/ 690914 w 21600"/>
              <a:gd name="T5" fmla="*/ 598343 h 21600"/>
              <a:gd name="T6" fmla="*/ 690914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EA9696"/>
          </a:solidFill>
          <a:ln>
            <a:solidFill>
              <a:srgbClr val="EA9696"/>
            </a:solidFill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hape 1151"/>
          <p:cNvSpPr/>
          <p:nvPr/>
        </p:nvSpPr>
        <p:spPr bwMode="auto">
          <a:xfrm rot="1790900">
            <a:off x="7283017" y="4054604"/>
            <a:ext cx="1380805" cy="1196698"/>
          </a:xfrm>
          <a:custGeom>
            <a:avLst/>
            <a:gdLst>
              <a:gd name="T0" fmla="*/ 690910 w 21600"/>
              <a:gd name="T1" fmla="*/ 598348 h 21600"/>
              <a:gd name="T2" fmla="*/ 690910 w 21600"/>
              <a:gd name="T3" fmla="*/ 598348 h 21600"/>
              <a:gd name="T4" fmla="*/ 690910 w 21600"/>
              <a:gd name="T5" fmla="*/ 598348 h 21600"/>
              <a:gd name="T6" fmla="*/ 690910 w 21600"/>
              <a:gd name="T7" fmla="*/ 59834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hape 1154"/>
          <p:cNvSpPr/>
          <p:nvPr/>
        </p:nvSpPr>
        <p:spPr bwMode="auto">
          <a:xfrm rot="1790900">
            <a:off x="6540239" y="2811878"/>
            <a:ext cx="1380805" cy="1196698"/>
          </a:xfrm>
          <a:custGeom>
            <a:avLst/>
            <a:gdLst>
              <a:gd name="T0" fmla="*/ 690912 w 21600"/>
              <a:gd name="T1" fmla="*/ 598343 h 21600"/>
              <a:gd name="T2" fmla="*/ 690912 w 21600"/>
              <a:gd name="T3" fmla="*/ 598343 h 21600"/>
              <a:gd name="T4" fmla="*/ 690912 w 21600"/>
              <a:gd name="T5" fmla="*/ 598343 h 21600"/>
              <a:gd name="T6" fmla="*/ 690912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EA9696"/>
          </a:solidFill>
          <a:ln>
            <a:solidFill>
              <a:srgbClr val="EA9696"/>
            </a:solidFill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hape 1157"/>
          <p:cNvSpPr/>
          <p:nvPr/>
        </p:nvSpPr>
        <p:spPr bwMode="auto">
          <a:xfrm rot="1790900">
            <a:off x="7275080" y="1529475"/>
            <a:ext cx="1382393" cy="1196698"/>
          </a:xfrm>
          <a:custGeom>
            <a:avLst/>
            <a:gdLst>
              <a:gd name="T0" fmla="*/ 690912 w 21600"/>
              <a:gd name="T1" fmla="*/ 598351 h 21600"/>
              <a:gd name="T2" fmla="*/ 690912 w 21600"/>
              <a:gd name="T3" fmla="*/ 598351 h 21600"/>
              <a:gd name="T4" fmla="*/ 690912 w 21600"/>
              <a:gd name="T5" fmla="*/ 598351 h 21600"/>
              <a:gd name="T6" fmla="*/ 690912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/>
        </p:nvSpPr>
        <p:spPr bwMode="auto">
          <a:xfrm>
            <a:off x="7373483" y="1462816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/>
        </p:nvSpPr>
        <p:spPr bwMode="auto">
          <a:xfrm>
            <a:off x="8828884" y="1475513"/>
            <a:ext cx="1190349" cy="13808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/>
        </p:nvSpPr>
        <p:spPr bwMode="auto">
          <a:xfrm>
            <a:off x="9562139" y="2730935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/>
        </p:nvSpPr>
        <p:spPr bwMode="auto">
          <a:xfrm>
            <a:off x="8828884" y="4011751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/>
        </p:nvSpPr>
        <p:spPr bwMode="auto">
          <a:xfrm>
            <a:off x="7376657" y="4005402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/>
        </p:nvSpPr>
        <p:spPr bwMode="auto">
          <a:xfrm>
            <a:off x="6629118" y="2756329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hape 1139"/>
          <p:cNvSpPr/>
          <p:nvPr/>
        </p:nvSpPr>
        <p:spPr bwMode="auto">
          <a:xfrm rot="1790900">
            <a:off x="7970245" y="2757916"/>
            <a:ext cx="1483969" cy="1285577"/>
          </a:xfrm>
          <a:custGeom>
            <a:avLst/>
            <a:gdLst>
              <a:gd name="T0" fmla="*/ 742249 w 21600"/>
              <a:gd name="T1" fmla="*/ 642811 h 21600"/>
              <a:gd name="T2" fmla="*/ 742249 w 21600"/>
              <a:gd name="T3" fmla="*/ 642811 h 21600"/>
              <a:gd name="T4" fmla="*/ 742249 w 21600"/>
              <a:gd name="T5" fmla="*/ 642811 h 21600"/>
              <a:gd name="T6" fmla="*/ 742249 w 21600"/>
              <a:gd name="T7" fmla="*/ 64281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/>
        </p:nvSpPr>
        <p:spPr bwMode="auto">
          <a:xfrm>
            <a:off x="8081343" y="2664275"/>
            <a:ext cx="1271294" cy="14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ounded Rectangle 9"/>
          <p:cNvSpPr/>
          <p:nvPr/>
        </p:nvSpPr>
        <p:spPr>
          <a:xfrm>
            <a:off x="888112" y="1391339"/>
            <a:ext cx="4631172" cy="676947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ko-KR" sz="28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 PHẦN CẢM THÁN</a:t>
            </a:r>
            <a:endParaRPr lang="ko-KR" alt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6938" y="2829066"/>
            <a:ext cx="46336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Dùng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bộc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lộ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lí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vui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buồn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mừng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giận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…)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tưởng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mến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tự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hào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…)</a:t>
            </a:r>
            <a:endParaRPr lang="en-SG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46971" y="3173507"/>
            <a:ext cx="110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13189" y="1886251"/>
            <a:ext cx="110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Ồ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66786" y="1660590"/>
            <a:ext cx="1103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ơi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607288" y="3156691"/>
            <a:ext cx="110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Hỡi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ôi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84367" y="4245869"/>
            <a:ext cx="1103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Chao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ôi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49274" y="4384004"/>
            <a:ext cx="122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à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70945" y="3121552"/>
            <a:ext cx="110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27" grpId="0" animBg="1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31" name="椭圆 38"/>
          <p:cNvSpPr/>
          <p:nvPr/>
        </p:nvSpPr>
        <p:spPr>
          <a:xfrm>
            <a:off x="632430" y="1484165"/>
            <a:ext cx="3503151" cy="3596992"/>
          </a:xfrm>
          <a:prstGeom prst="ellipse">
            <a:avLst/>
          </a:prstGeom>
          <a:noFill/>
          <a:ln>
            <a:solidFill>
              <a:srgbClr val="68E3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2" name="组合 3"/>
          <p:cNvGrpSpPr/>
          <p:nvPr/>
        </p:nvGrpSpPr>
        <p:grpSpPr>
          <a:xfrm>
            <a:off x="660772" y="3910538"/>
            <a:ext cx="2402231" cy="1466510"/>
            <a:chOff x="6765903" y="3810159"/>
            <a:chExt cx="1469562" cy="959091"/>
          </a:xfrm>
        </p:grpSpPr>
        <p:sp>
          <p:nvSpPr>
            <p:cNvPr id="33" name="椭圆 41"/>
            <p:cNvSpPr/>
            <p:nvPr/>
          </p:nvSpPr>
          <p:spPr>
            <a:xfrm>
              <a:off x="7819513" y="4349267"/>
              <a:ext cx="415952" cy="419983"/>
            </a:xfrm>
            <a:prstGeom prst="ellipse">
              <a:avLst/>
            </a:prstGeom>
            <a:solidFill>
              <a:srgbClr val="53D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4" name="椭圆 58"/>
            <p:cNvSpPr/>
            <p:nvPr/>
          </p:nvSpPr>
          <p:spPr>
            <a:xfrm>
              <a:off x="7470287" y="4382166"/>
              <a:ext cx="340324" cy="343623"/>
            </a:xfrm>
            <a:prstGeom prst="ellipse">
              <a:avLst/>
            </a:prstGeom>
            <a:solidFill>
              <a:srgbClr val="68E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椭圆 59"/>
            <p:cNvSpPr/>
            <p:nvPr/>
          </p:nvSpPr>
          <p:spPr>
            <a:xfrm>
              <a:off x="7187539" y="4260114"/>
              <a:ext cx="302510" cy="305442"/>
            </a:xfrm>
            <a:prstGeom prst="ellipse">
              <a:avLst/>
            </a:prstGeom>
            <a:solidFill>
              <a:srgbClr val="7BE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9" name="椭圆 60"/>
            <p:cNvSpPr/>
            <p:nvPr/>
          </p:nvSpPr>
          <p:spPr>
            <a:xfrm>
              <a:off x="6989839" y="4095016"/>
              <a:ext cx="264696" cy="267262"/>
            </a:xfrm>
            <a:prstGeom prst="ellipse">
              <a:avLst/>
            </a:prstGeom>
            <a:solidFill>
              <a:srgbClr val="8FEB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0" name="椭圆 61"/>
            <p:cNvSpPr/>
            <p:nvPr/>
          </p:nvSpPr>
          <p:spPr>
            <a:xfrm>
              <a:off x="6848338" y="3916156"/>
              <a:ext cx="226883" cy="229082"/>
            </a:xfrm>
            <a:prstGeom prst="ellipse">
              <a:avLst/>
            </a:prstGeom>
            <a:solidFill>
              <a:srgbClr val="A3E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1" name="椭圆 62"/>
            <p:cNvSpPr/>
            <p:nvPr/>
          </p:nvSpPr>
          <p:spPr>
            <a:xfrm>
              <a:off x="6765903" y="3810159"/>
              <a:ext cx="151255" cy="152721"/>
            </a:xfrm>
            <a:prstGeom prst="ellipse">
              <a:avLst/>
            </a:prstGeom>
            <a:solidFill>
              <a:srgbClr val="B6F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047489" y="2024952"/>
            <a:ext cx="27242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“chao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ôi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giống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nhau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4887561" y="1032747"/>
            <a:ext cx="649852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a</a:t>
            </a:r>
            <a:r>
              <a:rPr lang="en-US" altLang="en-US" sz="2800" b="1" dirty="0">
                <a:latin typeface="Times New Roman" panose="02020603050405020304" pitchFamily="18" charset="0"/>
              </a:rPr>
              <a:t>. Chao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ôi</a:t>
            </a:r>
            <a:r>
              <a:rPr lang="en-US" altLang="en-US" sz="2800" b="1" dirty="0">
                <a:latin typeface="Times New Roman" panose="02020603050405020304" pitchFamily="18" charset="0"/>
              </a:rPr>
              <a:t>,</a:t>
            </a:r>
            <a:r>
              <a:rPr lang="en-US" altLang="en-US" sz="2800" dirty="0">
                <a:latin typeface="Times New Roman" panose="02020603050405020304" pitchFamily="18" charset="0"/>
              </a:rPr>
              <a:t> có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thê</a:t>
            </a:r>
            <a:r>
              <a:rPr lang="en-US" altLang="en-US" sz="2800" dirty="0">
                <a:latin typeface="Times New Roman" panose="02020603050405020304" pitchFamily="18" charset="0"/>
              </a:rPr>
              <a:t>̉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tất</a:t>
            </a:r>
            <a:r>
              <a:rPr lang="en-US" altLang="en-US" sz="2800" dirty="0">
                <a:latin typeface="Times New Roman" panose="02020603050405020304" pitchFamily="18" charset="0"/>
              </a:rPr>
              <a:t> cả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cái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cái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</a:rPr>
              <a:t> ở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thiệt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xa</a:t>
            </a:r>
            <a:r>
              <a:rPr lang="en-US" altLang="en-US" sz="2800" dirty="0">
                <a:latin typeface="Times New Roman" panose="02020603050405020304" pitchFamily="18" charset="0"/>
              </a:rPr>
              <a:t>...</a:t>
            </a:r>
            <a:r>
              <a:rPr lang="en-US" altLang="en-US" sz="2800" dirty="0" err="1">
                <a:latin typeface="Times New Roman" panose="02020603050405020304" pitchFamily="18" charset="0"/>
              </a:rPr>
              <a:t>Rồi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bỗng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chốc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một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mưa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đá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chúng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xoáy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mạnh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sóng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tâm</a:t>
            </a:r>
            <a:r>
              <a:rPr lang="en-US" altLang="en-US" sz="2800" dirty="0">
                <a:latin typeface="Times New Roman" panose="02020603050405020304" pitchFamily="18" charset="0"/>
              </a:rPr>
              <a:t> trí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800" dirty="0">
                <a:latin typeface="Times New Roman" panose="02020603050405020304" pitchFamily="18" charset="0"/>
              </a:rPr>
              <a:t>...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				(Lê Minh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Khuê</a:t>
            </a:r>
            <a:r>
              <a:rPr lang="en-US" altLang="en-US" sz="2800" dirty="0">
                <a:latin typeface="Times New Roman" panose="02020603050405020304" pitchFamily="18" charset="0"/>
              </a:rPr>
              <a:t>) 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887560" y="3708682"/>
            <a:ext cx="649852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b</a:t>
            </a:r>
            <a:r>
              <a:rPr lang="en-US" altLang="en-US" sz="2800" b="1" dirty="0">
                <a:latin typeface="Times New Roman" panose="02020603050405020304" pitchFamily="18" charset="0"/>
              </a:rPr>
              <a:t>. Chao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ôi</a:t>
            </a:r>
            <a:r>
              <a:rPr lang="en-US" altLang="en-US" sz="2800" b="1" dirty="0">
                <a:latin typeface="Times New Roman" panose="02020603050405020304" pitchFamily="18" charset="0"/>
              </a:rPr>
              <a:t>!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Đối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với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người</a:t>
            </a:r>
            <a:r>
              <a:rPr lang="en-US" altLang="en-US" sz="2800" dirty="0">
                <a:latin typeface="Times New Roman" panose="02020603050405020304" pitchFamily="18" charset="0"/>
              </a:rPr>
              <a:t> ở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</a:rPr>
              <a:t> ta,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nếu</a:t>
            </a:r>
            <a:r>
              <a:rPr lang="en-US" altLang="en-US" sz="2800" dirty="0"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</a:rPr>
              <a:t>́ mà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tìm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hiểu</a:t>
            </a:r>
            <a:r>
              <a:rPr lang="en-US" altLang="en-US" sz="2800" dirty="0">
                <a:latin typeface="Times New Roman" panose="02020603050405020304" pitchFamily="18" charset="0"/>
              </a:rPr>
              <a:t> họ,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thi</a:t>
            </a:r>
            <a:r>
              <a:rPr lang="en-US" altLang="en-US" sz="2800" dirty="0">
                <a:latin typeface="Times New Roman" panose="02020603050405020304" pitchFamily="18" charset="0"/>
              </a:rPr>
              <a:t>̀ ta chỉ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thấy</a:t>
            </a:r>
            <a:r>
              <a:rPr lang="en-US" altLang="en-US" sz="2800" dirty="0">
                <a:latin typeface="Times New Roman" panose="02020603050405020304" pitchFamily="18" charset="0"/>
              </a:rPr>
              <a:t> họ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gàn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dơ</a:t>
            </a:r>
            <a:r>
              <a:rPr lang="en-US" altLang="en-US" sz="2800" dirty="0">
                <a:latin typeface="Times New Roman" panose="02020603050405020304" pitchFamily="18" charset="0"/>
              </a:rPr>
              <a:t>̉,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ngốc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bần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tiện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xấu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xa</a:t>
            </a:r>
            <a:r>
              <a:rPr lang="en-US" altLang="en-US" sz="2800" dirty="0">
                <a:latin typeface="Times New Roman" panose="02020603050405020304" pitchFamily="18" charset="0"/>
              </a:rPr>
              <a:t>, bỉ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ổi</a:t>
            </a:r>
            <a:r>
              <a:rPr lang="en-US" altLang="en-US" sz="2800" dirty="0">
                <a:latin typeface="Times New Roman" panose="02020603050405020304" pitchFamily="18" charset="0"/>
              </a:rPr>
              <a:t>... 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			( Nam Cao,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Lão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Hạc</a:t>
            </a:r>
            <a:r>
              <a:rPr lang="en-US" altLang="en-US" sz="2800" i="1" dirty="0">
                <a:latin typeface="Times New Roman" panose="02020603050405020304" pitchFamily="18" charset="0"/>
              </a:rPr>
              <a:t>) 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  <p:bldP spid="43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-445570"/>
            <a:ext cx="12190413" cy="6857107"/>
            <a:chOff x="0" y="1240"/>
            <a:chExt cx="12190413" cy="6857107"/>
          </a:xfrm>
        </p:grpSpPr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aphicFrame>
        <p:nvGraphicFramePr>
          <p:cNvPr id="8" name="Group 37"/>
          <p:cNvGraphicFramePr>
            <a:graphicFrameLocks noGrp="1"/>
          </p:cNvGraphicFramePr>
          <p:nvPr/>
        </p:nvGraphicFramePr>
        <p:xfrm>
          <a:off x="4224842" y="1077934"/>
          <a:ext cx="6883041" cy="4086943"/>
        </p:xfrm>
        <a:graphic>
          <a:graphicData uri="http://schemas.openxmlformats.org/drawingml/2006/table">
            <a:tbl>
              <a:tblPr/>
              <a:tblGrid>
                <a:gridCol w="2294347"/>
                <a:gridCol w="2294347"/>
                <a:gridCol w="2294347"/>
              </a:tblGrid>
              <a:tr h="11352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951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 a: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 b: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tách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thành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đặc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biệt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11" descr="b147407057c3e2541113905c55f403a2.png"/>
          <p:cNvPicPr>
            <a:picLocks noChangeAspect="1"/>
          </p:cNvPicPr>
          <p:nvPr/>
        </p:nvPicPr>
        <p:blipFill>
          <a:blip r:embed="rId2"/>
          <a:srcRect l="20000" r="26667"/>
          <a:stretch>
            <a:fillRect/>
          </a:stretch>
        </p:blipFill>
        <p:spPr>
          <a:xfrm>
            <a:off x="615619" y="1506682"/>
            <a:ext cx="2307892" cy="3448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r="76855"/>
          <a:stretch>
            <a:fillRect/>
          </a:stretch>
        </p:blipFill>
        <p:spPr>
          <a:xfrm>
            <a:off x="0" y="0"/>
            <a:ext cx="2821858" cy="6858000"/>
          </a:xfrm>
          <a:prstGeom prst="rect">
            <a:avLst/>
          </a:prstGeom>
        </p:spPr>
      </p:pic>
      <p:sp>
        <p:nvSpPr>
          <p:cNvPr id="4" name="직사각형 78"/>
          <p:cNvSpPr/>
          <p:nvPr/>
        </p:nvSpPr>
        <p:spPr>
          <a:xfrm>
            <a:off x="1086171" y="4429893"/>
            <a:ext cx="146093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</a:t>
            </a:r>
            <a:r>
              <a:rPr lang="vi-VN" altLang="ko-KR" sz="6000" b="1" dirty="0">
                <a:solidFill>
                  <a:schemeClr val="accent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altLang="ko-KR" sz="6000" b="1" dirty="0">
                <a:solidFill>
                  <a:schemeClr val="accent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u ý</a:t>
            </a:r>
            <a:endParaRPr lang="ko-KR" altLang="en-US" sz="6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5" name="Freeform 6"/>
          <p:cNvSpPr/>
          <p:nvPr/>
        </p:nvSpPr>
        <p:spPr bwMode="auto">
          <a:xfrm>
            <a:off x="3522517" y="1342495"/>
            <a:ext cx="1405437" cy="1036669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0" tIns="34290" rIns="216000" bIns="34290" numCol="1" anchor="ctr" anchorCtr="1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4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</a:t>
            </a:r>
            <a:endParaRPr lang="ru-RU" sz="40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Freeform 7"/>
          <p:cNvSpPr/>
          <p:nvPr/>
        </p:nvSpPr>
        <p:spPr bwMode="auto">
          <a:xfrm>
            <a:off x="5058530" y="1342495"/>
            <a:ext cx="6506551" cy="1036669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tách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biệt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58530" y="2767537"/>
            <a:ext cx="5687776" cy="661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lẫy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SG" sz="2400" dirty="0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31" name="椭圆 38"/>
          <p:cNvSpPr/>
          <p:nvPr/>
        </p:nvSpPr>
        <p:spPr>
          <a:xfrm>
            <a:off x="632430" y="1484165"/>
            <a:ext cx="3503151" cy="3596992"/>
          </a:xfrm>
          <a:prstGeom prst="ellipse">
            <a:avLst/>
          </a:prstGeom>
          <a:noFill/>
          <a:ln>
            <a:solidFill>
              <a:srgbClr val="68E3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2" name="组合 3"/>
          <p:cNvGrpSpPr/>
          <p:nvPr/>
        </p:nvGrpSpPr>
        <p:grpSpPr>
          <a:xfrm>
            <a:off x="660772" y="3910538"/>
            <a:ext cx="2402231" cy="1466510"/>
            <a:chOff x="6765903" y="3810159"/>
            <a:chExt cx="1469562" cy="959091"/>
          </a:xfrm>
        </p:grpSpPr>
        <p:sp>
          <p:nvSpPr>
            <p:cNvPr id="33" name="椭圆 41"/>
            <p:cNvSpPr/>
            <p:nvPr/>
          </p:nvSpPr>
          <p:spPr>
            <a:xfrm>
              <a:off x="7819513" y="4349267"/>
              <a:ext cx="415952" cy="419983"/>
            </a:xfrm>
            <a:prstGeom prst="ellipse">
              <a:avLst/>
            </a:prstGeom>
            <a:solidFill>
              <a:srgbClr val="53D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4" name="椭圆 58"/>
            <p:cNvSpPr/>
            <p:nvPr/>
          </p:nvSpPr>
          <p:spPr>
            <a:xfrm>
              <a:off x="7470287" y="4382166"/>
              <a:ext cx="340324" cy="343623"/>
            </a:xfrm>
            <a:prstGeom prst="ellipse">
              <a:avLst/>
            </a:prstGeom>
            <a:solidFill>
              <a:srgbClr val="68E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椭圆 59"/>
            <p:cNvSpPr/>
            <p:nvPr/>
          </p:nvSpPr>
          <p:spPr>
            <a:xfrm>
              <a:off x="7187539" y="4260114"/>
              <a:ext cx="302510" cy="305442"/>
            </a:xfrm>
            <a:prstGeom prst="ellipse">
              <a:avLst/>
            </a:prstGeom>
            <a:solidFill>
              <a:srgbClr val="7BE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9" name="椭圆 60"/>
            <p:cNvSpPr/>
            <p:nvPr/>
          </p:nvSpPr>
          <p:spPr>
            <a:xfrm>
              <a:off x="6989839" y="4095016"/>
              <a:ext cx="264696" cy="267262"/>
            </a:xfrm>
            <a:prstGeom prst="ellipse">
              <a:avLst/>
            </a:prstGeom>
            <a:solidFill>
              <a:srgbClr val="8FEB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0" name="椭圆 61"/>
            <p:cNvSpPr/>
            <p:nvPr/>
          </p:nvSpPr>
          <p:spPr>
            <a:xfrm>
              <a:off x="6848338" y="3916156"/>
              <a:ext cx="226883" cy="229082"/>
            </a:xfrm>
            <a:prstGeom prst="ellipse">
              <a:avLst/>
            </a:prstGeom>
            <a:solidFill>
              <a:srgbClr val="A3E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1" name="椭圆 62"/>
            <p:cNvSpPr/>
            <p:nvPr/>
          </p:nvSpPr>
          <p:spPr>
            <a:xfrm>
              <a:off x="6765903" y="3810159"/>
              <a:ext cx="151255" cy="152721"/>
            </a:xfrm>
            <a:prstGeom prst="ellipse">
              <a:avLst/>
            </a:prstGeom>
            <a:solidFill>
              <a:srgbClr val="B6F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097391" y="2107951"/>
            <a:ext cx="27242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Tìm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loại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các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thành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biệt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lập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4887561" y="1032747"/>
            <a:ext cx="649852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À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! 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À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!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giết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cậu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vàng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̉!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			(Nam Cao,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Lão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Hạc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766350" y="3994722"/>
            <a:ext cx="649852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Thê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́ nó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bắt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à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			(Nam Cao,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Lão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Hạc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4802864" y="2961107"/>
            <a:ext cx="52451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dirty="0">
                <a:latin typeface="Times New Roman" panose="02020603050405020304" pitchFamily="18" charset="0"/>
              </a:rPr>
              <a:t>“à” là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thành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phần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cảm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thán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4887561" y="5460164"/>
            <a:ext cx="5524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dirty="0">
                <a:latin typeface="Times New Roman" panose="02020603050405020304" pitchFamily="18" charset="0"/>
              </a:rPr>
              <a:t>“à” là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thành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phần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tình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thái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r="76855"/>
          <a:stretch>
            <a:fillRect/>
          </a:stretch>
        </p:blipFill>
        <p:spPr>
          <a:xfrm>
            <a:off x="0" y="0"/>
            <a:ext cx="2821858" cy="6858000"/>
          </a:xfrm>
          <a:prstGeom prst="rect">
            <a:avLst/>
          </a:prstGeom>
        </p:spPr>
      </p:pic>
      <p:sp>
        <p:nvSpPr>
          <p:cNvPr id="4" name="직사각형 78"/>
          <p:cNvSpPr/>
          <p:nvPr/>
        </p:nvSpPr>
        <p:spPr>
          <a:xfrm>
            <a:off x="1086171" y="4429893"/>
            <a:ext cx="146093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</a:t>
            </a:r>
            <a:r>
              <a:rPr lang="vi-VN" altLang="ko-KR" sz="6000" b="1" dirty="0">
                <a:solidFill>
                  <a:schemeClr val="accent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altLang="ko-KR" sz="6000" b="1" dirty="0">
                <a:solidFill>
                  <a:schemeClr val="accent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u ý</a:t>
            </a:r>
            <a:endParaRPr lang="ko-KR" altLang="en-US" sz="6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5" name="Freeform 6"/>
          <p:cNvSpPr/>
          <p:nvPr/>
        </p:nvSpPr>
        <p:spPr bwMode="auto">
          <a:xfrm>
            <a:off x="3522517" y="906073"/>
            <a:ext cx="1405437" cy="1036669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0" tIns="34290" rIns="216000" bIns="34290" numCol="1" anchor="ctr" anchorCtr="1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4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</a:t>
            </a:r>
            <a:endParaRPr lang="ru-RU" sz="40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Freeform 7"/>
          <p:cNvSpPr/>
          <p:nvPr/>
        </p:nvSpPr>
        <p:spPr bwMode="auto">
          <a:xfrm>
            <a:off x="5058530" y="906073"/>
            <a:ext cx="6506551" cy="1036669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tách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biệt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58530" y="2331115"/>
            <a:ext cx="5687776" cy="661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lẫy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SG" sz="2400" dirty="0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522517" y="3479554"/>
            <a:ext cx="1405437" cy="1036669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0" tIns="34290" rIns="216000" bIns="34290" numCol="1" anchor="ctr" anchorCtr="1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4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  <a:endParaRPr lang="ru-RU" sz="40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058530" y="3479554"/>
            <a:ext cx="6506551" cy="1036669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Cần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biệt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thành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phần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cảm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thán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	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thành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phần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tình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thái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9064" y="4904596"/>
            <a:ext cx="5546711" cy="1307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2400" dirty="0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pic>
        <p:nvPicPr>
          <p:cNvPr id="5" name="Picture 4" descr="22858PICdbgea5Gz679dY_PIC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7382" y="2070513"/>
            <a:ext cx="4488873" cy="4488873"/>
          </a:xfrm>
          <a:prstGeom prst="rect">
            <a:avLst/>
          </a:prstGeom>
        </p:spPr>
      </p:pic>
      <p:pic>
        <p:nvPicPr>
          <p:cNvPr id="6" name="PA_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15398">
            <a:off x="2739438" y="363678"/>
            <a:ext cx="3722443" cy="4735428"/>
          </a:xfrm>
          <a:prstGeom prst="rect">
            <a:avLst/>
          </a:prstGeom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 rot="20774370">
            <a:off x="2696624" y="1635982"/>
            <a:ext cx="3790723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vừa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hãy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biết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nào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là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thành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phần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biệt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lập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  <a:endParaRPr lang="en-US" altLang="en-US" sz="34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447800" y="1914448"/>
            <a:ext cx="565958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en-US" sz="4400" b="1" i="1" dirty="0" err="1">
                <a:latin typeface="Times New Roman" panose="02020603050405020304" pitchFamily="18" charset="0"/>
              </a:rPr>
              <a:t>Thành</a:t>
            </a:r>
            <a:r>
              <a:rPr lang="fr-FR" altLang="en-US" sz="4400" b="1" i="1" dirty="0">
                <a:latin typeface="Times New Roman" panose="02020603050405020304" pitchFamily="18" charset="0"/>
              </a:rPr>
              <a:t> </a:t>
            </a:r>
            <a:r>
              <a:rPr lang="fr-FR" altLang="en-US" sz="4400" b="1" i="1" dirty="0" err="1">
                <a:latin typeface="Times New Roman" panose="02020603050405020304" pitchFamily="18" charset="0"/>
              </a:rPr>
              <a:t>ph</a:t>
            </a:r>
            <a:r>
              <a:rPr lang="fr-FR" altLang="en-US" sz="4000" b="1" i="1" dirty="0" err="1">
                <a:latin typeface="Times New Roman" panose="02020603050405020304" pitchFamily="18" charset="0"/>
              </a:rPr>
              <a:t>ầ</a:t>
            </a:r>
            <a:r>
              <a:rPr lang="fr-FR" altLang="en-US" sz="4400" b="1" i="1" dirty="0" err="1">
                <a:latin typeface="Times New Roman" panose="02020603050405020304" pitchFamily="18" charset="0"/>
              </a:rPr>
              <a:t>n</a:t>
            </a:r>
            <a:r>
              <a:rPr lang="fr-FR" altLang="en-US" sz="4400" b="1" i="1" dirty="0">
                <a:latin typeface="Times New Roman" panose="02020603050405020304" pitchFamily="18" charset="0"/>
              </a:rPr>
              <a:t> </a:t>
            </a:r>
            <a:r>
              <a:rPr lang="fr-FR" altLang="en-US" sz="4400" b="1" i="1" dirty="0" err="1">
                <a:latin typeface="Times New Roman" panose="02020603050405020304" pitchFamily="18" charset="0"/>
              </a:rPr>
              <a:t>bi</a:t>
            </a:r>
            <a:r>
              <a:rPr lang="fr-FR" altLang="en-US" sz="4000" b="1" i="1" dirty="0" err="1">
                <a:latin typeface="Times New Roman" panose="02020603050405020304" pitchFamily="18" charset="0"/>
              </a:rPr>
              <a:t>ệ</a:t>
            </a:r>
            <a:r>
              <a:rPr lang="fr-FR" altLang="en-US" sz="4400" b="1" i="1" dirty="0" err="1">
                <a:latin typeface="Times New Roman" panose="02020603050405020304" pitchFamily="18" charset="0"/>
              </a:rPr>
              <a:t>t</a:t>
            </a:r>
            <a:r>
              <a:rPr lang="fr-FR" altLang="en-US" sz="4400" b="1" i="1" dirty="0">
                <a:latin typeface="Times New Roman" panose="02020603050405020304" pitchFamily="18" charset="0"/>
              </a:rPr>
              <a:t> </a:t>
            </a:r>
            <a:r>
              <a:rPr lang="fr-FR" altLang="en-US" sz="4400" b="1" i="1" dirty="0" err="1">
                <a:latin typeface="Times New Roman" panose="02020603050405020304" pitchFamily="18" charset="0"/>
              </a:rPr>
              <a:t>lập</a:t>
            </a:r>
            <a:r>
              <a:rPr lang="fr-FR" altLang="en-US" sz="4400" b="1" i="1" dirty="0">
                <a:latin typeface="Times New Roman" panose="02020603050405020304" pitchFamily="18" charset="0"/>
              </a:rPr>
              <a:t> : </a:t>
            </a:r>
            <a:r>
              <a:rPr lang="fr-FR" altLang="en-US" sz="4400" dirty="0">
                <a:latin typeface="Times New Roman" panose="02020603050405020304" pitchFamily="18" charset="0"/>
              </a:rPr>
              <a:t>là </a:t>
            </a:r>
            <a:r>
              <a:rPr lang="fr-FR" altLang="en-US" sz="4400" dirty="0" err="1">
                <a:latin typeface="Times New Roman" panose="02020603050405020304" pitchFamily="18" charset="0"/>
              </a:rPr>
              <a:t>nh</a:t>
            </a:r>
            <a:r>
              <a:rPr lang="fr-FR" altLang="en-US" sz="4000" dirty="0" err="1">
                <a:latin typeface="Times New Roman" panose="02020603050405020304" pitchFamily="18" charset="0"/>
              </a:rPr>
              <a:t>ữ</a:t>
            </a:r>
            <a:r>
              <a:rPr lang="fr-FR" altLang="en-US" sz="4400" dirty="0" err="1">
                <a:latin typeface="Times New Roman" panose="02020603050405020304" pitchFamily="18" charset="0"/>
              </a:rPr>
              <a:t>ng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b</a:t>
            </a:r>
            <a:r>
              <a:rPr lang="fr-FR" altLang="en-US" sz="4000" dirty="0" err="1">
                <a:latin typeface="Times New Roman" panose="02020603050405020304" pitchFamily="18" charset="0"/>
              </a:rPr>
              <a:t>ộ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ph</a:t>
            </a:r>
            <a:r>
              <a:rPr lang="fr-FR" altLang="en-US" sz="4000" dirty="0" err="1">
                <a:latin typeface="Times New Roman" panose="02020603050405020304" pitchFamily="18" charset="0"/>
              </a:rPr>
              <a:t>ậ</a:t>
            </a:r>
            <a:r>
              <a:rPr lang="fr-FR" altLang="en-US" sz="4400" dirty="0" err="1">
                <a:latin typeface="Times New Roman" panose="02020603050405020304" pitchFamily="18" charset="0"/>
              </a:rPr>
              <a:t>n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không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tham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gia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vào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vi</a:t>
            </a:r>
            <a:r>
              <a:rPr lang="fr-FR" altLang="en-US" sz="4000" dirty="0" err="1">
                <a:latin typeface="Times New Roman" panose="02020603050405020304" pitchFamily="18" charset="0"/>
              </a:rPr>
              <a:t>ệ</a:t>
            </a:r>
            <a:r>
              <a:rPr lang="fr-FR" altLang="en-US" sz="4400" dirty="0" err="1">
                <a:latin typeface="Times New Roman" panose="02020603050405020304" pitchFamily="18" charset="0"/>
              </a:rPr>
              <a:t>c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di</a:t>
            </a:r>
            <a:r>
              <a:rPr lang="fr-FR" altLang="en-US" sz="4000" dirty="0" err="1">
                <a:latin typeface="Times New Roman" panose="02020603050405020304" pitchFamily="18" charset="0"/>
              </a:rPr>
              <a:t>ễ</a:t>
            </a:r>
            <a:r>
              <a:rPr lang="fr-FR" altLang="en-US" sz="4400" dirty="0" err="1">
                <a:latin typeface="Times New Roman" panose="02020603050405020304" pitchFamily="18" charset="0"/>
              </a:rPr>
              <a:t>n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đ</a:t>
            </a:r>
            <a:r>
              <a:rPr lang="fr-FR" altLang="en-US" sz="4000" dirty="0" err="1">
                <a:latin typeface="Times New Roman" panose="02020603050405020304" pitchFamily="18" charset="0"/>
              </a:rPr>
              <a:t>ạ</a:t>
            </a:r>
            <a:r>
              <a:rPr lang="fr-FR" altLang="en-US" sz="4400" dirty="0" err="1">
                <a:latin typeface="Times New Roman" panose="02020603050405020304" pitchFamily="18" charset="0"/>
              </a:rPr>
              <a:t>t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nghĩa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s</a:t>
            </a:r>
            <a:r>
              <a:rPr lang="fr-FR" altLang="en-US" sz="4000" dirty="0" err="1">
                <a:latin typeface="Times New Roman" panose="02020603050405020304" pitchFamily="18" charset="0"/>
              </a:rPr>
              <a:t>ự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vi</a:t>
            </a:r>
            <a:r>
              <a:rPr lang="fr-FR" altLang="en-US" sz="4000" dirty="0" err="1">
                <a:latin typeface="Times New Roman" panose="02020603050405020304" pitchFamily="18" charset="0"/>
              </a:rPr>
              <a:t>ệ</a:t>
            </a:r>
            <a:r>
              <a:rPr lang="fr-FR" altLang="en-US" sz="4400" dirty="0" err="1">
                <a:latin typeface="Times New Roman" panose="02020603050405020304" pitchFamily="18" charset="0"/>
              </a:rPr>
              <a:t>c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c</a:t>
            </a:r>
            <a:r>
              <a:rPr lang="fr-FR" altLang="en-US" sz="4000" dirty="0" err="1">
                <a:latin typeface="Times New Roman" panose="02020603050405020304" pitchFamily="18" charset="0"/>
              </a:rPr>
              <a:t>ủ</a:t>
            </a:r>
            <a:r>
              <a:rPr lang="fr-FR" altLang="en-US" sz="4400" dirty="0" err="1">
                <a:latin typeface="Times New Roman" panose="02020603050405020304" pitchFamily="18" charset="0"/>
              </a:rPr>
              <a:t>a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câu</a:t>
            </a:r>
            <a:endParaRPr lang="en-US" altLang="en-US" sz="4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H="1">
            <a:off x="3016641" y="1309686"/>
            <a:ext cx="1474376" cy="1432576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83"/>
          <p:cNvSpPr txBox="1"/>
          <p:nvPr/>
        </p:nvSpPr>
        <p:spPr>
          <a:xfrm>
            <a:off x="3143642" y="1583652"/>
            <a:ext cx="126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III.</a:t>
            </a:r>
            <a:endParaRPr lang="en-US" altLang="zh-CN" sz="6000" dirty="0">
              <a:solidFill>
                <a:schemeClr val="bg1"/>
              </a:solidFill>
              <a:latin typeface="#9Slide03 Arima Madurai Black" panose="00000A00000000000000" pitchFamily="2" charset="0"/>
              <a:ea typeface="华康标题宋W9(P)" pitchFamily="18" charset="-122"/>
              <a:cs typeface="#9Slide03 Arima Madurai Black" panose="00000A00000000000000" pitchFamily="2" charset="0"/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4409410" y="3330909"/>
            <a:ext cx="56829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SG" altLang="zh-CN" sz="960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Luyện</a:t>
            </a:r>
            <a:r>
              <a:rPr kumimoji="1" lang="en-SG" altLang="zh-CN" sz="9600" dirty="0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960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tập</a:t>
            </a:r>
            <a:endParaRPr lang="zh-CN" altLang="en-US" sz="8800" dirty="0">
              <a:solidFill>
                <a:srgbClr val="71AFA0"/>
              </a:solidFill>
              <a:latin typeface="华康标题宋W9" panose="02020909000000000000" pitchFamily="49" charset="-122"/>
              <a:ea typeface="华康标题宋W9" panose="02020909000000000000" pitchFamily="49" charset="-122"/>
              <a:cs typeface="Microsoft JhengHei Light" panose="020B030403050404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61858"/>
            <a:ext cx="3674740" cy="1495180"/>
          </a:xfrm>
          <a:prstGeom prst="rect">
            <a:avLst/>
          </a:prstGeom>
        </p:spPr>
      </p:pic>
      <p:pic>
        <p:nvPicPr>
          <p:cNvPr id="17" name="Picture 1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0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2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3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4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25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26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27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28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29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0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3116" y="103257"/>
            <a:ext cx="42787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6299" y="103257"/>
            <a:ext cx="42562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31"/>
            <p:extLst>
              <p:ext uri="{DAA4B4D4-6D71-4841-9C94-3DE7FCFB9230}">
                <p14:media xmlns:p14="http://schemas.microsoft.com/office/powerpoint/2010/main" r:embed="rId32"/>
              </p:ext>
            </p:extLst>
          </p:nvPr>
        </p:nvPicPr>
        <p:blipFill>
          <a:blip r:embed="rId33" cstate="print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8"/>
            <a:ext cx="9620250" cy="244669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̣, có lẽ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rợn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cả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altLang="en-US" sz="3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244952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 err="1">
                <a:latin typeface="Times New Roman" panose="02020603050405020304" pitchFamily="18" charset="0"/>
              </a:rPr>
              <a:t>Thành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phần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tình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thái</a:t>
            </a:r>
            <a:r>
              <a:rPr lang="en-US" altLang="en-US" sz="3200" dirty="0">
                <a:latin typeface="Times New Roman" panose="02020603050405020304" pitchFamily="18" charset="0"/>
              </a:rPr>
              <a:t>: Có lẽ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5" name="文本框 3"/>
          <p:cNvSpPr txBox="1"/>
          <p:nvPr/>
        </p:nvSpPr>
        <p:spPr>
          <a:xfrm>
            <a:off x="5023120" y="2706958"/>
            <a:ext cx="5784580" cy="938719"/>
          </a:xfrm>
          <a:prstGeom prst="rect">
            <a:avLst/>
          </a:prstGeom>
          <a:solidFill>
            <a:srgbClr val="71AFA0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I.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Thành</a:t>
            </a: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phần</a:t>
            </a: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tình</a:t>
            </a: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thái</a:t>
            </a:r>
            <a:endParaRPr kumimoji="1" lang="zh-CN" altLang="en-US" sz="4000" dirty="0">
              <a:solidFill>
                <a:schemeClr val="bg1"/>
              </a:solidFill>
              <a:latin typeface="#9Slide03 Arima Madurai Black" panose="00000A00000000000000" pitchFamily="2" charset="0"/>
              <a:ea typeface="华康标题宋W9(P)" pitchFamily="18" charset="-122"/>
              <a:cs typeface="#9Slide03 Arima Madurai Black" panose="00000A00000000000000" pitchFamily="2" charset="0"/>
            </a:endParaRPr>
          </a:p>
        </p:txBody>
      </p:sp>
      <p:sp>
        <p:nvSpPr>
          <p:cNvPr id="28" name="文本框 4"/>
          <p:cNvSpPr txBox="1"/>
          <p:nvPr/>
        </p:nvSpPr>
        <p:spPr>
          <a:xfrm>
            <a:off x="5023118" y="3889276"/>
            <a:ext cx="5784581" cy="938719"/>
          </a:xfrm>
          <a:prstGeom prst="rect">
            <a:avLst/>
          </a:prstGeom>
          <a:solidFill>
            <a:srgbClr val="EA9696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II.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Thành</a:t>
            </a: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phần</a:t>
            </a: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cảm</a:t>
            </a: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thán</a:t>
            </a:r>
            <a:endParaRPr kumimoji="1" lang="zh-CN" altLang="en-US" sz="4000" dirty="0">
              <a:solidFill>
                <a:schemeClr val="bg1"/>
              </a:solidFill>
              <a:latin typeface="#9Slide03 Arima Madurai Black" panose="00000A00000000000000" pitchFamily="2" charset="0"/>
              <a:ea typeface="华康标题宋W9(P)" pitchFamily="18" charset="-122"/>
              <a:cs typeface="#9Slide03 Arima Madurai Black" panose="00000A00000000000000" pitchFamily="2" charset="0"/>
            </a:endParaRPr>
          </a:p>
        </p:txBody>
      </p:sp>
      <p:sp>
        <p:nvSpPr>
          <p:cNvPr id="44" name="文本框 7"/>
          <p:cNvSpPr txBox="1"/>
          <p:nvPr/>
        </p:nvSpPr>
        <p:spPr>
          <a:xfrm>
            <a:off x="5023119" y="5035636"/>
            <a:ext cx="5784581" cy="938719"/>
          </a:xfrm>
          <a:prstGeom prst="rect">
            <a:avLst/>
          </a:prstGeom>
          <a:solidFill>
            <a:srgbClr val="71AFA0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III.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Luyện</a:t>
            </a: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tập</a:t>
            </a:r>
            <a:endParaRPr kumimoji="1" lang="zh-CN" altLang="en-US" sz="4000" dirty="0">
              <a:solidFill>
                <a:schemeClr val="bg1"/>
              </a:solidFill>
              <a:latin typeface="#9Slide03 Arima Madurai Black" panose="00000A00000000000000" pitchFamily="2" charset="0"/>
              <a:ea typeface="华康标题宋W9(P)" pitchFamily="18" charset="-122"/>
              <a:cs typeface="#9Slide03 Arima Madurai Black" panose="00000A00000000000000" pitchFamily="2" charset="0"/>
            </a:endParaRPr>
          </a:p>
        </p:txBody>
      </p:sp>
      <p:sp>
        <p:nvSpPr>
          <p:cNvPr id="48" name="矩形 47"/>
          <p:cNvSpPr/>
          <p:nvPr/>
        </p:nvSpPr>
        <p:spPr>
          <a:xfrm flipH="1">
            <a:off x="2260695" y="306098"/>
            <a:ext cx="2185482" cy="2066278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283"/>
          <p:cNvSpPr txBox="1"/>
          <p:nvPr/>
        </p:nvSpPr>
        <p:spPr>
          <a:xfrm>
            <a:off x="2380404" y="820066"/>
            <a:ext cx="1946064" cy="92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华康标题宋W9(P)" pitchFamily="18" charset="-122"/>
                <a:ea typeface="华康标题宋W9(P)" pitchFamily="18" charset="-122"/>
              </a:rPr>
              <a:t>目录</a:t>
            </a:r>
            <a:endParaRPr lang="en-US" altLang="zh-CN" sz="5400" dirty="0">
              <a:solidFill>
                <a:schemeClr val="bg1"/>
              </a:solidFill>
              <a:latin typeface="华康标题宋W9(P)" pitchFamily="18" charset="-122"/>
              <a:ea typeface="华康标题宋W9(P)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44" grpId="0" animBg="1"/>
      <p:bldP spid="48" grpId="0" animBg="1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2633734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giơ</a:t>
            </a:r>
            <a:r>
              <a:rPr lang="en-US" altLang="en-US" sz="3200" dirty="0">
                <a:latin typeface="Times New Roman" panose="02020603050405020304" pitchFamily="18" charset="0"/>
              </a:rPr>
              <a:t>̀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phút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cuối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cùng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đu</a:t>
            </a:r>
            <a:r>
              <a:rPr lang="en-US" altLang="en-US" sz="3200" dirty="0">
                <a:latin typeface="Times New Roman" panose="02020603050405020304" pitchFamily="18" charset="0"/>
              </a:rPr>
              <a:t>̉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sức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trối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lại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điều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</a:t>
            </a:r>
            <a:r>
              <a:rPr lang="en-US" altLang="en-US" sz="3200" dirty="0">
                <a:latin typeface="Times New Roman" panose="02020603050405020304" pitchFamily="18" charset="0"/>
              </a:rPr>
              <a:t>̀,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hình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</a:rPr>
              <a:t> chỉ có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tình</a:t>
            </a:r>
            <a:r>
              <a:rPr lang="en-US" altLang="en-US" sz="3200" dirty="0">
                <a:latin typeface="Times New Roman" panose="02020603050405020304" pitchFamily="18" charset="0"/>
              </a:rPr>
              <a:t> cha con là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thê</a:t>
            </a:r>
            <a:r>
              <a:rPr lang="en-US" altLang="en-US" sz="3200" dirty="0">
                <a:latin typeface="Times New Roman" panose="02020603050405020304" pitchFamily="18" charset="0"/>
              </a:rPr>
              <a:t>̉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chết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được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anh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tay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vào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túi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móc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lược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va</a:t>
            </a:r>
            <a:r>
              <a:rPr lang="en-US" altLang="en-US" sz="3200" dirty="0">
                <a:latin typeface="Times New Roman" panose="02020603050405020304" pitchFamily="18" charset="0"/>
              </a:rPr>
              <a:t>̀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nhìn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hồi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lâu</a:t>
            </a:r>
            <a:r>
              <a:rPr lang="en-US" altLang="en-US" sz="3200" dirty="0">
                <a:latin typeface="Times New Roman" panose="02020603050405020304" pitchFamily="18" charset="0"/>
              </a:rPr>
              <a:t>.”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4687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dirty="0" err="1">
                <a:latin typeface="Times New Roman" panose="02020603050405020304" pitchFamily="18" charset="0"/>
              </a:rPr>
              <a:t>Thành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phần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tình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thái</a:t>
            </a:r>
            <a:r>
              <a:rPr lang="en-US" altLang="en-US" sz="3200" dirty="0">
                <a:latin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Hình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như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8"/>
            <a:ext cx="9620250" cy="244669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bức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nhắc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ấy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6456" y="4364182"/>
            <a:ext cx="8593280" cy="197427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vầng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SG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Anh t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41" y="1485149"/>
            <a:ext cx="2999869" cy="20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HỌC TẬP</a:t>
            </a:r>
            <a:endParaRPr lang="en-SG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VD: - </a:t>
            </a:r>
            <a:r>
              <a:rPr lang="en-US" sz="32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lẽ</a:t>
            </a:r>
            <a:r>
              <a:rPr lang="en-US" sz="3200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tớ</a:t>
            </a:r>
            <a:r>
              <a:rPr lang="en-US" sz="3200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chăm</a:t>
            </a:r>
            <a:r>
              <a:rPr lang="en-US" sz="3200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endParaRPr lang="en-US" sz="3200" noProof="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S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2405134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“Chao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là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hữu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chặng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“Chao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8"/>
            <a:ext cx="9620250" cy="2280443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32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lão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bỗng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ngừng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lại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ngơ</a:t>
            </a:r>
            <a:r>
              <a:rPr lang="en-US" altLang="en-US" sz="3200" dirty="0">
                <a:latin typeface="Times New Roman" panose="02020603050405020304" pitchFamily="18" charset="0"/>
              </a:rPr>
              <a:t>̀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ngơ</a:t>
            </a:r>
            <a:r>
              <a:rPr lang="en-US" altLang="en-US" sz="3200" dirty="0">
                <a:latin typeface="Times New Roman" panose="02020603050405020304" pitchFamily="18" charset="0"/>
              </a:rPr>
              <a:t>̣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lời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mình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được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đúng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lắm</a:t>
            </a:r>
            <a:r>
              <a:rPr lang="en-US" altLang="en-US" sz="3200" dirty="0">
                <a:latin typeface="Times New Roman" panose="02020603050405020304" pitchFamily="18" charset="0"/>
              </a:rPr>
              <a:t>. Chả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nhe</a:t>
            </a:r>
            <a:r>
              <a:rPr lang="en-US" altLang="en-US" sz="3200" dirty="0">
                <a:latin typeface="Times New Roman" panose="02020603050405020304" pitchFamily="18" charset="0"/>
              </a:rPr>
              <a:t>̃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cái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bọn</a:t>
            </a:r>
            <a:r>
              <a:rPr lang="en-US" altLang="en-US" sz="3200" dirty="0">
                <a:latin typeface="Times New Roman" panose="02020603050405020304" pitchFamily="18" charset="0"/>
              </a:rPr>
              <a:t> ở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làng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lại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đốn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đến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thê</a:t>
            </a:r>
            <a:r>
              <a:rPr lang="en-US" altLang="en-US" sz="3200" dirty="0">
                <a:latin typeface="Times New Roman" panose="02020603050405020304" pitchFamily="18" charset="0"/>
              </a:rPr>
              <a:t>́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được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  <a:r>
              <a:rPr lang="en-US" alt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dirty="0" err="1">
                <a:latin typeface="Times New Roman" panose="02020603050405020304" pitchFamily="18" charset="0"/>
              </a:rPr>
              <a:t>Thành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phần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tình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thái</a:t>
            </a:r>
            <a:r>
              <a:rPr lang="en-US" altLang="en-US" sz="3200" dirty="0">
                <a:latin typeface="Times New Roman" panose="02020603050405020304" pitchFamily="18" charset="0"/>
              </a:rPr>
              <a:t>: Chả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nhẽ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ngờ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ngợ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như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bức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ấy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Bếp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lửa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“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Ôi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thiêng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liêng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bếp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lửa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5248" y="1457881"/>
            <a:ext cx="2807950" cy="1518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VD: 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2219" y="1283639"/>
            <a:ext cx="9918989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Sao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I T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H="1">
            <a:off x="3016641" y="1309686"/>
            <a:ext cx="1474376" cy="1432576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83"/>
          <p:cNvSpPr txBox="1"/>
          <p:nvPr/>
        </p:nvSpPr>
        <p:spPr>
          <a:xfrm>
            <a:off x="3143642" y="1583652"/>
            <a:ext cx="126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I.</a:t>
            </a:r>
            <a:endParaRPr lang="en-US" altLang="zh-CN" sz="6000" dirty="0">
              <a:solidFill>
                <a:schemeClr val="bg1"/>
              </a:solidFill>
              <a:latin typeface="#9Slide03 Arima Madurai Black" panose="00000A00000000000000" pitchFamily="2" charset="0"/>
              <a:ea typeface="华康标题宋W9(P)" pitchFamily="18" charset="-122"/>
              <a:cs typeface="#9Slide03 Arima Madurai Black" panose="00000A00000000000000" pitchFamily="2" charset="0"/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3753829" y="3600395"/>
            <a:ext cx="73597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SG" altLang="zh-CN" sz="600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Thành</a:t>
            </a:r>
            <a:r>
              <a:rPr kumimoji="1" lang="en-SG" altLang="zh-CN" sz="6000" dirty="0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600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phần</a:t>
            </a:r>
            <a:r>
              <a:rPr kumimoji="1" lang="en-SG" altLang="zh-CN" sz="6000" dirty="0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600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tình</a:t>
            </a:r>
            <a:r>
              <a:rPr kumimoji="1" lang="en-SG" altLang="zh-CN" sz="6000" dirty="0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600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thái</a:t>
            </a:r>
            <a:endParaRPr lang="zh-CN" altLang="en-US" sz="5400" dirty="0">
              <a:solidFill>
                <a:srgbClr val="71AFA0"/>
              </a:solidFill>
              <a:latin typeface="华康标题宋W9" panose="02020909000000000000" pitchFamily="49" charset="-122"/>
              <a:ea typeface="华康标题宋W9" panose="02020909000000000000" pitchFamily="49" charset="-122"/>
              <a:cs typeface="Microsoft JhengHei Light" panose="020B030403050404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7" name="Block Arc 16"/>
          <p:cNvSpPr/>
          <p:nvPr/>
        </p:nvSpPr>
        <p:spPr>
          <a:xfrm>
            <a:off x="4283232" y="2145791"/>
            <a:ext cx="3667855" cy="3667855"/>
          </a:xfrm>
          <a:prstGeom prst="blockArc">
            <a:avLst>
              <a:gd name="adj1" fmla="val 5159962"/>
              <a:gd name="adj2" fmla="val 1720847"/>
              <a:gd name="adj3" fmla="val 214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42333" y="4607331"/>
            <a:ext cx="699516" cy="699516"/>
          </a:xfrm>
          <a:prstGeom prst="ellipse">
            <a:avLst/>
          </a:prstGeom>
          <a:solidFill>
            <a:schemeClr val="accent5"/>
          </a:solidFill>
          <a:ln w="539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4197699" y="2851313"/>
            <a:ext cx="699516" cy="699516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0" name="Oval 19"/>
          <p:cNvSpPr/>
          <p:nvPr/>
        </p:nvSpPr>
        <p:spPr>
          <a:xfrm>
            <a:off x="4287422" y="4607331"/>
            <a:ext cx="699516" cy="699516"/>
          </a:xfrm>
          <a:prstGeom prst="ellipse">
            <a:avLst/>
          </a:prstGeom>
          <a:solidFill>
            <a:schemeClr val="accent1"/>
          </a:solidFill>
          <a:ln w="539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7255858" y="2636889"/>
            <a:ext cx="699516" cy="699516"/>
          </a:xfrm>
          <a:prstGeom prst="ellipse">
            <a:avLst/>
          </a:prstGeom>
          <a:solidFill>
            <a:schemeClr val="accent4"/>
          </a:solidFill>
          <a:ln w="539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3" name="TextBox 59"/>
          <p:cNvSpPr txBox="1"/>
          <p:nvPr/>
        </p:nvSpPr>
        <p:spPr>
          <a:xfrm>
            <a:off x="8161345" y="2113585"/>
            <a:ext cx="3445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ko-KR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ko-KR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ko-KR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ko-KR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ko-KR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ko-KR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ko-KR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ko-KR" altLang="en-US" sz="3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62"/>
          <p:cNvSpPr txBox="1"/>
          <p:nvPr/>
        </p:nvSpPr>
        <p:spPr>
          <a:xfrm>
            <a:off x="8329235" y="4473777"/>
            <a:ext cx="3368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“NL </a:t>
            </a:r>
            <a:r>
              <a:rPr lang="en-US" altLang="ko-KR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ko-KR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ko-KR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ko-KR" altLang="en-US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5"/>
          <p:cNvSpPr txBox="1"/>
          <p:nvPr/>
        </p:nvSpPr>
        <p:spPr>
          <a:xfrm>
            <a:off x="486973" y="2278240"/>
            <a:ext cx="3518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ko-KR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ko-KR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2;3;4 (</a:t>
            </a:r>
            <a:r>
              <a:rPr lang="en-US" altLang="ko-KR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ko-KR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–tr19) </a:t>
            </a:r>
            <a:r>
              <a:rPr lang="en-US" altLang="ko-KR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ko-KR" alt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8"/>
          <p:cNvSpPr txBox="1"/>
          <p:nvPr/>
        </p:nvSpPr>
        <p:spPr>
          <a:xfrm>
            <a:off x="654627" y="4557362"/>
            <a:ext cx="3156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ko-K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ko-K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ko-K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ko-K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ko-K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ko-KR" alt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arallelogram 15"/>
          <p:cNvSpPr/>
          <p:nvPr/>
        </p:nvSpPr>
        <p:spPr>
          <a:xfrm flipH="1">
            <a:off x="4456844" y="478319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32"/>
          <p:cNvSpPr/>
          <p:nvPr/>
        </p:nvSpPr>
        <p:spPr>
          <a:xfrm>
            <a:off x="4382501" y="305128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/>
          <p:cNvSpPr/>
          <p:nvPr/>
        </p:nvSpPr>
        <p:spPr>
          <a:xfrm>
            <a:off x="7524457" y="4758965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/>
          <p:cNvSpPr/>
          <p:nvPr/>
        </p:nvSpPr>
        <p:spPr>
          <a:xfrm>
            <a:off x="7401438" y="286062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eeform 18"/>
          <p:cNvSpPr/>
          <p:nvPr/>
        </p:nvSpPr>
        <p:spPr bwMode="auto">
          <a:xfrm flipH="1">
            <a:off x="5297247" y="3763815"/>
            <a:ext cx="1829072" cy="2049831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-1" fmla="*/ 4738 w 10000"/>
              <a:gd name="connsiteY0-2" fmla="*/ 0 h 10714"/>
              <a:gd name="connsiteX1-3" fmla="*/ 4721 w 10000"/>
              <a:gd name="connsiteY1-4" fmla="*/ 48 h 10714"/>
              <a:gd name="connsiteX2-5" fmla="*/ 4713 w 10000"/>
              <a:gd name="connsiteY2-6" fmla="*/ 80 h 10714"/>
              <a:gd name="connsiteX3-7" fmla="*/ 4704 w 10000"/>
              <a:gd name="connsiteY3-8" fmla="*/ 101 h 10714"/>
              <a:gd name="connsiteX4-9" fmla="*/ 4704 w 10000"/>
              <a:gd name="connsiteY4-10" fmla="*/ 113 h 10714"/>
              <a:gd name="connsiteX5-11" fmla="*/ 4713 w 10000"/>
              <a:gd name="connsiteY5-12" fmla="*/ 119 h 10714"/>
              <a:gd name="connsiteX6-13" fmla="*/ 4713 w 10000"/>
              <a:gd name="connsiteY6-14" fmla="*/ 125 h 10714"/>
              <a:gd name="connsiteX7-15" fmla="*/ 4721 w 10000"/>
              <a:gd name="connsiteY7-16" fmla="*/ 125 h 10714"/>
              <a:gd name="connsiteX8-17" fmla="*/ 4721 w 10000"/>
              <a:gd name="connsiteY8-18" fmla="*/ 125 h 10714"/>
              <a:gd name="connsiteX9-19" fmla="*/ 4721 w 10000"/>
              <a:gd name="connsiteY9-20" fmla="*/ 134 h 10714"/>
              <a:gd name="connsiteX10-21" fmla="*/ 4713 w 10000"/>
              <a:gd name="connsiteY10-22" fmla="*/ 152 h 10714"/>
              <a:gd name="connsiteX11-23" fmla="*/ 4704 w 10000"/>
              <a:gd name="connsiteY11-24" fmla="*/ 179 h 10714"/>
              <a:gd name="connsiteX12-25" fmla="*/ 4692 w 10000"/>
              <a:gd name="connsiteY12-26" fmla="*/ 221 h 10714"/>
              <a:gd name="connsiteX13-27" fmla="*/ 4667 w 10000"/>
              <a:gd name="connsiteY13-28" fmla="*/ 280 h 10714"/>
              <a:gd name="connsiteX14-29" fmla="*/ 4629 w 10000"/>
              <a:gd name="connsiteY14-30" fmla="*/ 364 h 10714"/>
              <a:gd name="connsiteX15-31" fmla="*/ 4592 w 10000"/>
              <a:gd name="connsiteY15-32" fmla="*/ 465 h 10714"/>
              <a:gd name="connsiteX16-33" fmla="*/ 4533 w 10000"/>
              <a:gd name="connsiteY16-34" fmla="*/ 596 h 10714"/>
              <a:gd name="connsiteX17-35" fmla="*/ 4463 w 10000"/>
              <a:gd name="connsiteY17-36" fmla="*/ 754 h 10714"/>
              <a:gd name="connsiteX18-37" fmla="*/ 4379 w 10000"/>
              <a:gd name="connsiteY18-38" fmla="*/ 1001 h 10714"/>
              <a:gd name="connsiteX19-39" fmla="*/ 4321 w 10000"/>
              <a:gd name="connsiteY19-40" fmla="*/ 1266 h 10714"/>
              <a:gd name="connsiteX20-41" fmla="*/ 4275 w 10000"/>
              <a:gd name="connsiteY20-42" fmla="*/ 1538 h 10714"/>
              <a:gd name="connsiteX21-43" fmla="*/ 4213 w 10000"/>
              <a:gd name="connsiteY21-44" fmla="*/ 1827 h 10714"/>
              <a:gd name="connsiteX22-45" fmla="*/ 4204 w 10000"/>
              <a:gd name="connsiteY22-46" fmla="*/ 1889 h 10714"/>
              <a:gd name="connsiteX23-47" fmla="*/ 4192 w 10000"/>
              <a:gd name="connsiteY23-48" fmla="*/ 1982 h 10714"/>
              <a:gd name="connsiteX24-49" fmla="*/ 4183 w 10000"/>
              <a:gd name="connsiteY24-50" fmla="*/ 2080 h 10714"/>
              <a:gd name="connsiteX25-51" fmla="*/ 4175 w 10000"/>
              <a:gd name="connsiteY25-52" fmla="*/ 2187 h 10714"/>
              <a:gd name="connsiteX26-53" fmla="*/ 4175 w 10000"/>
              <a:gd name="connsiteY26-54" fmla="*/ 2297 h 10714"/>
              <a:gd name="connsiteX27-55" fmla="*/ 4192 w 10000"/>
              <a:gd name="connsiteY27-56" fmla="*/ 2396 h 10714"/>
              <a:gd name="connsiteX28-57" fmla="*/ 4213 w 10000"/>
              <a:gd name="connsiteY28-58" fmla="*/ 2482 h 10714"/>
              <a:gd name="connsiteX29-59" fmla="*/ 4250 w 10000"/>
              <a:gd name="connsiteY29-60" fmla="*/ 2542 h 10714"/>
              <a:gd name="connsiteX30-61" fmla="*/ 4450 w 10000"/>
              <a:gd name="connsiteY30-62" fmla="*/ 2530 h 10714"/>
              <a:gd name="connsiteX31-63" fmla="*/ 4646 w 10000"/>
              <a:gd name="connsiteY31-64" fmla="*/ 2482 h 10714"/>
              <a:gd name="connsiteX32-65" fmla="*/ 4833 w 10000"/>
              <a:gd name="connsiteY32-66" fmla="*/ 2405 h 10714"/>
              <a:gd name="connsiteX33-67" fmla="*/ 5025 w 10000"/>
              <a:gd name="connsiteY33-68" fmla="*/ 2297 h 10714"/>
              <a:gd name="connsiteX34-69" fmla="*/ 5200 w 10000"/>
              <a:gd name="connsiteY34-70" fmla="*/ 2172 h 10714"/>
              <a:gd name="connsiteX35-71" fmla="*/ 5371 w 10000"/>
              <a:gd name="connsiteY35-72" fmla="*/ 2020 h 10714"/>
              <a:gd name="connsiteX36-73" fmla="*/ 5533 w 10000"/>
              <a:gd name="connsiteY36-74" fmla="*/ 1859 h 10714"/>
              <a:gd name="connsiteX37-75" fmla="*/ 5683 w 10000"/>
              <a:gd name="connsiteY37-76" fmla="*/ 1690 h 10714"/>
              <a:gd name="connsiteX38-77" fmla="*/ 5829 w 10000"/>
              <a:gd name="connsiteY38-78" fmla="*/ 1511 h 10714"/>
              <a:gd name="connsiteX39-79" fmla="*/ 5954 w 10000"/>
              <a:gd name="connsiteY39-80" fmla="*/ 1326 h 10714"/>
              <a:gd name="connsiteX40-81" fmla="*/ 6071 w 10000"/>
              <a:gd name="connsiteY40-82" fmla="*/ 1147 h 10714"/>
              <a:gd name="connsiteX41-83" fmla="*/ 6167 w 10000"/>
              <a:gd name="connsiteY41-84" fmla="*/ 974 h 10714"/>
              <a:gd name="connsiteX42-85" fmla="*/ 6213 w 10000"/>
              <a:gd name="connsiteY42-86" fmla="*/ 974 h 10714"/>
              <a:gd name="connsiteX43-87" fmla="*/ 6213 w 10000"/>
              <a:gd name="connsiteY43-88" fmla="*/ 992 h 10714"/>
              <a:gd name="connsiteX44-89" fmla="*/ 6138 w 10000"/>
              <a:gd name="connsiteY44-90" fmla="*/ 1165 h 10714"/>
              <a:gd name="connsiteX45-91" fmla="*/ 6054 w 10000"/>
              <a:gd name="connsiteY45-92" fmla="*/ 1344 h 10714"/>
              <a:gd name="connsiteX46-93" fmla="*/ 5963 w 10000"/>
              <a:gd name="connsiteY46-94" fmla="*/ 1517 h 10714"/>
              <a:gd name="connsiteX47-95" fmla="*/ 5871 w 10000"/>
              <a:gd name="connsiteY47-96" fmla="*/ 1684 h 10714"/>
              <a:gd name="connsiteX48-97" fmla="*/ 5775 w 10000"/>
              <a:gd name="connsiteY48-98" fmla="*/ 1847 h 10714"/>
              <a:gd name="connsiteX49-99" fmla="*/ 5667 w 10000"/>
              <a:gd name="connsiteY49-100" fmla="*/ 1999 h 10714"/>
              <a:gd name="connsiteX50-101" fmla="*/ 5554 w 10000"/>
              <a:gd name="connsiteY50-102" fmla="*/ 2145 h 10714"/>
              <a:gd name="connsiteX51-103" fmla="*/ 5417 w 10000"/>
              <a:gd name="connsiteY51-104" fmla="*/ 2279 h 10714"/>
              <a:gd name="connsiteX52-105" fmla="*/ 5275 w 10000"/>
              <a:gd name="connsiteY52-106" fmla="*/ 2411 h 10714"/>
              <a:gd name="connsiteX53-107" fmla="*/ 5108 w 10000"/>
              <a:gd name="connsiteY53-108" fmla="*/ 2518 h 10714"/>
              <a:gd name="connsiteX54-109" fmla="*/ 4917 w 10000"/>
              <a:gd name="connsiteY54-110" fmla="*/ 2616 h 10714"/>
              <a:gd name="connsiteX55-111" fmla="*/ 4704 w 10000"/>
              <a:gd name="connsiteY55-112" fmla="*/ 2703 h 10714"/>
              <a:gd name="connsiteX56-113" fmla="*/ 4479 w 10000"/>
              <a:gd name="connsiteY56-114" fmla="*/ 2768 h 10714"/>
              <a:gd name="connsiteX57-115" fmla="*/ 4213 w 10000"/>
              <a:gd name="connsiteY57-116" fmla="*/ 2813 h 10714"/>
              <a:gd name="connsiteX58-117" fmla="*/ 4221 w 10000"/>
              <a:gd name="connsiteY58-118" fmla="*/ 3126 h 10714"/>
              <a:gd name="connsiteX59-119" fmla="*/ 4258 w 10000"/>
              <a:gd name="connsiteY59-120" fmla="*/ 3424 h 10714"/>
              <a:gd name="connsiteX60-121" fmla="*/ 4321 w 10000"/>
              <a:gd name="connsiteY60-122" fmla="*/ 3707 h 10714"/>
              <a:gd name="connsiteX61-123" fmla="*/ 4404 w 10000"/>
              <a:gd name="connsiteY61-124" fmla="*/ 3975 h 10714"/>
              <a:gd name="connsiteX62-125" fmla="*/ 4508 w 10000"/>
              <a:gd name="connsiteY62-126" fmla="*/ 4231 h 10714"/>
              <a:gd name="connsiteX63-127" fmla="*/ 4621 w 10000"/>
              <a:gd name="connsiteY63-128" fmla="*/ 4476 h 10714"/>
              <a:gd name="connsiteX64-129" fmla="*/ 4750 w 10000"/>
              <a:gd name="connsiteY64-130" fmla="*/ 4708 h 10714"/>
              <a:gd name="connsiteX65-131" fmla="*/ 4879 w 10000"/>
              <a:gd name="connsiteY65-132" fmla="*/ 4934 h 10714"/>
              <a:gd name="connsiteX66-133" fmla="*/ 4917 w 10000"/>
              <a:gd name="connsiteY66-134" fmla="*/ 4988 h 10714"/>
              <a:gd name="connsiteX67-135" fmla="*/ 4950 w 10000"/>
              <a:gd name="connsiteY67-136" fmla="*/ 5054 h 10714"/>
              <a:gd name="connsiteX68-137" fmla="*/ 4996 w 10000"/>
              <a:gd name="connsiteY68-138" fmla="*/ 5125 h 10714"/>
              <a:gd name="connsiteX69-139" fmla="*/ 5038 w 10000"/>
              <a:gd name="connsiteY69-140" fmla="*/ 5200 h 10714"/>
              <a:gd name="connsiteX70-141" fmla="*/ 5092 w 10000"/>
              <a:gd name="connsiteY70-142" fmla="*/ 5271 h 10714"/>
              <a:gd name="connsiteX71-143" fmla="*/ 5154 w 10000"/>
              <a:gd name="connsiteY71-144" fmla="*/ 5331 h 10714"/>
              <a:gd name="connsiteX72-145" fmla="*/ 5229 w 10000"/>
              <a:gd name="connsiteY72-146" fmla="*/ 5384 h 10714"/>
              <a:gd name="connsiteX73-147" fmla="*/ 5313 w 10000"/>
              <a:gd name="connsiteY73-148" fmla="*/ 5423 h 10714"/>
              <a:gd name="connsiteX74-149" fmla="*/ 5413 w 10000"/>
              <a:gd name="connsiteY74-150" fmla="*/ 5438 h 10714"/>
              <a:gd name="connsiteX75-151" fmla="*/ 5517 w 10000"/>
              <a:gd name="connsiteY75-152" fmla="*/ 5435 h 10714"/>
              <a:gd name="connsiteX76-153" fmla="*/ 5704 w 10000"/>
              <a:gd name="connsiteY76-154" fmla="*/ 5390 h 10714"/>
              <a:gd name="connsiteX77-155" fmla="*/ 5871 w 10000"/>
              <a:gd name="connsiteY77-156" fmla="*/ 5316 h 10714"/>
              <a:gd name="connsiteX78-157" fmla="*/ 6033 w 10000"/>
              <a:gd name="connsiteY78-158" fmla="*/ 5223 h 10714"/>
              <a:gd name="connsiteX79-159" fmla="*/ 6167 w 10000"/>
              <a:gd name="connsiteY79-160" fmla="*/ 5113 h 10714"/>
              <a:gd name="connsiteX80-161" fmla="*/ 6296 w 10000"/>
              <a:gd name="connsiteY80-162" fmla="*/ 4994 h 10714"/>
              <a:gd name="connsiteX81-163" fmla="*/ 6417 w 10000"/>
              <a:gd name="connsiteY81-164" fmla="*/ 4869 h 10714"/>
              <a:gd name="connsiteX82-165" fmla="*/ 6525 w 10000"/>
              <a:gd name="connsiteY82-166" fmla="*/ 4750 h 10714"/>
              <a:gd name="connsiteX83-167" fmla="*/ 6617 w 10000"/>
              <a:gd name="connsiteY83-168" fmla="*/ 4636 h 10714"/>
              <a:gd name="connsiteX84-169" fmla="*/ 6821 w 10000"/>
              <a:gd name="connsiteY84-170" fmla="*/ 4377 h 10714"/>
              <a:gd name="connsiteX85-171" fmla="*/ 7017 w 10000"/>
              <a:gd name="connsiteY85-172" fmla="*/ 4085 h 10714"/>
              <a:gd name="connsiteX86-173" fmla="*/ 7213 w 10000"/>
              <a:gd name="connsiteY86-174" fmla="*/ 3766 h 10714"/>
              <a:gd name="connsiteX87-175" fmla="*/ 7396 w 10000"/>
              <a:gd name="connsiteY87-176" fmla="*/ 3418 h 10714"/>
              <a:gd name="connsiteX88-177" fmla="*/ 7563 w 10000"/>
              <a:gd name="connsiteY88-178" fmla="*/ 3051 h 10714"/>
              <a:gd name="connsiteX89-179" fmla="*/ 7713 w 10000"/>
              <a:gd name="connsiteY89-180" fmla="*/ 2661 h 10714"/>
              <a:gd name="connsiteX90-181" fmla="*/ 7850 w 10000"/>
              <a:gd name="connsiteY90-182" fmla="*/ 2253 h 10714"/>
              <a:gd name="connsiteX91-183" fmla="*/ 7950 w 10000"/>
              <a:gd name="connsiteY91-184" fmla="*/ 1830 h 10714"/>
              <a:gd name="connsiteX92-185" fmla="*/ 8025 w 10000"/>
              <a:gd name="connsiteY92-186" fmla="*/ 1397 h 10714"/>
              <a:gd name="connsiteX93-187" fmla="*/ 8071 w 10000"/>
              <a:gd name="connsiteY93-188" fmla="*/ 954 h 10714"/>
              <a:gd name="connsiteX94-189" fmla="*/ 8108 w 10000"/>
              <a:gd name="connsiteY94-190" fmla="*/ 974 h 10714"/>
              <a:gd name="connsiteX95-191" fmla="*/ 8138 w 10000"/>
              <a:gd name="connsiteY95-192" fmla="*/ 1025 h 10714"/>
              <a:gd name="connsiteX96-193" fmla="*/ 8163 w 10000"/>
              <a:gd name="connsiteY96-194" fmla="*/ 1100 h 10714"/>
              <a:gd name="connsiteX97-195" fmla="*/ 8175 w 10000"/>
              <a:gd name="connsiteY97-196" fmla="*/ 1198 h 10714"/>
              <a:gd name="connsiteX98-197" fmla="*/ 8183 w 10000"/>
              <a:gd name="connsiteY98-198" fmla="*/ 1311 h 10714"/>
              <a:gd name="connsiteX99-199" fmla="*/ 8183 w 10000"/>
              <a:gd name="connsiteY99-200" fmla="*/ 1442 h 10714"/>
              <a:gd name="connsiteX100-201" fmla="*/ 8183 w 10000"/>
              <a:gd name="connsiteY100-202" fmla="*/ 1582 h 10714"/>
              <a:gd name="connsiteX101-203" fmla="*/ 8175 w 10000"/>
              <a:gd name="connsiteY101-204" fmla="*/ 1734 h 10714"/>
              <a:gd name="connsiteX102-205" fmla="*/ 8163 w 10000"/>
              <a:gd name="connsiteY102-206" fmla="*/ 1889 h 10714"/>
              <a:gd name="connsiteX103-207" fmla="*/ 8146 w 10000"/>
              <a:gd name="connsiteY103-208" fmla="*/ 2047 h 10714"/>
              <a:gd name="connsiteX104-209" fmla="*/ 8121 w 10000"/>
              <a:gd name="connsiteY104-210" fmla="*/ 2205 h 10714"/>
              <a:gd name="connsiteX105-211" fmla="*/ 8108 w 10000"/>
              <a:gd name="connsiteY105-212" fmla="*/ 2357 h 10714"/>
              <a:gd name="connsiteX106-213" fmla="*/ 8083 w 10000"/>
              <a:gd name="connsiteY106-214" fmla="*/ 2497 h 10714"/>
              <a:gd name="connsiteX107-215" fmla="*/ 8063 w 10000"/>
              <a:gd name="connsiteY107-216" fmla="*/ 2628 h 10714"/>
              <a:gd name="connsiteX108-217" fmla="*/ 8038 w 10000"/>
              <a:gd name="connsiteY108-218" fmla="*/ 2741 h 10714"/>
              <a:gd name="connsiteX109-219" fmla="*/ 8017 w 10000"/>
              <a:gd name="connsiteY109-220" fmla="*/ 2834 h 10714"/>
              <a:gd name="connsiteX110-221" fmla="*/ 8000 w 10000"/>
              <a:gd name="connsiteY110-222" fmla="*/ 2908 h 10714"/>
              <a:gd name="connsiteX111-223" fmla="*/ 7700 w 10000"/>
              <a:gd name="connsiteY111-224" fmla="*/ 3754 h 10714"/>
              <a:gd name="connsiteX112-225" fmla="*/ 7942 w 10000"/>
              <a:gd name="connsiteY112-226" fmla="*/ 3737 h 10714"/>
              <a:gd name="connsiteX113-227" fmla="*/ 8167 w 10000"/>
              <a:gd name="connsiteY113-228" fmla="*/ 3695 h 10714"/>
              <a:gd name="connsiteX114-229" fmla="*/ 8379 w 10000"/>
              <a:gd name="connsiteY114-230" fmla="*/ 3635 h 10714"/>
              <a:gd name="connsiteX115-231" fmla="*/ 8583 w 10000"/>
              <a:gd name="connsiteY115-232" fmla="*/ 3558 h 10714"/>
              <a:gd name="connsiteX116-233" fmla="*/ 8767 w 10000"/>
              <a:gd name="connsiteY116-234" fmla="*/ 3471 h 10714"/>
              <a:gd name="connsiteX117-235" fmla="*/ 8933 w 10000"/>
              <a:gd name="connsiteY117-236" fmla="*/ 3376 h 10714"/>
              <a:gd name="connsiteX118-237" fmla="*/ 9092 w 10000"/>
              <a:gd name="connsiteY118-238" fmla="*/ 3278 h 10714"/>
              <a:gd name="connsiteX119-239" fmla="*/ 9238 w 10000"/>
              <a:gd name="connsiteY119-240" fmla="*/ 3185 h 10714"/>
              <a:gd name="connsiteX120-241" fmla="*/ 9250 w 10000"/>
              <a:gd name="connsiteY120-242" fmla="*/ 3230 h 10714"/>
              <a:gd name="connsiteX121-243" fmla="*/ 9117 w 10000"/>
              <a:gd name="connsiteY121-244" fmla="*/ 3376 h 10714"/>
              <a:gd name="connsiteX122-245" fmla="*/ 8954 w 10000"/>
              <a:gd name="connsiteY122-246" fmla="*/ 3516 h 10714"/>
              <a:gd name="connsiteX123-247" fmla="*/ 8758 w 10000"/>
              <a:gd name="connsiteY123-248" fmla="*/ 3641 h 10714"/>
              <a:gd name="connsiteX124-249" fmla="*/ 8538 w 10000"/>
              <a:gd name="connsiteY124-250" fmla="*/ 3754 h 10714"/>
              <a:gd name="connsiteX125-251" fmla="*/ 8304 w 10000"/>
              <a:gd name="connsiteY125-252" fmla="*/ 3856 h 10714"/>
              <a:gd name="connsiteX126-253" fmla="*/ 8054 w 10000"/>
              <a:gd name="connsiteY126-254" fmla="*/ 3945 h 10714"/>
              <a:gd name="connsiteX127-255" fmla="*/ 7796 w 10000"/>
              <a:gd name="connsiteY127-256" fmla="*/ 4014 h 10714"/>
              <a:gd name="connsiteX128-257" fmla="*/ 7533 w 10000"/>
              <a:gd name="connsiteY128-258" fmla="*/ 4064 h 10714"/>
              <a:gd name="connsiteX129-259" fmla="*/ 7479 w 10000"/>
              <a:gd name="connsiteY129-260" fmla="*/ 4184 h 10714"/>
              <a:gd name="connsiteX130-261" fmla="*/ 7404 w 10000"/>
              <a:gd name="connsiteY130-262" fmla="*/ 4324 h 10714"/>
              <a:gd name="connsiteX131-263" fmla="*/ 7321 w 10000"/>
              <a:gd name="connsiteY131-264" fmla="*/ 4470 h 10714"/>
              <a:gd name="connsiteX132-265" fmla="*/ 7213 w 10000"/>
              <a:gd name="connsiteY132-266" fmla="*/ 4628 h 10714"/>
              <a:gd name="connsiteX133-267" fmla="*/ 7100 w 10000"/>
              <a:gd name="connsiteY133-268" fmla="*/ 4794 h 10714"/>
              <a:gd name="connsiteX134-269" fmla="*/ 6979 w 10000"/>
              <a:gd name="connsiteY134-270" fmla="*/ 4958 h 10714"/>
              <a:gd name="connsiteX135-271" fmla="*/ 6850 w 10000"/>
              <a:gd name="connsiteY135-272" fmla="*/ 5113 h 10714"/>
              <a:gd name="connsiteX136-273" fmla="*/ 6721 w 10000"/>
              <a:gd name="connsiteY136-274" fmla="*/ 5265 h 10714"/>
              <a:gd name="connsiteX137-275" fmla="*/ 6600 w 10000"/>
              <a:gd name="connsiteY137-276" fmla="*/ 5405 h 10714"/>
              <a:gd name="connsiteX138-277" fmla="*/ 6471 w 10000"/>
              <a:gd name="connsiteY138-278" fmla="*/ 5530 h 10714"/>
              <a:gd name="connsiteX139-279" fmla="*/ 6358 w 10000"/>
              <a:gd name="connsiteY139-280" fmla="*/ 5641 h 10714"/>
              <a:gd name="connsiteX140-281" fmla="*/ 6250 w 10000"/>
              <a:gd name="connsiteY140-282" fmla="*/ 5721 h 10714"/>
              <a:gd name="connsiteX141-283" fmla="*/ 6267 w 10000"/>
              <a:gd name="connsiteY141-284" fmla="*/ 5781 h 10714"/>
              <a:gd name="connsiteX142-285" fmla="*/ 6296 w 10000"/>
              <a:gd name="connsiteY142-286" fmla="*/ 5793 h 10714"/>
              <a:gd name="connsiteX143-287" fmla="*/ 6479 w 10000"/>
              <a:gd name="connsiteY143-288" fmla="*/ 5754 h 10714"/>
              <a:gd name="connsiteX144-289" fmla="*/ 6663 w 10000"/>
              <a:gd name="connsiteY144-290" fmla="*/ 5736 h 10714"/>
              <a:gd name="connsiteX145-291" fmla="*/ 6858 w 10000"/>
              <a:gd name="connsiteY145-292" fmla="*/ 5736 h 10714"/>
              <a:gd name="connsiteX146-293" fmla="*/ 7046 w 10000"/>
              <a:gd name="connsiteY146-294" fmla="*/ 5742 h 10714"/>
              <a:gd name="connsiteX147-295" fmla="*/ 7246 w 10000"/>
              <a:gd name="connsiteY147-296" fmla="*/ 5748 h 10714"/>
              <a:gd name="connsiteX148-297" fmla="*/ 7425 w 10000"/>
              <a:gd name="connsiteY148-298" fmla="*/ 5748 h 10714"/>
              <a:gd name="connsiteX149-299" fmla="*/ 7600 w 10000"/>
              <a:gd name="connsiteY149-300" fmla="*/ 5733 h 10714"/>
              <a:gd name="connsiteX150-301" fmla="*/ 7950 w 10000"/>
              <a:gd name="connsiteY150-302" fmla="*/ 5673 h 10714"/>
              <a:gd name="connsiteX151-303" fmla="*/ 8275 w 10000"/>
              <a:gd name="connsiteY151-304" fmla="*/ 5596 h 10714"/>
              <a:gd name="connsiteX152-305" fmla="*/ 8579 w 10000"/>
              <a:gd name="connsiteY152-306" fmla="*/ 5504 h 10714"/>
              <a:gd name="connsiteX153-307" fmla="*/ 8858 w 10000"/>
              <a:gd name="connsiteY153-308" fmla="*/ 5390 h 10714"/>
              <a:gd name="connsiteX154-309" fmla="*/ 9117 w 10000"/>
              <a:gd name="connsiteY154-310" fmla="*/ 5265 h 10714"/>
              <a:gd name="connsiteX155-311" fmla="*/ 9350 w 10000"/>
              <a:gd name="connsiteY155-312" fmla="*/ 5119 h 10714"/>
              <a:gd name="connsiteX156-313" fmla="*/ 9563 w 10000"/>
              <a:gd name="connsiteY156-314" fmla="*/ 4967 h 10714"/>
              <a:gd name="connsiteX157-315" fmla="*/ 9758 w 10000"/>
              <a:gd name="connsiteY157-316" fmla="*/ 4794 h 10714"/>
              <a:gd name="connsiteX158-317" fmla="*/ 9933 w 10000"/>
              <a:gd name="connsiteY158-318" fmla="*/ 4610 h 10714"/>
              <a:gd name="connsiteX159-319" fmla="*/ 10000 w 10000"/>
              <a:gd name="connsiteY159-320" fmla="*/ 4648 h 10714"/>
              <a:gd name="connsiteX160-321" fmla="*/ 10000 w 10000"/>
              <a:gd name="connsiteY160-322" fmla="*/ 4660 h 10714"/>
              <a:gd name="connsiteX161-323" fmla="*/ 9904 w 10000"/>
              <a:gd name="connsiteY161-324" fmla="*/ 4827 h 10714"/>
              <a:gd name="connsiteX162-325" fmla="*/ 9767 w 10000"/>
              <a:gd name="connsiteY162-326" fmla="*/ 5000 h 10714"/>
              <a:gd name="connsiteX163-327" fmla="*/ 9600 w 10000"/>
              <a:gd name="connsiteY163-328" fmla="*/ 5173 h 10714"/>
              <a:gd name="connsiteX164-329" fmla="*/ 9404 w 10000"/>
              <a:gd name="connsiteY164-330" fmla="*/ 5343 h 10714"/>
              <a:gd name="connsiteX165-331" fmla="*/ 9183 w 10000"/>
              <a:gd name="connsiteY165-332" fmla="*/ 5504 h 10714"/>
              <a:gd name="connsiteX166-333" fmla="*/ 8950 w 10000"/>
              <a:gd name="connsiteY166-334" fmla="*/ 5662 h 10714"/>
              <a:gd name="connsiteX167-335" fmla="*/ 8704 w 10000"/>
              <a:gd name="connsiteY167-336" fmla="*/ 5802 h 10714"/>
              <a:gd name="connsiteX168-337" fmla="*/ 8463 w 10000"/>
              <a:gd name="connsiteY168-338" fmla="*/ 5927 h 10714"/>
              <a:gd name="connsiteX169-339" fmla="*/ 8229 w 10000"/>
              <a:gd name="connsiteY169-340" fmla="*/ 6025 h 10714"/>
              <a:gd name="connsiteX170-341" fmla="*/ 8000 w 10000"/>
              <a:gd name="connsiteY170-342" fmla="*/ 6105 h 10714"/>
              <a:gd name="connsiteX171-343" fmla="*/ 7879 w 10000"/>
              <a:gd name="connsiteY171-344" fmla="*/ 6132 h 10714"/>
              <a:gd name="connsiteX172-345" fmla="*/ 7729 w 10000"/>
              <a:gd name="connsiteY172-346" fmla="*/ 6153 h 10714"/>
              <a:gd name="connsiteX173-347" fmla="*/ 7563 w 10000"/>
              <a:gd name="connsiteY173-348" fmla="*/ 6177 h 10714"/>
              <a:gd name="connsiteX174-349" fmla="*/ 7388 w 10000"/>
              <a:gd name="connsiteY174-350" fmla="*/ 6198 h 10714"/>
              <a:gd name="connsiteX175-351" fmla="*/ 7204 w 10000"/>
              <a:gd name="connsiteY175-352" fmla="*/ 6219 h 10714"/>
              <a:gd name="connsiteX176-353" fmla="*/ 7017 w 10000"/>
              <a:gd name="connsiteY176-354" fmla="*/ 6240 h 10714"/>
              <a:gd name="connsiteX177-355" fmla="*/ 6842 w 10000"/>
              <a:gd name="connsiteY177-356" fmla="*/ 6263 h 10714"/>
              <a:gd name="connsiteX178-357" fmla="*/ 6675 w 10000"/>
              <a:gd name="connsiteY178-358" fmla="*/ 6290 h 10714"/>
              <a:gd name="connsiteX179-359" fmla="*/ 6517 w 10000"/>
              <a:gd name="connsiteY179-360" fmla="*/ 6329 h 10714"/>
              <a:gd name="connsiteX180-361" fmla="*/ 6388 w 10000"/>
              <a:gd name="connsiteY180-362" fmla="*/ 6365 h 10714"/>
              <a:gd name="connsiteX181-363" fmla="*/ 6288 w 10000"/>
              <a:gd name="connsiteY181-364" fmla="*/ 6415 h 10714"/>
              <a:gd name="connsiteX182-365" fmla="*/ 6213 w 10000"/>
              <a:gd name="connsiteY182-366" fmla="*/ 6475 h 10714"/>
              <a:gd name="connsiteX183-367" fmla="*/ 6092 w 10000"/>
              <a:gd name="connsiteY183-368" fmla="*/ 6648 h 10714"/>
              <a:gd name="connsiteX184-369" fmla="*/ 6008 w 10000"/>
              <a:gd name="connsiteY184-370" fmla="*/ 6836 h 10714"/>
              <a:gd name="connsiteX185-371" fmla="*/ 5942 w 10000"/>
              <a:gd name="connsiteY185-372" fmla="*/ 7032 h 10714"/>
              <a:gd name="connsiteX186-373" fmla="*/ 5904 w 10000"/>
              <a:gd name="connsiteY186-374" fmla="*/ 7232 h 10714"/>
              <a:gd name="connsiteX187-375" fmla="*/ 5888 w 10000"/>
              <a:gd name="connsiteY187-376" fmla="*/ 7443 h 10714"/>
              <a:gd name="connsiteX188-377" fmla="*/ 5879 w 10000"/>
              <a:gd name="connsiteY188-378" fmla="*/ 7655 h 10714"/>
              <a:gd name="connsiteX189-379" fmla="*/ 5888 w 10000"/>
              <a:gd name="connsiteY189-380" fmla="*/ 7867 h 10714"/>
              <a:gd name="connsiteX190-381" fmla="*/ 5904 w 10000"/>
              <a:gd name="connsiteY190-382" fmla="*/ 8084 h 10714"/>
              <a:gd name="connsiteX191-383" fmla="*/ 5925 w 10000"/>
              <a:gd name="connsiteY191-384" fmla="*/ 8299 h 10714"/>
              <a:gd name="connsiteX192-385" fmla="*/ 5950 w 10000"/>
              <a:gd name="connsiteY192-386" fmla="*/ 8510 h 10714"/>
              <a:gd name="connsiteX193-387" fmla="*/ 5954 w 10000"/>
              <a:gd name="connsiteY193-388" fmla="*/ 8820 h 10714"/>
              <a:gd name="connsiteX194-389" fmla="*/ 5933 w 10000"/>
              <a:gd name="connsiteY194-390" fmla="*/ 9130 h 10714"/>
              <a:gd name="connsiteX195-391" fmla="*/ 5896 w 10000"/>
              <a:gd name="connsiteY195-392" fmla="*/ 9428 h 10714"/>
              <a:gd name="connsiteX196-393" fmla="*/ 5850 w 10000"/>
              <a:gd name="connsiteY196-394" fmla="*/ 9720 h 10714"/>
              <a:gd name="connsiteX197-395" fmla="*/ 5756 w 10000"/>
              <a:gd name="connsiteY197-396" fmla="*/ 10714 h 10714"/>
              <a:gd name="connsiteX198-397" fmla="*/ 4463 w 10000"/>
              <a:gd name="connsiteY198-398" fmla="*/ 10000 h 10714"/>
              <a:gd name="connsiteX199-399" fmla="*/ 3043 w 10000"/>
              <a:gd name="connsiteY199-400" fmla="*/ 9881 h 10714"/>
              <a:gd name="connsiteX200-401" fmla="*/ 4546 w 10000"/>
              <a:gd name="connsiteY200-402" fmla="*/ 9848 h 10714"/>
              <a:gd name="connsiteX201-403" fmla="*/ 4629 w 10000"/>
              <a:gd name="connsiteY201-404" fmla="*/ 9687 h 10714"/>
              <a:gd name="connsiteX202-405" fmla="*/ 4700 w 10000"/>
              <a:gd name="connsiteY202-406" fmla="*/ 9508 h 10714"/>
              <a:gd name="connsiteX203-407" fmla="*/ 4767 w 10000"/>
              <a:gd name="connsiteY203-408" fmla="*/ 9309 h 10714"/>
              <a:gd name="connsiteX204-409" fmla="*/ 4829 w 10000"/>
              <a:gd name="connsiteY204-410" fmla="*/ 9097 h 10714"/>
              <a:gd name="connsiteX205-411" fmla="*/ 4879 w 10000"/>
              <a:gd name="connsiteY205-412" fmla="*/ 8868 h 10714"/>
              <a:gd name="connsiteX206-413" fmla="*/ 4917 w 10000"/>
              <a:gd name="connsiteY206-414" fmla="*/ 8635 h 10714"/>
              <a:gd name="connsiteX207-415" fmla="*/ 4954 w 10000"/>
              <a:gd name="connsiteY207-416" fmla="*/ 8391 h 10714"/>
              <a:gd name="connsiteX208-417" fmla="*/ 4979 w 10000"/>
              <a:gd name="connsiteY208-418" fmla="*/ 8144 h 10714"/>
              <a:gd name="connsiteX209-419" fmla="*/ 5000 w 10000"/>
              <a:gd name="connsiteY209-420" fmla="*/ 7887 h 10714"/>
              <a:gd name="connsiteX210-421" fmla="*/ 5000 w 10000"/>
              <a:gd name="connsiteY210-422" fmla="*/ 7634 h 10714"/>
              <a:gd name="connsiteX211-423" fmla="*/ 5000 w 10000"/>
              <a:gd name="connsiteY211-424" fmla="*/ 7384 h 10714"/>
              <a:gd name="connsiteX212-425" fmla="*/ 4979 w 10000"/>
              <a:gd name="connsiteY212-426" fmla="*/ 7133 h 10714"/>
              <a:gd name="connsiteX213-427" fmla="*/ 4950 w 10000"/>
              <a:gd name="connsiteY213-428" fmla="*/ 6892 h 10714"/>
              <a:gd name="connsiteX214-429" fmla="*/ 4913 w 10000"/>
              <a:gd name="connsiteY214-430" fmla="*/ 6657 h 10714"/>
              <a:gd name="connsiteX215-431" fmla="*/ 4858 w 10000"/>
              <a:gd name="connsiteY215-432" fmla="*/ 6430 h 10714"/>
              <a:gd name="connsiteX216-433" fmla="*/ 4783 w 10000"/>
              <a:gd name="connsiteY216-434" fmla="*/ 6219 h 10714"/>
              <a:gd name="connsiteX217-435" fmla="*/ 4700 w 10000"/>
              <a:gd name="connsiteY217-436" fmla="*/ 6019 h 10714"/>
              <a:gd name="connsiteX218-437" fmla="*/ 4600 w 10000"/>
              <a:gd name="connsiteY218-438" fmla="*/ 5840 h 10714"/>
              <a:gd name="connsiteX219-439" fmla="*/ 4488 w 10000"/>
              <a:gd name="connsiteY219-440" fmla="*/ 5682 h 10714"/>
              <a:gd name="connsiteX220-441" fmla="*/ 4358 w 10000"/>
              <a:gd name="connsiteY220-442" fmla="*/ 5542 h 10714"/>
              <a:gd name="connsiteX221-443" fmla="*/ 4213 w 10000"/>
              <a:gd name="connsiteY221-444" fmla="*/ 5429 h 10714"/>
              <a:gd name="connsiteX222-445" fmla="*/ 4046 w 10000"/>
              <a:gd name="connsiteY222-446" fmla="*/ 5343 h 10714"/>
              <a:gd name="connsiteX223-447" fmla="*/ 3904 w 10000"/>
              <a:gd name="connsiteY223-448" fmla="*/ 5292 h 10714"/>
              <a:gd name="connsiteX224-449" fmla="*/ 3746 w 10000"/>
              <a:gd name="connsiteY224-450" fmla="*/ 5271 h 10714"/>
              <a:gd name="connsiteX225-451" fmla="*/ 3583 w 10000"/>
              <a:gd name="connsiteY225-452" fmla="*/ 5271 h 10714"/>
              <a:gd name="connsiteX226-453" fmla="*/ 3413 w 10000"/>
              <a:gd name="connsiteY226-454" fmla="*/ 5286 h 10714"/>
              <a:gd name="connsiteX227-455" fmla="*/ 3246 w 10000"/>
              <a:gd name="connsiteY227-456" fmla="*/ 5310 h 10714"/>
              <a:gd name="connsiteX228-457" fmla="*/ 3079 w 10000"/>
              <a:gd name="connsiteY228-458" fmla="*/ 5343 h 10714"/>
              <a:gd name="connsiteX229-459" fmla="*/ 2913 w 10000"/>
              <a:gd name="connsiteY229-460" fmla="*/ 5369 h 10714"/>
              <a:gd name="connsiteX230-461" fmla="*/ 2750 w 10000"/>
              <a:gd name="connsiteY230-462" fmla="*/ 5396 h 10714"/>
              <a:gd name="connsiteX231-463" fmla="*/ 2600 w 10000"/>
              <a:gd name="connsiteY231-464" fmla="*/ 5411 h 10714"/>
              <a:gd name="connsiteX232-465" fmla="*/ 2258 w 10000"/>
              <a:gd name="connsiteY232-466" fmla="*/ 5423 h 10714"/>
              <a:gd name="connsiteX233-467" fmla="*/ 1925 w 10000"/>
              <a:gd name="connsiteY233-468" fmla="*/ 5411 h 10714"/>
              <a:gd name="connsiteX234-469" fmla="*/ 1617 w 10000"/>
              <a:gd name="connsiteY234-470" fmla="*/ 5384 h 10714"/>
              <a:gd name="connsiteX235-471" fmla="*/ 1321 w 10000"/>
              <a:gd name="connsiteY235-472" fmla="*/ 5346 h 10714"/>
              <a:gd name="connsiteX236-473" fmla="*/ 1033 w 10000"/>
              <a:gd name="connsiteY236-474" fmla="*/ 5298 h 10714"/>
              <a:gd name="connsiteX237-475" fmla="*/ 758 w 10000"/>
              <a:gd name="connsiteY237-476" fmla="*/ 5250 h 10714"/>
              <a:gd name="connsiteX238-477" fmla="*/ 500 w 10000"/>
              <a:gd name="connsiteY238-478" fmla="*/ 5197 h 10714"/>
              <a:gd name="connsiteX239-479" fmla="*/ 517 w 10000"/>
              <a:gd name="connsiteY239-480" fmla="*/ 5137 h 10714"/>
              <a:gd name="connsiteX240-481" fmla="*/ 871 w 10000"/>
              <a:gd name="connsiteY240-482" fmla="*/ 5173 h 10714"/>
              <a:gd name="connsiteX241-483" fmla="*/ 1221 w 10000"/>
              <a:gd name="connsiteY241-484" fmla="*/ 5197 h 10714"/>
              <a:gd name="connsiteX242-485" fmla="*/ 1563 w 10000"/>
              <a:gd name="connsiteY242-486" fmla="*/ 5206 h 10714"/>
              <a:gd name="connsiteX243-487" fmla="*/ 1896 w 10000"/>
              <a:gd name="connsiteY243-488" fmla="*/ 5197 h 10714"/>
              <a:gd name="connsiteX244-489" fmla="*/ 2221 w 10000"/>
              <a:gd name="connsiteY244-490" fmla="*/ 5164 h 10714"/>
              <a:gd name="connsiteX245-491" fmla="*/ 2538 w 10000"/>
              <a:gd name="connsiteY245-492" fmla="*/ 5113 h 10714"/>
              <a:gd name="connsiteX246-493" fmla="*/ 2842 w 10000"/>
              <a:gd name="connsiteY246-494" fmla="*/ 5045 h 10714"/>
              <a:gd name="connsiteX247-495" fmla="*/ 3129 w 10000"/>
              <a:gd name="connsiteY247-496" fmla="*/ 4946 h 10714"/>
              <a:gd name="connsiteX248-497" fmla="*/ 3500 w 10000"/>
              <a:gd name="connsiteY248-498" fmla="*/ 4815 h 10714"/>
              <a:gd name="connsiteX249-499" fmla="*/ 2821 w 10000"/>
              <a:gd name="connsiteY249-500" fmla="*/ 4389 h 10714"/>
              <a:gd name="connsiteX250-501" fmla="*/ 2213 w 10000"/>
              <a:gd name="connsiteY250-502" fmla="*/ 3912 h 10714"/>
              <a:gd name="connsiteX251-503" fmla="*/ 1879 w 10000"/>
              <a:gd name="connsiteY251-504" fmla="*/ 3939 h 10714"/>
              <a:gd name="connsiteX252-505" fmla="*/ 1554 w 10000"/>
              <a:gd name="connsiteY252-506" fmla="*/ 3939 h 10714"/>
              <a:gd name="connsiteX253-507" fmla="*/ 1258 w 10000"/>
              <a:gd name="connsiteY253-508" fmla="*/ 3912 h 10714"/>
              <a:gd name="connsiteX254-509" fmla="*/ 979 w 10000"/>
              <a:gd name="connsiteY254-510" fmla="*/ 3856 h 10714"/>
              <a:gd name="connsiteX255-511" fmla="*/ 721 w 10000"/>
              <a:gd name="connsiteY255-512" fmla="*/ 3775 h 10714"/>
              <a:gd name="connsiteX256-513" fmla="*/ 496 w 10000"/>
              <a:gd name="connsiteY256-514" fmla="*/ 3674 h 10714"/>
              <a:gd name="connsiteX257-515" fmla="*/ 296 w 10000"/>
              <a:gd name="connsiteY257-516" fmla="*/ 3549 h 10714"/>
              <a:gd name="connsiteX258-517" fmla="*/ 129 w 10000"/>
              <a:gd name="connsiteY258-518" fmla="*/ 3403 h 10714"/>
              <a:gd name="connsiteX259-519" fmla="*/ 0 w 10000"/>
              <a:gd name="connsiteY259-520" fmla="*/ 3245 h 10714"/>
              <a:gd name="connsiteX260-521" fmla="*/ 17 w 10000"/>
              <a:gd name="connsiteY260-522" fmla="*/ 3218 h 10714"/>
              <a:gd name="connsiteX261-523" fmla="*/ 71 w 10000"/>
              <a:gd name="connsiteY261-524" fmla="*/ 3245 h 10714"/>
              <a:gd name="connsiteX262-525" fmla="*/ 138 w 10000"/>
              <a:gd name="connsiteY262-526" fmla="*/ 3349 h 10714"/>
              <a:gd name="connsiteX263-527" fmla="*/ 246 w 10000"/>
              <a:gd name="connsiteY263-528" fmla="*/ 3439 h 10714"/>
              <a:gd name="connsiteX264-529" fmla="*/ 379 w 10000"/>
              <a:gd name="connsiteY264-530" fmla="*/ 3528 h 10714"/>
              <a:gd name="connsiteX265-531" fmla="*/ 538 w 10000"/>
              <a:gd name="connsiteY265-532" fmla="*/ 3597 h 10714"/>
              <a:gd name="connsiteX266-533" fmla="*/ 721 w 10000"/>
              <a:gd name="connsiteY266-534" fmla="*/ 3656 h 10714"/>
              <a:gd name="connsiteX267-535" fmla="*/ 913 w 10000"/>
              <a:gd name="connsiteY267-536" fmla="*/ 3701 h 10714"/>
              <a:gd name="connsiteX268-537" fmla="*/ 1117 w 10000"/>
              <a:gd name="connsiteY268-538" fmla="*/ 3728 h 10714"/>
              <a:gd name="connsiteX269-539" fmla="*/ 1329 w 10000"/>
              <a:gd name="connsiteY269-540" fmla="*/ 3737 h 10714"/>
              <a:gd name="connsiteX270-541" fmla="*/ 1533 w 10000"/>
              <a:gd name="connsiteY270-542" fmla="*/ 3734 h 10714"/>
              <a:gd name="connsiteX271-543" fmla="*/ 1646 w 10000"/>
              <a:gd name="connsiteY271-544" fmla="*/ 3722 h 10714"/>
              <a:gd name="connsiteX272-545" fmla="*/ 1746 w 10000"/>
              <a:gd name="connsiteY272-546" fmla="*/ 3722 h 10714"/>
              <a:gd name="connsiteX273-547" fmla="*/ 1833 w 10000"/>
              <a:gd name="connsiteY273-548" fmla="*/ 3710 h 10714"/>
              <a:gd name="connsiteX274-549" fmla="*/ 1917 w 10000"/>
              <a:gd name="connsiteY274-550" fmla="*/ 3695 h 10714"/>
              <a:gd name="connsiteX275-551" fmla="*/ 1988 w 10000"/>
              <a:gd name="connsiteY275-552" fmla="*/ 3662 h 10714"/>
              <a:gd name="connsiteX276-553" fmla="*/ 1788 w 10000"/>
              <a:gd name="connsiteY276-554" fmla="*/ 3391 h 10714"/>
              <a:gd name="connsiteX277-555" fmla="*/ 1617 w 10000"/>
              <a:gd name="connsiteY277-556" fmla="*/ 3126 h 10714"/>
              <a:gd name="connsiteX278-557" fmla="*/ 1454 w 10000"/>
              <a:gd name="connsiteY278-558" fmla="*/ 2849 h 10714"/>
              <a:gd name="connsiteX279-559" fmla="*/ 1313 w 10000"/>
              <a:gd name="connsiteY279-560" fmla="*/ 2563 h 10714"/>
              <a:gd name="connsiteX280-561" fmla="*/ 1175 w 10000"/>
              <a:gd name="connsiteY280-562" fmla="*/ 2253 h 10714"/>
              <a:gd name="connsiteX281-563" fmla="*/ 1046 w 10000"/>
              <a:gd name="connsiteY281-564" fmla="*/ 1919 h 10714"/>
              <a:gd name="connsiteX282-565" fmla="*/ 1033 w 10000"/>
              <a:gd name="connsiteY282-566" fmla="*/ 1859 h 10714"/>
              <a:gd name="connsiteX283-567" fmla="*/ 1000 w 10000"/>
              <a:gd name="connsiteY283-568" fmla="*/ 1776 h 10714"/>
              <a:gd name="connsiteX284-569" fmla="*/ 979 w 10000"/>
              <a:gd name="connsiteY284-570" fmla="*/ 1684 h 10714"/>
              <a:gd name="connsiteX285-571" fmla="*/ 950 w 10000"/>
              <a:gd name="connsiteY285-572" fmla="*/ 1591 h 10714"/>
              <a:gd name="connsiteX286-573" fmla="*/ 925 w 10000"/>
              <a:gd name="connsiteY286-574" fmla="*/ 1490 h 10714"/>
              <a:gd name="connsiteX287-575" fmla="*/ 917 w 10000"/>
              <a:gd name="connsiteY287-576" fmla="*/ 1397 h 10714"/>
              <a:gd name="connsiteX288-577" fmla="*/ 917 w 10000"/>
              <a:gd name="connsiteY288-578" fmla="*/ 1311 h 10714"/>
              <a:gd name="connsiteX289-579" fmla="*/ 933 w 10000"/>
              <a:gd name="connsiteY289-580" fmla="*/ 1234 h 10714"/>
              <a:gd name="connsiteX290-581" fmla="*/ 963 w 10000"/>
              <a:gd name="connsiteY290-582" fmla="*/ 1180 h 10714"/>
              <a:gd name="connsiteX291-583" fmla="*/ 1000 w 10000"/>
              <a:gd name="connsiteY291-584" fmla="*/ 1192 h 10714"/>
              <a:gd name="connsiteX292-585" fmla="*/ 1033 w 10000"/>
              <a:gd name="connsiteY292-586" fmla="*/ 1496 h 10714"/>
              <a:gd name="connsiteX293-587" fmla="*/ 1108 w 10000"/>
              <a:gd name="connsiteY293-588" fmla="*/ 1800 h 10714"/>
              <a:gd name="connsiteX294-589" fmla="*/ 1221 w 10000"/>
              <a:gd name="connsiteY294-590" fmla="*/ 2098 h 10714"/>
              <a:gd name="connsiteX295-591" fmla="*/ 1358 w 10000"/>
              <a:gd name="connsiteY295-592" fmla="*/ 2372 h 10714"/>
              <a:gd name="connsiteX296-593" fmla="*/ 1508 w 10000"/>
              <a:gd name="connsiteY296-594" fmla="*/ 2628 h 10714"/>
              <a:gd name="connsiteX297-595" fmla="*/ 1646 w 10000"/>
              <a:gd name="connsiteY297-596" fmla="*/ 2795 h 10714"/>
              <a:gd name="connsiteX298-597" fmla="*/ 1629 w 10000"/>
              <a:gd name="connsiteY298-598" fmla="*/ 2801 h 10714"/>
              <a:gd name="connsiteX299-599" fmla="*/ 1629 w 10000"/>
              <a:gd name="connsiteY299-600" fmla="*/ 2807 h 10714"/>
              <a:gd name="connsiteX300-601" fmla="*/ 1638 w 10000"/>
              <a:gd name="connsiteY300-602" fmla="*/ 2813 h 10714"/>
              <a:gd name="connsiteX301-603" fmla="*/ 1646 w 10000"/>
              <a:gd name="connsiteY301-604" fmla="*/ 2816 h 10714"/>
              <a:gd name="connsiteX302-605" fmla="*/ 1663 w 10000"/>
              <a:gd name="connsiteY302-606" fmla="*/ 2822 h 10714"/>
              <a:gd name="connsiteX303-607" fmla="*/ 1667 w 10000"/>
              <a:gd name="connsiteY303-608" fmla="*/ 2834 h 10714"/>
              <a:gd name="connsiteX304-609" fmla="*/ 1675 w 10000"/>
              <a:gd name="connsiteY304-610" fmla="*/ 2840 h 10714"/>
              <a:gd name="connsiteX305-611" fmla="*/ 1683 w 10000"/>
              <a:gd name="connsiteY305-612" fmla="*/ 2849 h 10714"/>
              <a:gd name="connsiteX306-613" fmla="*/ 1683 w 10000"/>
              <a:gd name="connsiteY306-614" fmla="*/ 2843 h 10714"/>
              <a:gd name="connsiteX307-615" fmla="*/ 1675 w 10000"/>
              <a:gd name="connsiteY307-616" fmla="*/ 2840 h 10714"/>
              <a:gd name="connsiteX308-617" fmla="*/ 1675 w 10000"/>
              <a:gd name="connsiteY308-618" fmla="*/ 2840 h 10714"/>
              <a:gd name="connsiteX309-619" fmla="*/ 1646 w 10000"/>
              <a:gd name="connsiteY309-620" fmla="*/ 2795 h 10714"/>
              <a:gd name="connsiteX310-621" fmla="*/ 1746 w 10000"/>
              <a:gd name="connsiteY310-622" fmla="*/ 2741 h 10714"/>
              <a:gd name="connsiteX311-623" fmla="*/ 1842 w 10000"/>
              <a:gd name="connsiteY311-624" fmla="*/ 2649 h 10714"/>
              <a:gd name="connsiteX312-625" fmla="*/ 1933 w 10000"/>
              <a:gd name="connsiteY312-626" fmla="*/ 2542 h 10714"/>
              <a:gd name="connsiteX313-627" fmla="*/ 2017 w 10000"/>
              <a:gd name="connsiteY313-628" fmla="*/ 2411 h 10714"/>
              <a:gd name="connsiteX314-629" fmla="*/ 2092 w 10000"/>
              <a:gd name="connsiteY314-630" fmla="*/ 2265 h 10714"/>
              <a:gd name="connsiteX315-631" fmla="*/ 2163 w 10000"/>
              <a:gd name="connsiteY315-632" fmla="*/ 2113 h 10714"/>
              <a:gd name="connsiteX316-633" fmla="*/ 2221 w 10000"/>
              <a:gd name="connsiteY316-634" fmla="*/ 1955 h 10714"/>
              <a:gd name="connsiteX317-635" fmla="*/ 2275 w 10000"/>
              <a:gd name="connsiteY317-636" fmla="*/ 1803 h 10714"/>
              <a:gd name="connsiteX318-637" fmla="*/ 2321 w 10000"/>
              <a:gd name="connsiteY318-638" fmla="*/ 1657 h 10714"/>
              <a:gd name="connsiteX319-639" fmla="*/ 2329 w 10000"/>
              <a:gd name="connsiteY319-640" fmla="*/ 1853 h 10714"/>
              <a:gd name="connsiteX320-641" fmla="*/ 2321 w 10000"/>
              <a:gd name="connsiteY320-642" fmla="*/ 2032 h 10714"/>
              <a:gd name="connsiteX321-643" fmla="*/ 2283 w 10000"/>
              <a:gd name="connsiteY321-644" fmla="*/ 2199 h 10714"/>
              <a:gd name="connsiteX322-645" fmla="*/ 2229 w 10000"/>
              <a:gd name="connsiteY322-646" fmla="*/ 2366 h 10714"/>
              <a:gd name="connsiteX323-647" fmla="*/ 2154 w 10000"/>
              <a:gd name="connsiteY323-648" fmla="*/ 2524 h 10714"/>
              <a:gd name="connsiteX324-649" fmla="*/ 2046 w 10000"/>
              <a:gd name="connsiteY324-650" fmla="*/ 2682 h 10714"/>
              <a:gd name="connsiteX325-651" fmla="*/ 1796 w 10000"/>
              <a:gd name="connsiteY325-652" fmla="*/ 3027 h 10714"/>
              <a:gd name="connsiteX326-653" fmla="*/ 2054 w 10000"/>
              <a:gd name="connsiteY326-654" fmla="*/ 3305 h 10714"/>
              <a:gd name="connsiteX327-655" fmla="*/ 2333 w 10000"/>
              <a:gd name="connsiteY327-656" fmla="*/ 3564 h 10714"/>
              <a:gd name="connsiteX328-657" fmla="*/ 2638 w 10000"/>
              <a:gd name="connsiteY328-658" fmla="*/ 3808 h 10714"/>
              <a:gd name="connsiteX329-659" fmla="*/ 2963 w 10000"/>
              <a:gd name="connsiteY329-660" fmla="*/ 4032 h 10714"/>
              <a:gd name="connsiteX330-661" fmla="*/ 4129 w 10000"/>
              <a:gd name="connsiteY330-662" fmla="*/ 4610 h 10714"/>
              <a:gd name="connsiteX331-663" fmla="*/ 4167 w 10000"/>
              <a:gd name="connsiteY331-664" fmla="*/ 4589 h 10714"/>
              <a:gd name="connsiteX332-665" fmla="*/ 4071 w 10000"/>
              <a:gd name="connsiteY332-666" fmla="*/ 4333 h 10714"/>
              <a:gd name="connsiteX333-667" fmla="*/ 3996 w 10000"/>
              <a:gd name="connsiteY333-668" fmla="*/ 4058 h 10714"/>
              <a:gd name="connsiteX334-669" fmla="*/ 3933 w 10000"/>
              <a:gd name="connsiteY334-670" fmla="*/ 3760 h 10714"/>
              <a:gd name="connsiteX335-671" fmla="*/ 3904 w 10000"/>
              <a:gd name="connsiteY335-672" fmla="*/ 3456 h 10714"/>
              <a:gd name="connsiteX336-673" fmla="*/ 3879 w 10000"/>
              <a:gd name="connsiteY336-674" fmla="*/ 3138 h 10714"/>
              <a:gd name="connsiteX337-675" fmla="*/ 3879 w 10000"/>
              <a:gd name="connsiteY337-676" fmla="*/ 2813 h 10714"/>
              <a:gd name="connsiteX338-677" fmla="*/ 3896 w 10000"/>
              <a:gd name="connsiteY338-678" fmla="*/ 2485 h 10714"/>
              <a:gd name="connsiteX339-679" fmla="*/ 3933 w 10000"/>
              <a:gd name="connsiteY339-680" fmla="*/ 2160 h 10714"/>
              <a:gd name="connsiteX340-681" fmla="*/ 3988 w 10000"/>
              <a:gd name="connsiteY340-682" fmla="*/ 1836 h 10714"/>
              <a:gd name="connsiteX341-683" fmla="*/ 4046 w 10000"/>
              <a:gd name="connsiteY341-684" fmla="*/ 1523 h 10714"/>
              <a:gd name="connsiteX342-685" fmla="*/ 4129 w 10000"/>
              <a:gd name="connsiteY342-686" fmla="*/ 1219 h 10714"/>
              <a:gd name="connsiteX343-687" fmla="*/ 4229 w 10000"/>
              <a:gd name="connsiteY343-688" fmla="*/ 933 h 10714"/>
              <a:gd name="connsiteX344-689" fmla="*/ 4333 w 10000"/>
              <a:gd name="connsiteY344-690" fmla="*/ 662 h 10714"/>
              <a:gd name="connsiteX345-691" fmla="*/ 4454 w 10000"/>
              <a:gd name="connsiteY345-692" fmla="*/ 417 h 10714"/>
              <a:gd name="connsiteX346-693" fmla="*/ 4583 w 10000"/>
              <a:gd name="connsiteY346-694" fmla="*/ 194 h 10714"/>
              <a:gd name="connsiteX347-695" fmla="*/ 4738 w 10000"/>
              <a:gd name="connsiteY347-696" fmla="*/ 0 h 10714"/>
              <a:gd name="connsiteX0-697" fmla="*/ 4738 w 10000"/>
              <a:gd name="connsiteY0-698" fmla="*/ 0 h 10768"/>
              <a:gd name="connsiteX1-699" fmla="*/ 4721 w 10000"/>
              <a:gd name="connsiteY1-700" fmla="*/ 48 h 10768"/>
              <a:gd name="connsiteX2-701" fmla="*/ 4713 w 10000"/>
              <a:gd name="connsiteY2-702" fmla="*/ 80 h 10768"/>
              <a:gd name="connsiteX3-703" fmla="*/ 4704 w 10000"/>
              <a:gd name="connsiteY3-704" fmla="*/ 101 h 10768"/>
              <a:gd name="connsiteX4-705" fmla="*/ 4704 w 10000"/>
              <a:gd name="connsiteY4-706" fmla="*/ 113 h 10768"/>
              <a:gd name="connsiteX5-707" fmla="*/ 4713 w 10000"/>
              <a:gd name="connsiteY5-708" fmla="*/ 119 h 10768"/>
              <a:gd name="connsiteX6-709" fmla="*/ 4713 w 10000"/>
              <a:gd name="connsiteY6-710" fmla="*/ 125 h 10768"/>
              <a:gd name="connsiteX7-711" fmla="*/ 4721 w 10000"/>
              <a:gd name="connsiteY7-712" fmla="*/ 125 h 10768"/>
              <a:gd name="connsiteX8-713" fmla="*/ 4721 w 10000"/>
              <a:gd name="connsiteY8-714" fmla="*/ 125 h 10768"/>
              <a:gd name="connsiteX9-715" fmla="*/ 4721 w 10000"/>
              <a:gd name="connsiteY9-716" fmla="*/ 134 h 10768"/>
              <a:gd name="connsiteX10-717" fmla="*/ 4713 w 10000"/>
              <a:gd name="connsiteY10-718" fmla="*/ 152 h 10768"/>
              <a:gd name="connsiteX11-719" fmla="*/ 4704 w 10000"/>
              <a:gd name="connsiteY11-720" fmla="*/ 179 h 10768"/>
              <a:gd name="connsiteX12-721" fmla="*/ 4692 w 10000"/>
              <a:gd name="connsiteY12-722" fmla="*/ 221 h 10768"/>
              <a:gd name="connsiteX13-723" fmla="*/ 4667 w 10000"/>
              <a:gd name="connsiteY13-724" fmla="*/ 280 h 10768"/>
              <a:gd name="connsiteX14-725" fmla="*/ 4629 w 10000"/>
              <a:gd name="connsiteY14-726" fmla="*/ 364 h 10768"/>
              <a:gd name="connsiteX15-727" fmla="*/ 4592 w 10000"/>
              <a:gd name="connsiteY15-728" fmla="*/ 465 h 10768"/>
              <a:gd name="connsiteX16-729" fmla="*/ 4533 w 10000"/>
              <a:gd name="connsiteY16-730" fmla="*/ 596 h 10768"/>
              <a:gd name="connsiteX17-731" fmla="*/ 4463 w 10000"/>
              <a:gd name="connsiteY17-732" fmla="*/ 754 h 10768"/>
              <a:gd name="connsiteX18-733" fmla="*/ 4379 w 10000"/>
              <a:gd name="connsiteY18-734" fmla="*/ 1001 h 10768"/>
              <a:gd name="connsiteX19-735" fmla="*/ 4321 w 10000"/>
              <a:gd name="connsiteY19-736" fmla="*/ 1266 h 10768"/>
              <a:gd name="connsiteX20-737" fmla="*/ 4275 w 10000"/>
              <a:gd name="connsiteY20-738" fmla="*/ 1538 h 10768"/>
              <a:gd name="connsiteX21-739" fmla="*/ 4213 w 10000"/>
              <a:gd name="connsiteY21-740" fmla="*/ 1827 h 10768"/>
              <a:gd name="connsiteX22-741" fmla="*/ 4204 w 10000"/>
              <a:gd name="connsiteY22-742" fmla="*/ 1889 h 10768"/>
              <a:gd name="connsiteX23-743" fmla="*/ 4192 w 10000"/>
              <a:gd name="connsiteY23-744" fmla="*/ 1982 h 10768"/>
              <a:gd name="connsiteX24-745" fmla="*/ 4183 w 10000"/>
              <a:gd name="connsiteY24-746" fmla="*/ 2080 h 10768"/>
              <a:gd name="connsiteX25-747" fmla="*/ 4175 w 10000"/>
              <a:gd name="connsiteY25-748" fmla="*/ 2187 h 10768"/>
              <a:gd name="connsiteX26-749" fmla="*/ 4175 w 10000"/>
              <a:gd name="connsiteY26-750" fmla="*/ 2297 h 10768"/>
              <a:gd name="connsiteX27-751" fmla="*/ 4192 w 10000"/>
              <a:gd name="connsiteY27-752" fmla="*/ 2396 h 10768"/>
              <a:gd name="connsiteX28-753" fmla="*/ 4213 w 10000"/>
              <a:gd name="connsiteY28-754" fmla="*/ 2482 h 10768"/>
              <a:gd name="connsiteX29-755" fmla="*/ 4250 w 10000"/>
              <a:gd name="connsiteY29-756" fmla="*/ 2542 h 10768"/>
              <a:gd name="connsiteX30-757" fmla="*/ 4450 w 10000"/>
              <a:gd name="connsiteY30-758" fmla="*/ 2530 h 10768"/>
              <a:gd name="connsiteX31-759" fmla="*/ 4646 w 10000"/>
              <a:gd name="connsiteY31-760" fmla="*/ 2482 h 10768"/>
              <a:gd name="connsiteX32-761" fmla="*/ 4833 w 10000"/>
              <a:gd name="connsiteY32-762" fmla="*/ 2405 h 10768"/>
              <a:gd name="connsiteX33-763" fmla="*/ 5025 w 10000"/>
              <a:gd name="connsiteY33-764" fmla="*/ 2297 h 10768"/>
              <a:gd name="connsiteX34-765" fmla="*/ 5200 w 10000"/>
              <a:gd name="connsiteY34-766" fmla="*/ 2172 h 10768"/>
              <a:gd name="connsiteX35-767" fmla="*/ 5371 w 10000"/>
              <a:gd name="connsiteY35-768" fmla="*/ 2020 h 10768"/>
              <a:gd name="connsiteX36-769" fmla="*/ 5533 w 10000"/>
              <a:gd name="connsiteY36-770" fmla="*/ 1859 h 10768"/>
              <a:gd name="connsiteX37-771" fmla="*/ 5683 w 10000"/>
              <a:gd name="connsiteY37-772" fmla="*/ 1690 h 10768"/>
              <a:gd name="connsiteX38-773" fmla="*/ 5829 w 10000"/>
              <a:gd name="connsiteY38-774" fmla="*/ 1511 h 10768"/>
              <a:gd name="connsiteX39-775" fmla="*/ 5954 w 10000"/>
              <a:gd name="connsiteY39-776" fmla="*/ 1326 h 10768"/>
              <a:gd name="connsiteX40-777" fmla="*/ 6071 w 10000"/>
              <a:gd name="connsiteY40-778" fmla="*/ 1147 h 10768"/>
              <a:gd name="connsiteX41-779" fmla="*/ 6167 w 10000"/>
              <a:gd name="connsiteY41-780" fmla="*/ 974 h 10768"/>
              <a:gd name="connsiteX42-781" fmla="*/ 6213 w 10000"/>
              <a:gd name="connsiteY42-782" fmla="*/ 974 h 10768"/>
              <a:gd name="connsiteX43-783" fmla="*/ 6213 w 10000"/>
              <a:gd name="connsiteY43-784" fmla="*/ 992 h 10768"/>
              <a:gd name="connsiteX44-785" fmla="*/ 6138 w 10000"/>
              <a:gd name="connsiteY44-786" fmla="*/ 1165 h 10768"/>
              <a:gd name="connsiteX45-787" fmla="*/ 6054 w 10000"/>
              <a:gd name="connsiteY45-788" fmla="*/ 1344 h 10768"/>
              <a:gd name="connsiteX46-789" fmla="*/ 5963 w 10000"/>
              <a:gd name="connsiteY46-790" fmla="*/ 1517 h 10768"/>
              <a:gd name="connsiteX47-791" fmla="*/ 5871 w 10000"/>
              <a:gd name="connsiteY47-792" fmla="*/ 1684 h 10768"/>
              <a:gd name="connsiteX48-793" fmla="*/ 5775 w 10000"/>
              <a:gd name="connsiteY48-794" fmla="*/ 1847 h 10768"/>
              <a:gd name="connsiteX49-795" fmla="*/ 5667 w 10000"/>
              <a:gd name="connsiteY49-796" fmla="*/ 1999 h 10768"/>
              <a:gd name="connsiteX50-797" fmla="*/ 5554 w 10000"/>
              <a:gd name="connsiteY50-798" fmla="*/ 2145 h 10768"/>
              <a:gd name="connsiteX51-799" fmla="*/ 5417 w 10000"/>
              <a:gd name="connsiteY51-800" fmla="*/ 2279 h 10768"/>
              <a:gd name="connsiteX52-801" fmla="*/ 5275 w 10000"/>
              <a:gd name="connsiteY52-802" fmla="*/ 2411 h 10768"/>
              <a:gd name="connsiteX53-803" fmla="*/ 5108 w 10000"/>
              <a:gd name="connsiteY53-804" fmla="*/ 2518 h 10768"/>
              <a:gd name="connsiteX54-805" fmla="*/ 4917 w 10000"/>
              <a:gd name="connsiteY54-806" fmla="*/ 2616 h 10768"/>
              <a:gd name="connsiteX55-807" fmla="*/ 4704 w 10000"/>
              <a:gd name="connsiteY55-808" fmla="*/ 2703 h 10768"/>
              <a:gd name="connsiteX56-809" fmla="*/ 4479 w 10000"/>
              <a:gd name="connsiteY56-810" fmla="*/ 2768 h 10768"/>
              <a:gd name="connsiteX57-811" fmla="*/ 4213 w 10000"/>
              <a:gd name="connsiteY57-812" fmla="*/ 2813 h 10768"/>
              <a:gd name="connsiteX58-813" fmla="*/ 4221 w 10000"/>
              <a:gd name="connsiteY58-814" fmla="*/ 3126 h 10768"/>
              <a:gd name="connsiteX59-815" fmla="*/ 4258 w 10000"/>
              <a:gd name="connsiteY59-816" fmla="*/ 3424 h 10768"/>
              <a:gd name="connsiteX60-817" fmla="*/ 4321 w 10000"/>
              <a:gd name="connsiteY60-818" fmla="*/ 3707 h 10768"/>
              <a:gd name="connsiteX61-819" fmla="*/ 4404 w 10000"/>
              <a:gd name="connsiteY61-820" fmla="*/ 3975 h 10768"/>
              <a:gd name="connsiteX62-821" fmla="*/ 4508 w 10000"/>
              <a:gd name="connsiteY62-822" fmla="*/ 4231 h 10768"/>
              <a:gd name="connsiteX63-823" fmla="*/ 4621 w 10000"/>
              <a:gd name="connsiteY63-824" fmla="*/ 4476 h 10768"/>
              <a:gd name="connsiteX64-825" fmla="*/ 4750 w 10000"/>
              <a:gd name="connsiteY64-826" fmla="*/ 4708 h 10768"/>
              <a:gd name="connsiteX65-827" fmla="*/ 4879 w 10000"/>
              <a:gd name="connsiteY65-828" fmla="*/ 4934 h 10768"/>
              <a:gd name="connsiteX66-829" fmla="*/ 4917 w 10000"/>
              <a:gd name="connsiteY66-830" fmla="*/ 4988 h 10768"/>
              <a:gd name="connsiteX67-831" fmla="*/ 4950 w 10000"/>
              <a:gd name="connsiteY67-832" fmla="*/ 5054 h 10768"/>
              <a:gd name="connsiteX68-833" fmla="*/ 4996 w 10000"/>
              <a:gd name="connsiteY68-834" fmla="*/ 5125 h 10768"/>
              <a:gd name="connsiteX69-835" fmla="*/ 5038 w 10000"/>
              <a:gd name="connsiteY69-836" fmla="*/ 5200 h 10768"/>
              <a:gd name="connsiteX70-837" fmla="*/ 5092 w 10000"/>
              <a:gd name="connsiteY70-838" fmla="*/ 5271 h 10768"/>
              <a:gd name="connsiteX71-839" fmla="*/ 5154 w 10000"/>
              <a:gd name="connsiteY71-840" fmla="*/ 5331 h 10768"/>
              <a:gd name="connsiteX72-841" fmla="*/ 5229 w 10000"/>
              <a:gd name="connsiteY72-842" fmla="*/ 5384 h 10768"/>
              <a:gd name="connsiteX73-843" fmla="*/ 5313 w 10000"/>
              <a:gd name="connsiteY73-844" fmla="*/ 5423 h 10768"/>
              <a:gd name="connsiteX74-845" fmla="*/ 5413 w 10000"/>
              <a:gd name="connsiteY74-846" fmla="*/ 5438 h 10768"/>
              <a:gd name="connsiteX75-847" fmla="*/ 5517 w 10000"/>
              <a:gd name="connsiteY75-848" fmla="*/ 5435 h 10768"/>
              <a:gd name="connsiteX76-849" fmla="*/ 5704 w 10000"/>
              <a:gd name="connsiteY76-850" fmla="*/ 5390 h 10768"/>
              <a:gd name="connsiteX77-851" fmla="*/ 5871 w 10000"/>
              <a:gd name="connsiteY77-852" fmla="*/ 5316 h 10768"/>
              <a:gd name="connsiteX78-853" fmla="*/ 6033 w 10000"/>
              <a:gd name="connsiteY78-854" fmla="*/ 5223 h 10768"/>
              <a:gd name="connsiteX79-855" fmla="*/ 6167 w 10000"/>
              <a:gd name="connsiteY79-856" fmla="*/ 5113 h 10768"/>
              <a:gd name="connsiteX80-857" fmla="*/ 6296 w 10000"/>
              <a:gd name="connsiteY80-858" fmla="*/ 4994 h 10768"/>
              <a:gd name="connsiteX81-859" fmla="*/ 6417 w 10000"/>
              <a:gd name="connsiteY81-860" fmla="*/ 4869 h 10768"/>
              <a:gd name="connsiteX82-861" fmla="*/ 6525 w 10000"/>
              <a:gd name="connsiteY82-862" fmla="*/ 4750 h 10768"/>
              <a:gd name="connsiteX83-863" fmla="*/ 6617 w 10000"/>
              <a:gd name="connsiteY83-864" fmla="*/ 4636 h 10768"/>
              <a:gd name="connsiteX84-865" fmla="*/ 6821 w 10000"/>
              <a:gd name="connsiteY84-866" fmla="*/ 4377 h 10768"/>
              <a:gd name="connsiteX85-867" fmla="*/ 7017 w 10000"/>
              <a:gd name="connsiteY85-868" fmla="*/ 4085 h 10768"/>
              <a:gd name="connsiteX86-869" fmla="*/ 7213 w 10000"/>
              <a:gd name="connsiteY86-870" fmla="*/ 3766 h 10768"/>
              <a:gd name="connsiteX87-871" fmla="*/ 7396 w 10000"/>
              <a:gd name="connsiteY87-872" fmla="*/ 3418 h 10768"/>
              <a:gd name="connsiteX88-873" fmla="*/ 7563 w 10000"/>
              <a:gd name="connsiteY88-874" fmla="*/ 3051 h 10768"/>
              <a:gd name="connsiteX89-875" fmla="*/ 7713 w 10000"/>
              <a:gd name="connsiteY89-876" fmla="*/ 2661 h 10768"/>
              <a:gd name="connsiteX90-877" fmla="*/ 7850 w 10000"/>
              <a:gd name="connsiteY90-878" fmla="*/ 2253 h 10768"/>
              <a:gd name="connsiteX91-879" fmla="*/ 7950 w 10000"/>
              <a:gd name="connsiteY91-880" fmla="*/ 1830 h 10768"/>
              <a:gd name="connsiteX92-881" fmla="*/ 8025 w 10000"/>
              <a:gd name="connsiteY92-882" fmla="*/ 1397 h 10768"/>
              <a:gd name="connsiteX93-883" fmla="*/ 8071 w 10000"/>
              <a:gd name="connsiteY93-884" fmla="*/ 954 h 10768"/>
              <a:gd name="connsiteX94-885" fmla="*/ 8108 w 10000"/>
              <a:gd name="connsiteY94-886" fmla="*/ 974 h 10768"/>
              <a:gd name="connsiteX95-887" fmla="*/ 8138 w 10000"/>
              <a:gd name="connsiteY95-888" fmla="*/ 1025 h 10768"/>
              <a:gd name="connsiteX96-889" fmla="*/ 8163 w 10000"/>
              <a:gd name="connsiteY96-890" fmla="*/ 1100 h 10768"/>
              <a:gd name="connsiteX97-891" fmla="*/ 8175 w 10000"/>
              <a:gd name="connsiteY97-892" fmla="*/ 1198 h 10768"/>
              <a:gd name="connsiteX98-893" fmla="*/ 8183 w 10000"/>
              <a:gd name="connsiteY98-894" fmla="*/ 1311 h 10768"/>
              <a:gd name="connsiteX99-895" fmla="*/ 8183 w 10000"/>
              <a:gd name="connsiteY99-896" fmla="*/ 1442 h 10768"/>
              <a:gd name="connsiteX100-897" fmla="*/ 8183 w 10000"/>
              <a:gd name="connsiteY100-898" fmla="*/ 1582 h 10768"/>
              <a:gd name="connsiteX101-899" fmla="*/ 8175 w 10000"/>
              <a:gd name="connsiteY101-900" fmla="*/ 1734 h 10768"/>
              <a:gd name="connsiteX102-901" fmla="*/ 8163 w 10000"/>
              <a:gd name="connsiteY102-902" fmla="*/ 1889 h 10768"/>
              <a:gd name="connsiteX103-903" fmla="*/ 8146 w 10000"/>
              <a:gd name="connsiteY103-904" fmla="*/ 2047 h 10768"/>
              <a:gd name="connsiteX104-905" fmla="*/ 8121 w 10000"/>
              <a:gd name="connsiteY104-906" fmla="*/ 2205 h 10768"/>
              <a:gd name="connsiteX105-907" fmla="*/ 8108 w 10000"/>
              <a:gd name="connsiteY105-908" fmla="*/ 2357 h 10768"/>
              <a:gd name="connsiteX106-909" fmla="*/ 8083 w 10000"/>
              <a:gd name="connsiteY106-910" fmla="*/ 2497 h 10768"/>
              <a:gd name="connsiteX107-911" fmla="*/ 8063 w 10000"/>
              <a:gd name="connsiteY107-912" fmla="*/ 2628 h 10768"/>
              <a:gd name="connsiteX108-913" fmla="*/ 8038 w 10000"/>
              <a:gd name="connsiteY108-914" fmla="*/ 2741 h 10768"/>
              <a:gd name="connsiteX109-915" fmla="*/ 8017 w 10000"/>
              <a:gd name="connsiteY109-916" fmla="*/ 2834 h 10768"/>
              <a:gd name="connsiteX110-917" fmla="*/ 8000 w 10000"/>
              <a:gd name="connsiteY110-918" fmla="*/ 2908 h 10768"/>
              <a:gd name="connsiteX111-919" fmla="*/ 7700 w 10000"/>
              <a:gd name="connsiteY111-920" fmla="*/ 3754 h 10768"/>
              <a:gd name="connsiteX112-921" fmla="*/ 7942 w 10000"/>
              <a:gd name="connsiteY112-922" fmla="*/ 3737 h 10768"/>
              <a:gd name="connsiteX113-923" fmla="*/ 8167 w 10000"/>
              <a:gd name="connsiteY113-924" fmla="*/ 3695 h 10768"/>
              <a:gd name="connsiteX114-925" fmla="*/ 8379 w 10000"/>
              <a:gd name="connsiteY114-926" fmla="*/ 3635 h 10768"/>
              <a:gd name="connsiteX115-927" fmla="*/ 8583 w 10000"/>
              <a:gd name="connsiteY115-928" fmla="*/ 3558 h 10768"/>
              <a:gd name="connsiteX116-929" fmla="*/ 8767 w 10000"/>
              <a:gd name="connsiteY116-930" fmla="*/ 3471 h 10768"/>
              <a:gd name="connsiteX117-931" fmla="*/ 8933 w 10000"/>
              <a:gd name="connsiteY117-932" fmla="*/ 3376 h 10768"/>
              <a:gd name="connsiteX118-933" fmla="*/ 9092 w 10000"/>
              <a:gd name="connsiteY118-934" fmla="*/ 3278 h 10768"/>
              <a:gd name="connsiteX119-935" fmla="*/ 9238 w 10000"/>
              <a:gd name="connsiteY119-936" fmla="*/ 3185 h 10768"/>
              <a:gd name="connsiteX120-937" fmla="*/ 9250 w 10000"/>
              <a:gd name="connsiteY120-938" fmla="*/ 3230 h 10768"/>
              <a:gd name="connsiteX121-939" fmla="*/ 9117 w 10000"/>
              <a:gd name="connsiteY121-940" fmla="*/ 3376 h 10768"/>
              <a:gd name="connsiteX122-941" fmla="*/ 8954 w 10000"/>
              <a:gd name="connsiteY122-942" fmla="*/ 3516 h 10768"/>
              <a:gd name="connsiteX123-943" fmla="*/ 8758 w 10000"/>
              <a:gd name="connsiteY123-944" fmla="*/ 3641 h 10768"/>
              <a:gd name="connsiteX124-945" fmla="*/ 8538 w 10000"/>
              <a:gd name="connsiteY124-946" fmla="*/ 3754 h 10768"/>
              <a:gd name="connsiteX125-947" fmla="*/ 8304 w 10000"/>
              <a:gd name="connsiteY125-948" fmla="*/ 3856 h 10768"/>
              <a:gd name="connsiteX126-949" fmla="*/ 8054 w 10000"/>
              <a:gd name="connsiteY126-950" fmla="*/ 3945 h 10768"/>
              <a:gd name="connsiteX127-951" fmla="*/ 7796 w 10000"/>
              <a:gd name="connsiteY127-952" fmla="*/ 4014 h 10768"/>
              <a:gd name="connsiteX128-953" fmla="*/ 7533 w 10000"/>
              <a:gd name="connsiteY128-954" fmla="*/ 4064 h 10768"/>
              <a:gd name="connsiteX129-955" fmla="*/ 7479 w 10000"/>
              <a:gd name="connsiteY129-956" fmla="*/ 4184 h 10768"/>
              <a:gd name="connsiteX130-957" fmla="*/ 7404 w 10000"/>
              <a:gd name="connsiteY130-958" fmla="*/ 4324 h 10768"/>
              <a:gd name="connsiteX131-959" fmla="*/ 7321 w 10000"/>
              <a:gd name="connsiteY131-960" fmla="*/ 4470 h 10768"/>
              <a:gd name="connsiteX132-961" fmla="*/ 7213 w 10000"/>
              <a:gd name="connsiteY132-962" fmla="*/ 4628 h 10768"/>
              <a:gd name="connsiteX133-963" fmla="*/ 7100 w 10000"/>
              <a:gd name="connsiteY133-964" fmla="*/ 4794 h 10768"/>
              <a:gd name="connsiteX134-965" fmla="*/ 6979 w 10000"/>
              <a:gd name="connsiteY134-966" fmla="*/ 4958 h 10768"/>
              <a:gd name="connsiteX135-967" fmla="*/ 6850 w 10000"/>
              <a:gd name="connsiteY135-968" fmla="*/ 5113 h 10768"/>
              <a:gd name="connsiteX136-969" fmla="*/ 6721 w 10000"/>
              <a:gd name="connsiteY136-970" fmla="*/ 5265 h 10768"/>
              <a:gd name="connsiteX137-971" fmla="*/ 6600 w 10000"/>
              <a:gd name="connsiteY137-972" fmla="*/ 5405 h 10768"/>
              <a:gd name="connsiteX138-973" fmla="*/ 6471 w 10000"/>
              <a:gd name="connsiteY138-974" fmla="*/ 5530 h 10768"/>
              <a:gd name="connsiteX139-975" fmla="*/ 6358 w 10000"/>
              <a:gd name="connsiteY139-976" fmla="*/ 5641 h 10768"/>
              <a:gd name="connsiteX140-977" fmla="*/ 6250 w 10000"/>
              <a:gd name="connsiteY140-978" fmla="*/ 5721 h 10768"/>
              <a:gd name="connsiteX141-979" fmla="*/ 6267 w 10000"/>
              <a:gd name="connsiteY141-980" fmla="*/ 5781 h 10768"/>
              <a:gd name="connsiteX142-981" fmla="*/ 6296 w 10000"/>
              <a:gd name="connsiteY142-982" fmla="*/ 5793 h 10768"/>
              <a:gd name="connsiteX143-983" fmla="*/ 6479 w 10000"/>
              <a:gd name="connsiteY143-984" fmla="*/ 5754 h 10768"/>
              <a:gd name="connsiteX144-985" fmla="*/ 6663 w 10000"/>
              <a:gd name="connsiteY144-986" fmla="*/ 5736 h 10768"/>
              <a:gd name="connsiteX145-987" fmla="*/ 6858 w 10000"/>
              <a:gd name="connsiteY145-988" fmla="*/ 5736 h 10768"/>
              <a:gd name="connsiteX146-989" fmla="*/ 7046 w 10000"/>
              <a:gd name="connsiteY146-990" fmla="*/ 5742 h 10768"/>
              <a:gd name="connsiteX147-991" fmla="*/ 7246 w 10000"/>
              <a:gd name="connsiteY147-992" fmla="*/ 5748 h 10768"/>
              <a:gd name="connsiteX148-993" fmla="*/ 7425 w 10000"/>
              <a:gd name="connsiteY148-994" fmla="*/ 5748 h 10768"/>
              <a:gd name="connsiteX149-995" fmla="*/ 7600 w 10000"/>
              <a:gd name="connsiteY149-996" fmla="*/ 5733 h 10768"/>
              <a:gd name="connsiteX150-997" fmla="*/ 7950 w 10000"/>
              <a:gd name="connsiteY150-998" fmla="*/ 5673 h 10768"/>
              <a:gd name="connsiteX151-999" fmla="*/ 8275 w 10000"/>
              <a:gd name="connsiteY151-1000" fmla="*/ 5596 h 10768"/>
              <a:gd name="connsiteX152-1001" fmla="*/ 8579 w 10000"/>
              <a:gd name="connsiteY152-1002" fmla="*/ 5504 h 10768"/>
              <a:gd name="connsiteX153-1003" fmla="*/ 8858 w 10000"/>
              <a:gd name="connsiteY153-1004" fmla="*/ 5390 h 10768"/>
              <a:gd name="connsiteX154-1005" fmla="*/ 9117 w 10000"/>
              <a:gd name="connsiteY154-1006" fmla="*/ 5265 h 10768"/>
              <a:gd name="connsiteX155-1007" fmla="*/ 9350 w 10000"/>
              <a:gd name="connsiteY155-1008" fmla="*/ 5119 h 10768"/>
              <a:gd name="connsiteX156-1009" fmla="*/ 9563 w 10000"/>
              <a:gd name="connsiteY156-1010" fmla="*/ 4967 h 10768"/>
              <a:gd name="connsiteX157-1011" fmla="*/ 9758 w 10000"/>
              <a:gd name="connsiteY157-1012" fmla="*/ 4794 h 10768"/>
              <a:gd name="connsiteX158-1013" fmla="*/ 9933 w 10000"/>
              <a:gd name="connsiteY158-1014" fmla="*/ 4610 h 10768"/>
              <a:gd name="connsiteX159-1015" fmla="*/ 10000 w 10000"/>
              <a:gd name="connsiteY159-1016" fmla="*/ 4648 h 10768"/>
              <a:gd name="connsiteX160-1017" fmla="*/ 10000 w 10000"/>
              <a:gd name="connsiteY160-1018" fmla="*/ 4660 h 10768"/>
              <a:gd name="connsiteX161-1019" fmla="*/ 9904 w 10000"/>
              <a:gd name="connsiteY161-1020" fmla="*/ 4827 h 10768"/>
              <a:gd name="connsiteX162-1021" fmla="*/ 9767 w 10000"/>
              <a:gd name="connsiteY162-1022" fmla="*/ 5000 h 10768"/>
              <a:gd name="connsiteX163-1023" fmla="*/ 9600 w 10000"/>
              <a:gd name="connsiteY163-1024" fmla="*/ 5173 h 10768"/>
              <a:gd name="connsiteX164-1025" fmla="*/ 9404 w 10000"/>
              <a:gd name="connsiteY164-1026" fmla="*/ 5343 h 10768"/>
              <a:gd name="connsiteX165-1027" fmla="*/ 9183 w 10000"/>
              <a:gd name="connsiteY165-1028" fmla="*/ 5504 h 10768"/>
              <a:gd name="connsiteX166-1029" fmla="*/ 8950 w 10000"/>
              <a:gd name="connsiteY166-1030" fmla="*/ 5662 h 10768"/>
              <a:gd name="connsiteX167-1031" fmla="*/ 8704 w 10000"/>
              <a:gd name="connsiteY167-1032" fmla="*/ 5802 h 10768"/>
              <a:gd name="connsiteX168-1033" fmla="*/ 8463 w 10000"/>
              <a:gd name="connsiteY168-1034" fmla="*/ 5927 h 10768"/>
              <a:gd name="connsiteX169-1035" fmla="*/ 8229 w 10000"/>
              <a:gd name="connsiteY169-1036" fmla="*/ 6025 h 10768"/>
              <a:gd name="connsiteX170-1037" fmla="*/ 8000 w 10000"/>
              <a:gd name="connsiteY170-1038" fmla="*/ 6105 h 10768"/>
              <a:gd name="connsiteX171-1039" fmla="*/ 7879 w 10000"/>
              <a:gd name="connsiteY171-1040" fmla="*/ 6132 h 10768"/>
              <a:gd name="connsiteX172-1041" fmla="*/ 7729 w 10000"/>
              <a:gd name="connsiteY172-1042" fmla="*/ 6153 h 10768"/>
              <a:gd name="connsiteX173-1043" fmla="*/ 7563 w 10000"/>
              <a:gd name="connsiteY173-1044" fmla="*/ 6177 h 10768"/>
              <a:gd name="connsiteX174-1045" fmla="*/ 7388 w 10000"/>
              <a:gd name="connsiteY174-1046" fmla="*/ 6198 h 10768"/>
              <a:gd name="connsiteX175-1047" fmla="*/ 7204 w 10000"/>
              <a:gd name="connsiteY175-1048" fmla="*/ 6219 h 10768"/>
              <a:gd name="connsiteX176-1049" fmla="*/ 7017 w 10000"/>
              <a:gd name="connsiteY176-1050" fmla="*/ 6240 h 10768"/>
              <a:gd name="connsiteX177-1051" fmla="*/ 6842 w 10000"/>
              <a:gd name="connsiteY177-1052" fmla="*/ 6263 h 10768"/>
              <a:gd name="connsiteX178-1053" fmla="*/ 6675 w 10000"/>
              <a:gd name="connsiteY178-1054" fmla="*/ 6290 h 10768"/>
              <a:gd name="connsiteX179-1055" fmla="*/ 6517 w 10000"/>
              <a:gd name="connsiteY179-1056" fmla="*/ 6329 h 10768"/>
              <a:gd name="connsiteX180-1057" fmla="*/ 6388 w 10000"/>
              <a:gd name="connsiteY180-1058" fmla="*/ 6365 h 10768"/>
              <a:gd name="connsiteX181-1059" fmla="*/ 6288 w 10000"/>
              <a:gd name="connsiteY181-1060" fmla="*/ 6415 h 10768"/>
              <a:gd name="connsiteX182-1061" fmla="*/ 6213 w 10000"/>
              <a:gd name="connsiteY182-1062" fmla="*/ 6475 h 10768"/>
              <a:gd name="connsiteX183-1063" fmla="*/ 6092 w 10000"/>
              <a:gd name="connsiteY183-1064" fmla="*/ 6648 h 10768"/>
              <a:gd name="connsiteX184-1065" fmla="*/ 6008 w 10000"/>
              <a:gd name="connsiteY184-1066" fmla="*/ 6836 h 10768"/>
              <a:gd name="connsiteX185-1067" fmla="*/ 5942 w 10000"/>
              <a:gd name="connsiteY185-1068" fmla="*/ 7032 h 10768"/>
              <a:gd name="connsiteX186-1069" fmla="*/ 5904 w 10000"/>
              <a:gd name="connsiteY186-1070" fmla="*/ 7232 h 10768"/>
              <a:gd name="connsiteX187-1071" fmla="*/ 5888 w 10000"/>
              <a:gd name="connsiteY187-1072" fmla="*/ 7443 h 10768"/>
              <a:gd name="connsiteX188-1073" fmla="*/ 5879 w 10000"/>
              <a:gd name="connsiteY188-1074" fmla="*/ 7655 h 10768"/>
              <a:gd name="connsiteX189-1075" fmla="*/ 5888 w 10000"/>
              <a:gd name="connsiteY189-1076" fmla="*/ 7867 h 10768"/>
              <a:gd name="connsiteX190-1077" fmla="*/ 5904 w 10000"/>
              <a:gd name="connsiteY190-1078" fmla="*/ 8084 h 10768"/>
              <a:gd name="connsiteX191-1079" fmla="*/ 5925 w 10000"/>
              <a:gd name="connsiteY191-1080" fmla="*/ 8299 h 10768"/>
              <a:gd name="connsiteX192-1081" fmla="*/ 5950 w 10000"/>
              <a:gd name="connsiteY192-1082" fmla="*/ 8510 h 10768"/>
              <a:gd name="connsiteX193-1083" fmla="*/ 5954 w 10000"/>
              <a:gd name="connsiteY193-1084" fmla="*/ 8820 h 10768"/>
              <a:gd name="connsiteX194-1085" fmla="*/ 5933 w 10000"/>
              <a:gd name="connsiteY194-1086" fmla="*/ 9130 h 10768"/>
              <a:gd name="connsiteX195-1087" fmla="*/ 5896 w 10000"/>
              <a:gd name="connsiteY195-1088" fmla="*/ 9428 h 10768"/>
              <a:gd name="connsiteX196-1089" fmla="*/ 5850 w 10000"/>
              <a:gd name="connsiteY196-1090" fmla="*/ 9720 h 10768"/>
              <a:gd name="connsiteX197-1091" fmla="*/ 5756 w 10000"/>
              <a:gd name="connsiteY197-1092" fmla="*/ 10714 h 10768"/>
              <a:gd name="connsiteX198-1093" fmla="*/ 3964 w 10000"/>
              <a:gd name="connsiteY198-1094" fmla="*/ 10768 h 10768"/>
              <a:gd name="connsiteX199-1095" fmla="*/ 3043 w 10000"/>
              <a:gd name="connsiteY199-1096" fmla="*/ 9881 h 10768"/>
              <a:gd name="connsiteX200-1097" fmla="*/ 4546 w 10000"/>
              <a:gd name="connsiteY200-1098" fmla="*/ 9848 h 10768"/>
              <a:gd name="connsiteX201-1099" fmla="*/ 4629 w 10000"/>
              <a:gd name="connsiteY201-1100" fmla="*/ 9687 h 10768"/>
              <a:gd name="connsiteX202-1101" fmla="*/ 4700 w 10000"/>
              <a:gd name="connsiteY202-1102" fmla="*/ 9508 h 10768"/>
              <a:gd name="connsiteX203-1103" fmla="*/ 4767 w 10000"/>
              <a:gd name="connsiteY203-1104" fmla="*/ 9309 h 10768"/>
              <a:gd name="connsiteX204-1105" fmla="*/ 4829 w 10000"/>
              <a:gd name="connsiteY204-1106" fmla="*/ 9097 h 10768"/>
              <a:gd name="connsiteX205-1107" fmla="*/ 4879 w 10000"/>
              <a:gd name="connsiteY205-1108" fmla="*/ 8868 h 10768"/>
              <a:gd name="connsiteX206-1109" fmla="*/ 4917 w 10000"/>
              <a:gd name="connsiteY206-1110" fmla="*/ 8635 h 10768"/>
              <a:gd name="connsiteX207-1111" fmla="*/ 4954 w 10000"/>
              <a:gd name="connsiteY207-1112" fmla="*/ 8391 h 10768"/>
              <a:gd name="connsiteX208-1113" fmla="*/ 4979 w 10000"/>
              <a:gd name="connsiteY208-1114" fmla="*/ 8144 h 10768"/>
              <a:gd name="connsiteX209-1115" fmla="*/ 5000 w 10000"/>
              <a:gd name="connsiteY209-1116" fmla="*/ 7887 h 10768"/>
              <a:gd name="connsiteX210-1117" fmla="*/ 5000 w 10000"/>
              <a:gd name="connsiteY210-1118" fmla="*/ 7634 h 10768"/>
              <a:gd name="connsiteX211-1119" fmla="*/ 5000 w 10000"/>
              <a:gd name="connsiteY211-1120" fmla="*/ 7384 h 10768"/>
              <a:gd name="connsiteX212-1121" fmla="*/ 4979 w 10000"/>
              <a:gd name="connsiteY212-1122" fmla="*/ 7133 h 10768"/>
              <a:gd name="connsiteX213-1123" fmla="*/ 4950 w 10000"/>
              <a:gd name="connsiteY213-1124" fmla="*/ 6892 h 10768"/>
              <a:gd name="connsiteX214-1125" fmla="*/ 4913 w 10000"/>
              <a:gd name="connsiteY214-1126" fmla="*/ 6657 h 10768"/>
              <a:gd name="connsiteX215-1127" fmla="*/ 4858 w 10000"/>
              <a:gd name="connsiteY215-1128" fmla="*/ 6430 h 10768"/>
              <a:gd name="connsiteX216-1129" fmla="*/ 4783 w 10000"/>
              <a:gd name="connsiteY216-1130" fmla="*/ 6219 h 10768"/>
              <a:gd name="connsiteX217-1131" fmla="*/ 4700 w 10000"/>
              <a:gd name="connsiteY217-1132" fmla="*/ 6019 h 10768"/>
              <a:gd name="connsiteX218-1133" fmla="*/ 4600 w 10000"/>
              <a:gd name="connsiteY218-1134" fmla="*/ 5840 h 10768"/>
              <a:gd name="connsiteX219-1135" fmla="*/ 4488 w 10000"/>
              <a:gd name="connsiteY219-1136" fmla="*/ 5682 h 10768"/>
              <a:gd name="connsiteX220-1137" fmla="*/ 4358 w 10000"/>
              <a:gd name="connsiteY220-1138" fmla="*/ 5542 h 10768"/>
              <a:gd name="connsiteX221-1139" fmla="*/ 4213 w 10000"/>
              <a:gd name="connsiteY221-1140" fmla="*/ 5429 h 10768"/>
              <a:gd name="connsiteX222-1141" fmla="*/ 4046 w 10000"/>
              <a:gd name="connsiteY222-1142" fmla="*/ 5343 h 10768"/>
              <a:gd name="connsiteX223-1143" fmla="*/ 3904 w 10000"/>
              <a:gd name="connsiteY223-1144" fmla="*/ 5292 h 10768"/>
              <a:gd name="connsiteX224-1145" fmla="*/ 3746 w 10000"/>
              <a:gd name="connsiteY224-1146" fmla="*/ 5271 h 10768"/>
              <a:gd name="connsiteX225-1147" fmla="*/ 3583 w 10000"/>
              <a:gd name="connsiteY225-1148" fmla="*/ 5271 h 10768"/>
              <a:gd name="connsiteX226-1149" fmla="*/ 3413 w 10000"/>
              <a:gd name="connsiteY226-1150" fmla="*/ 5286 h 10768"/>
              <a:gd name="connsiteX227-1151" fmla="*/ 3246 w 10000"/>
              <a:gd name="connsiteY227-1152" fmla="*/ 5310 h 10768"/>
              <a:gd name="connsiteX228-1153" fmla="*/ 3079 w 10000"/>
              <a:gd name="connsiteY228-1154" fmla="*/ 5343 h 10768"/>
              <a:gd name="connsiteX229-1155" fmla="*/ 2913 w 10000"/>
              <a:gd name="connsiteY229-1156" fmla="*/ 5369 h 10768"/>
              <a:gd name="connsiteX230-1157" fmla="*/ 2750 w 10000"/>
              <a:gd name="connsiteY230-1158" fmla="*/ 5396 h 10768"/>
              <a:gd name="connsiteX231-1159" fmla="*/ 2600 w 10000"/>
              <a:gd name="connsiteY231-1160" fmla="*/ 5411 h 10768"/>
              <a:gd name="connsiteX232-1161" fmla="*/ 2258 w 10000"/>
              <a:gd name="connsiteY232-1162" fmla="*/ 5423 h 10768"/>
              <a:gd name="connsiteX233-1163" fmla="*/ 1925 w 10000"/>
              <a:gd name="connsiteY233-1164" fmla="*/ 5411 h 10768"/>
              <a:gd name="connsiteX234-1165" fmla="*/ 1617 w 10000"/>
              <a:gd name="connsiteY234-1166" fmla="*/ 5384 h 10768"/>
              <a:gd name="connsiteX235-1167" fmla="*/ 1321 w 10000"/>
              <a:gd name="connsiteY235-1168" fmla="*/ 5346 h 10768"/>
              <a:gd name="connsiteX236-1169" fmla="*/ 1033 w 10000"/>
              <a:gd name="connsiteY236-1170" fmla="*/ 5298 h 10768"/>
              <a:gd name="connsiteX237-1171" fmla="*/ 758 w 10000"/>
              <a:gd name="connsiteY237-1172" fmla="*/ 5250 h 10768"/>
              <a:gd name="connsiteX238-1173" fmla="*/ 500 w 10000"/>
              <a:gd name="connsiteY238-1174" fmla="*/ 5197 h 10768"/>
              <a:gd name="connsiteX239-1175" fmla="*/ 517 w 10000"/>
              <a:gd name="connsiteY239-1176" fmla="*/ 5137 h 10768"/>
              <a:gd name="connsiteX240-1177" fmla="*/ 871 w 10000"/>
              <a:gd name="connsiteY240-1178" fmla="*/ 5173 h 10768"/>
              <a:gd name="connsiteX241-1179" fmla="*/ 1221 w 10000"/>
              <a:gd name="connsiteY241-1180" fmla="*/ 5197 h 10768"/>
              <a:gd name="connsiteX242-1181" fmla="*/ 1563 w 10000"/>
              <a:gd name="connsiteY242-1182" fmla="*/ 5206 h 10768"/>
              <a:gd name="connsiteX243-1183" fmla="*/ 1896 w 10000"/>
              <a:gd name="connsiteY243-1184" fmla="*/ 5197 h 10768"/>
              <a:gd name="connsiteX244-1185" fmla="*/ 2221 w 10000"/>
              <a:gd name="connsiteY244-1186" fmla="*/ 5164 h 10768"/>
              <a:gd name="connsiteX245-1187" fmla="*/ 2538 w 10000"/>
              <a:gd name="connsiteY245-1188" fmla="*/ 5113 h 10768"/>
              <a:gd name="connsiteX246-1189" fmla="*/ 2842 w 10000"/>
              <a:gd name="connsiteY246-1190" fmla="*/ 5045 h 10768"/>
              <a:gd name="connsiteX247-1191" fmla="*/ 3129 w 10000"/>
              <a:gd name="connsiteY247-1192" fmla="*/ 4946 h 10768"/>
              <a:gd name="connsiteX248-1193" fmla="*/ 3500 w 10000"/>
              <a:gd name="connsiteY248-1194" fmla="*/ 4815 h 10768"/>
              <a:gd name="connsiteX249-1195" fmla="*/ 2821 w 10000"/>
              <a:gd name="connsiteY249-1196" fmla="*/ 4389 h 10768"/>
              <a:gd name="connsiteX250-1197" fmla="*/ 2213 w 10000"/>
              <a:gd name="connsiteY250-1198" fmla="*/ 3912 h 10768"/>
              <a:gd name="connsiteX251-1199" fmla="*/ 1879 w 10000"/>
              <a:gd name="connsiteY251-1200" fmla="*/ 3939 h 10768"/>
              <a:gd name="connsiteX252-1201" fmla="*/ 1554 w 10000"/>
              <a:gd name="connsiteY252-1202" fmla="*/ 3939 h 10768"/>
              <a:gd name="connsiteX253-1203" fmla="*/ 1258 w 10000"/>
              <a:gd name="connsiteY253-1204" fmla="*/ 3912 h 10768"/>
              <a:gd name="connsiteX254-1205" fmla="*/ 979 w 10000"/>
              <a:gd name="connsiteY254-1206" fmla="*/ 3856 h 10768"/>
              <a:gd name="connsiteX255-1207" fmla="*/ 721 w 10000"/>
              <a:gd name="connsiteY255-1208" fmla="*/ 3775 h 10768"/>
              <a:gd name="connsiteX256-1209" fmla="*/ 496 w 10000"/>
              <a:gd name="connsiteY256-1210" fmla="*/ 3674 h 10768"/>
              <a:gd name="connsiteX257-1211" fmla="*/ 296 w 10000"/>
              <a:gd name="connsiteY257-1212" fmla="*/ 3549 h 10768"/>
              <a:gd name="connsiteX258-1213" fmla="*/ 129 w 10000"/>
              <a:gd name="connsiteY258-1214" fmla="*/ 3403 h 10768"/>
              <a:gd name="connsiteX259-1215" fmla="*/ 0 w 10000"/>
              <a:gd name="connsiteY259-1216" fmla="*/ 3245 h 10768"/>
              <a:gd name="connsiteX260-1217" fmla="*/ 17 w 10000"/>
              <a:gd name="connsiteY260-1218" fmla="*/ 3218 h 10768"/>
              <a:gd name="connsiteX261-1219" fmla="*/ 71 w 10000"/>
              <a:gd name="connsiteY261-1220" fmla="*/ 3245 h 10768"/>
              <a:gd name="connsiteX262-1221" fmla="*/ 138 w 10000"/>
              <a:gd name="connsiteY262-1222" fmla="*/ 3349 h 10768"/>
              <a:gd name="connsiteX263-1223" fmla="*/ 246 w 10000"/>
              <a:gd name="connsiteY263-1224" fmla="*/ 3439 h 10768"/>
              <a:gd name="connsiteX264-1225" fmla="*/ 379 w 10000"/>
              <a:gd name="connsiteY264-1226" fmla="*/ 3528 h 10768"/>
              <a:gd name="connsiteX265-1227" fmla="*/ 538 w 10000"/>
              <a:gd name="connsiteY265-1228" fmla="*/ 3597 h 10768"/>
              <a:gd name="connsiteX266-1229" fmla="*/ 721 w 10000"/>
              <a:gd name="connsiteY266-1230" fmla="*/ 3656 h 10768"/>
              <a:gd name="connsiteX267-1231" fmla="*/ 913 w 10000"/>
              <a:gd name="connsiteY267-1232" fmla="*/ 3701 h 10768"/>
              <a:gd name="connsiteX268-1233" fmla="*/ 1117 w 10000"/>
              <a:gd name="connsiteY268-1234" fmla="*/ 3728 h 10768"/>
              <a:gd name="connsiteX269-1235" fmla="*/ 1329 w 10000"/>
              <a:gd name="connsiteY269-1236" fmla="*/ 3737 h 10768"/>
              <a:gd name="connsiteX270-1237" fmla="*/ 1533 w 10000"/>
              <a:gd name="connsiteY270-1238" fmla="*/ 3734 h 10768"/>
              <a:gd name="connsiteX271-1239" fmla="*/ 1646 w 10000"/>
              <a:gd name="connsiteY271-1240" fmla="*/ 3722 h 10768"/>
              <a:gd name="connsiteX272-1241" fmla="*/ 1746 w 10000"/>
              <a:gd name="connsiteY272-1242" fmla="*/ 3722 h 10768"/>
              <a:gd name="connsiteX273-1243" fmla="*/ 1833 w 10000"/>
              <a:gd name="connsiteY273-1244" fmla="*/ 3710 h 10768"/>
              <a:gd name="connsiteX274-1245" fmla="*/ 1917 w 10000"/>
              <a:gd name="connsiteY274-1246" fmla="*/ 3695 h 10768"/>
              <a:gd name="connsiteX275-1247" fmla="*/ 1988 w 10000"/>
              <a:gd name="connsiteY275-1248" fmla="*/ 3662 h 10768"/>
              <a:gd name="connsiteX276-1249" fmla="*/ 1788 w 10000"/>
              <a:gd name="connsiteY276-1250" fmla="*/ 3391 h 10768"/>
              <a:gd name="connsiteX277-1251" fmla="*/ 1617 w 10000"/>
              <a:gd name="connsiteY277-1252" fmla="*/ 3126 h 10768"/>
              <a:gd name="connsiteX278-1253" fmla="*/ 1454 w 10000"/>
              <a:gd name="connsiteY278-1254" fmla="*/ 2849 h 10768"/>
              <a:gd name="connsiteX279-1255" fmla="*/ 1313 w 10000"/>
              <a:gd name="connsiteY279-1256" fmla="*/ 2563 h 10768"/>
              <a:gd name="connsiteX280-1257" fmla="*/ 1175 w 10000"/>
              <a:gd name="connsiteY280-1258" fmla="*/ 2253 h 10768"/>
              <a:gd name="connsiteX281-1259" fmla="*/ 1046 w 10000"/>
              <a:gd name="connsiteY281-1260" fmla="*/ 1919 h 10768"/>
              <a:gd name="connsiteX282-1261" fmla="*/ 1033 w 10000"/>
              <a:gd name="connsiteY282-1262" fmla="*/ 1859 h 10768"/>
              <a:gd name="connsiteX283-1263" fmla="*/ 1000 w 10000"/>
              <a:gd name="connsiteY283-1264" fmla="*/ 1776 h 10768"/>
              <a:gd name="connsiteX284-1265" fmla="*/ 979 w 10000"/>
              <a:gd name="connsiteY284-1266" fmla="*/ 1684 h 10768"/>
              <a:gd name="connsiteX285-1267" fmla="*/ 950 w 10000"/>
              <a:gd name="connsiteY285-1268" fmla="*/ 1591 h 10768"/>
              <a:gd name="connsiteX286-1269" fmla="*/ 925 w 10000"/>
              <a:gd name="connsiteY286-1270" fmla="*/ 1490 h 10768"/>
              <a:gd name="connsiteX287-1271" fmla="*/ 917 w 10000"/>
              <a:gd name="connsiteY287-1272" fmla="*/ 1397 h 10768"/>
              <a:gd name="connsiteX288-1273" fmla="*/ 917 w 10000"/>
              <a:gd name="connsiteY288-1274" fmla="*/ 1311 h 10768"/>
              <a:gd name="connsiteX289-1275" fmla="*/ 933 w 10000"/>
              <a:gd name="connsiteY289-1276" fmla="*/ 1234 h 10768"/>
              <a:gd name="connsiteX290-1277" fmla="*/ 963 w 10000"/>
              <a:gd name="connsiteY290-1278" fmla="*/ 1180 h 10768"/>
              <a:gd name="connsiteX291-1279" fmla="*/ 1000 w 10000"/>
              <a:gd name="connsiteY291-1280" fmla="*/ 1192 h 10768"/>
              <a:gd name="connsiteX292-1281" fmla="*/ 1033 w 10000"/>
              <a:gd name="connsiteY292-1282" fmla="*/ 1496 h 10768"/>
              <a:gd name="connsiteX293-1283" fmla="*/ 1108 w 10000"/>
              <a:gd name="connsiteY293-1284" fmla="*/ 1800 h 10768"/>
              <a:gd name="connsiteX294-1285" fmla="*/ 1221 w 10000"/>
              <a:gd name="connsiteY294-1286" fmla="*/ 2098 h 10768"/>
              <a:gd name="connsiteX295-1287" fmla="*/ 1358 w 10000"/>
              <a:gd name="connsiteY295-1288" fmla="*/ 2372 h 10768"/>
              <a:gd name="connsiteX296-1289" fmla="*/ 1508 w 10000"/>
              <a:gd name="connsiteY296-1290" fmla="*/ 2628 h 10768"/>
              <a:gd name="connsiteX297-1291" fmla="*/ 1646 w 10000"/>
              <a:gd name="connsiteY297-1292" fmla="*/ 2795 h 10768"/>
              <a:gd name="connsiteX298-1293" fmla="*/ 1629 w 10000"/>
              <a:gd name="connsiteY298-1294" fmla="*/ 2801 h 10768"/>
              <a:gd name="connsiteX299-1295" fmla="*/ 1629 w 10000"/>
              <a:gd name="connsiteY299-1296" fmla="*/ 2807 h 10768"/>
              <a:gd name="connsiteX300-1297" fmla="*/ 1638 w 10000"/>
              <a:gd name="connsiteY300-1298" fmla="*/ 2813 h 10768"/>
              <a:gd name="connsiteX301-1299" fmla="*/ 1646 w 10000"/>
              <a:gd name="connsiteY301-1300" fmla="*/ 2816 h 10768"/>
              <a:gd name="connsiteX302-1301" fmla="*/ 1663 w 10000"/>
              <a:gd name="connsiteY302-1302" fmla="*/ 2822 h 10768"/>
              <a:gd name="connsiteX303-1303" fmla="*/ 1667 w 10000"/>
              <a:gd name="connsiteY303-1304" fmla="*/ 2834 h 10768"/>
              <a:gd name="connsiteX304-1305" fmla="*/ 1675 w 10000"/>
              <a:gd name="connsiteY304-1306" fmla="*/ 2840 h 10768"/>
              <a:gd name="connsiteX305-1307" fmla="*/ 1683 w 10000"/>
              <a:gd name="connsiteY305-1308" fmla="*/ 2849 h 10768"/>
              <a:gd name="connsiteX306-1309" fmla="*/ 1683 w 10000"/>
              <a:gd name="connsiteY306-1310" fmla="*/ 2843 h 10768"/>
              <a:gd name="connsiteX307-1311" fmla="*/ 1675 w 10000"/>
              <a:gd name="connsiteY307-1312" fmla="*/ 2840 h 10768"/>
              <a:gd name="connsiteX308-1313" fmla="*/ 1675 w 10000"/>
              <a:gd name="connsiteY308-1314" fmla="*/ 2840 h 10768"/>
              <a:gd name="connsiteX309-1315" fmla="*/ 1646 w 10000"/>
              <a:gd name="connsiteY309-1316" fmla="*/ 2795 h 10768"/>
              <a:gd name="connsiteX310-1317" fmla="*/ 1746 w 10000"/>
              <a:gd name="connsiteY310-1318" fmla="*/ 2741 h 10768"/>
              <a:gd name="connsiteX311-1319" fmla="*/ 1842 w 10000"/>
              <a:gd name="connsiteY311-1320" fmla="*/ 2649 h 10768"/>
              <a:gd name="connsiteX312-1321" fmla="*/ 1933 w 10000"/>
              <a:gd name="connsiteY312-1322" fmla="*/ 2542 h 10768"/>
              <a:gd name="connsiteX313-1323" fmla="*/ 2017 w 10000"/>
              <a:gd name="connsiteY313-1324" fmla="*/ 2411 h 10768"/>
              <a:gd name="connsiteX314-1325" fmla="*/ 2092 w 10000"/>
              <a:gd name="connsiteY314-1326" fmla="*/ 2265 h 10768"/>
              <a:gd name="connsiteX315-1327" fmla="*/ 2163 w 10000"/>
              <a:gd name="connsiteY315-1328" fmla="*/ 2113 h 10768"/>
              <a:gd name="connsiteX316-1329" fmla="*/ 2221 w 10000"/>
              <a:gd name="connsiteY316-1330" fmla="*/ 1955 h 10768"/>
              <a:gd name="connsiteX317-1331" fmla="*/ 2275 w 10000"/>
              <a:gd name="connsiteY317-1332" fmla="*/ 1803 h 10768"/>
              <a:gd name="connsiteX318-1333" fmla="*/ 2321 w 10000"/>
              <a:gd name="connsiteY318-1334" fmla="*/ 1657 h 10768"/>
              <a:gd name="connsiteX319-1335" fmla="*/ 2329 w 10000"/>
              <a:gd name="connsiteY319-1336" fmla="*/ 1853 h 10768"/>
              <a:gd name="connsiteX320-1337" fmla="*/ 2321 w 10000"/>
              <a:gd name="connsiteY320-1338" fmla="*/ 2032 h 10768"/>
              <a:gd name="connsiteX321-1339" fmla="*/ 2283 w 10000"/>
              <a:gd name="connsiteY321-1340" fmla="*/ 2199 h 10768"/>
              <a:gd name="connsiteX322-1341" fmla="*/ 2229 w 10000"/>
              <a:gd name="connsiteY322-1342" fmla="*/ 2366 h 10768"/>
              <a:gd name="connsiteX323-1343" fmla="*/ 2154 w 10000"/>
              <a:gd name="connsiteY323-1344" fmla="*/ 2524 h 10768"/>
              <a:gd name="connsiteX324-1345" fmla="*/ 2046 w 10000"/>
              <a:gd name="connsiteY324-1346" fmla="*/ 2682 h 10768"/>
              <a:gd name="connsiteX325-1347" fmla="*/ 1796 w 10000"/>
              <a:gd name="connsiteY325-1348" fmla="*/ 3027 h 10768"/>
              <a:gd name="connsiteX326-1349" fmla="*/ 2054 w 10000"/>
              <a:gd name="connsiteY326-1350" fmla="*/ 3305 h 10768"/>
              <a:gd name="connsiteX327-1351" fmla="*/ 2333 w 10000"/>
              <a:gd name="connsiteY327-1352" fmla="*/ 3564 h 10768"/>
              <a:gd name="connsiteX328-1353" fmla="*/ 2638 w 10000"/>
              <a:gd name="connsiteY328-1354" fmla="*/ 3808 h 10768"/>
              <a:gd name="connsiteX329-1355" fmla="*/ 2963 w 10000"/>
              <a:gd name="connsiteY329-1356" fmla="*/ 4032 h 10768"/>
              <a:gd name="connsiteX330-1357" fmla="*/ 4129 w 10000"/>
              <a:gd name="connsiteY330-1358" fmla="*/ 4610 h 10768"/>
              <a:gd name="connsiteX331-1359" fmla="*/ 4167 w 10000"/>
              <a:gd name="connsiteY331-1360" fmla="*/ 4589 h 10768"/>
              <a:gd name="connsiteX332-1361" fmla="*/ 4071 w 10000"/>
              <a:gd name="connsiteY332-1362" fmla="*/ 4333 h 10768"/>
              <a:gd name="connsiteX333-1363" fmla="*/ 3996 w 10000"/>
              <a:gd name="connsiteY333-1364" fmla="*/ 4058 h 10768"/>
              <a:gd name="connsiteX334-1365" fmla="*/ 3933 w 10000"/>
              <a:gd name="connsiteY334-1366" fmla="*/ 3760 h 10768"/>
              <a:gd name="connsiteX335-1367" fmla="*/ 3904 w 10000"/>
              <a:gd name="connsiteY335-1368" fmla="*/ 3456 h 10768"/>
              <a:gd name="connsiteX336-1369" fmla="*/ 3879 w 10000"/>
              <a:gd name="connsiteY336-1370" fmla="*/ 3138 h 10768"/>
              <a:gd name="connsiteX337-1371" fmla="*/ 3879 w 10000"/>
              <a:gd name="connsiteY337-1372" fmla="*/ 2813 h 10768"/>
              <a:gd name="connsiteX338-1373" fmla="*/ 3896 w 10000"/>
              <a:gd name="connsiteY338-1374" fmla="*/ 2485 h 10768"/>
              <a:gd name="connsiteX339-1375" fmla="*/ 3933 w 10000"/>
              <a:gd name="connsiteY339-1376" fmla="*/ 2160 h 10768"/>
              <a:gd name="connsiteX340-1377" fmla="*/ 3988 w 10000"/>
              <a:gd name="connsiteY340-1378" fmla="*/ 1836 h 10768"/>
              <a:gd name="connsiteX341-1379" fmla="*/ 4046 w 10000"/>
              <a:gd name="connsiteY341-1380" fmla="*/ 1523 h 10768"/>
              <a:gd name="connsiteX342-1381" fmla="*/ 4129 w 10000"/>
              <a:gd name="connsiteY342-1382" fmla="*/ 1219 h 10768"/>
              <a:gd name="connsiteX343-1383" fmla="*/ 4229 w 10000"/>
              <a:gd name="connsiteY343-1384" fmla="*/ 933 h 10768"/>
              <a:gd name="connsiteX344-1385" fmla="*/ 4333 w 10000"/>
              <a:gd name="connsiteY344-1386" fmla="*/ 662 h 10768"/>
              <a:gd name="connsiteX345-1387" fmla="*/ 4454 w 10000"/>
              <a:gd name="connsiteY345-1388" fmla="*/ 417 h 10768"/>
              <a:gd name="connsiteX346-1389" fmla="*/ 4583 w 10000"/>
              <a:gd name="connsiteY346-1390" fmla="*/ 194 h 10768"/>
              <a:gd name="connsiteX347-1391" fmla="*/ 4738 w 10000"/>
              <a:gd name="connsiteY347-1392" fmla="*/ 0 h 10768"/>
              <a:gd name="connsiteX0-1393" fmla="*/ 4738 w 10000"/>
              <a:gd name="connsiteY0-1394" fmla="*/ 0 h 10714"/>
              <a:gd name="connsiteX1-1395" fmla="*/ 4721 w 10000"/>
              <a:gd name="connsiteY1-1396" fmla="*/ 48 h 10714"/>
              <a:gd name="connsiteX2-1397" fmla="*/ 4713 w 10000"/>
              <a:gd name="connsiteY2-1398" fmla="*/ 80 h 10714"/>
              <a:gd name="connsiteX3-1399" fmla="*/ 4704 w 10000"/>
              <a:gd name="connsiteY3-1400" fmla="*/ 101 h 10714"/>
              <a:gd name="connsiteX4-1401" fmla="*/ 4704 w 10000"/>
              <a:gd name="connsiteY4-1402" fmla="*/ 113 h 10714"/>
              <a:gd name="connsiteX5-1403" fmla="*/ 4713 w 10000"/>
              <a:gd name="connsiteY5-1404" fmla="*/ 119 h 10714"/>
              <a:gd name="connsiteX6-1405" fmla="*/ 4713 w 10000"/>
              <a:gd name="connsiteY6-1406" fmla="*/ 125 h 10714"/>
              <a:gd name="connsiteX7-1407" fmla="*/ 4721 w 10000"/>
              <a:gd name="connsiteY7-1408" fmla="*/ 125 h 10714"/>
              <a:gd name="connsiteX8-1409" fmla="*/ 4721 w 10000"/>
              <a:gd name="connsiteY8-1410" fmla="*/ 125 h 10714"/>
              <a:gd name="connsiteX9-1411" fmla="*/ 4721 w 10000"/>
              <a:gd name="connsiteY9-1412" fmla="*/ 134 h 10714"/>
              <a:gd name="connsiteX10-1413" fmla="*/ 4713 w 10000"/>
              <a:gd name="connsiteY10-1414" fmla="*/ 152 h 10714"/>
              <a:gd name="connsiteX11-1415" fmla="*/ 4704 w 10000"/>
              <a:gd name="connsiteY11-1416" fmla="*/ 179 h 10714"/>
              <a:gd name="connsiteX12-1417" fmla="*/ 4692 w 10000"/>
              <a:gd name="connsiteY12-1418" fmla="*/ 221 h 10714"/>
              <a:gd name="connsiteX13-1419" fmla="*/ 4667 w 10000"/>
              <a:gd name="connsiteY13-1420" fmla="*/ 280 h 10714"/>
              <a:gd name="connsiteX14-1421" fmla="*/ 4629 w 10000"/>
              <a:gd name="connsiteY14-1422" fmla="*/ 364 h 10714"/>
              <a:gd name="connsiteX15-1423" fmla="*/ 4592 w 10000"/>
              <a:gd name="connsiteY15-1424" fmla="*/ 465 h 10714"/>
              <a:gd name="connsiteX16-1425" fmla="*/ 4533 w 10000"/>
              <a:gd name="connsiteY16-1426" fmla="*/ 596 h 10714"/>
              <a:gd name="connsiteX17-1427" fmla="*/ 4463 w 10000"/>
              <a:gd name="connsiteY17-1428" fmla="*/ 754 h 10714"/>
              <a:gd name="connsiteX18-1429" fmla="*/ 4379 w 10000"/>
              <a:gd name="connsiteY18-1430" fmla="*/ 1001 h 10714"/>
              <a:gd name="connsiteX19-1431" fmla="*/ 4321 w 10000"/>
              <a:gd name="connsiteY19-1432" fmla="*/ 1266 h 10714"/>
              <a:gd name="connsiteX20-1433" fmla="*/ 4275 w 10000"/>
              <a:gd name="connsiteY20-1434" fmla="*/ 1538 h 10714"/>
              <a:gd name="connsiteX21-1435" fmla="*/ 4213 w 10000"/>
              <a:gd name="connsiteY21-1436" fmla="*/ 1827 h 10714"/>
              <a:gd name="connsiteX22-1437" fmla="*/ 4204 w 10000"/>
              <a:gd name="connsiteY22-1438" fmla="*/ 1889 h 10714"/>
              <a:gd name="connsiteX23-1439" fmla="*/ 4192 w 10000"/>
              <a:gd name="connsiteY23-1440" fmla="*/ 1982 h 10714"/>
              <a:gd name="connsiteX24-1441" fmla="*/ 4183 w 10000"/>
              <a:gd name="connsiteY24-1442" fmla="*/ 2080 h 10714"/>
              <a:gd name="connsiteX25-1443" fmla="*/ 4175 w 10000"/>
              <a:gd name="connsiteY25-1444" fmla="*/ 2187 h 10714"/>
              <a:gd name="connsiteX26-1445" fmla="*/ 4175 w 10000"/>
              <a:gd name="connsiteY26-1446" fmla="*/ 2297 h 10714"/>
              <a:gd name="connsiteX27-1447" fmla="*/ 4192 w 10000"/>
              <a:gd name="connsiteY27-1448" fmla="*/ 2396 h 10714"/>
              <a:gd name="connsiteX28-1449" fmla="*/ 4213 w 10000"/>
              <a:gd name="connsiteY28-1450" fmla="*/ 2482 h 10714"/>
              <a:gd name="connsiteX29-1451" fmla="*/ 4250 w 10000"/>
              <a:gd name="connsiteY29-1452" fmla="*/ 2542 h 10714"/>
              <a:gd name="connsiteX30-1453" fmla="*/ 4450 w 10000"/>
              <a:gd name="connsiteY30-1454" fmla="*/ 2530 h 10714"/>
              <a:gd name="connsiteX31-1455" fmla="*/ 4646 w 10000"/>
              <a:gd name="connsiteY31-1456" fmla="*/ 2482 h 10714"/>
              <a:gd name="connsiteX32-1457" fmla="*/ 4833 w 10000"/>
              <a:gd name="connsiteY32-1458" fmla="*/ 2405 h 10714"/>
              <a:gd name="connsiteX33-1459" fmla="*/ 5025 w 10000"/>
              <a:gd name="connsiteY33-1460" fmla="*/ 2297 h 10714"/>
              <a:gd name="connsiteX34-1461" fmla="*/ 5200 w 10000"/>
              <a:gd name="connsiteY34-1462" fmla="*/ 2172 h 10714"/>
              <a:gd name="connsiteX35-1463" fmla="*/ 5371 w 10000"/>
              <a:gd name="connsiteY35-1464" fmla="*/ 2020 h 10714"/>
              <a:gd name="connsiteX36-1465" fmla="*/ 5533 w 10000"/>
              <a:gd name="connsiteY36-1466" fmla="*/ 1859 h 10714"/>
              <a:gd name="connsiteX37-1467" fmla="*/ 5683 w 10000"/>
              <a:gd name="connsiteY37-1468" fmla="*/ 1690 h 10714"/>
              <a:gd name="connsiteX38-1469" fmla="*/ 5829 w 10000"/>
              <a:gd name="connsiteY38-1470" fmla="*/ 1511 h 10714"/>
              <a:gd name="connsiteX39-1471" fmla="*/ 5954 w 10000"/>
              <a:gd name="connsiteY39-1472" fmla="*/ 1326 h 10714"/>
              <a:gd name="connsiteX40-1473" fmla="*/ 6071 w 10000"/>
              <a:gd name="connsiteY40-1474" fmla="*/ 1147 h 10714"/>
              <a:gd name="connsiteX41-1475" fmla="*/ 6167 w 10000"/>
              <a:gd name="connsiteY41-1476" fmla="*/ 974 h 10714"/>
              <a:gd name="connsiteX42-1477" fmla="*/ 6213 w 10000"/>
              <a:gd name="connsiteY42-1478" fmla="*/ 974 h 10714"/>
              <a:gd name="connsiteX43-1479" fmla="*/ 6213 w 10000"/>
              <a:gd name="connsiteY43-1480" fmla="*/ 992 h 10714"/>
              <a:gd name="connsiteX44-1481" fmla="*/ 6138 w 10000"/>
              <a:gd name="connsiteY44-1482" fmla="*/ 1165 h 10714"/>
              <a:gd name="connsiteX45-1483" fmla="*/ 6054 w 10000"/>
              <a:gd name="connsiteY45-1484" fmla="*/ 1344 h 10714"/>
              <a:gd name="connsiteX46-1485" fmla="*/ 5963 w 10000"/>
              <a:gd name="connsiteY46-1486" fmla="*/ 1517 h 10714"/>
              <a:gd name="connsiteX47-1487" fmla="*/ 5871 w 10000"/>
              <a:gd name="connsiteY47-1488" fmla="*/ 1684 h 10714"/>
              <a:gd name="connsiteX48-1489" fmla="*/ 5775 w 10000"/>
              <a:gd name="connsiteY48-1490" fmla="*/ 1847 h 10714"/>
              <a:gd name="connsiteX49-1491" fmla="*/ 5667 w 10000"/>
              <a:gd name="connsiteY49-1492" fmla="*/ 1999 h 10714"/>
              <a:gd name="connsiteX50-1493" fmla="*/ 5554 w 10000"/>
              <a:gd name="connsiteY50-1494" fmla="*/ 2145 h 10714"/>
              <a:gd name="connsiteX51-1495" fmla="*/ 5417 w 10000"/>
              <a:gd name="connsiteY51-1496" fmla="*/ 2279 h 10714"/>
              <a:gd name="connsiteX52-1497" fmla="*/ 5275 w 10000"/>
              <a:gd name="connsiteY52-1498" fmla="*/ 2411 h 10714"/>
              <a:gd name="connsiteX53-1499" fmla="*/ 5108 w 10000"/>
              <a:gd name="connsiteY53-1500" fmla="*/ 2518 h 10714"/>
              <a:gd name="connsiteX54-1501" fmla="*/ 4917 w 10000"/>
              <a:gd name="connsiteY54-1502" fmla="*/ 2616 h 10714"/>
              <a:gd name="connsiteX55-1503" fmla="*/ 4704 w 10000"/>
              <a:gd name="connsiteY55-1504" fmla="*/ 2703 h 10714"/>
              <a:gd name="connsiteX56-1505" fmla="*/ 4479 w 10000"/>
              <a:gd name="connsiteY56-1506" fmla="*/ 2768 h 10714"/>
              <a:gd name="connsiteX57-1507" fmla="*/ 4213 w 10000"/>
              <a:gd name="connsiteY57-1508" fmla="*/ 2813 h 10714"/>
              <a:gd name="connsiteX58-1509" fmla="*/ 4221 w 10000"/>
              <a:gd name="connsiteY58-1510" fmla="*/ 3126 h 10714"/>
              <a:gd name="connsiteX59-1511" fmla="*/ 4258 w 10000"/>
              <a:gd name="connsiteY59-1512" fmla="*/ 3424 h 10714"/>
              <a:gd name="connsiteX60-1513" fmla="*/ 4321 w 10000"/>
              <a:gd name="connsiteY60-1514" fmla="*/ 3707 h 10714"/>
              <a:gd name="connsiteX61-1515" fmla="*/ 4404 w 10000"/>
              <a:gd name="connsiteY61-1516" fmla="*/ 3975 h 10714"/>
              <a:gd name="connsiteX62-1517" fmla="*/ 4508 w 10000"/>
              <a:gd name="connsiteY62-1518" fmla="*/ 4231 h 10714"/>
              <a:gd name="connsiteX63-1519" fmla="*/ 4621 w 10000"/>
              <a:gd name="connsiteY63-1520" fmla="*/ 4476 h 10714"/>
              <a:gd name="connsiteX64-1521" fmla="*/ 4750 w 10000"/>
              <a:gd name="connsiteY64-1522" fmla="*/ 4708 h 10714"/>
              <a:gd name="connsiteX65-1523" fmla="*/ 4879 w 10000"/>
              <a:gd name="connsiteY65-1524" fmla="*/ 4934 h 10714"/>
              <a:gd name="connsiteX66-1525" fmla="*/ 4917 w 10000"/>
              <a:gd name="connsiteY66-1526" fmla="*/ 4988 h 10714"/>
              <a:gd name="connsiteX67-1527" fmla="*/ 4950 w 10000"/>
              <a:gd name="connsiteY67-1528" fmla="*/ 5054 h 10714"/>
              <a:gd name="connsiteX68-1529" fmla="*/ 4996 w 10000"/>
              <a:gd name="connsiteY68-1530" fmla="*/ 5125 h 10714"/>
              <a:gd name="connsiteX69-1531" fmla="*/ 5038 w 10000"/>
              <a:gd name="connsiteY69-1532" fmla="*/ 5200 h 10714"/>
              <a:gd name="connsiteX70-1533" fmla="*/ 5092 w 10000"/>
              <a:gd name="connsiteY70-1534" fmla="*/ 5271 h 10714"/>
              <a:gd name="connsiteX71-1535" fmla="*/ 5154 w 10000"/>
              <a:gd name="connsiteY71-1536" fmla="*/ 5331 h 10714"/>
              <a:gd name="connsiteX72-1537" fmla="*/ 5229 w 10000"/>
              <a:gd name="connsiteY72-1538" fmla="*/ 5384 h 10714"/>
              <a:gd name="connsiteX73-1539" fmla="*/ 5313 w 10000"/>
              <a:gd name="connsiteY73-1540" fmla="*/ 5423 h 10714"/>
              <a:gd name="connsiteX74-1541" fmla="*/ 5413 w 10000"/>
              <a:gd name="connsiteY74-1542" fmla="*/ 5438 h 10714"/>
              <a:gd name="connsiteX75-1543" fmla="*/ 5517 w 10000"/>
              <a:gd name="connsiteY75-1544" fmla="*/ 5435 h 10714"/>
              <a:gd name="connsiteX76-1545" fmla="*/ 5704 w 10000"/>
              <a:gd name="connsiteY76-1546" fmla="*/ 5390 h 10714"/>
              <a:gd name="connsiteX77-1547" fmla="*/ 5871 w 10000"/>
              <a:gd name="connsiteY77-1548" fmla="*/ 5316 h 10714"/>
              <a:gd name="connsiteX78-1549" fmla="*/ 6033 w 10000"/>
              <a:gd name="connsiteY78-1550" fmla="*/ 5223 h 10714"/>
              <a:gd name="connsiteX79-1551" fmla="*/ 6167 w 10000"/>
              <a:gd name="connsiteY79-1552" fmla="*/ 5113 h 10714"/>
              <a:gd name="connsiteX80-1553" fmla="*/ 6296 w 10000"/>
              <a:gd name="connsiteY80-1554" fmla="*/ 4994 h 10714"/>
              <a:gd name="connsiteX81-1555" fmla="*/ 6417 w 10000"/>
              <a:gd name="connsiteY81-1556" fmla="*/ 4869 h 10714"/>
              <a:gd name="connsiteX82-1557" fmla="*/ 6525 w 10000"/>
              <a:gd name="connsiteY82-1558" fmla="*/ 4750 h 10714"/>
              <a:gd name="connsiteX83-1559" fmla="*/ 6617 w 10000"/>
              <a:gd name="connsiteY83-1560" fmla="*/ 4636 h 10714"/>
              <a:gd name="connsiteX84-1561" fmla="*/ 6821 w 10000"/>
              <a:gd name="connsiteY84-1562" fmla="*/ 4377 h 10714"/>
              <a:gd name="connsiteX85-1563" fmla="*/ 7017 w 10000"/>
              <a:gd name="connsiteY85-1564" fmla="*/ 4085 h 10714"/>
              <a:gd name="connsiteX86-1565" fmla="*/ 7213 w 10000"/>
              <a:gd name="connsiteY86-1566" fmla="*/ 3766 h 10714"/>
              <a:gd name="connsiteX87-1567" fmla="*/ 7396 w 10000"/>
              <a:gd name="connsiteY87-1568" fmla="*/ 3418 h 10714"/>
              <a:gd name="connsiteX88-1569" fmla="*/ 7563 w 10000"/>
              <a:gd name="connsiteY88-1570" fmla="*/ 3051 h 10714"/>
              <a:gd name="connsiteX89-1571" fmla="*/ 7713 w 10000"/>
              <a:gd name="connsiteY89-1572" fmla="*/ 2661 h 10714"/>
              <a:gd name="connsiteX90-1573" fmla="*/ 7850 w 10000"/>
              <a:gd name="connsiteY90-1574" fmla="*/ 2253 h 10714"/>
              <a:gd name="connsiteX91-1575" fmla="*/ 7950 w 10000"/>
              <a:gd name="connsiteY91-1576" fmla="*/ 1830 h 10714"/>
              <a:gd name="connsiteX92-1577" fmla="*/ 8025 w 10000"/>
              <a:gd name="connsiteY92-1578" fmla="*/ 1397 h 10714"/>
              <a:gd name="connsiteX93-1579" fmla="*/ 8071 w 10000"/>
              <a:gd name="connsiteY93-1580" fmla="*/ 954 h 10714"/>
              <a:gd name="connsiteX94-1581" fmla="*/ 8108 w 10000"/>
              <a:gd name="connsiteY94-1582" fmla="*/ 974 h 10714"/>
              <a:gd name="connsiteX95-1583" fmla="*/ 8138 w 10000"/>
              <a:gd name="connsiteY95-1584" fmla="*/ 1025 h 10714"/>
              <a:gd name="connsiteX96-1585" fmla="*/ 8163 w 10000"/>
              <a:gd name="connsiteY96-1586" fmla="*/ 1100 h 10714"/>
              <a:gd name="connsiteX97-1587" fmla="*/ 8175 w 10000"/>
              <a:gd name="connsiteY97-1588" fmla="*/ 1198 h 10714"/>
              <a:gd name="connsiteX98-1589" fmla="*/ 8183 w 10000"/>
              <a:gd name="connsiteY98-1590" fmla="*/ 1311 h 10714"/>
              <a:gd name="connsiteX99-1591" fmla="*/ 8183 w 10000"/>
              <a:gd name="connsiteY99-1592" fmla="*/ 1442 h 10714"/>
              <a:gd name="connsiteX100-1593" fmla="*/ 8183 w 10000"/>
              <a:gd name="connsiteY100-1594" fmla="*/ 1582 h 10714"/>
              <a:gd name="connsiteX101-1595" fmla="*/ 8175 w 10000"/>
              <a:gd name="connsiteY101-1596" fmla="*/ 1734 h 10714"/>
              <a:gd name="connsiteX102-1597" fmla="*/ 8163 w 10000"/>
              <a:gd name="connsiteY102-1598" fmla="*/ 1889 h 10714"/>
              <a:gd name="connsiteX103-1599" fmla="*/ 8146 w 10000"/>
              <a:gd name="connsiteY103-1600" fmla="*/ 2047 h 10714"/>
              <a:gd name="connsiteX104-1601" fmla="*/ 8121 w 10000"/>
              <a:gd name="connsiteY104-1602" fmla="*/ 2205 h 10714"/>
              <a:gd name="connsiteX105-1603" fmla="*/ 8108 w 10000"/>
              <a:gd name="connsiteY105-1604" fmla="*/ 2357 h 10714"/>
              <a:gd name="connsiteX106-1605" fmla="*/ 8083 w 10000"/>
              <a:gd name="connsiteY106-1606" fmla="*/ 2497 h 10714"/>
              <a:gd name="connsiteX107-1607" fmla="*/ 8063 w 10000"/>
              <a:gd name="connsiteY107-1608" fmla="*/ 2628 h 10714"/>
              <a:gd name="connsiteX108-1609" fmla="*/ 8038 w 10000"/>
              <a:gd name="connsiteY108-1610" fmla="*/ 2741 h 10714"/>
              <a:gd name="connsiteX109-1611" fmla="*/ 8017 w 10000"/>
              <a:gd name="connsiteY109-1612" fmla="*/ 2834 h 10714"/>
              <a:gd name="connsiteX110-1613" fmla="*/ 8000 w 10000"/>
              <a:gd name="connsiteY110-1614" fmla="*/ 2908 h 10714"/>
              <a:gd name="connsiteX111-1615" fmla="*/ 7700 w 10000"/>
              <a:gd name="connsiteY111-1616" fmla="*/ 3754 h 10714"/>
              <a:gd name="connsiteX112-1617" fmla="*/ 7942 w 10000"/>
              <a:gd name="connsiteY112-1618" fmla="*/ 3737 h 10714"/>
              <a:gd name="connsiteX113-1619" fmla="*/ 8167 w 10000"/>
              <a:gd name="connsiteY113-1620" fmla="*/ 3695 h 10714"/>
              <a:gd name="connsiteX114-1621" fmla="*/ 8379 w 10000"/>
              <a:gd name="connsiteY114-1622" fmla="*/ 3635 h 10714"/>
              <a:gd name="connsiteX115-1623" fmla="*/ 8583 w 10000"/>
              <a:gd name="connsiteY115-1624" fmla="*/ 3558 h 10714"/>
              <a:gd name="connsiteX116-1625" fmla="*/ 8767 w 10000"/>
              <a:gd name="connsiteY116-1626" fmla="*/ 3471 h 10714"/>
              <a:gd name="connsiteX117-1627" fmla="*/ 8933 w 10000"/>
              <a:gd name="connsiteY117-1628" fmla="*/ 3376 h 10714"/>
              <a:gd name="connsiteX118-1629" fmla="*/ 9092 w 10000"/>
              <a:gd name="connsiteY118-1630" fmla="*/ 3278 h 10714"/>
              <a:gd name="connsiteX119-1631" fmla="*/ 9238 w 10000"/>
              <a:gd name="connsiteY119-1632" fmla="*/ 3185 h 10714"/>
              <a:gd name="connsiteX120-1633" fmla="*/ 9250 w 10000"/>
              <a:gd name="connsiteY120-1634" fmla="*/ 3230 h 10714"/>
              <a:gd name="connsiteX121-1635" fmla="*/ 9117 w 10000"/>
              <a:gd name="connsiteY121-1636" fmla="*/ 3376 h 10714"/>
              <a:gd name="connsiteX122-1637" fmla="*/ 8954 w 10000"/>
              <a:gd name="connsiteY122-1638" fmla="*/ 3516 h 10714"/>
              <a:gd name="connsiteX123-1639" fmla="*/ 8758 w 10000"/>
              <a:gd name="connsiteY123-1640" fmla="*/ 3641 h 10714"/>
              <a:gd name="connsiteX124-1641" fmla="*/ 8538 w 10000"/>
              <a:gd name="connsiteY124-1642" fmla="*/ 3754 h 10714"/>
              <a:gd name="connsiteX125-1643" fmla="*/ 8304 w 10000"/>
              <a:gd name="connsiteY125-1644" fmla="*/ 3856 h 10714"/>
              <a:gd name="connsiteX126-1645" fmla="*/ 8054 w 10000"/>
              <a:gd name="connsiteY126-1646" fmla="*/ 3945 h 10714"/>
              <a:gd name="connsiteX127-1647" fmla="*/ 7796 w 10000"/>
              <a:gd name="connsiteY127-1648" fmla="*/ 4014 h 10714"/>
              <a:gd name="connsiteX128-1649" fmla="*/ 7533 w 10000"/>
              <a:gd name="connsiteY128-1650" fmla="*/ 4064 h 10714"/>
              <a:gd name="connsiteX129-1651" fmla="*/ 7479 w 10000"/>
              <a:gd name="connsiteY129-1652" fmla="*/ 4184 h 10714"/>
              <a:gd name="connsiteX130-1653" fmla="*/ 7404 w 10000"/>
              <a:gd name="connsiteY130-1654" fmla="*/ 4324 h 10714"/>
              <a:gd name="connsiteX131-1655" fmla="*/ 7321 w 10000"/>
              <a:gd name="connsiteY131-1656" fmla="*/ 4470 h 10714"/>
              <a:gd name="connsiteX132-1657" fmla="*/ 7213 w 10000"/>
              <a:gd name="connsiteY132-1658" fmla="*/ 4628 h 10714"/>
              <a:gd name="connsiteX133-1659" fmla="*/ 7100 w 10000"/>
              <a:gd name="connsiteY133-1660" fmla="*/ 4794 h 10714"/>
              <a:gd name="connsiteX134-1661" fmla="*/ 6979 w 10000"/>
              <a:gd name="connsiteY134-1662" fmla="*/ 4958 h 10714"/>
              <a:gd name="connsiteX135-1663" fmla="*/ 6850 w 10000"/>
              <a:gd name="connsiteY135-1664" fmla="*/ 5113 h 10714"/>
              <a:gd name="connsiteX136-1665" fmla="*/ 6721 w 10000"/>
              <a:gd name="connsiteY136-1666" fmla="*/ 5265 h 10714"/>
              <a:gd name="connsiteX137-1667" fmla="*/ 6600 w 10000"/>
              <a:gd name="connsiteY137-1668" fmla="*/ 5405 h 10714"/>
              <a:gd name="connsiteX138-1669" fmla="*/ 6471 w 10000"/>
              <a:gd name="connsiteY138-1670" fmla="*/ 5530 h 10714"/>
              <a:gd name="connsiteX139-1671" fmla="*/ 6358 w 10000"/>
              <a:gd name="connsiteY139-1672" fmla="*/ 5641 h 10714"/>
              <a:gd name="connsiteX140-1673" fmla="*/ 6250 w 10000"/>
              <a:gd name="connsiteY140-1674" fmla="*/ 5721 h 10714"/>
              <a:gd name="connsiteX141-1675" fmla="*/ 6267 w 10000"/>
              <a:gd name="connsiteY141-1676" fmla="*/ 5781 h 10714"/>
              <a:gd name="connsiteX142-1677" fmla="*/ 6296 w 10000"/>
              <a:gd name="connsiteY142-1678" fmla="*/ 5793 h 10714"/>
              <a:gd name="connsiteX143-1679" fmla="*/ 6479 w 10000"/>
              <a:gd name="connsiteY143-1680" fmla="*/ 5754 h 10714"/>
              <a:gd name="connsiteX144-1681" fmla="*/ 6663 w 10000"/>
              <a:gd name="connsiteY144-1682" fmla="*/ 5736 h 10714"/>
              <a:gd name="connsiteX145-1683" fmla="*/ 6858 w 10000"/>
              <a:gd name="connsiteY145-1684" fmla="*/ 5736 h 10714"/>
              <a:gd name="connsiteX146-1685" fmla="*/ 7046 w 10000"/>
              <a:gd name="connsiteY146-1686" fmla="*/ 5742 h 10714"/>
              <a:gd name="connsiteX147-1687" fmla="*/ 7246 w 10000"/>
              <a:gd name="connsiteY147-1688" fmla="*/ 5748 h 10714"/>
              <a:gd name="connsiteX148-1689" fmla="*/ 7425 w 10000"/>
              <a:gd name="connsiteY148-1690" fmla="*/ 5748 h 10714"/>
              <a:gd name="connsiteX149-1691" fmla="*/ 7600 w 10000"/>
              <a:gd name="connsiteY149-1692" fmla="*/ 5733 h 10714"/>
              <a:gd name="connsiteX150-1693" fmla="*/ 7950 w 10000"/>
              <a:gd name="connsiteY150-1694" fmla="*/ 5673 h 10714"/>
              <a:gd name="connsiteX151-1695" fmla="*/ 8275 w 10000"/>
              <a:gd name="connsiteY151-1696" fmla="*/ 5596 h 10714"/>
              <a:gd name="connsiteX152-1697" fmla="*/ 8579 w 10000"/>
              <a:gd name="connsiteY152-1698" fmla="*/ 5504 h 10714"/>
              <a:gd name="connsiteX153-1699" fmla="*/ 8858 w 10000"/>
              <a:gd name="connsiteY153-1700" fmla="*/ 5390 h 10714"/>
              <a:gd name="connsiteX154-1701" fmla="*/ 9117 w 10000"/>
              <a:gd name="connsiteY154-1702" fmla="*/ 5265 h 10714"/>
              <a:gd name="connsiteX155-1703" fmla="*/ 9350 w 10000"/>
              <a:gd name="connsiteY155-1704" fmla="*/ 5119 h 10714"/>
              <a:gd name="connsiteX156-1705" fmla="*/ 9563 w 10000"/>
              <a:gd name="connsiteY156-1706" fmla="*/ 4967 h 10714"/>
              <a:gd name="connsiteX157-1707" fmla="*/ 9758 w 10000"/>
              <a:gd name="connsiteY157-1708" fmla="*/ 4794 h 10714"/>
              <a:gd name="connsiteX158-1709" fmla="*/ 9933 w 10000"/>
              <a:gd name="connsiteY158-1710" fmla="*/ 4610 h 10714"/>
              <a:gd name="connsiteX159-1711" fmla="*/ 10000 w 10000"/>
              <a:gd name="connsiteY159-1712" fmla="*/ 4648 h 10714"/>
              <a:gd name="connsiteX160-1713" fmla="*/ 10000 w 10000"/>
              <a:gd name="connsiteY160-1714" fmla="*/ 4660 h 10714"/>
              <a:gd name="connsiteX161-1715" fmla="*/ 9904 w 10000"/>
              <a:gd name="connsiteY161-1716" fmla="*/ 4827 h 10714"/>
              <a:gd name="connsiteX162-1717" fmla="*/ 9767 w 10000"/>
              <a:gd name="connsiteY162-1718" fmla="*/ 5000 h 10714"/>
              <a:gd name="connsiteX163-1719" fmla="*/ 9600 w 10000"/>
              <a:gd name="connsiteY163-1720" fmla="*/ 5173 h 10714"/>
              <a:gd name="connsiteX164-1721" fmla="*/ 9404 w 10000"/>
              <a:gd name="connsiteY164-1722" fmla="*/ 5343 h 10714"/>
              <a:gd name="connsiteX165-1723" fmla="*/ 9183 w 10000"/>
              <a:gd name="connsiteY165-1724" fmla="*/ 5504 h 10714"/>
              <a:gd name="connsiteX166-1725" fmla="*/ 8950 w 10000"/>
              <a:gd name="connsiteY166-1726" fmla="*/ 5662 h 10714"/>
              <a:gd name="connsiteX167-1727" fmla="*/ 8704 w 10000"/>
              <a:gd name="connsiteY167-1728" fmla="*/ 5802 h 10714"/>
              <a:gd name="connsiteX168-1729" fmla="*/ 8463 w 10000"/>
              <a:gd name="connsiteY168-1730" fmla="*/ 5927 h 10714"/>
              <a:gd name="connsiteX169-1731" fmla="*/ 8229 w 10000"/>
              <a:gd name="connsiteY169-1732" fmla="*/ 6025 h 10714"/>
              <a:gd name="connsiteX170-1733" fmla="*/ 8000 w 10000"/>
              <a:gd name="connsiteY170-1734" fmla="*/ 6105 h 10714"/>
              <a:gd name="connsiteX171-1735" fmla="*/ 7879 w 10000"/>
              <a:gd name="connsiteY171-1736" fmla="*/ 6132 h 10714"/>
              <a:gd name="connsiteX172-1737" fmla="*/ 7729 w 10000"/>
              <a:gd name="connsiteY172-1738" fmla="*/ 6153 h 10714"/>
              <a:gd name="connsiteX173-1739" fmla="*/ 7563 w 10000"/>
              <a:gd name="connsiteY173-1740" fmla="*/ 6177 h 10714"/>
              <a:gd name="connsiteX174-1741" fmla="*/ 7388 w 10000"/>
              <a:gd name="connsiteY174-1742" fmla="*/ 6198 h 10714"/>
              <a:gd name="connsiteX175-1743" fmla="*/ 7204 w 10000"/>
              <a:gd name="connsiteY175-1744" fmla="*/ 6219 h 10714"/>
              <a:gd name="connsiteX176-1745" fmla="*/ 7017 w 10000"/>
              <a:gd name="connsiteY176-1746" fmla="*/ 6240 h 10714"/>
              <a:gd name="connsiteX177-1747" fmla="*/ 6842 w 10000"/>
              <a:gd name="connsiteY177-1748" fmla="*/ 6263 h 10714"/>
              <a:gd name="connsiteX178-1749" fmla="*/ 6675 w 10000"/>
              <a:gd name="connsiteY178-1750" fmla="*/ 6290 h 10714"/>
              <a:gd name="connsiteX179-1751" fmla="*/ 6517 w 10000"/>
              <a:gd name="connsiteY179-1752" fmla="*/ 6329 h 10714"/>
              <a:gd name="connsiteX180-1753" fmla="*/ 6388 w 10000"/>
              <a:gd name="connsiteY180-1754" fmla="*/ 6365 h 10714"/>
              <a:gd name="connsiteX181-1755" fmla="*/ 6288 w 10000"/>
              <a:gd name="connsiteY181-1756" fmla="*/ 6415 h 10714"/>
              <a:gd name="connsiteX182-1757" fmla="*/ 6213 w 10000"/>
              <a:gd name="connsiteY182-1758" fmla="*/ 6475 h 10714"/>
              <a:gd name="connsiteX183-1759" fmla="*/ 6092 w 10000"/>
              <a:gd name="connsiteY183-1760" fmla="*/ 6648 h 10714"/>
              <a:gd name="connsiteX184-1761" fmla="*/ 6008 w 10000"/>
              <a:gd name="connsiteY184-1762" fmla="*/ 6836 h 10714"/>
              <a:gd name="connsiteX185-1763" fmla="*/ 5942 w 10000"/>
              <a:gd name="connsiteY185-1764" fmla="*/ 7032 h 10714"/>
              <a:gd name="connsiteX186-1765" fmla="*/ 5904 w 10000"/>
              <a:gd name="connsiteY186-1766" fmla="*/ 7232 h 10714"/>
              <a:gd name="connsiteX187-1767" fmla="*/ 5888 w 10000"/>
              <a:gd name="connsiteY187-1768" fmla="*/ 7443 h 10714"/>
              <a:gd name="connsiteX188-1769" fmla="*/ 5879 w 10000"/>
              <a:gd name="connsiteY188-1770" fmla="*/ 7655 h 10714"/>
              <a:gd name="connsiteX189-1771" fmla="*/ 5888 w 10000"/>
              <a:gd name="connsiteY189-1772" fmla="*/ 7867 h 10714"/>
              <a:gd name="connsiteX190-1773" fmla="*/ 5904 w 10000"/>
              <a:gd name="connsiteY190-1774" fmla="*/ 8084 h 10714"/>
              <a:gd name="connsiteX191-1775" fmla="*/ 5925 w 10000"/>
              <a:gd name="connsiteY191-1776" fmla="*/ 8299 h 10714"/>
              <a:gd name="connsiteX192-1777" fmla="*/ 5950 w 10000"/>
              <a:gd name="connsiteY192-1778" fmla="*/ 8510 h 10714"/>
              <a:gd name="connsiteX193-1779" fmla="*/ 5954 w 10000"/>
              <a:gd name="connsiteY193-1780" fmla="*/ 8820 h 10714"/>
              <a:gd name="connsiteX194-1781" fmla="*/ 5933 w 10000"/>
              <a:gd name="connsiteY194-1782" fmla="*/ 9130 h 10714"/>
              <a:gd name="connsiteX195-1783" fmla="*/ 5896 w 10000"/>
              <a:gd name="connsiteY195-1784" fmla="*/ 9428 h 10714"/>
              <a:gd name="connsiteX196-1785" fmla="*/ 5850 w 10000"/>
              <a:gd name="connsiteY196-1786" fmla="*/ 9720 h 10714"/>
              <a:gd name="connsiteX197-1787" fmla="*/ 5756 w 10000"/>
              <a:gd name="connsiteY197-1788" fmla="*/ 10714 h 10714"/>
              <a:gd name="connsiteX198-1789" fmla="*/ 4117 w 10000"/>
              <a:gd name="connsiteY198-1790" fmla="*/ 10686 h 10714"/>
              <a:gd name="connsiteX199-1791" fmla="*/ 3043 w 10000"/>
              <a:gd name="connsiteY199-1792" fmla="*/ 9881 h 10714"/>
              <a:gd name="connsiteX200-1793" fmla="*/ 4546 w 10000"/>
              <a:gd name="connsiteY200-1794" fmla="*/ 9848 h 10714"/>
              <a:gd name="connsiteX201-1795" fmla="*/ 4629 w 10000"/>
              <a:gd name="connsiteY201-1796" fmla="*/ 9687 h 10714"/>
              <a:gd name="connsiteX202-1797" fmla="*/ 4700 w 10000"/>
              <a:gd name="connsiteY202-1798" fmla="*/ 9508 h 10714"/>
              <a:gd name="connsiteX203-1799" fmla="*/ 4767 w 10000"/>
              <a:gd name="connsiteY203-1800" fmla="*/ 9309 h 10714"/>
              <a:gd name="connsiteX204-1801" fmla="*/ 4829 w 10000"/>
              <a:gd name="connsiteY204-1802" fmla="*/ 9097 h 10714"/>
              <a:gd name="connsiteX205-1803" fmla="*/ 4879 w 10000"/>
              <a:gd name="connsiteY205-1804" fmla="*/ 8868 h 10714"/>
              <a:gd name="connsiteX206-1805" fmla="*/ 4917 w 10000"/>
              <a:gd name="connsiteY206-1806" fmla="*/ 8635 h 10714"/>
              <a:gd name="connsiteX207-1807" fmla="*/ 4954 w 10000"/>
              <a:gd name="connsiteY207-1808" fmla="*/ 8391 h 10714"/>
              <a:gd name="connsiteX208-1809" fmla="*/ 4979 w 10000"/>
              <a:gd name="connsiteY208-1810" fmla="*/ 8144 h 10714"/>
              <a:gd name="connsiteX209-1811" fmla="*/ 5000 w 10000"/>
              <a:gd name="connsiteY209-1812" fmla="*/ 7887 h 10714"/>
              <a:gd name="connsiteX210-1813" fmla="*/ 5000 w 10000"/>
              <a:gd name="connsiteY210-1814" fmla="*/ 7634 h 10714"/>
              <a:gd name="connsiteX211-1815" fmla="*/ 5000 w 10000"/>
              <a:gd name="connsiteY211-1816" fmla="*/ 7384 h 10714"/>
              <a:gd name="connsiteX212-1817" fmla="*/ 4979 w 10000"/>
              <a:gd name="connsiteY212-1818" fmla="*/ 7133 h 10714"/>
              <a:gd name="connsiteX213-1819" fmla="*/ 4950 w 10000"/>
              <a:gd name="connsiteY213-1820" fmla="*/ 6892 h 10714"/>
              <a:gd name="connsiteX214-1821" fmla="*/ 4913 w 10000"/>
              <a:gd name="connsiteY214-1822" fmla="*/ 6657 h 10714"/>
              <a:gd name="connsiteX215-1823" fmla="*/ 4858 w 10000"/>
              <a:gd name="connsiteY215-1824" fmla="*/ 6430 h 10714"/>
              <a:gd name="connsiteX216-1825" fmla="*/ 4783 w 10000"/>
              <a:gd name="connsiteY216-1826" fmla="*/ 6219 h 10714"/>
              <a:gd name="connsiteX217-1827" fmla="*/ 4700 w 10000"/>
              <a:gd name="connsiteY217-1828" fmla="*/ 6019 h 10714"/>
              <a:gd name="connsiteX218-1829" fmla="*/ 4600 w 10000"/>
              <a:gd name="connsiteY218-1830" fmla="*/ 5840 h 10714"/>
              <a:gd name="connsiteX219-1831" fmla="*/ 4488 w 10000"/>
              <a:gd name="connsiteY219-1832" fmla="*/ 5682 h 10714"/>
              <a:gd name="connsiteX220-1833" fmla="*/ 4358 w 10000"/>
              <a:gd name="connsiteY220-1834" fmla="*/ 5542 h 10714"/>
              <a:gd name="connsiteX221-1835" fmla="*/ 4213 w 10000"/>
              <a:gd name="connsiteY221-1836" fmla="*/ 5429 h 10714"/>
              <a:gd name="connsiteX222-1837" fmla="*/ 4046 w 10000"/>
              <a:gd name="connsiteY222-1838" fmla="*/ 5343 h 10714"/>
              <a:gd name="connsiteX223-1839" fmla="*/ 3904 w 10000"/>
              <a:gd name="connsiteY223-1840" fmla="*/ 5292 h 10714"/>
              <a:gd name="connsiteX224-1841" fmla="*/ 3746 w 10000"/>
              <a:gd name="connsiteY224-1842" fmla="*/ 5271 h 10714"/>
              <a:gd name="connsiteX225-1843" fmla="*/ 3583 w 10000"/>
              <a:gd name="connsiteY225-1844" fmla="*/ 5271 h 10714"/>
              <a:gd name="connsiteX226-1845" fmla="*/ 3413 w 10000"/>
              <a:gd name="connsiteY226-1846" fmla="*/ 5286 h 10714"/>
              <a:gd name="connsiteX227-1847" fmla="*/ 3246 w 10000"/>
              <a:gd name="connsiteY227-1848" fmla="*/ 5310 h 10714"/>
              <a:gd name="connsiteX228-1849" fmla="*/ 3079 w 10000"/>
              <a:gd name="connsiteY228-1850" fmla="*/ 5343 h 10714"/>
              <a:gd name="connsiteX229-1851" fmla="*/ 2913 w 10000"/>
              <a:gd name="connsiteY229-1852" fmla="*/ 5369 h 10714"/>
              <a:gd name="connsiteX230-1853" fmla="*/ 2750 w 10000"/>
              <a:gd name="connsiteY230-1854" fmla="*/ 5396 h 10714"/>
              <a:gd name="connsiteX231-1855" fmla="*/ 2600 w 10000"/>
              <a:gd name="connsiteY231-1856" fmla="*/ 5411 h 10714"/>
              <a:gd name="connsiteX232-1857" fmla="*/ 2258 w 10000"/>
              <a:gd name="connsiteY232-1858" fmla="*/ 5423 h 10714"/>
              <a:gd name="connsiteX233-1859" fmla="*/ 1925 w 10000"/>
              <a:gd name="connsiteY233-1860" fmla="*/ 5411 h 10714"/>
              <a:gd name="connsiteX234-1861" fmla="*/ 1617 w 10000"/>
              <a:gd name="connsiteY234-1862" fmla="*/ 5384 h 10714"/>
              <a:gd name="connsiteX235-1863" fmla="*/ 1321 w 10000"/>
              <a:gd name="connsiteY235-1864" fmla="*/ 5346 h 10714"/>
              <a:gd name="connsiteX236-1865" fmla="*/ 1033 w 10000"/>
              <a:gd name="connsiteY236-1866" fmla="*/ 5298 h 10714"/>
              <a:gd name="connsiteX237-1867" fmla="*/ 758 w 10000"/>
              <a:gd name="connsiteY237-1868" fmla="*/ 5250 h 10714"/>
              <a:gd name="connsiteX238-1869" fmla="*/ 500 w 10000"/>
              <a:gd name="connsiteY238-1870" fmla="*/ 5197 h 10714"/>
              <a:gd name="connsiteX239-1871" fmla="*/ 517 w 10000"/>
              <a:gd name="connsiteY239-1872" fmla="*/ 5137 h 10714"/>
              <a:gd name="connsiteX240-1873" fmla="*/ 871 w 10000"/>
              <a:gd name="connsiteY240-1874" fmla="*/ 5173 h 10714"/>
              <a:gd name="connsiteX241-1875" fmla="*/ 1221 w 10000"/>
              <a:gd name="connsiteY241-1876" fmla="*/ 5197 h 10714"/>
              <a:gd name="connsiteX242-1877" fmla="*/ 1563 w 10000"/>
              <a:gd name="connsiteY242-1878" fmla="*/ 5206 h 10714"/>
              <a:gd name="connsiteX243-1879" fmla="*/ 1896 w 10000"/>
              <a:gd name="connsiteY243-1880" fmla="*/ 5197 h 10714"/>
              <a:gd name="connsiteX244-1881" fmla="*/ 2221 w 10000"/>
              <a:gd name="connsiteY244-1882" fmla="*/ 5164 h 10714"/>
              <a:gd name="connsiteX245-1883" fmla="*/ 2538 w 10000"/>
              <a:gd name="connsiteY245-1884" fmla="*/ 5113 h 10714"/>
              <a:gd name="connsiteX246-1885" fmla="*/ 2842 w 10000"/>
              <a:gd name="connsiteY246-1886" fmla="*/ 5045 h 10714"/>
              <a:gd name="connsiteX247-1887" fmla="*/ 3129 w 10000"/>
              <a:gd name="connsiteY247-1888" fmla="*/ 4946 h 10714"/>
              <a:gd name="connsiteX248-1889" fmla="*/ 3500 w 10000"/>
              <a:gd name="connsiteY248-1890" fmla="*/ 4815 h 10714"/>
              <a:gd name="connsiteX249-1891" fmla="*/ 2821 w 10000"/>
              <a:gd name="connsiteY249-1892" fmla="*/ 4389 h 10714"/>
              <a:gd name="connsiteX250-1893" fmla="*/ 2213 w 10000"/>
              <a:gd name="connsiteY250-1894" fmla="*/ 3912 h 10714"/>
              <a:gd name="connsiteX251-1895" fmla="*/ 1879 w 10000"/>
              <a:gd name="connsiteY251-1896" fmla="*/ 3939 h 10714"/>
              <a:gd name="connsiteX252-1897" fmla="*/ 1554 w 10000"/>
              <a:gd name="connsiteY252-1898" fmla="*/ 3939 h 10714"/>
              <a:gd name="connsiteX253-1899" fmla="*/ 1258 w 10000"/>
              <a:gd name="connsiteY253-1900" fmla="*/ 3912 h 10714"/>
              <a:gd name="connsiteX254-1901" fmla="*/ 979 w 10000"/>
              <a:gd name="connsiteY254-1902" fmla="*/ 3856 h 10714"/>
              <a:gd name="connsiteX255-1903" fmla="*/ 721 w 10000"/>
              <a:gd name="connsiteY255-1904" fmla="*/ 3775 h 10714"/>
              <a:gd name="connsiteX256-1905" fmla="*/ 496 w 10000"/>
              <a:gd name="connsiteY256-1906" fmla="*/ 3674 h 10714"/>
              <a:gd name="connsiteX257-1907" fmla="*/ 296 w 10000"/>
              <a:gd name="connsiteY257-1908" fmla="*/ 3549 h 10714"/>
              <a:gd name="connsiteX258-1909" fmla="*/ 129 w 10000"/>
              <a:gd name="connsiteY258-1910" fmla="*/ 3403 h 10714"/>
              <a:gd name="connsiteX259-1911" fmla="*/ 0 w 10000"/>
              <a:gd name="connsiteY259-1912" fmla="*/ 3245 h 10714"/>
              <a:gd name="connsiteX260-1913" fmla="*/ 17 w 10000"/>
              <a:gd name="connsiteY260-1914" fmla="*/ 3218 h 10714"/>
              <a:gd name="connsiteX261-1915" fmla="*/ 71 w 10000"/>
              <a:gd name="connsiteY261-1916" fmla="*/ 3245 h 10714"/>
              <a:gd name="connsiteX262-1917" fmla="*/ 138 w 10000"/>
              <a:gd name="connsiteY262-1918" fmla="*/ 3349 h 10714"/>
              <a:gd name="connsiteX263-1919" fmla="*/ 246 w 10000"/>
              <a:gd name="connsiteY263-1920" fmla="*/ 3439 h 10714"/>
              <a:gd name="connsiteX264-1921" fmla="*/ 379 w 10000"/>
              <a:gd name="connsiteY264-1922" fmla="*/ 3528 h 10714"/>
              <a:gd name="connsiteX265-1923" fmla="*/ 538 w 10000"/>
              <a:gd name="connsiteY265-1924" fmla="*/ 3597 h 10714"/>
              <a:gd name="connsiteX266-1925" fmla="*/ 721 w 10000"/>
              <a:gd name="connsiteY266-1926" fmla="*/ 3656 h 10714"/>
              <a:gd name="connsiteX267-1927" fmla="*/ 913 w 10000"/>
              <a:gd name="connsiteY267-1928" fmla="*/ 3701 h 10714"/>
              <a:gd name="connsiteX268-1929" fmla="*/ 1117 w 10000"/>
              <a:gd name="connsiteY268-1930" fmla="*/ 3728 h 10714"/>
              <a:gd name="connsiteX269-1931" fmla="*/ 1329 w 10000"/>
              <a:gd name="connsiteY269-1932" fmla="*/ 3737 h 10714"/>
              <a:gd name="connsiteX270-1933" fmla="*/ 1533 w 10000"/>
              <a:gd name="connsiteY270-1934" fmla="*/ 3734 h 10714"/>
              <a:gd name="connsiteX271-1935" fmla="*/ 1646 w 10000"/>
              <a:gd name="connsiteY271-1936" fmla="*/ 3722 h 10714"/>
              <a:gd name="connsiteX272-1937" fmla="*/ 1746 w 10000"/>
              <a:gd name="connsiteY272-1938" fmla="*/ 3722 h 10714"/>
              <a:gd name="connsiteX273-1939" fmla="*/ 1833 w 10000"/>
              <a:gd name="connsiteY273-1940" fmla="*/ 3710 h 10714"/>
              <a:gd name="connsiteX274-1941" fmla="*/ 1917 w 10000"/>
              <a:gd name="connsiteY274-1942" fmla="*/ 3695 h 10714"/>
              <a:gd name="connsiteX275-1943" fmla="*/ 1988 w 10000"/>
              <a:gd name="connsiteY275-1944" fmla="*/ 3662 h 10714"/>
              <a:gd name="connsiteX276-1945" fmla="*/ 1788 w 10000"/>
              <a:gd name="connsiteY276-1946" fmla="*/ 3391 h 10714"/>
              <a:gd name="connsiteX277-1947" fmla="*/ 1617 w 10000"/>
              <a:gd name="connsiteY277-1948" fmla="*/ 3126 h 10714"/>
              <a:gd name="connsiteX278-1949" fmla="*/ 1454 w 10000"/>
              <a:gd name="connsiteY278-1950" fmla="*/ 2849 h 10714"/>
              <a:gd name="connsiteX279-1951" fmla="*/ 1313 w 10000"/>
              <a:gd name="connsiteY279-1952" fmla="*/ 2563 h 10714"/>
              <a:gd name="connsiteX280-1953" fmla="*/ 1175 w 10000"/>
              <a:gd name="connsiteY280-1954" fmla="*/ 2253 h 10714"/>
              <a:gd name="connsiteX281-1955" fmla="*/ 1046 w 10000"/>
              <a:gd name="connsiteY281-1956" fmla="*/ 1919 h 10714"/>
              <a:gd name="connsiteX282-1957" fmla="*/ 1033 w 10000"/>
              <a:gd name="connsiteY282-1958" fmla="*/ 1859 h 10714"/>
              <a:gd name="connsiteX283-1959" fmla="*/ 1000 w 10000"/>
              <a:gd name="connsiteY283-1960" fmla="*/ 1776 h 10714"/>
              <a:gd name="connsiteX284-1961" fmla="*/ 979 w 10000"/>
              <a:gd name="connsiteY284-1962" fmla="*/ 1684 h 10714"/>
              <a:gd name="connsiteX285-1963" fmla="*/ 950 w 10000"/>
              <a:gd name="connsiteY285-1964" fmla="*/ 1591 h 10714"/>
              <a:gd name="connsiteX286-1965" fmla="*/ 925 w 10000"/>
              <a:gd name="connsiteY286-1966" fmla="*/ 1490 h 10714"/>
              <a:gd name="connsiteX287-1967" fmla="*/ 917 w 10000"/>
              <a:gd name="connsiteY287-1968" fmla="*/ 1397 h 10714"/>
              <a:gd name="connsiteX288-1969" fmla="*/ 917 w 10000"/>
              <a:gd name="connsiteY288-1970" fmla="*/ 1311 h 10714"/>
              <a:gd name="connsiteX289-1971" fmla="*/ 933 w 10000"/>
              <a:gd name="connsiteY289-1972" fmla="*/ 1234 h 10714"/>
              <a:gd name="connsiteX290-1973" fmla="*/ 963 w 10000"/>
              <a:gd name="connsiteY290-1974" fmla="*/ 1180 h 10714"/>
              <a:gd name="connsiteX291-1975" fmla="*/ 1000 w 10000"/>
              <a:gd name="connsiteY291-1976" fmla="*/ 1192 h 10714"/>
              <a:gd name="connsiteX292-1977" fmla="*/ 1033 w 10000"/>
              <a:gd name="connsiteY292-1978" fmla="*/ 1496 h 10714"/>
              <a:gd name="connsiteX293-1979" fmla="*/ 1108 w 10000"/>
              <a:gd name="connsiteY293-1980" fmla="*/ 1800 h 10714"/>
              <a:gd name="connsiteX294-1981" fmla="*/ 1221 w 10000"/>
              <a:gd name="connsiteY294-1982" fmla="*/ 2098 h 10714"/>
              <a:gd name="connsiteX295-1983" fmla="*/ 1358 w 10000"/>
              <a:gd name="connsiteY295-1984" fmla="*/ 2372 h 10714"/>
              <a:gd name="connsiteX296-1985" fmla="*/ 1508 w 10000"/>
              <a:gd name="connsiteY296-1986" fmla="*/ 2628 h 10714"/>
              <a:gd name="connsiteX297-1987" fmla="*/ 1646 w 10000"/>
              <a:gd name="connsiteY297-1988" fmla="*/ 2795 h 10714"/>
              <a:gd name="connsiteX298-1989" fmla="*/ 1629 w 10000"/>
              <a:gd name="connsiteY298-1990" fmla="*/ 2801 h 10714"/>
              <a:gd name="connsiteX299-1991" fmla="*/ 1629 w 10000"/>
              <a:gd name="connsiteY299-1992" fmla="*/ 2807 h 10714"/>
              <a:gd name="connsiteX300-1993" fmla="*/ 1638 w 10000"/>
              <a:gd name="connsiteY300-1994" fmla="*/ 2813 h 10714"/>
              <a:gd name="connsiteX301-1995" fmla="*/ 1646 w 10000"/>
              <a:gd name="connsiteY301-1996" fmla="*/ 2816 h 10714"/>
              <a:gd name="connsiteX302-1997" fmla="*/ 1663 w 10000"/>
              <a:gd name="connsiteY302-1998" fmla="*/ 2822 h 10714"/>
              <a:gd name="connsiteX303-1999" fmla="*/ 1667 w 10000"/>
              <a:gd name="connsiteY303-2000" fmla="*/ 2834 h 10714"/>
              <a:gd name="connsiteX304-2001" fmla="*/ 1675 w 10000"/>
              <a:gd name="connsiteY304-2002" fmla="*/ 2840 h 10714"/>
              <a:gd name="connsiteX305-2003" fmla="*/ 1683 w 10000"/>
              <a:gd name="connsiteY305-2004" fmla="*/ 2849 h 10714"/>
              <a:gd name="connsiteX306-2005" fmla="*/ 1683 w 10000"/>
              <a:gd name="connsiteY306-2006" fmla="*/ 2843 h 10714"/>
              <a:gd name="connsiteX307-2007" fmla="*/ 1675 w 10000"/>
              <a:gd name="connsiteY307-2008" fmla="*/ 2840 h 10714"/>
              <a:gd name="connsiteX308-2009" fmla="*/ 1675 w 10000"/>
              <a:gd name="connsiteY308-2010" fmla="*/ 2840 h 10714"/>
              <a:gd name="connsiteX309-2011" fmla="*/ 1646 w 10000"/>
              <a:gd name="connsiteY309-2012" fmla="*/ 2795 h 10714"/>
              <a:gd name="connsiteX310-2013" fmla="*/ 1746 w 10000"/>
              <a:gd name="connsiteY310-2014" fmla="*/ 2741 h 10714"/>
              <a:gd name="connsiteX311-2015" fmla="*/ 1842 w 10000"/>
              <a:gd name="connsiteY311-2016" fmla="*/ 2649 h 10714"/>
              <a:gd name="connsiteX312-2017" fmla="*/ 1933 w 10000"/>
              <a:gd name="connsiteY312-2018" fmla="*/ 2542 h 10714"/>
              <a:gd name="connsiteX313-2019" fmla="*/ 2017 w 10000"/>
              <a:gd name="connsiteY313-2020" fmla="*/ 2411 h 10714"/>
              <a:gd name="connsiteX314-2021" fmla="*/ 2092 w 10000"/>
              <a:gd name="connsiteY314-2022" fmla="*/ 2265 h 10714"/>
              <a:gd name="connsiteX315-2023" fmla="*/ 2163 w 10000"/>
              <a:gd name="connsiteY315-2024" fmla="*/ 2113 h 10714"/>
              <a:gd name="connsiteX316-2025" fmla="*/ 2221 w 10000"/>
              <a:gd name="connsiteY316-2026" fmla="*/ 1955 h 10714"/>
              <a:gd name="connsiteX317-2027" fmla="*/ 2275 w 10000"/>
              <a:gd name="connsiteY317-2028" fmla="*/ 1803 h 10714"/>
              <a:gd name="connsiteX318-2029" fmla="*/ 2321 w 10000"/>
              <a:gd name="connsiteY318-2030" fmla="*/ 1657 h 10714"/>
              <a:gd name="connsiteX319-2031" fmla="*/ 2329 w 10000"/>
              <a:gd name="connsiteY319-2032" fmla="*/ 1853 h 10714"/>
              <a:gd name="connsiteX320-2033" fmla="*/ 2321 w 10000"/>
              <a:gd name="connsiteY320-2034" fmla="*/ 2032 h 10714"/>
              <a:gd name="connsiteX321-2035" fmla="*/ 2283 w 10000"/>
              <a:gd name="connsiteY321-2036" fmla="*/ 2199 h 10714"/>
              <a:gd name="connsiteX322-2037" fmla="*/ 2229 w 10000"/>
              <a:gd name="connsiteY322-2038" fmla="*/ 2366 h 10714"/>
              <a:gd name="connsiteX323-2039" fmla="*/ 2154 w 10000"/>
              <a:gd name="connsiteY323-2040" fmla="*/ 2524 h 10714"/>
              <a:gd name="connsiteX324-2041" fmla="*/ 2046 w 10000"/>
              <a:gd name="connsiteY324-2042" fmla="*/ 2682 h 10714"/>
              <a:gd name="connsiteX325-2043" fmla="*/ 1796 w 10000"/>
              <a:gd name="connsiteY325-2044" fmla="*/ 3027 h 10714"/>
              <a:gd name="connsiteX326-2045" fmla="*/ 2054 w 10000"/>
              <a:gd name="connsiteY326-2046" fmla="*/ 3305 h 10714"/>
              <a:gd name="connsiteX327-2047" fmla="*/ 2333 w 10000"/>
              <a:gd name="connsiteY327-2048" fmla="*/ 3564 h 10714"/>
              <a:gd name="connsiteX328-2049" fmla="*/ 2638 w 10000"/>
              <a:gd name="connsiteY328-2050" fmla="*/ 3808 h 10714"/>
              <a:gd name="connsiteX329-2051" fmla="*/ 2963 w 10000"/>
              <a:gd name="connsiteY329-2052" fmla="*/ 4032 h 10714"/>
              <a:gd name="connsiteX330-2053" fmla="*/ 4129 w 10000"/>
              <a:gd name="connsiteY330-2054" fmla="*/ 4610 h 10714"/>
              <a:gd name="connsiteX331-2055" fmla="*/ 4167 w 10000"/>
              <a:gd name="connsiteY331-2056" fmla="*/ 4589 h 10714"/>
              <a:gd name="connsiteX332-2057" fmla="*/ 4071 w 10000"/>
              <a:gd name="connsiteY332-2058" fmla="*/ 4333 h 10714"/>
              <a:gd name="connsiteX333-2059" fmla="*/ 3996 w 10000"/>
              <a:gd name="connsiteY333-2060" fmla="*/ 4058 h 10714"/>
              <a:gd name="connsiteX334-2061" fmla="*/ 3933 w 10000"/>
              <a:gd name="connsiteY334-2062" fmla="*/ 3760 h 10714"/>
              <a:gd name="connsiteX335-2063" fmla="*/ 3904 w 10000"/>
              <a:gd name="connsiteY335-2064" fmla="*/ 3456 h 10714"/>
              <a:gd name="connsiteX336-2065" fmla="*/ 3879 w 10000"/>
              <a:gd name="connsiteY336-2066" fmla="*/ 3138 h 10714"/>
              <a:gd name="connsiteX337-2067" fmla="*/ 3879 w 10000"/>
              <a:gd name="connsiteY337-2068" fmla="*/ 2813 h 10714"/>
              <a:gd name="connsiteX338-2069" fmla="*/ 3896 w 10000"/>
              <a:gd name="connsiteY338-2070" fmla="*/ 2485 h 10714"/>
              <a:gd name="connsiteX339-2071" fmla="*/ 3933 w 10000"/>
              <a:gd name="connsiteY339-2072" fmla="*/ 2160 h 10714"/>
              <a:gd name="connsiteX340-2073" fmla="*/ 3988 w 10000"/>
              <a:gd name="connsiteY340-2074" fmla="*/ 1836 h 10714"/>
              <a:gd name="connsiteX341-2075" fmla="*/ 4046 w 10000"/>
              <a:gd name="connsiteY341-2076" fmla="*/ 1523 h 10714"/>
              <a:gd name="connsiteX342-2077" fmla="*/ 4129 w 10000"/>
              <a:gd name="connsiteY342-2078" fmla="*/ 1219 h 10714"/>
              <a:gd name="connsiteX343-2079" fmla="*/ 4229 w 10000"/>
              <a:gd name="connsiteY343-2080" fmla="*/ 933 h 10714"/>
              <a:gd name="connsiteX344-2081" fmla="*/ 4333 w 10000"/>
              <a:gd name="connsiteY344-2082" fmla="*/ 662 h 10714"/>
              <a:gd name="connsiteX345-2083" fmla="*/ 4454 w 10000"/>
              <a:gd name="connsiteY345-2084" fmla="*/ 417 h 10714"/>
              <a:gd name="connsiteX346-2085" fmla="*/ 4583 w 10000"/>
              <a:gd name="connsiteY346-2086" fmla="*/ 194 h 10714"/>
              <a:gd name="connsiteX347-2087" fmla="*/ 4738 w 10000"/>
              <a:gd name="connsiteY347-2088" fmla="*/ 0 h 10714"/>
              <a:gd name="connsiteX0-2089" fmla="*/ 4738 w 10000"/>
              <a:gd name="connsiteY0-2090" fmla="*/ 0 h 10714"/>
              <a:gd name="connsiteX1-2091" fmla="*/ 4721 w 10000"/>
              <a:gd name="connsiteY1-2092" fmla="*/ 48 h 10714"/>
              <a:gd name="connsiteX2-2093" fmla="*/ 4713 w 10000"/>
              <a:gd name="connsiteY2-2094" fmla="*/ 80 h 10714"/>
              <a:gd name="connsiteX3-2095" fmla="*/ 4704 w 10000"/>
              <a:gd name="connsiteY3-2096" fmla="*/ 101 h 10714"/>
              <a:gd name="connsiteX4-2097" fmla="*/ 4704 w 10000"/>
              <a:gd name="connsiteY4-2098" fmla="*/ 113 h 10714"/>
              <a:gd name="connsiteX5-2099" fmla="*/ 4713 w 10000"/>
              <a:gd name="connsiteY5-2100" fmla="*/ 119 h 10714"/>
              <a:gd name="connsiteX6-2101" fmla="*/ 4713 w 10000"/>
              <a:gd name="connsiteY6-2102" fmla="*/ 125 h 10714"/>
              <a:gd name="connsiteX7-2103" fmla="*/ 4721 w 10000"/>
              <a:gd name="connsiteY7-2104" fmla="*/ 125 h 10714"/>
              <a:gd name="connsiteX8-2105" fmla="*/ 4721 w 10000"/>
              <a:gd name="connsiteY8-2106" fmla="*/ 125 h 10714"/>
              <a:gd name="connsiteX9-2107" fmla="*/ 4721 w 10000"/>
              <a:gd name="connsiteY9-2108" fmla="*/ 134 h 10714"/>
              <a:gd name="connsiteX10-2109" fmla="*/ 4713 w 10000"/>
              <a:gd name="connsiteY10-2110" fmla="*/ 152 h 10714"/>
              <a:gd name="connsiteX11-2111" fmla="*/ 4704 w 10000"/>
              <a:gd name="connsiteY11-2112" fmla="*/ 179 h 10714"/>
              <a:gd name="connsiteX12-2113" fmla="*/ 4692 w 10000"/>
              <a:gd name="connsiteY12-2114" fmla="*/ 221 h 10714"/>
              <a:gd name="connsiteX13-2115" fmla="*/ 4667 w 10000"/>
              <a:gd name="connsiteY13-2116" fmla="*/ 280 h 10714"/>
              <a:gd name="connsiteX14-2117" fmla="*/ 4629 w 10000"/>
              <a:gd name="connsiteY14-2118" fmla="*/ 364 h 10714"/>
              <a:gd name="connsiteX15-2119" fmla="*/ 4592 w 10000"/>
              <a:gd name="connsiteY15-2120" fmla="*/ 465 h 10714"/>
              <a:gd name="connsiteX16-2121" fmla="*/ 4533 w 10000"/>
              <a:gd name="connsiteY16-2122" fmla="*/ 596 h 10714"/>
              <a:gd name="connsiteX17-2123" fmla="*/ 4463 w 10000"/>
              <a:gd name="connsiteY17-2124" fmla="*/ 754 h 10714"/>
              <a:gd name="connsiteX18-2125" fmla="*/ 4379 w 10000"/>
              <a:gd name="connsiteY18-2126" fmla="*/ 1001 h 10714"/>
              <a:gd name="connsiteX19-2127" fmla="*/ 4321 w 10000"/>
              <a:gd name="connsiteY19-2128" fmla="*/ 1266 h 10714"/>
              <a:gd name="connsiteX20-2129" fmla="*/ 4275 w 10000"/>
              <a:gd name="connsiteY20-2130" fmla="*/ 1538 h 10714"/>
              <a:gd name="connsiteX21-2131" fmla="*/ 4213 w 10000"/>
              <a:gd name="connsiteY21-2132" fmla="*/ 1827 h 10714"/>
              <a:gd name="connsiteX22-2133" fmla="*/ 4204 w 10000"/>
              <a:gd name="connsiteY22-2134" fmla="*/ 1889 h 10714"/>
              <a:gd name="connsiteX23-2135" fmla="*/ 4192 w 10000"/>
              <a:gd name="connsiteY23-2136" fmla="*/ 1982 h 10714"/>
              <a:gd name="connsiteX24-2137" fmla="*/ 4183 w 10000"/>
              <a:gd name="connsiteY24-2138" fmla="*/ 2080 h 10714"/>
              <a:gd name="connsiteX25-2139" fmla="*/ 4175 w 10000"/>
              <a:gd name="connsiteY25-2140" fmla="*/ 2187 h 10714"/>
              <a:gd name="connsiteX26-2141" fmla="*/ 4175 w 10000"/>
              <a:gd name="connsiteY26-2142" fmla="*/ 2297 h 10714"/>
              <a:gd name="connsiteX27-2143" fmla="*/ 4192 w 10000"/>
              <a:gd name="connsiteY27-2144" fmla="*/ 2396 h 10714"/>
              <a:gd name="connsiteX28-2145" fmla="*/ 4213 w 10000"/>
              <a:gd name="connsiteY28-2146" fmla="*/ 2482 h 10714"/>
              <a:gd name="connsiteX29-2147" fmla="*/ 4250 w 10000"/>
              <a:gd name="connsiteY29-2148" fmla="*/ 2542 h 10714"/>
              <a:gd name="connsiteX30-2149" fmla="*/ 4450 w 10000"/>
              <a:gd name="connsiteY30-2150" fmla="*/ 2530 h 10714"/>
              <a:gd name="connsiteX31-2151" fmla="*/ 4646 w 10000"/>
              <a:gd name="connsiteY31-2152" fmla="*/ 2482 h 10714"/>
              <a:gd name="connsiteX32-2153" fmla="*/ 4833 w 10000"/>
              <a:gd name="connsiteY32-2154" fmla="*/ 2405 h 10714"/>
              <a:gd name="connsiteX33-2155" fmla="*/ 5025 w 10000"/>
              <a:gd name="connsiteY33-2156" fmla="*/ 2297 h 10714"/>
              <a:gd name="connsiteX34-2157" fmla="*/ 5200 w 10000"/>
              <a:gd name="connsiteY34-2158" fmla="*/ 2172 h 10714"/>
              <a:gd name="connsiteX35-2159" fmla="*/ 5371 w 10000"/>
              <a:gd name="connsiteY35-2160" fmla="*/ 2020 h 10714"/>
              <a:gd name="connsiteX36-2161" fmla="*/ 5533 w 10000"/>
              <a:gd name="connsiteY36-2162" fmla="*/ 1859 h 10714"/>
              <a:gd name="connsiteX37-2163" fmla="*/ 5683 w 10000"/>
              <a:gd name="connsiteY37-2164" fmla="*/ 1690 h 10714"/>
              <a:gd name="connsiteX38-2165" fmla="*/ 5829 w 10000"/>
              <a:gd name="connsiteY38-2166" fmla="*/ 1511 h 10714"/>
              <a:gd name="connsiteX39-2167" fmla="*/ 5954 w 10000"/>
              <a:gd name="connsiteY39-2168" fmla="*/ 1326 h 10714"/>
              <a:gd name="connsiteX40-2169" fmla="*/ 6071 w 10000"/>
              <a:gd name="connsiteY40-2170" fmla="*/ 1147 h 10714"/>
              <a:gd name="connsiteX41-2171" fmla="*/ 6167 w 10000"/>
              <a:gd name="connsiteY41-2172" fmla="*/ 974 h 10714"/>
              <a:gd name="connsiteX42-2173" fmla="*/ 6213 w 10000"/>
              <a:gd name="connsiteY42-2174" fmla="*/ 974 h 10714"/>
              <a:gd name="connsiteX43-2175" fmla="*/ 6213 w 10000"/>
              <a:gd name="connsiteY43-2176" fmla="*/ 992 h 10714"/>
              <a:gd name="connsiteX44-2177" fmla="*/ 6138 w 10000"/>
              <a:gd name="connsiteY44-2178" fmla="*/ 1165 h 10714"/>
              <a:gd name="connsiteX45-2179" fmla="*/ 6054 w 10000"/>
              <a:gd name="connsiteY45-2180" fmla="*/ 1344 h 10714"/>
              <a:gd name="connsiteX46-2181" fmla="*/ 5963 w 10000"/>
              <a:gd name="connsiteY46-2182" fmla="*/ 1517 h 10714"/>
              <a:gd name="connsiteX47-2183" fmla="*/ 5871 w 10000"/>
              <a:gd name="connsiteY47-2184" fmla="*/ 1684 h 10714"/>
              <a:gd name="connsiteX48-2185" fmla="*/ 5775 w 10000"/>
              <a:gd name="connsiteY48-2186" fmla="*/ 1847 h 10714"/>
              <a:gd name="connsiteX49-2187" fmla="*/ 5667 w 10000"/>
              <a:gd name="connsiteY49-2188" fmla="*/ 1999 h 10714"/>
              <a:gd name="connsiteX50-2189" fmla="*/ 5554 w 10000"/>
              <a:gd name="connsiteY50-2190" fmla="*/ 2145 h 10714"/>
              <a:gd name="connsiteX51-2191" fmla="*/ 5417 w 10000"/>
              <a:gd name="connsiteY51-2192" fmla="*/ 2279 h 10714"/>
              <a:gd name="connsiteX52-2193" fmla="*/ 5275 w 10000"/>
              <a:gd name="connsiteY52-2194" fmla="*/ 2411 h 10714"/>
              <a:gd name="connsiteX53-2195" fmla="*/ 5108 w 10000"/>
              <a:gd name="connsiteY53-2196" fmla="*/ 2518 h 10714"/>
              <a:gd name="connsiteX54-2197" fmla="*/ 4917 w 10000"/>
              <a:gd name="connsiteY54-2198" fmla="*/ 2616 h 10714"/>
              <a:gd name="connsiteX55-2199" fmla="*/ 4704 w 10000"/>
              <a:gd name="connsiteY55-2200" fmla="*/ 2703 h 10714"/>
              <a:gd name="connsiteX56-2201" fmla="*/ 4479 w 10000"/>
              <a:gd name="connsiteY56-2202" fmla="*/ 2768 h 10714"/>
              <a:gd name="connsiteX57-2203" fmla="*/ 4213 w 10000"/>
              <a:gd name="connsiteY57-2204" fmla="*/ 2813 h 10714"/>
              <a:gd name="connsiteX58-2205" fmla="*/ 4221 w 10000"/>
              <a:gd name="connsiteY58-2206" fmla="*/ 3126 h 10714"/>
              <a:gd name="connsiteX59-2207" fmla="*/ 4258 w 10000"/>
              <a:gd name="connsiteY59-2208" fmla="*/ 3424 h 10714"/>
              <a:gd name="connsiteX60-2209" fmla="*/ 4321 w 10000"/>
              <a:gd name="connsiteY60-2210" fmla="*/ 3707 h 10714"/>
              <a:gd name="connsiteX61-2211" fmla="*/ 4404 w 10000"/>
              <a:gd name="connsiteY61-2212" fmla="*/ 3975 h 10714"/>
              <a:gd name="connsiteX62-2213" fmla="*/ 4508 w 10000"/>
              <a:gd name="connsiteY62-2214" fmla="*/ 4231 h 10714"/>
              <a:gd name="connsiteX63-2215" fmla="*/ 4621 w 10000"/>
              <a:gd name="connsiteY63-2216" fmla="*/ 4476 h 10714"/>
              <a:gd name="connsiteX64-2217" fmla="*/ 4750 w 10000"/>
              <a:gd name="connsiteY64-2218" fmla="*/ 4708 h 10714"/>
              <a:gd name="connsiteX65-2219" fmla="*/ 4879 w 10000"/>
              <a:gd name="connsiteY65-2220" fmla="*/ 4934 h 10714"/>
              <a:gd name="connsiteX66-2221" fmla="*/ 4917 w 10000"/>
              <a:gd name="connsiteY66-2222" fmla="*/ 4988 h 10714"/>
              <a:gd name="connsiteX67-2223" fmla="*/ 4950 w 10000"/>
              <a:gd name="connsiteY67-2224" fmla="*/ 5054 h 10714"/>
              <a:gd name="connsiteX68-2225" fmla="*/ 4996 w 10000"/>
              <a:gd name="connsiteY68-2226" fmla="*/ 5125 h 10714"/>
              <a:gd name="connsiteX69-2227" fmla="*/ 5038 w 10000"/>
              <a:gd name="connsiteY69-2228" fmla="*/ 5200 h 10714"/>
              <a:gd name="connsiteX70-2229" fmla="*/ 5092 w 10000"/>
              <a:gd name="connsiteY70-2230" fmla="*/ 5271 h 10714"/>
              <a:gd name="connsiteX71-2231" fmla="*/ 5154 w 10000"/>
              <a:gd name="connsiteY71-2232" fmla="*/ 5331 h 10714"/>
              <a:gd name="connsiteX72-2233" fmla="*/ 5229 w 10000"/>
              <a:gd name="connsiteY72-2234" fmla="*/ 5384 h 10714"/>
              <a:gd name="connsiteX73-2235" fmla="*/ 5313 w 10000"/>
              <a:gd name="connsiteY73-2236" fmla="*/ 5423 h 10714"/>
              <a:gd name="connsiteX74-2237" fmla="*/ 5413 w 10000"/>
              <a:gd name="connsiteY74-2238" fmla="*/ 5438 h 10714"/>
              <a:gd name="connsiteX75-2239" fmla="*/ 5517 w 10000"/>
              <a:gd name="connsiteY75-2240" fmla="*/ 5435 h 10714"/>
              <a:gd name="connsiteX76-2241" fmla="*/ 5704 w 10000"/>
              <a:gd name="connsiteY76-2242" fmla="*/ 5390 h 10714"/>
              <a:gd name="connsiteX77-2243" fmla="*/ 5871 w 10000"/>
              <a:gd name="connsiteY77-2244" fmla="*/ 5316 h 10714"/>
              <a:gd name="connsiteX78-2245" fmla="*/ 6033 w 10000"/>
              <a:gd name="connsiteY78-2246" fmla="*/ 5223 h 10714"/>
              <a:gd name="connsiteX79-2247" fmla="*/ 6167 w 10000"/>
              <a:gd name="connsiteY79-2248" fmla="*/ 5113 h 10714"/>
              <a:gd name="connsiteX80-2249" fmla="*/ 6296 w 10000"/>
              <a:gd name="connsiteY80-2250" fmla="*/ 4994 h 10714"/>
              <a:gd name="connsiteX81-2251" fmla="*/ 6417 w 10000"/>
              <a:gd name="connsiteY81-2252" fmla="*/ 4869 h 10714"/>
              <a:gd name="connsiteX82-2253" fmla="*/ 6525 w 10000"/>
              <a:gd name="connsiteY82-2254" fmla="*/ 4750 h 10714"/>
              <a:gd name="connsiteX83-2255" fmla="*/ 6617 w 10000"/>
              <a:gd name="connsiteY83-2256" fmla="*/ 4636 h 10714"/>
              <a:gd name="connsiteX84-2257" fmla="*/ 6821 w 10000"/>
              <a:gd name="connsiteY84-2258" fmla="*/ 4377 h 10714"/>
              <a:gd name="connsiteX85-2259" fmla="*/ 7017 w 10000"/>
              <a:gd name="connsiteY85-2260" fmla="*/ 4085 h 10714"/>
              <a:gd name="connsiteX86-2261" fmla="*/ 7213 w 10000"/>
              <a:gd name="connsiteY86-2262" fmla="*/ 3766 h 10714"/>
              <a:gd name="connsiteX87-2263" fmla="*/ 7396 w 10000"/>
              <a:gd name="connsiteY87-2264" fmla="*/ 3418 h 10714"/>
              <a:gd name="connsiteX88-2265" fmla="*/ 7563 w 10000"/>
              <a:gd name="connsiteY88-2266" fmla="*/ 3051 h 10714"/>
              <a:gd name="connsiteX89-2267" fmla="*/ 7713 w 10000"/>
              <a:gd name="connsiteY89-2268" fmla="*/ 2661 h 10714"/>
              <a:gd name="connsiteX90-2269" fmla="*/ 7850 w 10000"/>
              <a:gd name="connsiteY90-2270" fmla="*/ 2253 h 10714"/>
              <a:gd name="connsiteX91-2271" fmla="*/ 7950 w 10000"/>
              <a:gd name="connsiteY91-2272" fmla="*/ 1830 h 10714"/>
              <a:gd name="connsiteX92-2273" fmla="*/ 8025 w 10000"/>
              <a:gd name="connsiteY92-2274" fmla="*/ 1397 h 10714"/>
              <a:gd name="connsiteX93-2275" fmla="*/ 8071 w 10000"/>
              <a:gd name="connsiteY93-2276" fmla="*/ 954 h 10714"/>
              <a:gd name="connsiteX94-2277" fmla="*/ 8108 w 10000"/>
              <a:gd name="connsiteY94-2278" fmla="*/ 974 h 10714"/>
              <a:gd name="connsiteX95-2279" fmla="*/ 8138 w 10000"/>
              <a:gd name="connsiteY95-2280" fmla="*/ 1025 h 10714"/>
              <a:gd name="connsiteX96-2281" fmla="*/ 8163 w 10000"/>
              <a:gd name="connsiteY96-2282" fmla="*/ 1100 h 10714"/>
              <a:gd name="connsiteX97-2283" fmla="*/ 8175 w 10000"/>
              <a:gd name="connsiteY97-2284" fmla="*/ 1198 h 10714"/>
              <a:gd name="connsiteX98-2285" fmla="*/ 8183 w 10000"/>
              <a:gd name="connsiteY98-2286" fmla="*/ 1311 h 10714"/>
              <a:gd name="connsiteX99-2287" fmla="*/ 8183 w 10000"/>
              <a:gd name="connsiteY99-2288" fmla="*/ 1442 h 10714"/>
              <a:gd name="connsiteX100-2289" fmla="*/ 8183 w 10000"/>
              <a:gd name="connsiteY100-2290" fmla="*/ 1582 h 10714"/>
              <a:gd name="connsiteX101-2291" fmla="*/ 8175 w 10000"/>
              <a:gd name="connsiteY101-2292" fmla="*/ 1734 h 10714"/>
              <a:gd name="connsiteX102-2293" fmla="*/ 8163 w 10000"/>
              <a:gd name="connsiteY102-2294" fmla="*/ 1889 h 10714"/>
              <a:gd name="connsiteX103-2295" fmla="*/ 8146 w 10000"/>
              <a:gd name="connsiteY103-2296" fmla="*/ 2047 h 10714"/>
              <a:gd name="connsiteX104-2297" fmla="*/ 8121 w 10000"/>
              <a:gd name="connsiteY104-2298" fmla="*/ 2205 h 10714"/>
              <a:gd name="connsiteX105-2299" fmla="*/ 8108 w 10000"/>
              <a:gd name="connsiteY105-2300" fmla="*/ 2357 h 10714"/>
              <a:gd name="connsiteX106-2301" fmla="*/ 8083 w 10000"/>
              <a:gd name="connsiteY106-2302" fmla="*/ 2497 h 10714"/>
              <a:gd name="connsiteX107-2303" fmla="*/ 8063 w 10000"/>
              <a:gd name="connsiteY107-2304" fmla="*/ 2628 h 10714"/>
              <a:gd name="connsiteX108-2305" fmla="*/ 8038 w 10000"/>
              <a:gd name="connsiteY108-2306" fmla="*/ 2741 h 10714"/>
              <a:gd name="connsiteX109-2307" fmla="*/ 8017 w 10000"/>
              <a:gd name="connsiteY109-2308" fmla="*/ 2834 h 10714"/>
              <a:gd name="connsiteX110-2309" fmla="*/ 8000 w 10000"/>
              <a:gd name="connsiteY110-2310" fmla="*/ 2908 h 10714"/>
              <a:gd name="connsiteX111-2311" fmla="*/ 7700 w 10000"/>
              <a:gd name="connsiteY111-2312" fmla="*/ 3754 h 10714"/>
              <a:gd name="connsiteX112-2313" fmla="*/ 7942 w 10000"/>
              <a:gd name="connsiteY112-2314" fmla="*/ 3737 h 10714"/>
              <a:gd name="connsiteX113-2315" fmla="*/ 8167 w 10000"/>
              <a:gd name="connsiteY113-2316" fmla="*/ 3695 h 10714"/>
              <a:gd name="connsiteX114-2317" fmla="*/ 8379 w 10000"/>
              <a:gd name="connsiteY114-2318" fmla="*/ 3635 h 10714"/>
              <a:gd name="connsiteX115-2319" fmla="*/ 8583 w 10000"/>
              <a:gd name="connsiteY115-2320" fmla="*/ 3558 h 10714"/>
              <a:gd name="connsiteX116-2321" fmla="*/ 8767 w 10000"/>
              <a:gd name="connsiteY116-2322" fmla="*/ 3471 h 10714"/>
              <a:gd name="connsiteX117-2323" fmla="*/ 8933 w 10000"/>
              <a:gd name="connsiteY117-2324" fmla="*/ 3376 h 10714"/>
              <a:gd name="connsiteX118-2325" fmla="*/ 9092 w 10000"/>
              <a:gd name="connsiteY118-2326" fmla="*/ 3278 h 10714"/>
              <a:gd name="connsiteX119-2327" fmla="*/ 9238 w 10000"/>
              <a:gd name="connsiteY119-2328" fmla="*/ 3185 h 10714"/>
              <a:gd name="connsiteX120-2329" fmla="*/ 9250 w 10000"/>
              <a:gd name="connsiteY120-2330" fmla="*/ 3230 h 10714"/>
              <a:gd name="connsiteX121-2331" fmla="*/ 9117 w 10000"/>
              <a:gd name="connsiteY121-2332" fmla="*/ 3376 h 10714"/>
              <a:gd name="connsiteX122-2333" fmla="*/ 8954 w 10000"/>
              <a:gd name="connsiteY122-2334" fmla="*/ 3516 h 10714"/>
              <a:gd name="connsiteX123-2335" fmla="*/ 8758 w 10000"/>
              <a:gd name="connsiteY123-2336" fmla="*/ 3641 h 10714"/>
              <a:gd name="connsiteX124-2337" fmla="*/ 8538 w 10000"/>
              <a:gd name="connsiteY124-2338" fmla="*/ 3754 h 10714"/>
              <a:gd name="connsiteX125-2339" fmla="*/ 8304 w 10000"/>
              <a:gd name="connsiteY125-2340" fmla="*/ 3856 h 10714"/>
              <a:gd name="connsiteX126-2341" fmla="*/ 8054 w 10000"/>
              <a:gd name="connsiteY126-2342" fmla="*/ 3945 h 10714"/>
              <a:gd name="connsiteX127-2343" fmla="*/ 7796 w 10000"/>
              <a:gd name="connsiteY127-2344" fmla="*/ 4014 h 10714"/>
              <a:gd name="connsiteX128-2345" fmla="*/ 7533 w 10000"/>
              <a:gd name="connsiteY128-2346" fmla="*/ 4064 h 10714"/>
              <a:gd name="connsiteX129-2347" fmla="*/ 7479 w 10000"/>
              <a:gd name="connsiteY129-2348" fmla="*/ 4184 h 10714"/>
              <a:gd name="connsiteX130-2349" fmla="*/ 7404 w 10000"/>
              <a:gd name="connsiteY130-2350" fmla="*/ 4324 h 10714"/>
              <a:gd name="connsiteX131-2351" fmla="*/ 7321 w 10000"/>
              <a:gd name="connsiteY131-2352" fmla="*/ 4470 h 10714"/>
              <a:gd name="connsiteX132-2353" fmla="*/ 7213 w 10000"/>
              <a:gd name="connsiteY132-2354" fmla="*/ 4628 h 10714"/>
              <a:gd name="connsiteX133-2355" fmla="*/ 7100 w 10000"/>
              <a:gd name="connsiteY133-2356" fmla="*/ 4794 h 10714"/>
              <a:gd name="connsiteX134-2357" fmla="*/ 6979 w 10000"/>
              <a:gd name="connsiteY134-2358" fmla="*/ 4958 h 10714"/>
              <a:gd name="connsiteX135-2359" fmla="*/ 6850 w 10000"/>
              <a:gd name="connsiteY135-2360" fmla="*/ 5113 h 10714"/>
              <a:gd name="connsiteX136-2361" fmla="*/ 6721 w 10000"/>
              <a:gd name="connsiteY136-2362" fmla="*/ 5265 h 10714"/>
              <a:gd name="connsiteX137-2363" fmla="*/ 6600 w 10000"/>
              <a:gd name="connsiteY137-2364" fmla="*/ 5405 h 10714"/>
              <a:gd name="connsiteX138-2365" fmla="*/ 6471 w 10000"/>
              <a:gd name="connsiteY138-2366" fmla="*/ 5530 h 10714"/>
              <a:gd name="connsiteX139-2367" fmla="*/ 6358 w 10000"/>
              <a:gd name="connsiteY139-2368" fmla="*/ 5641 h 10714"/>
              <a:gd name="connsiteX140-2369" fmla="*/ 6250 w 10000"/>
              <a:gd name="connsiteY140-2370" fmla="*/ 5721 h 10714"/>
              <a:gd name="connsiteX141-2371" fmla="*/ 6267 w 10000"/>
              <a:gd name="connsiteY141-2372" fmla="*/ 5781 h 10714"/>
              <a:gd name="connsiteX142-2373" fmla="*/ 6296 w 10000"/>
              <a:gd name="connsiteY142-2374" fmla="*/ 5793 h 10714"/>
              <a:gd name="connsiteX143-2375" fmla="*/ 6479 w 10000"/>
              <a:gd name="connsiteY143-2376" fmla="*/ 5754 h 10714"/>
              <a:gd name="connsiteX144-2377" fmla="*/ 6663 w 10000"/>
              <a:gd name="connsiteY144-2378" fmla="*/ 5736 h 10714"/>
              <a:gd name="connsiteX145-2379" fmla="*/ 6858 w 10000"/>
              <a:gd name="connsiteY145-2380" fmla="*/ 5736 h 10714"/>
              <a:gd name="connsiteX146-2381" fmla="*/ 7046 w 10000"/>
              <a:gd name="connsiteY146-2382" fmla="*/ 5742 h 10714"/>
              <a:gd name="connsiteX147-2383" fmla="*/ 7246 w 10000"/>
              <a:gd name="connsiteY147-2384" fmla="*/ 5748 h 10714"/>
              <a:gd name="connsiteX148-2385" fmla="*/ 7425 w 10000"/>
              <a:gd name="connsiteY148-2386" fmla="*/ 5748 h 10714"/>
              <a:gd name="connsiteX149-2387" fmla="*/ 7600 w 10000"/>
              <a:gd name="connsiteY149-2388" fmla="*/ 5733 h 10714"/>
              <a:gd name="connsiteX150-2389" fmla="*/ 7950 w 10000"/>
              <a:gd name="connsiteY150-2390" fmla="*/ 5673 h 10714"/>
              <a:gd name="connsiteX151-2391" fmla="*/ 8275 w 10000"/>
              <a:gd name="connsiteY151-2392" fmla="*/ 5596 h 10714"/>
              <a:gd name="connsiteX152-2393" fmla="*/ 8579 w 10000"/>
              <a:gd name="connsiteY152-2394" fmla="*/ 5504 h 10714"/>
              <a:gd name="connsiteX153-2395" fmla="*/ 8858 w 10000"/>
              <a:gd name="connsiteY153-2396" fmla="*/ 5390 h 10714"/>
              <a:gd name="connsiteX154-2397" fmla="*/ 9117 w 10000"/>
              <a:gd name="connsiteY154-2398" fmla="*/ 5265 h 10714"/>
              <a:gd name="connsiteX155-2399" fmla="*/ 9350 w 10000"/>
              <a:gd name="connsiteY155-2400" fmla="*/ 5119 h 10714"/>
              <a:gd name="connsiteX156-2401" fmla="*/ 9563 w 10000"/>
              <a:gd name="connsiteY156-2402" fmla="*/ 4967 h 10714"/>
              <a:gd name="connsiteX157-2403" fmla="*/ 9758 w 10000"/>
              <a:gd name="connsiteY157-2404" fmla="*/ 4794 h 10714"/>
              <a:gd name="connsiteX158-2405" fmla="*/ 9933 w 10000"/>
              <a:gd name="connsiteY158-2406" fmla="*/ 4610 h 10714"/>
              <a:gd name="connsiteX159-2407" fmla="*/ 10000 w 10000"/>
              <a:gd name="connsiteY159-2408" fmla="*/ 4648 h 10714"/>
              <a:gd name="connsiteX160-2409" fmla="*/ 10000 w 10000"/>
              <a:gd name="connsiteY160-2410" fmla="*/ 4660 h 10714"/>
              <a:gd name="connsiteX161-2411" fmla="*/ 9904 w 10000"/>
              <a:gd name="connsiteY161-2412" fmla="*/ 4827 h 10714"/>
              <a:gd name="connsiteX162-2413" fmla="*/ 9767 w 10000"/>
              <a:gd name="connsiteY162-2414" fmla="*/ 5000 h 10714"/>
              <a:gd name="connsiteX163-2415" fmla="*/ 9600 w 10000"/>
              <a:gd name="connsiteY163-2416" fmla="*/ 5173 h 10714"/>
              <a:gd name="connsiteX164-2417" fmla="*/ 9404 w 10000"/>
              <a:gd name="connsiteY164-2418" fmla="*/ 5343 h 10714"/>
              <a:gd name="connsiteX165-2419" fmla="*/ 9183 w 10000"/>
              <a:gd name="connsiteY165-2420" fmla="*/ 5504 h 10714"/>
              <a:gd name="connsiteX166-2421" fmla="*/ 8950 w 10000"/>
              <a:gd name="connsiteY166-2422" fmla="*/ 5662 h 10714"/>
              <a:gd name="connsiteX167-2423" fmla="*/ 8704 w 10000"/>
              <a:gd name="connsiteY167-2424" fmla="*/ 5802 h 10714"/>
              <a:gd name="connsiteX168-2425" fmla="*/ 8463 w 10000"/>
              <a:gd name="connsiteY168-2426" fmla="*/ 5927 h 10714"/>
              <a:gd name="connsiteX169-2427" fmla="*/ 8229 w 10000"/>
              <a:gd name="connsiteY169-2428" fmla="*/ 6025 h 10714"/>
              <a:gd name="connsiteX170-2429" fmla="*/ 8000 w 10000"/>
              <a:gd name="connsiteY170-2430" fmla="*/ 6105 h 10714"/>
              <a:gd name="connsiteX171-2431" fmla="*/ 7879 w 10000"/>
              <a:gd name="connsiteY171-2432" fmla="*/ 6132 h 10714"/>
              <a:gd name="connsiteX172-2433" fmla="*/ 7729 w 10000"/>
              <a:gd name="connsiteY172-2434" fmla="*/ 6153 h 10714"/>
              <a:gd name="connsiteX173-2435" fmla="*/ 7563 w 10000"/>
              <a:gd name="connsiteY173-2436" fmla="*/ 6177 h 10714"/>
              <a:gd name="connsiteX174-2437" fmla="*/ 7388 w 10000"/>
              <a:gd name="connsiteY174-2438" fmla="*/ 6198 h 10714"/>
              <a:gd name="connsiteX175-2439" fmla="*/ 7204 w 10000"/>
              <a:gd name="connsiteY175-2440" fmla="*/ 6219 h 10714"/>
              <a:gd name="connsiteX176-2441" fmla="*/ 7017 w 10000"/>
              <a:gd name="connsiteY176-2442" fmla="*/ 6240 h 10714"/>
              <a:gd name="connsiteX177-2443" fmla="*/ 6842 w 10000"/>
              <a:gd name="connsiteY177-2444" fmla="*/ 6263 h 10714"/>
              <a:gd name="connsiteX178-2445" fmla="*/ 6675 w 10000"/>
              <a:gd name="connsiteY178-2446" fmla="*/ 6290 h 10714"/>
              <a:gd name="connsiteX179-2447" fmla="*/ 6517 w 10000"/>
              <a:gd name="connsiteY179-2448" fmla="*/ 6329 h 10714"/>
              <a:gd name="connsiteX180-2449" fmla="*/ 6388 w 10000"/>
              <a:gd name="connsiteY180-2450" fmla="*/ 6365 h 10714"/>
              <a:gd name="connsiteX181-2451" fmla="*/ 6288 w 10000"/>
              <a:gd name="connsiteY181-2452" fmla="*/ 6415 h 10714"/>
              <a:gd name="connsiteX182-2453" fmla="*/ 6213 w 10000"/>
              <a:gd name="connsiteY182-2454" fmla="*/ 6475 h 10714"/>
              <a:gd name="connsiteX183-2455" fmla="*/ 6092 w 10000"/>
              <a:gd name="connsiteY183-2456" fmla="*/ 6648 h 10714"/>
              <a:gd name="connsiteX184-2457" fmla="*/ 6008 w 10000"/>
              <a:gd name="connsiteY184-2458" fmla="*/ 6836 h 10714"/>
              <a:gd name="connsiteX185-2459" fmla="*/ 5942 w 10000"/>
              <a:gd name="connsiteY185-2460" fmla="*/ 7032 h 10714"/>
              <a:gd name="connsiteX186-2461" fmla="*/ 5904 w 10000"/>
              <a:gd name="connsiteY186-2462" fmla="*/ 7232 h 10714"/>
              <a:gd name="connsiteX187-2463" fmla="*/ 5888 w 10000"/>
              <a:gd name="connsiteY187-2464" fmla="*/ 7443 h 10714"/>
              <a:gd name="connsiteX188-2465" fmla="*/ 5879 w 10000"/>
              <a:gd name="connsiteY188-2466" fmla="*/ 7655 h 10714"/>
              <a:gd name="connsiteX189-2467" fmla="*/ 5888 w 10000"/>
              <a:gd name="connsiteY189-2468" fmla="*/ 7867 h 10714"/>
              <a:gd name="connsiteX190-2469" fmla="*/ 5904 w 10000"/>
              <a:gd name="connsiteY190-2470" fmla="*/ 8084 h 10714"/>
              <a:gd name="connsiteX191-2471" fmla="*/ 5925 w 10000"/>
              <a:gd name="connsiteY191-2472" fmla="*/ 8299 h 10714"/>
              <a:gd name="connsiteX192-2473" fmla="*/ 5950 w 10000"/>
              <a:gd name="connsiteY192-2474" fmla="*/ 8510 h 10714"/>
              <a:gd name="connsiteX193-2475" fmla="*/ 5954 w 10000"/>
              <a:gd name="connsiteY193-2476" fmla="*/ 8820 h 10714"/>
              <a:gd name="connsiteX194-2477" fmla="*/ 5933 w 10000"/>
              <a:gd name="connsiteY194-2478" fmla="*/ 9130 h 10714"/>
              <a:gd name="connsiteX195-2479" fmla="*/ 5896 w 10000"/>
              <a:gd name="connsiteY195-2480" fmla="*/ 9428 h 10714"/>
              <a:gd name="connsiteX196-2481" fmla="*/ 5850 w 10000"/>
              <a:gd name="connsiteY196-2482" fmla="*/ 9720 h 10714"/>
              <a:gd name="connsiteX197-2483" fmla="*/ 5756 w 10000"/>
              <a:gd name="connsiteY197-2484" fmla="*/ 10714 h 10714"/>
              <a:gd name="connsiteX198-2485" fmla="*/ 4117 w 10000"/>
              <a:gd name="connsiteY198-2486" fmla="*/ 10686 h 10714"/>
              <a:gd name="connsiteX199-2487" fmla="*/ 4309 w 10000"/>
              <a:gd name="connsiteY199-2488" fmla="*/ 10293 h 10714"/>
              <a:gd name="connsiteX200-2489" fmla="*/ 4546 w 10000"/>
              <a:gd name="connsiteY200-2490" fmla="*/ 9848 h 10714"/>
              <a:gd name="connsiteX201-2491" fmla="*/ 4629 w 10000"/>
              <a:gd name="connsiteY201-2492" fmla="*/ 9687 h 10714"/>
              <a:gd name="connsiteX202-2493" fmla="*/ 4700 w 10000"/>
              <a:gd name="connsiteY202-2494" fmla="*/ 9508 h 10714"/>
              <a:gd name="connsiteX203-2495" fmla="*/ 4767 w 10000"/>
              <a:gd name="connsiteY203-2496" fmla="*/ 9309 h 10714"/>
              <a:gd name="connsiteX204-2497" fmla="*/ 4829 w 10000"/>
              <a:gd name="connsiteY204-2498" fmla="*/ 9097 h 10714"/>
              <a:gd name="connsiteX205-2499" fmla="*/ 4879 w 10000"/>
              <a:gd name="connsiteY205-2500" fmla="*/ 8868 h 10714"/>
              <a:gd name="connsiteX206-2501" fmla="*/ 4917 w 10000"/>
              <a:gd name="connsiteY206-2502" fmla="*/ 8635 h 10714"/>
              <a:gd name="connsiteX207-2503" fmla="*/ 4954 w 10000"/>
              <a:gd name="connsiteY207-2504" fmla="*/ 8391 h 10714"/>
              <a:gd name="connsiteX208-2505" fmla="*/ 4979 w 10000"/>
              <a:gd name="connsiteY208-2506" fmla="*/ 8144 h 10714"/>
              <a:gd name="connsiteX209-2507" fmla="*/ 5000 w 10000"/>
              <a:gd name="connsiteY209-2508" fmla="*/ 7887 h 10714"/>
              <a:gd name="connsiteX210-2509" fmla="*/ 5000 w 10000"/>
              <a:gd name="connsiteY210-2510" fmla="*/ 7634 h 10714"/>
              <a:gd name="connsiteX211-2511" fmla="*/ 5000 w 10000"/>
              <a:gd name="connsiteY211-2512" fmla="*/ 7384 h 10714"/>
              <a:gd name="connsiteX212-2513" fmla="*/ 4979 w 10000"/>
              <a:gd name="connsiteY212-2514" fmla="*/ 7133 h 10714"/>
              <a:gd name="connsiteX213-2515" fmla="*/ 4950 w 10000"/>
              <a:gd name="connsiteY213-2516" fmla="*/ 6892 h 10714"/>
              <a:gd name="connsiteX214-2517" fmla="*/ 4913 w 10000"/>
              <a:gd name="connsiteY214-2518" fmla="*/ 6657 h 10714"/>
              <a:gd name="connsiteX215-2519" fmla="*/ 4858 w 10000"/>
              <a:gd name="connsiteY215-2520" fmla="*/ 6430 h 10714"/>
              <a:gd name="connsiteX216-2521" fmla="*/ 4783 w 10000"/>
              <a:gd name="connsiteY216-2522" fmla="*/ 6219 h 10714"/>
              <a:gd name="connsiteX217-2523" fmla="*/ 4700 w 10000"/>
              <a:gd name="connsiteY217-2524" fmla="*/ 6019 h 10714"/>
              <a:gd name="connsiteX218-2525" fmla="*/ 4600 w 10000"/>
              <a:gd name="connsiteY218-2526" fmla="*/ 5840 h 10714"/>
              <a:gd name="connsiteX219-2527" fmla="*/ 4488 w 10000"/>
              <a:gd name="connsiteY219-2528" fmla="*/ 5682 h 10714"/>
              <a:gd name="connsiteX220-2529" fmla="*/ 4358 w 10000"/>
              <a:gd name="connsiteY220-2530" fmla="*/ 5542 h 10714"/>
              <a:gd name="connsiteX221-2531" fmla="*/ 4213 w 10000"/>
              <a:gd name="connsiteY221-2532" fmla="*/ 5429 h 10714"/>
              <a:gd name="connsiteX222-2533" fmla="*/ 4046 w 10000"/>
              <a:gd name="connsiteY222-2534" fmla="*/ 5343 h 10714"/>
              <a:gd name="connsiteX223-2535" fmla="*/ 3904 w 10000"/>
              <a:gd name="connsiteY223-2536" fmla="*/ 5292 h 10714"/>
              <a:gd name="connsiteX224-2537" fmla="*/ 3746 w 10000"/>
              <a:gd name="connsiteY224-2538" fmla="*/ 5271 h 10714"/>
              <a:gd name="connsiteX225-2539" fmla="*/ 3583 w 10000"/>
              <a:gd name="connsiteY225-2540" fmla="*/ 5271 h 10714"/>
              <a:gd name="connsiteX226-2541" fmla="*/ 3413 w 10000"/>
              <a:gd name="connsiteY226-2542" fmla="*/ 5286 h 10714"/>
              <a:gd name="connsiteX227-2543" fmla="*/ 3246 w 10000"/>
              <a:gd name="connsiteY227-2544" fmla="*/ 5310 h 10714"/>
              <a:gd name="connsiteX228-2545" fmla="*/ 3079 w 10000"/>
              <a:gd name="connsiteY228-2546" fmla="*/ 5343 h 10714"/>
              <a:gd name="connsiteX229-2547" fmla="*/ 2913 w 10000"/>
              <a:gd name="connsiteY229-2548" fmla="*/ 5369 h 10714"/>
              <a:gd name="connsiteX230-2549" fmla="*/ 2750 w 10000"/>
              <a:gd name="connsiteY230-2550" fmla="*/ 5396 h 10714"/>
              <a:gd name="connsiteX231-2551" fmla="*/ 2600 w 10000"/>
              <a:gd name="connsiteY231-2552" fmla="*/ 5411 h 10714"/>
              <a:gd name="connsiteX232-2553" fmla="*/ 2258 w 10000"/>
              <a:gd name="connsiteY232-2554" fmla="*/ 5423 h 10714"/>
              <a:gd name="connsiteX233-2555" fmla="*/ 1925 w 10000"/>
              <a:gd name="connsiteY233-2556" fmla="*/ 5411 h 10714"/>
              <a:gd name="connsiteX234-2557" fmla="*/ 1617 w 10000"/>
              <a:gd name="connsiteY234-2558" fmla="*/ 5384 h 10714"/>
              <a:gd name="connsiteX235-2559" fmla="*/ 1321 w 10000"/>
              <a:gd name="connsiteY235-2560" fmla="*/ 5346 h 10714"/>
              <a:gd name="connsiteX236-2561" fmla="*/ 1033 w 10000"/>
              <a:gd name="connsiteY236-2562" fmla="*/ 5298 h 10714"/>
              <a:gd name="connsiteX237-2563" fmla="*/ 758 w 10000"/>
              <a:gd name="connsiteY237-2564" fmla="*/ 5250 h 10714"/>
              <a:gd name="connsiteX238-2565" fmla="*/ 500 w 10000"/>
              <a:gd name="connsiteY238-2566" fmla="*/ 5197 h 10714"/>
              <a:gd name="connsiteX239-2567" fmla="*/ 517 w 10000"/>
              <a:gd name="connsiteY239-2568" fmla="*/ 5137 h 10714"/>
              <a:gd name="connsiteX240-2569" fmla="*/ 871 w 10000"/>
              <a:gd name="connsiteY240-2570" fmla="*/ 5173 h 10714"/>
              <a:gd name="connsiteX241-2571" fmla="*/ 1221 w 10000"/>
              <a:gd name="connsiteY241-2572" fmla="*/ 5197 h 10714"/>
              <a:gd name="connsiteX242-2573" fmla="*/ 1563 w 10000"/>
              <a:gd name="connsiteY242-2574" fmla="*/ 5206 h 10714"/>
              <a:gd name="connsiteX243-2575" fmla="*/ 1896 w 10000"/>
              <a:gd name="connsiteY243-2576" fmla="*/ 5197 h 10714"/>
              <a:gd name="connsiteX244-2577" fmla="*/ 2221 w 10000"/>
              <a:gd name="connsiteY244-2578" fmla="*/ 5164 h 10714"/>
              <a:gd name="connsiteX245-2579" fmla="*/ 2538 w 10000"/>
              <a:gd name="connsiteY245-2580" fmla="*/ 5113 h 10714"/>
              <a:gd name="connsiteX246-2581" fmla="*/ 2842 w 10000"/>
              <a:gd name="connsiteY246-2582" fmla="*/ 5045 h 10714"/>
              <a:gd name="connsiteX247-2583" fmla="*/ 3129 w 10000"/>
              <a:gd name="connsiteY247-2584" fmla="*/ 4946 h 10714"/>
              <a:gd name="connsiteX248-2585" fmla="*/ 3500 w 10000"/>
              <a:gd name="connsiteY248-2586" fmla="*/ 4815 h 10714"/>
              <a:gd name="connsiteX249-2587" fmla="*/ 2821 w 10000"/>
              <a:gd name="connsiteY249-2588" fmla="*/ 4389 h 10714"/>
              <a:gd name="connsiteX250-2589" fmla="*/ 2213 w 10000"/>
              <a:gd name="connsiteY250-2590" fmla="*/ 3912 h 10714"/>
              <a:gd name="connsiteX251-2591" fmla="*/ 1879 w 10000"/>
              <a:gd name="connsiteY251-2592" fmla="*/ 3939 h 10714"/>
              <a:gd name="connsiteX252-2593" fmla="*/ 1554 w 10000"/>
              <a:gd name="connsiteY252-2594" fmla="*/ 3939 h 10714"/>
              <a:gd name="connsiteX253-2595" fmla="*/ 1258 w 10000"/>
              <a:gd name="connsiteY253-2596" fmla="*/ 3912 h 10714"/>
              <a:gd name="connsiteX254-2597" fmla="*/ 979 w 10000"/>
              <a:gd name="connsiteY254-2598" fmla="*/ 3856 h 10714"/>
              <a:gd name="connsiteX255-2599" fmla="*/ 721 w 10000"/>
              <a:gd name="connsiteY255-2600" fmla="*/ 3775 h 10714"/>
              <a:gd name="connsiteX256-2601" fmla="*/ 496 w 10000"/>
              <a:gd name="connsiteY256-2602" fmla="*/ 3674 h 10714"/>
              <a:gd name="connsiteX257-2603" fmla="*/ 296 w 10000"/>
              <a:gd name="connsiteY257-2604" fmla="*/ 3549 h 10714"/>
              <a:gd name="connsiteX258-2605" fmla="*/ 129 w 10000"/>
              <a:gd name="connsiteY258-2606" fmla="*/ 3403 h 10714"/>
              <a:gd name="connsiteX259-2607" fmla="*/ 0 w 10000"/>
              <a:gd name="connsiteY259-2608" fmla="*/ 3245 h 10714"/>
              <a:gd name="connsiteX260-2609" fmla="*/ 17 w 10000"/>
              <a:gd name="connsiteY260-2610" fmla="*/ 3218 h 10714"/>
              <a:gd name="connsiteX261-2611" fmla="*/ 71 w 10000"/>
              <a:gd name="connsiteY261-2612" fmla="*/ 3245 h 10714"/>
              <a:gd name="connsiteX262-2613" fmla="*/ 138 w 10000"/>
              <a:gd name="connsiteY262-2614" fmla="*/ 3349 h 10714"/>
              <a:gd name="connsiteX263-2615" fmla="*/ 246 w 10000"/>
              <a:gd name="connsiteY263-2616" fmla="*/ 3439 h 10714"/>
              <a:gd name="connsiteX264-2617" fmla="*/ 379 w 10000"/>
              <a:gd name="connsiteY264-2618" fmla="*/ 3528 h 10714"/>
              <a:gd name="connsiteX265-2619" fmla="*/ 538 w 10000"/>
              <a:gd name="connsiteY265-2620" fmla="*/ 3597 h 10714"/>
              <a:gd name="connsiteX266-2621" fmla="*/ 721 w 10000"/>
              <a:gd name="connsiteY266-2622" fmla="*/ 3656 h 10714"/>
              <a:gd name="connsiteX267-2623" fmla="*/ 913 w 10000"/>
              <a:gd name="connsiteY267-2624" fmla="*/ 3701 h 10714"/>
              <a:gd name="connsiteX268-2625" fmla="*/ 1117 w 10000"/>
              <a:gd name="connsiteY268-2626" fmla="*/ 3728 h 10714"/>
              <a:gd name="connsiteX269-2627" fmla="*/ 1329 w 10000"/>
              <a:gd name="connsiteY269-2628" fmla="*/ 3737 h 10714"/>
              <a:gd name="connsiteX270-2629" fmla="*/ 1533 w 10000"/>
              <a:gd name="connsiteY270-2630" fmla="*/ 3734 h 10714"/>
              <a:gd name="connsiteX271-2631" fmla="*/ 1646 w 10000"/>
              <a:gd name="connsiteY271-2632" fmla="*/ 3722 h 10714"/>
              <a:gd name="connsiteX272-2633" fmla="*/ 1746 w 10000"/>
              <a:gd name="connsiteY272-2634" fmla="*/ 3722 h 10714"/>
              <a:gd name="connsiteX273-2635" fmla="*/ 1833 w 10000"/>
              <a:gd name="connsiteY273-2636" fmla="*/ 3710 h 10714"/>
              <a:gd name="connsiteX274-2637" fmla="*/ 1917 w 10000"/>
              <a:gd name="connsiteY274-2638" fmla="*/ 3695 h 10714"/>
              <a:gd name="connsiteX275-2639" fmla="*/ 1988 w 10000"/>
              <a:gd name="connsiteY275-2640" fmla="*/ 3662 h 10714"/>
              <a:gd name="connsiteX276-2641" fmla="*/ 1788 w 10000"/>
              <a:gd name="connsiteY276-2642" fmla="*/ 3391 h 10714"/>
              <a:gd name="connsiteX277-2643" fmla="*/ 1617 w 10000"/>
              <a:gd name="connsiteY277-2644" fmla="*/ 3126 h 10714"/>
              <a:gd name="connsiteX278-2645" fmla="*/ 1454 w 10000"/>
              <a:gd name="connsiteY278-2646" fmla="*/ 2849 h 10714"/>
              <a:gd name="connsiteX279-2647" fmla="*/ 1313 w 10000"/>
              <a:gd name="connsiteY279-2648" fmla="*/ 2563 h 10714"/>
              <a:gd name="connsiteX280-2649" fmla="*/ 1175 w 10000"/>
              <a:gd name="connsiteY280-2650" fmla="*/ 2253 h 10714"/>
              <a:gd name="connsiteX281-2651" fmla="*/ 1046 w 10000"/>
              <a:gd name="connsiteY281-2652" fmla="*/ 1919 h 10714"/>
              <a:gd name="connsiteX282-2653" fmla="*/ 1033 w 10000"/>
              <a:gd name="connsiteY282-2654" fmla="*/ 1859 h 10714"/>
              <a:gd name="connsiteX283-2655" fmla="*/ 1000 w 10000"/>
              <a:gd name="connsiteY283-2656" fmla="*/ 1776 h 10714"/>
              <a:gd name="connsiteX284-2657" fmla="*/ 979 w 10000"/>
              <a:gd name="connsiteY284-2658" fmla="*/ 1684 h 10714"/>
              <a:gd name="connsiteX285-2659" fmla="*/ 950 w 10000"/>
              <a:gd name="connsiteY285-2660" fmla="*/ 1591 h 10714"/>
              <a:gd name="connsiteX286-2661" fmla="*/ 925 w 10000"/>
              <a:gd name="connsiteY286-2662" fmla="*/ 1490 h 10714"/>
              <a:gd name="connsiteX287-2663" fmla="*/ 917 w 10000"/>
              <a:gd name="connsiteY287-2664" fmla="*/ 1397 h 10714"/>
              <a:gd name="connsiteX288-2665" fmla="*/ 917 w 10000"/>
              <a:gd name="connsiteY288-2666" fmla="*/ 1311 h 10714"/>
              <a:gd name="connsiteX289-2667" fmla="*/ 933 w 10000"/>
              <a:gd name="connsiteY289-2668" fmla="*/ 1234 h 10714"/>
              <a:gd name="connsiteX290-2669" fmla="*/ 963 w 10000"/>
              <a:gd name="connsiteY290-2670" fmla="*/ 1180 h 10714"/>
              <a:gd name="connsiteX291-2671" fmla="*/ 1000 w 10000"/>
              <a:gd name="connsiteY291-2672" fmla="*/ 1192 h 10714"/>
              <a:gd name="connsiteX292-2673" fmla="*/ 1033 w 10000"/>
              <a:gd name="connsiteY292-2674" fmla="*/ 1496 h 10714"/>
              <a:gd name="connsiteX293-2675" fmla="*/ 1108 w 10000"/>
              <a:gd name="connsiteY293-2676" fmla="*/ 1800 h 10714"/>
              <a:gd name="connsiteX294-2677" fmla="*/ 1221 w 10000"/>
              <a:gd name="connsiteY294-2678" fmla="*/ 2098 h 10714"/>
              <a:gd name="connsiteX295-2679" fmla="*/ 1358 w 10000"/>
              <a:gd name="connsiteY295-2680" fmla="*/ 2372 h 10714"/>
              <a:gd name="connsiteX296-2681" fmla="*/ 1508 w 10000"/>
              <a:gd name="connsiteY296-2682" fmla="*/ 2628 h 10714"/>
              <a:gd name="connsiteX297-2683" fmla="*/ 1646 w 10000"/>
              <a:gd name="connsiteY297-2684" fmla="*/ 2795 h 10714"/>
              <a:gd name="connsiteX298-2685" fmla="*/ 1629 w 10000"/>
              <a:gd name="connsiteY298-2686" fmla="*/ 2801 h 10714"/>
              <a:gd name="connsiteX299-2687" fmla="*/ 1629 w 10000"/>
              <a:gd name="connsiteY299-2688" fmla="*/ 2807 h 10714"/>
              <a:gd name="connsiteX300-2689" fmla="*/ 1638 w 10000"/>
              <a:gd name="connsiteY300-2690" fmla="*/ 2813 h 10714"/>
              <a:gd name="connsiteX301-2691" fmla="*/ 1646 w 10000"/>
              <a:gd name="connsiteY301-2692" fmla="*/ 2816 h 10714"/>
              <a:gd name="connsiteX302-2693" fmla="*/ 1663 w 10000"/>
              <a:gd name="connsiteY302-2694" fmla="*/ 2822 h 10714"/>
              <a:gd name="connsiteX303-2695" fmla="*/ 1667 w 10000"/>
              <a:gd name="connsiteY303-2696" fmla="*/ 2834 h 10714"/>
              <a:gd name="connsiteX304-2697" fmla="*/ 1675 w 10000"/>
              <a:gd name="connsiteY304-2698" fmla="*/ 2840 h 10714"/>
              <a:gd name="connsiteX305-2699" fmla="*/ 1683 w 10000"/>
              <a:gd name="connsiteY305-2700" fmla="*/ 2849 h 10714"/>
              <a:gd name="connsiteX306-2701" fmla="*/ 1683 w 10000"/>
              <a:gd name="connsiteY306-2702" fmla="*/ 2843 h 10714"/>
              <a:gd name="connsiteX307-2703" fmla="*/ 1675 w 10000"/>
              <a:gd name="connsiteY307-2704" fmla="*/ 2840 h 10714"/>
              <a:gd name="connsiteX308-2705" fmla="*/ 1675 w 10000"/>
              <a:gd name="connsiteY308-2706" fmla="*/ 2840 h 10714"/>
              <a:gd name="connsiteX309-2707" fmla="*/ 1646 w 10000"/>
              <a:gd name="connsiteY309-2708" fmla="*/ 2795 h 10714"/>
              <a:gd name="connsiteX310-2709" fmla="*/ 1746 w 10000"/>
              <a:gd name="connsiteY310-2710" fmla="*/ 2741 h 10714"/>
              <a:gd name="connsiteX311-2711" fmla="*/ 1842 w 10000"/>
              <a:gd name="connsiteY311-2712" fmla="*/ 2649 h 10714"/>
              <a:gd name="connsiteX312-2713" fmla="*/ 1933 w 10000"/>
              <a:gd name="connsiteY312-2714" fmla="*/ 2542 h 10714"/>
              <a:gd name="connsiteX313-2715" fmla="*/ 2017 w 10000"/>
              <a:gd name="connsiteY313-2716" fmla="*/ 2411 h 10714"/>
              <a:gd name="connsiteX314-2717" fmla="*/ 2092 w 10000"/>
              <a:gd name="connsiteY314-2718" fmla="*/ 2265 h 10714"/>
              <a:gd name="connsiteX315-2719" fmla="*/ 2163 w 10000"/>
              <a:gd name="connsiteY315-2720" fmla="*/ 2113 h 10714"/>
              <a:gd name="connsiteX316-2721" fmla="*/ 2221 w 10000"/>
              <a:gd name="connsiteY316-2722" fmla="*/ 1955 h 10714"/>
              <a:gd name="connsiteX317-2723" fmla="*/ 2275 w 10000"/>
              <a:gd name="connsiteY317-2724" fmla="*/ 1803 h 10714"/>
              <a:gd name="connsiteX318-2725" fmla="*/ 2321 w 10000"/>
              <a:gd name="connsiteY318-2726" fmla="*/ 1657 h 10714"/>
              <a:gd name="connsiteX319-2727" fmla="*/ 2329 w 10000"/>
              <a:gd name="connsiteY319-2728" fmla="*/ 1853 h 10714"/>
              <a:gd name="connsiteX320-2729" fmla="*/ 2321 w 10000"/>
              <a:gd name="connsiteY320-2730" fmla="*/ 2032 h 10714"/>
              <a:gd name="connsiteX321-2731" fmla="*/ 2283 w 10000"/>
              <a:gd name="connsiteY321-2732" fmla="*/ 2199 h 10714"/>
              <a:gd name="connsiteX322-2733" fmla="*/ 2229 w 10000"/>
              <a:gd name="connsiteY322-2734" fmla="*/ 2366 h 10714"/>
              <a:gd name="connsiteX323-2735" fmla="*/ 2154 w 10000"/>
              <a:gd name="connsiteY323-2736" fmla="*/ 2524 h 10714"/>
              <a:gd name="connsiteX324-2737" fmla="*/ 2046 w 10000"/>
              <a:gd name="connsiteY324-2738" fmla="*/ 2682 h 10714"/>
              <a:gd name="connsiteX325-2739" fmla="*/ 1796 w 10000"/>
              <a:gd name="connsiteY325-2740" fmla="*/ 3027 h 10714"/>
              <a:gd name="connsiteX326-2741" fmla="*/ 2054 w 10000"/>
              <a:gd name="connsiteY326-2742" fmla="*/ 3305 h 10714"/>
              <a:gd name="connsiteX327-2743" fmla="*/ 2333 w 10000"/>
              <a:gd name="connsiteY327-2744" fmla="*/ 3564 h 10714"/>
              <a:gd name="connsiteX328-2745" fmla="*/ 2638 w 10000"/>
              <a:gd name="connsiteY328-2746" fmla="*/ 3808 h 10714"/>
              <a:gd name="connsiteX329-2747" fmla="*/ 2963 w 10000"/>
              <a:gd name="connsiteY329-2748" fmla="*/ 4032 h 10714"/>
              <a:gd name="connsiteX330-2749" fmla="*/ 4129 w 10000"/>
              <a:gd name="connsiteY330-2750" fmla="*/ 4610 h 10714"/>
              <a:gd name="connsiteX331-2751" fmla="*/ 4167 w 10000"/>
              <a:gd name="connsiteY331-2752" fmla="*/ 4589 h 10714"/>
              <a:gd name="connsiteX332-2753" fmla="*/ 4071 w 10000"/>
              <a:gd name="connsiteY332-2754" fmla="*/ 4333 h 10714"/>
              <a:gd name="connsiteX333-2755" fmla="*/ 3996 w 10000"/>
              <a:gd name="connsiteY333-2756" fmla="*/ 4058 h 10714"/>
              <a:gd name="connsiteX334-2757" fmla="*/ 3933 w 10000"/>
              <a:gd name="connsiteY334-2758" fmla="*/ 3760 h 10714"/>
              <a:gd name="connsiteX335-2759" fmla="*/ 3904 w 10000"/>
              <a:gd name="connsiteY335-2760" fmla="*/ 3456 h 10714"/>
              <a:gd name="connsiteX336-2761" fmla="*/ 3879 w 10000"/>
              <a:gd name="connsiteY336-2762" fmla="*/ 3138 h 10714"/>
              <a:gd name="connsiteX337-2763" fmla="*/ 3879 w 10000"/>
              <a:gd name="connsiteY337-2764" fmla="*/ 2813 h 10714"/>
              <a:gd name="connsiteX338-2765" fmla="*/ 3896 w 10000"/>
              <a:gd name="connsiteY338-2766" fmla="*/ 2485 h 10714"/>
              <a:gd name="connsiteX339-2767" fmla="*/ 3933 w 10000"/>
              <a:gd name="connsiteY339-2768" fmla="*/ 2160 h 10714"/>
              <a:gd name="connsiteX340-2769" fmla="*/ 3988 w 10000"/>
              <a:gd name="connsiteY340-2770" fmla="*/ 1836 h 10714"/>
              <a:gd name="connsiteX341-2771" fmla="*/ 4046 w 10000"/>
              <a:gd name="connsiteY341-2772" fmla="*/ 1523 h 10714"/>
              <a:gd name="connsiteX342-2773" fmla="*/ 4129 w 10000"/>
              <a:gd name="connsiteY342-2774" fmla="*/ 1219 h 10714"/>
              <a:gd name="connsiteX343-2775" fmla="*/ 4229 w 10000"/>
              <a:gd name="connsiteY343-2776" fmla="*/ 933 h 10714"/>
              <a:gd name="connsiteX344-2777" fmla="*/ 4333 w 10000"/>
              <a:gd name="connsiteY344-2778" fmla="*/ 662 h 10714"/>
              <a:gd name="connsiteX345-2779" fmla="*/ 4454 w 10000"/>
              <a:gd name="connsiteY345-2780" fmla="*/ 417 h 10714"/>
              <a:gd name="connsiteX346-2781" fmla="*/ 4583 w 10000"/>
              <a:gd name="connsiteY346-2782" fmla="*/ 194 h 10714"/>
              <a:gd name="connsiteX347-2783" fmla="*/ 4738 w 10000"/>
              <a:gd name="connsiteY347-2784" fmla="*/ 0 h 10714"/>
              <a:gd name="connsiteX0-2785" fmla="*/ 4738 w 10000"/>
              <a:gd name="connsiteY0-2786" fmla="*/ 0 h 10741"/>
              <a:gd name="connsiteX1-2787" fmla="*/ 4721 w 10000"/>
              <a:gd name="connsiteY1-2788" fmla="*/ 48 h 10741"/>
              <a:gd name="connsiteX2-2789" fmla="*/ 4713 w 10000"/>
              <a:gd name="connsiteY2-2790" fmla="*/ 80 h 10741"/>
              <a:gd name="connsiteX3-2791" fmla="*/ 4704 w 10000"/>
              <a:gd name="connsiteY3-2792" fmla="*/ 101 h 10741"/>
              <a:gd name="connsiteX4-2793" fmla="*/ 4704 w 10000"/>
              <a:gd name="connsiteY4-2794" fmla="*/ 113 h 10741"/>
              <a:gd name="connsiteX5-2795" fmla="*/ 4713 w 10000"/>
              <a:gd name="connsiteY5-2796" fmla="*/ 119 h 10741"/>
              <a:gd name="connsiteX6-2797" fmla="*/ 4713 w 10000"/>
              <a:gd name="connsiteY6-2798" fmla="*/ 125 h 10741"/>
              <a:gd name="connsiteX7-2799" fmla="*/ 4721 w 10000"/>
              <a:gd name="connsiteY7-2800" fmla="*/ 125 h 10741"/>
              <a:gd name="connsiteX8-2801" fmla="*/ 4721 w 10000"/>
              <a:gd name="connsiteY8-2802" fmla="*/ 125 h 10741"/>
              <a:gd name="connsiteX9-2803" fmla="*/ 4721 w 10000"/>
              <a:gd name="connsiteY9-2804" fmla="*/ 134 h 10741"/>
              <a:gd name="connsiteX10-2805" fmla="*/ 4713 w 10000"/>
              <a:gd name="connsiteY10-2806" fmla="*/ 152 h 10741"/>
              <a:gd name="connsiteX11-2807" fmla="*/ 4704 w 10000"/>
              <a:gd name="connsiteY11-2808" fmla="*/ 179 h 10741"/>
              <a:gd name="connsiteX12-2809" fmla="*/ 4692 w 10000"/>
              <a:gd name="connsiteY12-2810" fmla="*/ 221 h 10741"/>
              <a:gd name="connsiteX13-2811" fmla="*/ 4667 w 10000"/>
              <a:gd name="connsiteY13-2812" fmla="*/ 280 h 10741"/>
              <a:gd name="connsiteX14-2813" fmla="*/ 4629 w 10000"/>
              <a:gd name="connsiteY14-2814" fmla="*/ 364 h 10741"/>
              <a:gd name="connsiteX15-2815" fmla="*/ 4592 w 10000"/>
              <a:gd name="connsiteY15-2816" fmla="*/ 465 h 10741"/>
              <a:gd name="connsiteX16-2817" fmla="*/ 4533 w 10000"/>
              <a:gd name="connsiteY16-2818" fmla="*/ 596 h 10741"/>
              <a:gd name="connsiteX17-2819" fmla="*/ 4463 w 10000"/>
              <a:gd name="connsiteY17-2820" fmla="*/ 754 h 10741"/>
              <a:gd name="connsiteX18-2821" fmla="*/ 4379 w 10000"/>
              <a:gd name="connsiteY18-2822" fmla="*/ 1001 h 10741"/>
              <a:gd name="connsiteX19-2823" fmla="*/ 4321 w 10000"/>
              <a:gd name="connsiteY19-2824" fmla="*/ 1266 h 10741"/>
              <a:gd name="connsiteX20-2825" fmla="*/ 4275 w 10000"/>
              <a:gd name="connsiteY20-2826" fmla="*/ 1538 h 10741"/>
              <a:gd name="connsiteX21-2827" fmla="*/ 4213 w 10000"/>
              <a:gd name="connsiteY21-2828" fmla="*/ 1827 h 10741"/>
              <a:gd name="connsiteX22-2829" fmla="*/ 4204 w 10000"/>
              <a:gd name="connsiteY22-2830" fmla="*/ 1889 h 10741"/>
              <a:gd name="connsiteX23-2831" fmla="*/ 4192 w 10000"/>
              <a:gd name="connsiteY23-2832" fmla="*/ 1982 h 10741"/>
              <a:gd name="connsiteX24-2833" fmla="*/ 4183 w 10000"/>
              <a:gd name="connsiteY24-2834" fmla="*/ 2080 h 10741"/>
              <a:gd name="connsiteX25-2835" fmla="*/ 4175 w 10000"/>
              <a:gd name="connsiteY25-2836" fmla="*/ 2187 h 10741"/>
              <a:gd name="connsiteX26-2837" fmla="*/ 4175 w 10000"/>
              <a:gd name="connsiteY26-2838" fmla="*/ 2297 h 10741"/>
              <a:gd name="connsiteX27-2839" fmla="*/ 4192 w 10000"/>
              <a:gd name="connsiteY27-2840" fmla="*/ 2396 h 10741"/>
              <a:gd name="connsiteX28-2841" fmla="*/ 4213 w 10000"/>
              <a:gd name="connsiteY28-2842" fmla="*/ 2482 h 10741"/>
              <a:gd name="connsiteX29-2843" fmla="*/ 4250 w 10000"/>
              <a:gd name="connsiteY29-2844" fmla="*/ 2542 h 10741"/>
              <a:gd name="connsiteX30-2845" fmla="*/ 4450 w 10000"/>
              <a:gd name="connsiteY30-2846" fmla="*/ 2530 h 10741"/>
              <a:gd name="connsiteX31-2847" fmla="*/ 4646 w 10000"/>
              <a:gd name="connsiteY31-2848" fmla="*/ 2482 h 10741"/>
              <a:gd name="connsiteX32-2849" fmla="*/ 4833 w 10000"/>
              <a:gd name="connsiteY32-2850" fmla="*/ 2405 h 10741"/>
              <a:gd name="connsiteX33-2851" fmla="*/ 5025 w 10000"/>
              <a:gd name="connsiteY33-2852" fmla="*/ 2297 h 10741"/>
              <a:gd name="connsiteX34-2853" fmla="*/ 5200 w 10000"/>
              <a:gd name="connsiteY34-2854" fmla="*/ 2172 h 10741"/>
              <a:gd name="connsiteX35-2855" fmla="*/ 5371 w 10000"/>
              <a:gd name="connsiteY35-2856" fmla="*/ 2020 h 10741"/>
              <a:gd name="connsiteX36-2857" fmla="*/ 5533 w 10000"/>
              <a:gd name="connsiteY36-2858" fmla="*/ 1859 h 10741"/>
              <a:gd name="connsiteX37-2859" fmla="*/ 5683 w 10000"/>
              <a:gd name="connsiteY37-2860" fmla="*/ 1690 h 10741"/>
              <a:gd name="connsiteX38-2861" fmla="*/ 5829 w 10000"/>
              <a:gd name="connsiteY38-2862" fmla="*/ 1511 h 10741"/>
              <a:gd name="connsiteX39-2863" fmla="*/ 5954 w 10000"/>
              <a:gd name="connsiteY39-2864" fmla="*/ 1326 h 10741"/>
              <a:gd name="connsiteX40-2865" fmla="*/ 6071 w 10000"/>
              <a:gd name="connsiteY40-2866" fmla="*/ 1147 h 10741"/>
              <a:gd name="connsiteX41-2867" fmla="*/ 6167 w 10000"/>
              <a:gd name="connsiteY41-2868" fmla="*/ 974 h 10741"/>
              <a:gd name="connsiteX42-2869" fmla="*/ 6213 w 10000"/>
              <a:gd name="connsiteY42-2870" fmla="*/ 974 h 10741"/>
              <a:gd name="connsiteX43-2871" fmla="*/ 6213 w 10000"/>
              <a:gd name="connsiteY43-2872" fmla="*/ 992 h 10741"/>
              <a:gd name="connsiteX44-2873" fmla="*/ 6138 w 10000"/>
              <a:gd name="connsiteY44-2874" fmla="*/ 1165 h 10741"/>
              <a:gd name="connsiteX45-2875" fmla="*/ 6054 w 10000"/>
              <a:gd name="connsiteY45-2876" fmla="*/ 1344 h 10741"/>
              <a:gd name="connsiteX46-2877" fmla="*/ 5963 w 10000"/>
              <a:gd name="connsiteY46-2878" fmla="*/ 1517 h 10741"/>
              <a:gd name="connsiteX47-2879" fmla="*/ 5871 w 10000"/>
              <a:gd name="connsiteY47-2880" fmla="*/ 1684 h 10741"/>
              <a:gd name="connsiteX48-2881" fmla="*/ 5775 w 10000"/>
              <a:gd name="connsiteY48-2882" fmla="*/ 1847 h 10741"/>
              <a:gd name="connsiteX49-2883" fmla="*/ 5667 w 10000"/>
              <a:gd name="connsiteY49-2884" fmla="*/ 1999 h 10741"/>
              <a:gd name="connsiteX50-2885" fmla="*/ 5554 w 10000"/>
              <a:gd name="connsiteY50-2886" fmla="*/ 2145 h 10741"/>
              <a:gd name="connsiteX51-2887" fmla="*/ 5417 w 10000"/>
              <a:gd name="connsiteY51-2888" fmla="*/ 2279 h 10741"/>
              <a:gd name="connsiteX52-2889" fmla="*/ 5275 w 10000"/>
              <a:gd name="connsiteY52-2890" fmla="*/ 2411 h 10741"/>
              <a:gd name="connsiteX53-2891" fmla="*/ 5108 w 10000"/>
              <a:gd name="connsiteY53-2892" fmla="*/ 2518 h 10741"/>
              <a:gd name="connsiteX54-2893" fmla="*/ 4917 w 10000"/>
              <a:gd name="connsiteY54-2894" fmla="*/ 2616 h 10741"/>
              <a:gd name="connsiteX55-2895" fmla="*/ 4704 w 10000"/>
              <a:gd name="connsiteY55-2896" fmla="*/ 2703 h 10741"/>
              <a:gd name="connsiteX56-2897" fmla="*/ 4479 w 10000"/>
              <a:gd name="connsiteY56-2898" fmla="*/ 2768 h 10741"/>
              <a:gd name="connsiteX57-2899" fmla="*/ 4213 w 10000"/>
              <a:gd name="connsiteY57-2900" fmla="*/ 2813 h 10741"/>
              <a:gd name="connsiteX58-2901" fmla="*/ 4221 w 10000"/>
              <a:gd name="connsiteY58-2902" fmla="*/ 3126 h 10741"/>
              <a:gd name="connsiteX59-2903" fmla="*/ 4258 w 10000"/>
              <a:gd name="connsiteY59-2904" fmla="*/ 3424 h 10741"/>
              <a:gd name="connsiteX60-2905" fmla="*/ 4321 w 10000"/>
              <a:gd name="connsiteY60-2906" fmla="*/ 3707 h 10741"/>
              <a:gd name="connsiteX61-2907" fmla="*/ 4404 w 10000"/>
              <a:gd name="connsiteY61-2908" fmla="*/ 3975 h 10741"/>
              <a:gd name="connsiteX62-2909" fmla="*/ 4508 w 10000"/>
              <a:gd name="connsiteY62-2910" fmla="*/ 4231 h 10741"/>
              <a:gd name="connsiteX63-2911" fmla="*/ 4621 w 10000"/>
              <a:gd name="connsiteY63-2912" fmla="*/ 4476 h 10741"/>
              <a:gd name="connsiteX64-2913" fmla="*/ 4750 w 10000"/>
              <a:gd name="connsiteY64-2914" fmla="*/ 4708 h 10741"/>
              <a:gd name="connsiteX65-2915" fmla="*/ 4879 w 10000"/>
              <a:gd name="connsiteY65-2916" fmla="*/ 4934 h 10741"/>
              <a:gd name="connsiteX66-2917" fmla="*/ 4917 w 10000"/>
              <a:gd name="connsiteY66-2918" fmla="*/ 4988 h 10741"/>
              <a:gd name="connsiteX67-2919" fmla="*/ 4950 w 10000"/>
              <a:gd name="connsiteY67-2920" fmla="*/ 5054 h 10741"/>
              <a:gd name="connsiteX68-2921" fmla="*/ 4996 w 10000"/>
              <a:gd name="connsiteY68-2922" fmla="*/ 5125 h 10741"/>
              <a:gd name="connsiteX69-2923" fmla="*/ 5038 w 10000"/>
              <a:gd name="connsiteY69-2924" fmla="*/ 5200 h 10741"/>
              <a:gd name="connsiteX70-2925" fmla="*/ 5092 w 10000"/>
              <a:gd name="connsiteY70-2926" fmla="*/ 5271 h 10741"/>
              <a:gd name="connsiteX71-2927" fmla="*/ 5154 w 10000"/>
              <a:gd name="connsiteY71-2928" fmla="*/ 5331 h 10741"/>
              <a:gd name="connsiteX72-2929" fmla="*/ 5229 w 10000"/>
              <a:gd name="connsiteY72-2930" fmla="*/ 5384 h 10741"/>
              <a:gd name="connsiteX73-2931" fmla="*/ 5313 w 10000"/>
              <a:gd name="connsiteY73-2932" fmla="*/ 5423 h 10741"/>
              <a:gd name="connsiteX74-2933" fmla="*/ 5413 w 10000"/>
              <a:gd name="connsiteY74-2934" fmla="*/ 5438 h 10741"/>
              <a:gd name="connsiteX75-2935" fmla="*/ 5517 w 10000"/>
              <a:gd name="connsiteY75-2936" fmla="*/ 5435 h 10741"/>
              <a:gd name="connsiteX76-2937" fmla="*/ 5704 w 10000"/>
              <a:gd name="connsiteY76-2938" fmla="*/ 5390 h 10741"/>
              <a:gd name="connsiteX77-2939" fmla="*/ 5871 w 10000"/>
              <a:gd name="connsiteY77-2940" fmla="*/ 5316 h 10741"/>
              <a:gd name="connsiteX78-2941" fmla="*/ 6033 w 10000"/>
              <a:gd name="connsiteY78-2942" fmla="*/ 5223 h 10741"/>
              <a:gd name="connsiteX79-2943" fmla="*/ 6167 w 10000"/>
              <a:gd name="connsiteY79-2944" fmla="*/ 5113 h 10741"/>
              <a:gd name="connsiteX80-2945" fmla="*/ 6296 w 10000"/>
              <a:gd name="connsiteY80-2946" fmla="*/ 4994 h 10741"/>
              <a:gd name="connsiteX81-2947" fmla="*/ 6417 w 10000"/>
              <a:gd name="connsiteY81-2948" fmla="*/ 4869 h 10741"/>
              <a:gd name="connsiteX82-2949" fmla="*/ 6525 w 10000"/>
              <a:gd name="connsiteY82-2950" fmla="*/ 4750 h 10741"/>
              <a:gd name="connsiteX83-2951" fmla="*/ 6617 w 10000"/>
              <a:gd name="connsiteY83-2952" fmla="*/ 4636 h 10741"/>
              <a:gd name="connsiteX84-2953" fmla="*/ 6821 w 10000"/>
              <a:gd name="connsiteY84-2954" fmla="*/ 4377 h 10741"/>
              <a:gd name="connsiteX85-2955" fmla="*/ 7017 w 10000"/>
              <a:gd name="connsiteY85-2956" fmla="*/ 4085 h 10741"/>
              <a:gd name="connsiteX86-2957" fmla="*/ 7213 w 10000"/>
              <a:gd name="connsiteY86-2958" fmla="*/ 3766 h 10741"/>
              <a:gd name="connsiteX87-2959" fmla="*/ 7396 w 10000"/>
              <a:gd name="connsiteY87-2960" fmla="*/ 3418 h 10741"/>
              <a:gd name="connsiteX88-2961" fmla="*/ 7563 w 10000"/>
              <a:gd name="connsiteY88-2962" fmla="*/ 3051 h 10741"/>
              <a:gd name="connsiteX89-2963" fmla="*/ 7713 w 10000"/>
              <a:gd name="connsiteY89-2964" fmla="*/ 2661 h 10741"/>
              <a:gd name="connsiteX90-2965" fmla="*/ 7850 w 10000"/>
              <a:gd name="connsiteY90-2966" fmla="*/ 2253 h 10741"/>
              <a:gd name="connsiteX91-2967" fmla="*/ 7950 w 10000"/>
              <a:gd name="connsiteY91-2968" fmla="*/ 1830 h 10741"/>
              <a:gd name="connsiteX92-2969" fmla="*/ 8025 w 10000"/>
              <a:gd name="connsiteY92-2970" fmla="*/ 1397 h 10741"/>
              <a:gd name="connsiteX93-2971" fmla="*/ 8071 w 10000"/>
              <a:gd name="connsiteY93-2972" fmla="*/ 954 h 10741"/>
              <a:gd name="connsiteX94-2973" fmla="*/ 8108 w 10000"/>
              <a:gd name="connsiteY94-2974" fmla="*/ 974 h 10741"/>
              <a:gd name="connsiteX95-2975" fmla="*/ 8138 w 10000"/>
              <a:gd name="connsiteY95-2976" fmla="*/ 1025 h 10741"/>
              <a:gd name="connsiteX96-2977" fmla="*/ 8163 w 10000"/>
              <a:gd name="connsiteY96-2978" fmla="*/ 1100 h 10741"/>
              <a:gd name="connsiteX97-2979" fmla="*/ 8175 w 10000"/>
              <a:gd name="connsiteY97-2980" fmla="*/ 1198 h 10741"/>
              <a:gd name="connsiteX98-2981" fmla="*/ 8183 w 10000"/>
              <a:gd name="connsiteY98-2982" fmla="*/ 1311 h 10741"/>
              <a:gd name="connsiteX99-2983" fmla="*/ 8183 w 10000"/>
              <a:gd name="connsiteY99-2984" fmla="*/ 1442 h 10741"/>
              <a:gd name="connsiteX100-2985" fmla="*/ 8183 w 10000"/>
              <a:gd name="connsiteY100-2986" fmla="*/ 1582 h 10741"/>
              <a:gd name="connsiteX101-2987" fmla="*/ 8175 w 10000"/>
              <a:gd name="connsiteY101-2988" fmla="*/ 1734 h 10741"/>
              <a:gd name="connsiteX102-2989" fmla="*/ 8163 w 10000"/>
              <a:gd name="connsiteY102-2990" fmla="*/ 1889 h 10741"/>
              <a:gd name="connsiteX103-2991" fmla="*/ 8146 w 10000"/>
              <a:gd name="connsiteY103-2992" fmla="*/ 2047 h 10741"/>
              <a:gd name="connsiteX104-2993" fmla="*/ 8121 w 10000"/>
              <a:gd name="connsiteY104-2994" fmla="*/ 2205 h 10741"/>
              <a:gd name="connsiteX105-2995" fmla="*/ 8108 w 10000"/>
              <a:gd name="connsiteY105-2996" fmla="*/ 2357 h 10741"/>
              <a:gd name="connsiteX106-2997" fmla="*/ 8083 w 10000"/>
              <a:gd name="connsiteY106-2998" fmla="*/ 2497 h 10741"/>
              <a:gd name="connsiteX107-2999" fmla="*/ 8063 w 10000"/>
              <a:gd name="connsiteY107-3000" fmla="*/ 2628 h 10741"/>
              <a:gd name="connsiteX108-3001" fmla="*/ 8038 w 10000"/>
              <a:gd name="connsiteY108-3002" fmla="*/ 2741 h 10741"/>
              <a:gd name="connsiteX109-3003" fmla="*/ 8017 w 10000"/>
              <a:gd name="connsiteY109-3004" fmla="*/ 2834 h 10741"/>
              <a:gd name="connsiteX110-3005" fmla="*/ 8000 w 10000"/>
              <a:gd name="connsiteY110-3006" fmla="*/ 2908 h 10741"/>
              <a:gd name="connsiteX111-3007" fmla="*/ 7700 w 10000"/>
              <a:gd name="connsiteY111-3008" fmla="*/ 3754 h 10741"/>
              <a:gd name="connsiteX112-3009" fmla="*/ 7942 w 10000"/>
              <a:gd name="connsiteY112-3010" fmla="*/ 3737 h 10741"/>
              <a:gd name="connsiteX113-3011" fmla="*/ 8167 w 10000"/>
              <a:gd name="connsiteY113-3012" fmla="*/ 3695 h 10741"/>
              <a:gd name="connsiteX114-3013" fmla="*/ 8379 w 10000"/>
              <a:gd name="connsiteY114-3014" fmla="*/ 3635 h 10741"/>
              <a:gd name="connsiteX115-3015" fmla="*/ 8583 w 10000"/>
              <a:gd name="connsiteY115-3016" fmla="*/ 3558 h 10741"/>
              <a:gd name="connsiteX116-3017" fmla="*/ 8767 w 10000"/>
              <a:gd name="connsiteY116-3018" fmla="*/ 3471 h 10741"/>
              <a:gd name="connsiteX117-3019" fmla="*/ 8933 w 10000"/>
              <a:gd name="connsiteY117-3020" fmla="*/ 3376 h 10741"/>
              <a:gd name="connsiteX118-3021" fmla="*/ 9092 w 10000"/>
              <a:gd name="connsiteY118-3022" fmla="*/ 3278 h 10741"/>
              <a:gd name="connsiteX119-3023" fmla="*/ 9238 w 10000"/>
              <a:gd name="connsiteY119-3024" fmla="*/ 3185 h 10741"/>
              <a:gd name="connsiteX120-3025" fmla="*/ 9250 w 10000"/>
              <a:gd name="connsiteY120-3026" fmla="*/ 3230 h 10741"/>
              <a:gd name="connsiteX121-3027" fmla="*/ 9117 w 10000"/>
              <a:gd name="connsiteY121-3028" fmla="*/ 3376 h 10741"/>
              <a:gd name="connsiteX122-3029" fmla="*/ 8954 w 10000"/>
              <a:gd name="connsiteY122-3030" fmla="*/ 3516 h 10741"/>
              <a:gd name="connsiteX123-3031" fmla="*/ 8758 w 10000"/>
              <a:gd name="connsiteY123-3032" fmla="*/ 3641 h 10741"/>
              <a:gd name="connsiteX124-3033" fmla="*/ 8538 w 10000"/>
              <a:gd name="connsiteY124-3034" fmla="*/ 3754 h 10741"/>
              <a:gd name="connsiteX125-3035" fmla="*/ 8304 w 10000"/>
              <a:gd name="connsiteY125-3036" fmla="*/ 3856 h 10741"/>
              <a:gd name="connsiteX126-3037" fmla="*/ 8054 w 10000"/>
              <a:gd name="connsiteY126-3038" fmla="*/ 3945 h 10741"/>
              <a:gd name="connsiteX127-3039" fmla="*/ 7796 w 10000"/>
              <a:gd name="connsiteY127-3040" fmla="*/ 4014 h 10741"/>
              <a:gd name="connsiteX128-3041" fmla="*/ 7533 w 10000"/>
              <a:gd name="connsiteY128-3042" fmla="*/ 4064 h 10741"/>
              <a:gd name="connsiteX129-3043" fmla="*/ 7479 w 10000"/>
              <a:gd name="connsiteY129-3044" fmla="*/ 4184 h 10741"/>
              <a:gd name="connsiteX130-3045" fmla="*/ 7404 w 10000"/>
              <a:gd name="connsiteY130-3046" fmla="*/ 4324 h 10741"/>
              <a:gd name="connsiteX131-3047" fmla="*/ 7321 w 10000"/>
              <a:gd name="connsiteY131-3048" fmla="*/ 4470 h 10741"/>
              <a:gd name="connsiteX132-3049" fmla="*/ 7213 w 10000"/>
              <a:gd name="connsiteY132-3050" fmla="*/ 4628 h 10741"/>
              <a:gd name="connsiteX133-3051" fmla="*/ 7100 w 10000"/>
              <a:gd name="connsiteY133-3052" fmla="*/ 4794 h 10741"/>
              <a:gd name="connsiteX134-3053" fmla="*/ 6979 w 10000"/>
              <a:gd name="connsiteY134-3054" fmla="*/ 4958 h 10741"/>
              <a:gd name="connsiteX135-3055" fmla="*/ 6850 w 10000"/>
              <a:gd name="connsiteY135-3056" fmla="*/ 5113 h 10741"/>
              <a:gd name="connsiteX136-3057" fmla="*/ 6721 w 10000"/>
              <a:gd name="connsiteY136-3058" fmla="*/ 5265 h 10741"/>
              <a:gd name="connsiteX137-3059" fmla="*/ 6600 w 10000"/>
              <a:gd name="connsiteY137-3060" fmla="*/ 5405 h 10741"/>
              <a:gd name="connsiteX138-3061" fmla="*/ 6471 w 10000"/>
              <a:gd name="connsiteY138-3062" fmla="*/ 5530 h 10741"/>
              <a:gd name="connsiteX139-3063" fmla="*/ 6358 w 10000"/>
              <a:gd name="connsiteY139-3064" fmla="*/ 5641 h 10741"/>
              <a:gd name="connsiteX140-3065" fmla="*/ 6250 w 10000"/>
              <a:gd name="connsiteY140-3066" fmla="*/ 5721 h 10741"/>
              <a:gd name="connsiteX141-3067" fmla="*/ 6267 w 10000"/>
              <a:gd name="connsiteY141-3068" fmla="*/ 5781 h 10741"/>
              <a:gd name="connsiteX142-3069" fmla="*/ 6296 w 10000"/>
              <a:gd name="connsiteY142-3070" fmla="*/ 5793 h 10741"/>
              <a:gd name="connsiteX143-3071" fmla="*/ 6479 w 10000"/>
              <a:gd name="connsiteY143-3072" fmla="*/ 5754 h 10741"/>
              <a:gd name="connsiteX144-3073" fmla="*/ 6663 w 10000"/>
              <a:gd name="connsiteY144-3074" fmla="*/ 5736 h 10741"/>
              <a:gd name="connsiteX145-3075" fmla="*/ 6858 w 10000"/>
              <a:gd name="connsiteY145-3076" fmla="*/ 5736 h 10741"/>
              <a:gd name="connsiteX146-3077" fmla="*/ 7046 w 10000"/>
              <a:gd name="connsiteY146-3078" fmla="*/ 5742 h 10741"/>
              <a:gd name="connsiteX147-3079" fmla="*/ 7246 w 10000"/>
              <a:gd name="connsiteY147-3080" fmla="*/ 5748 h 10741"/>
              <a:gd name="connsiteX148-3081" fmla="*/ 7425 w 10000"/>
              <a:gd name="connsiteY148-3082" fmla="*/ 5748 h 10741"/>
              <a:gd name="connsiteX149-3083" fmla="*/ 7600 w 10000"/>
              <a:gd name="connsiteY149-3084" fmla="*/ 5733 h 10741"/>
              <a:gd name="connsiteX150-3085" fmla="*/ 7950 w 10000"/>
              <a:gd name="connsiteY150-3086" fmla="*/ 5673 h 10741"/>
              <a:gd name="connsiteX151-3087" fmla="*/ 8275 w 10000"/>
              <a:gd name="connsiteY151-3088" fmla="*/ 5596 h 10741"/>
              <a:gd name="connsiteX152-3089" fmla="*/ 8579 w 10000"/>
              <a:gd name="connsiteY152-3090" fmla="*/ 5504 h 10741"/>
              <a:gd name="connsiteX153-3091" fmla="*/ 8858 w 10000"/>
              <a:gd name="connsiteY153-3092" fmla="*/ 5390 h 10741"/>
              <a:gd name="connsiteX154-3093" fmla="*/ 9117 w 10000"/>
              <a:gd name="connsiteY154-3094" fmla="*/ 5265 h 10741"/>
              <a:gd name="connsiteX155-3095" fmla="*/ 9350 w 10000"/>
              <a:gd name="connsiteY155-3096" fmla="*/ 5119 h 10741"/>
              <a:gd name="connsiteX156-3097" fmla="*/ 9563 w 10000"/>
              <a:gd name="connsiteY156-3098" fmla="*/ 4967 h 10741"/>
              <a:gd name="connsiteX157-3099" fmla="*/ 9758 w 10000"/>
              <a:gd name="connsiteY157-3100" fmla="*/ 4794 h 10741"/>
              <a:gd name="connsiteX158-3101" fmla="*/ 9933 w 10000"/>
              <a:gd name="connsiteY158-3102" fmla="*/ 4610 h 10741"/>
              <a:gd name="connsiteX159-3103" fmla="*/ 10000 w 10000"/>
              <a:gd name="connsiteY159-3104" fmla="*/ 4648 h 10741"/>
              <a:gd name="connsiteX160-3105" fmla="*/ 10000 w 10000"/>
              <a:gd name="connsiteY160-3106" fmla="*/ 4660 h 10741"/>
              <a:gd name="connsiteX161-3107" fmla="*/ 9904 w 10000"/>
              <a:gd name="connsiteY161-3108" fmla="*/ 4827 h 10741"/>
              <a:gd name="connsiteX162-3109" fmla="*/ 9767 w 10000"/>
              <a:gd name="connsiteY162-3110" fmla="*/ 5000 h 10741"/>
              <a:gd name="connsiteX163-3111" fmla="*/ 9600 w 10000"/>
              <a:gd name="connsiteY163-3112" fmla="*/ 5173 h 10741"/>
              <a:gd name="connsiteX164-3113" fmla="*/ 9404 w 10000"/>
              <a:gd name="connsiteY164-3114" fmla="*/ 5343 h 10741"/>
              <a:gd name="connsiteX165-3115" fmla="*/ 9183 w 10000"/>
              <a:gd name="connsiteY165-3116" fmla="*/ 5504 h 10741"/>
              <a:gd name="connsiteX166-3117" fmla="*/ 8950 w 10000"/>
              <a:gd name="connsiteY166-3118" fmla="*/ 5662 h 10741"/>
              <a:gd name="connsiteX167-3119" fmla="*/ 8704 w 10000"/>
              <a:gd name="connsiteY167-3120" fmla="*/ 5802 h 10741"/>
              <a:gd name="connsiteX168-3121" fmla="*/ 8463 w 10000"/>
              <a:gd name="connsiteY168-3122" fmla="*/ 5927 h 10741"/>
              <a:gd name="connsiteX169-3123" fmla="*/ 8229 w 10000"/>
              <a:gd name="connsiteY169-3124" fmla="*/ 6025 h 10741"/>
              <a:gd name="connsiteX170-3125" fmla="*/ 8000 w 10000"/>
              <a:gd name="connsiteY170-3126" fmla="*/ 6105 h 10741"/>
              <a:gd name="connsiteX171-3127" fmla="*/ 7879 w 10000"/>
              <a:gd name="connsiteY171-3128" fmla="*/ 6132 h 10741"/>
              <a:gd name="connsiteX172-3129" fmla="*/ 7729 w 10000"/>
              <a:gd name="connsiteY172-3130" fmla="*/ 6153 h 10741"/>
              <a:gd name="connsiteX173-3131" fmla="*/ 7563 w 10000"/>
              <a:gd name="connsiteY173-3132" fmla="*/ 6177 h 10741"/>
              <a:gd name="connsiteX174-3133" fmla="*/ 7388 w 10000"/>
              <a:gd name="connsiteY174-3134" fmla="*/ 6198 h 10741"/>
              <a:gd name="connsiteX175-3135" fmla="*/ 7204 w 10000"/>
              <a:gd name="connsiteY175-3136" fmla="*/ 6219 h 10741"/>
              <a:gd name="connsiteX176-3137" fmla="*/ 7017 w 10000"/>
              <a:gd name="connsiteY176-3138" fmla="*/ 6240 h 10741"/>
              <a:gd name="connsiteX177-3139" fmla="*/ 6842 w 10000"/>
              <a:gd name="connsiteY177-3140" fmla="*/ 6263 h 10741"/>
              <a:gd name="connsiteX178-3141" fmla="*/ 6675 w 10000"/>
              <a:gd name="connsiteY178-3142" fmla="*/ 6290 h 10741"/>
              <a:gd name="connsiteX179-3143" fmla="*/ 6517 w 10000"/>
              <a:gd name="connsiteY179-3144" fmla="*/ 6329 h 10741"/>
              <a:gd name="connsiteX180-3145" fmla="*/ 6388 w 10000"/>
              <a:gd name="connsiteY180-3146" fmla="*/ 6365 h 10741"/>
              <a:gd name="connsiteX181-3147" fmla="*/ 6288 w 10000"/>
              <a:gd name="connsiteY181-3148" fmla="*/ 6415 h 10741"/>
              <a:gd name="connsiteX182-3149" fmla="*/ 6213 w 10000"/>
              <a:gd name="connsiteY182-3150" fmla="*/ 6475 h 10741"/>
              <a:gd name="connsiteX183-3151" fmla="*/ 6092 w 10000"/>
              <a:gd name="connsiteY183-3152" fmla="*/ 6648 h 10741"/>
              <a:gd name="connsiteX184-3153" fmla="*/ 6008 w 10000"/>
              <a:gd name="connsiteY184-3154" fmla="*/ 6836 h 10741"/>
              <a:gd name="connsiteX185-3155" fmla="*/ 5942 w 10000"/>
              <a:gd name="connsiteY185-3156" fmla="*/ 7032 h 10741"/>
              <a:gd name="connsiteX186-3157" fmla="*/ 5904 w 10000"/>
              <a:gd name="connsiteY186-3158" fmla="*/ 7232 h 10741"/>
              <a:gd name="connsiteX187-3159" fmla="*/ 5888 w 10000"/>
              <a:gd name="connsiteY187-3160" fmla="*/ 7443 h 10741"/>
              <a:gd name="connsiteX188-3161" fmla="*/ 5879 w 10000"/>
              <a:gd name="connsiteY188-3162" fmla="*/ 7655 h 10741"/>
              <a:gd name="connsiteX189-3163" fmla="*/ 5888 w 10000"/>
              <a:gd name="connsiteY189-3164" fmla="*/ 7867 h 10741"/>
              <a:gd name="connsiteX190-3165" fmla="*/ 5904 w 10000"/>
              <a:gd name="connsiteY190-3166" fmla="*/ 8084 h 10741"/>
              <a:gd name="connsiteX191-3167" fmla="*/ 5925 w 10000"/>
              <a:gd name="connsiteY191-3168" fmla="*/ 8299 h 10741"/>
              <a:gd name="connsiteX192-3169" fmla="*/ 5950 w 10000"/>
              <a:gd name="connsiteY192-3170" fmla="*/ 8510 h 10741"/>
              <a:gd name="connsiteX193-3171" fmla="*/ 5954 w 10000"/>
              <a:gd name="connsiteY193-3172" fmla="*/ 8820 h 10741"/>
              <a:gd name="connsiteX194-3173" fmla="*/ 5933 w 10000"/>
              <a:gd name="connsiteY194-3174" fmla="*/ 9130 h 10741"/>
              <a:gd name="connsiteX195-3175" fmla="*/ 5896 w 10000"/>
              <a:gd name="connsiteY195-3176" fmla="*/ 9428 h 10741"/>
              <a:gd name="connsiteX196-3177" fmla="*/ 5850 w 10000"/>
              <a:gd name="connsiteY196-3178" fmla="*/ 9720 h 10741"/>
              <a:gd name="connsiteX197-3179" fmla="*/ 5909 w 10000"/>
              <a:gd name="connsiteY197-3180" fmla="*/ 10741 h 10741"/>
              <a:gd name="connsiteX198-3181" fmla="*/ 4117 w 10000"/>
              <a:gd name="connsiteY198-3182" fmla="*/ 10686 h 10741"/>
              <a:gd name="connsiteX199-3183" fmla="*/ 4309 w 10000"/>
              <a:gd name="connsiteY199-3184" fmla="*/ 10293 h 10741"/>
              <a:gd name="connsiteX200-3185" fmla="*/ 4546 w 10000"/>
              <a:gd name="connsiteY200-3186" fmla="*/ 9848 h 10741"/>
              <a:gd name="connsiteX201-3187" fmla="*/ 4629 w 10000"/>
              <a:gd name="connsiteY201-3188" fmla="*/ 9687 h 10741"/>
              <a:gd name="connsiteX202-3189" fmla="*/ 4700 w 10000"/>
              <a:gd name="connsiteY202-3190" fmla="*/ 9508 h 10741"/>
              <a:gd name="connsiteX203-3191" fmla="*/ 4767 w 10000"/>
              <a:gd name="connsiteY203-3192" fmla="*/ 9309 h 10741"/>
              <a:gd name="connsiteX204-3193" fmla="*/ 4829 w 10000"/>
              <a:gd name="connsiteY204-3194" fmla="*/ 9097 h 10741"/>
              <a:gd name="connsiteX205-3195" fmla="*/ 4879 w 10000"/>
              <a:gd name="connsiteY205-3196" fmla="*/ 8868 h 10741"/>
              <a:gd name="connsiteX206-3197" fmla="*/ 4917 w 10000"/>
              <a:gd name="connsiteY206-3198" fmla="*/ 8635 h 10741"/>
              <a:gd name="connsiteX207-3199" fmla="*/ 4954 w 10000"/>
              <a:gd name="connsiteY207-3200" fmla="*/ 8391 h 10741"/>
              <a:gd name="connsiteX208-3201" fmla="*/ 4979 w 10000"/>
              <a:gd name="connsiteY208-3202" fmla="*/ 8144 h 10741"/>
              <a:gd name="connsiteX209-3203" fmla="*/ 5000 w 10000"/>
              <a:gd name="connsiteY209-3204" fmla="*/ 7887 h 10741"/>
              <a:gd name="connsiteX210-3205" fmla="*/ 5000 w 10000"/>
              <a:gd name="connsiteY210-3206" fmla="*/ 7634 h 10741"/>
              <a:gd name="connsiteX211-3207" fmla="*/ 5000 w 10000"/>
              <a:gd name="connsiteY211-3208" fmla="*/ 7384 h 10741"/>
              <a:gd name="connsiteX212-3209" fmla="*/ 4979 w 10000"/>
              <a:gd name="connsiteY212-3210" fmla="*/ 7133 h 10741"/>
              <a:gd name="connsiteX213-3211" fmla="*/ 4950 w 10000"/>
              <a:gd name="connsiteY213-3212" fmla="*/ 6892 h 10741"/>
              <a:gd name="connsiteX214-3213" fmla="*/ 4913 w 10000"/>
              <a:gd name="connsiteY214-3214" fmla="*/ 6657 h 10741"/>
              <a:gd name="connsiteX215-3215" fmla="*/ 4858 w 10000"/>
              <a:gd name="connsiteY215-3216" fmla="*/ 6430 h 10741"/>
              <a:gd name="connsiteX216-3217" fmla="*/ 4783 w 10000"/>
              <a:gd name="connsiteY216-3218" fmla="*/ 6219 h 10741"/>
              <a:gd name="connsiteX217-3219" fmla="*/ 4700 w 10000"/>
              <a:gd name="connsiteY217-3220" fmla="*/ 6019 h 10741"/>
              <a:gd name="connsiteX218-3221" fmla="*/ 4600 w 10000"/>
              <a:gd name="connsiteY218-3222" fmla="*/ 5840 h 10741"/>
              <a:gd name="connsiteX219-3223" fmla="*/ 4488 w 10000"/>
              <a:gd name="connsiteY219-3224" fmla="*/ 5682 h 10741"/>
              <a:gd name="connsiteX220-3225" fmla="*/ 4358 w 10000"/>
              <a:gd name="connsiteY220-3226" fmla="*/ 5542 h 10741"/>
              <a:gd name="connsiteX221-3227" fmla="*/ 4213 w 10000"/>
              <a:gd name="connsiteY221-3228" fmla="*/ 5429 h 10741"/>
              <a:gd name="connsiteX222-3229" fmla="*/ 4046 w 10000"/>
              <a:gd name="connsiteY222-3230" fmla="*/ 5343 h 10741"/>
              <a:gd name="connsiteX223-3231" fmla="*/ 3904 w 10000"/>
              <a:gd name="connsiteY223-3232" fmla="*/ 5292 h 10741"/>
              <a:gd name="connsiteX224-3233" fmla="*/ 3746 w 10000"/>
              <a:gd name="connsiteY224-3234" fmla="*/ 5271 h 10741"/>
              <a:gd name="connsiteX225-3235" fmla="*/ 3583 w 10000"/>
              <a:gd name="connsiteY225-3236" fmla="*/ 5271 h 10741"/>
              <a:gd name="connsiteX226-3237" fmla="*/ 3413 w 10000"/>
              <a:gd name="connsiteY226-3238" fmla="*/ 5286 h 10741"/>
              <a:gd name="connsiteX227-3239" fmla="*/ 3246 w 10000"/>
              <a:gd name="connsiteY227-3240" fmla="*/ 5310 h 10741"/>
              <a:gd name="connsiteX228-3241" fmla="*/ 3079 w 10000"/>
              <a:gd name="connsiteY228-3242" fmla="*/ 5343 h 10741"/>
              <a:gd name="connsiteX229-3243" fmla="*/ 2913 w 10000"/>
              <a:gd name="connsiteY229-3244" fmla="*/ 5369 h 10741"/>
              <a:gd name="connsiteX230-3245" fmla="*/ 2750 w 10000"/>
              <a:gd name="connsiteY230-3246" fmla="*/ 5396 h 10741"/>
              <a:gd name="connsiteX231-3247" fmla="*/ 2600 w 10000"/>
              <a:gd name="connsiteY231-3248" fmla="*/ 5411 h 10741"/>
              <a:gd name="connsiteX232-3249" fmla="*/ 2258 w 10000"/>
              <a:gd name="connsiteY232-3250" fmla="*/ 5423 h 10741"/>
              <a:gd name="connsiteX233-3251" fmla="*/ 1925 w 10000"/>
              <a:gd name="connsiteY233-3252" fmla="*/ 5411 h 10741"/>
              <a:gd name="connsiteX234-3253" fmla="*/ 1617 w 10000"/>
              <a:gd name="connsiteY234-3254" fmla="*/ 5384 h 10741"/>
              <a:gd name="connsiteX235-3255" fmla="*/ 1321 w 10000"/>
              <a:gd name="connsiteY235-3256" fmla="*/ 5346 h 10741"/>
              <a:gd name="connsiteX236-3257" fmla="*/ 1033 w 10000"/>
              <a:gd name="connsiteY236-3258" fmla="*/ 5298 h 10741"/>
              <a:gd name="connsiteX237-3259" fmla="*/ 758 w 10000"/>
              <a:gd name="connsiteY237-3260" fmla="*/ 5250 h 10741"/>
              <a:gd name="connsiteX238-3261" fmla="*/ 500 w 10000"/>
              <a:gd name="connsiteY238-3262" fmla="*/ 5197 h 10741"/>
              <a:gd name="connsiteX239-3263" fmla="*/ 517 w 10000"/>
              <a:gd name="connsiteY239-3264" fmla="*/ 5137 h 10741"/>
              <a:gd name="connsiteX240-3265" fmla="*/ 871 w 10000"/>
              <a:gd name="connsiteY240-3266" fmla="*/ 5173 h 10741"/>
              <a:gd name="connsiteX241-3267" fmla="*/ 1221 w 10000"/>
              <a:gd name="connsiteY241-3268" fmla="*/ 5197 h 10741"/>
              <a:gd name="connsiteX242-3269" fmla="*/ 1563 w 10000"/>
              <a:gd name="connsiteY242-3270" fmla="*/ 5206 h 10741"/>
              <a:gd name="connsiteX243-3271" fmla="*/ 1896 w 10000"/>
              <a:gd name="connsiteY243-3272" fmla="*/ 5197 h 10741"/>
              <a:gd name="connsiteX244-3273" fmla="*/ 2221 w 10000"/>
              <a:gd name="connsiteY244-3274" fmla="*/ 5164 h 10741"/>
              <a:gd name="connsiteX245-3275" fmla="*/ 2538 w 10000"/>
              <a:gd name="connsiteY245-3276" fmla="*/ 5113 h 10741"/>
              <a:gd name="connsiteX246-3277" fmla="*/ 2842 w 10000"/>
              <a:gd name="connsiteY246-3278" fmla="*/ 5045 h 10741"/>
              <a:gd name="connsiteX247-3279" fmla="*/ 3129 w 10000"/>
              <a:gd name="connsiteY247-3280" fmla="*/ 4946 h 10741"/>
              <a:gd name="connsiteX248-3281" fmla="*/ 3500 w 10000"/>
              <a:gd name="connsiteY248-3282" fmla="*/ 4815 h 10741"/>
              <a:gd name="connsiteX249-3283" fmla="*/ 2821 w 10000"/>
              <a:gd name="connsiteY249-3284" fmla="*/ 4389 h 10741"/>
              <a:gd name="connsiteX250-3285" fmla="*/ 2213 w 10000"/>
              <a:gd name="connsiteY250-3286" fmla="*/ 3912 h 10741"/>
              <a:gd name="connsiteX251-3287" fmla="*/ 1879 w 10000"/>
              <a:gd name="connsiteY251-3288" fmla="*/ 3939 h 10741"/>
              <a:gd name="connsiteX252-3289" fmla="*/ 1554 w 10000"/>
              <a:gd name="connsiteY252-3290" fmla="*/ 3939 h 10741"/>
              <a:gd name="connsiteX253-3291" fmla="*/ 1258 w 10000"/>
              <a:gd name="connsiteY253-3292" fmla="*/ 3912 h 10741"/>
              <a:gd name="connsiteX254-3293" fmla="*/ 979 w 10000"/>
              <a:gd name="connsiteY254-3294" fmla="*/ 3856 h 10741"/>
              <a:gd name="connsiteX255-3295" fmla="*/ 721 w 10000"/>
              <a:gd name="connsiteY255-3296" fmla="*/ 3775 h 10741"/>
              <a:gd name="connsiteX256-3297" fmla="*/ 496 w 10000"/>
              <a:gd name="connsiteY256-3298" fmla="*/ 3674 h 10741"/>
              <a:gd name="connsiteX257-3299" fmla="*/ 296 w 10000"/>
              <a:gd name="connsiteY257-3300" fmla="*/ 3549 h 10741"/>
              <a:gd name="connsiteX258-3301" fmla="*/ 129 w 10000"/>
              <a:gd name="connsiteY258-3302" fmla="*/ 3403 h 10741"/>
              <a:gd name="connsiteX259-3303" fmla="*/ 0 w 10000"/>
              <a:gd name="connsiteY259-3304" fmla="*/ 3245 h 10741"/>
              <a:gd name="connsiteX260-3305" fmla="*/ 17 w 10000"/>
              <a:gd name="connsiteY260-3306" fmla="*/ 3218 h 10741"/>
              <a:gd name="connsiteX261-3307" fmla="*/ 71 w 10000"/>
              <a:gd name="connsiteY261-3308" fmla="*/ 3245 h 10741"/>
              <a:gd name="connsiteX262-3309" fmla="*/ 138 w 10000"/>
              <a:gd name="connsiteY262-3310" fmla="*/ 3349 h 10741"/>
              <a:gd name="connsiteX263-3311" fmla="*/ 246 w 10000"/>
              <a:gd name="connsiteY263-3312" fmla="*/ 3439 h 10741"/>
              <a:gd name="connsiteX264-3313" fmla="*/ 379 w 10000"/>
              <a:gd name="connsiteY264-3314" fmla="*/ 3528 h 10741"/>
              <a:gd name="connsiteX265-3315" fmla="*/ 538 w 10000"/>
              <a:gd name="connsiteY265-3316" fmla="*/ 3597 h 10741"/>
              <a:gd name="connsiteX266-3317" fmla="*/ 721 w 10000"/>
              <a:gd name="connsiteY266-3318" fmla="*/ 3656 h 10741"/>
              <a:gd name="connsiteX267-3319" fmla="*/ 913 w 10000"/>
              <a:gd name="connsiteY267-3320" fmla="*/ 3701 h 10741"/>
              <a:gd name="connsiteX268-3321" fmla="*/ 1117 w 10000"/>
              <a:gd name="connsiteY268-3322" fmla="*/ 3728 h 10741"/>
              <a:gd name="connsiteX269-3323" fmla="*/ 1329 w 10000"/>
              <a:gd name="connsiteY269-3324" fmla="*/ 3737 h 10741"/>
              <a:gd name="connsiteX270-3325" fmla="*/ 1533 w 10000"/>
              <a:gd name="connsiteY270-3326" fmla="*/ 3734 h 10741"/>
              <a:gd name="connsiteX271-3327" fmla="*/ 1646 w 10000"/>
              <a:gd name="connsiteY271-3328" fmla="*/ 3722 h 10741"/>
              <a:gd name="connsiteX272-3329" fmla="*/ 1746 w 10000"/>
              <a:gd name="connsiteY272-3330" fmla="*/ 3722 h 10741"/>
              <a:gd name="connsiteX273-3331" fmla="*/ 1833 w 10000"/>
              <a:gd name="connsiteY273-3332" fmla="*/ 3710 h 10741"/>
              <a:gd name="connsiteX274-3333" fmla="*/ 1917 w 10000"/>
              <a:gd name="connsiteY274-3334" fmla="*/ 3695 h 10741"/>
              <a:gd name="connsiteX275-3335" fmla="*/ 1988 w 10000"/>
              <a:gd name="connsiteY275-3336" fmla="*/ 3662 h 10741"/>
              <a:gd name="connsiteX276-3337" fmla="*/ 1788 w 10000"/>
              <a:gd name="connsiteY276-3338" fmla="*/ 3391 h 10741"/>
              <a:gd name="connsiteX277-3339" fmla="*/ 1617 w 10000"/>
              <a:gd name="connsiteY277-3340" fmla="*/ 3126 h 10741"/>
              <a:gd name="connsiteX278-3341" fmla="*/ 1454 w 10000"/>
              <a:gd name="connsiteY278-3342" fmla="*/ 2849 h 10741"/>
              <a:gd name="connsiteX279-3343" fmla="*/ 1313 w 10000"/>
              <a:gd name="connsiteY279-3344" fmla="*/ 2563 h 10741"/>
              <a:gd name="connsiteX280-3345" fmla="*/ 1175 w 10000"/>
              <a:gd name="connsiteY280-3346" fmla="*/ 2253 h 10741"/>
              <a:gd name="connsiteX281-3347" fmla="*/ 1046 w 10000"/>
              <a:gd name="connsiteY281-3348" fmla="*/ 1919 h 10741"/>
              <a:gd name="connsiteX282-3349" fmla="*/ 1033 w 10000"/>
              <a:gd name="connsiteY282-3350" fmla="*/ 1859 h 10741"/>
              <a:gd name="connsiteX283-3351" fmla="*/ 1000 w 10000"/>
              <a:gd name="connsiteY283-3352" fmla="*/ 1776 h 10741"/>
              <a:gd name="connsiteX284-3353" fmla="*/ 979 w 10000"/>
              <a:gd name="connsiteY284-3354" fmla="*/ 1684 h 10741"/>
              <a:gd name="connsiteX285-3355" fmla="*/ 950 w 10000"/>
              <a:gd name="connsiteY285-3356" fmla="*/ 1591 h 10741"/>
              <a:gd name="connsiteX286-3357" fmla="*/ 925 w 10000"/>
              <a:gd name="connsiteY286-3358" fmla="*/ 1490 h 10741"/>
              <a:gd name="connsiteX287-3359" fmla="*/ 917 w 10000"/>
              <a:gd name="connsiteY287-3360" fmla="*/ 1397 h 10741"/>
              <a:gd name="connsiteX288-3361" fmla="*/ 917 w 10000"/>
              <a:gd name="connsiteY288-3362" fmla="*/ 1311 h 10741"/>
              <a:gd name="connsiteX289-3363" fmla="*/ 933 w 10000"/>
              <a:gd name="connsiteY289-3364" fmla="*/ 1234 h 10741"/>
              <a:gd name="connsiteX290-3365" fmla="*/ 963 w 10000"/>
              <a:gd name="connsiteY290-3366" fmla="*/ 1180 h 10741"/>
              <a:gd name="connsiteX291-3367" fmla="*/ 1000 w 10000"/>
              <a:gd name="connsiteY291-3368" fmla="*/ 1192 h 10741"/>
              <a:gd name="connsiteX292-3369" fmla="*/ 1033 w 10000"/>
              <a:gd name="connsiteY292-3370" fmla="*/ 1496 h 10741"/>
              <a:gd name="connsiteX293-3371" fmla="*/ 1108 w 10000"/>
              <a:gd name="connsiteY293-3372" fmla="*/ 1800 h 10741"/>
              <a:gd name="connsiteX294-3373" fmla="*/ 1221 w 10000"/>
              <a:gd name="connsiteY294-3374" fmla="*/ 2098 h 10741"/>
              <a:gd name="connsiteX295-3375" fmla="*/ 1358 w 10000"/>
              <a:gd name="connsiteY295-3376" fmla="*/ 2372 h 10741"/>
              <a:gd name="connsiteX296-3377" fmla="*/ 1508 w 10000"/>
              <a:gd name="connsiteY296-3378" fmla="*/ 2628 h 10741"/>
              <a:gd name="connsiteX297-3379" fmla="*/ 1646 w 10000"/>
              <a:gd name="connsiteY297-3380" fmla="*/ 2795 h 10741"/>
              <a:gd name="connsiteX298-3381" fmla="*/ 1629 w 10000"/>
              <a:gd name="connsiteY298-3382" fmla="*/ 2801 h 10741"/>
              <a:gd name="connsiteX299-3383" fmla="*/ 1629 w 10000"/>
              <a:gd name="connsiteY299-3384" fmla="*/ 2807 h 10741"/>
              <a:gd name="connsiteX300-3385" fmla="*/ 1638 w 10000"/>
              <a:gd name="connsiteY300-3386" fmla="*/ 2813 h 10741"/>
              <a:gd name="connsiteX301-3387" fmla="*/ 1646 w 10000"/>
              <a:gd name="connsiteY301-3388" fmla="*/ 2816 h 10741"/>
              <a:gd name="connsiteX302-3389" fmla="*/ 1663 w 10000"/>
              <a:gd name="connsiteY302-3390" fmla="*/ 2822 h 10741"/>
              <a:gd name="connsiteX303-3391" fmla="*/ 1667 w 10000"/>
              <a:gd name="connsiteY303-3392" fmla="*/ 2834 h 10741"/>
              <a:gd name="connsiteX304-3393" fmla="*/ 1675 w 10000"/>
              <a:gd name="connsiteY304-3394" fmla="*/ 2840 h 10741"/>
              <a:gd name="connsiteX305-3395" fmla="*/ 1683 w 10000"/>
              <a:gd name="connsiteY305-3396" fmla="*/ 2849 h 10741"/>
              <a:gd name="connsiteX306-3397" fmla="*/ 1683 w 10000"/>
              <a:gd name="connsiteY306-3398" fmla="*/ 2843 h 10741"/>
              <a:gd name="connsiteX307-3399" fmla="*/ 1675 w 10000"/>
              <a:gd name="connsiteY307-3400" fmla="*/ 2840 h 10741"/>
              <a:gd name="connsiteX308-3401" fmla="*/ 1675 w 10000"/>
              <a:gd name="connsiteY308-3402" fmla="*/ 2840 h 10741"/>
              <a:gd name="connsiteX309-3403" fmla="*/ 1646 w 10000"/>
              <a:gd name="connsiteY309-3404" fmla="*/ 2795 h 10741"/>
              <a:gd name="connsiteX310-3405" fmla="*/ 1746 w 10000"/>
              <a:gd name="connsiteY310-3406" fmla="*/ 2741 h 10741"/>
              <a:gd name="connsiteX311-3407" fmla="*/ 1842 w 10000"/>
              <a:gd name="connsiteY311-3408" fmla="*/ 2649 h 10741"/>
              <a:gd name="connsiteX312-3409" fmla="*/ 1933 w 10000"/>
              <a:gd name="connsiteY312-3410" fmla="*/ 2542 h 10741"/>
              <a:gd name="connsiteX313-3411" fmla="*/ 2017 w 10000"/>
              <a:gd name="connsiteY313-3412" fmla="*/ 2411 h 10741"/>
              <a:gd name="connsiteX314-3413" fmla="*/ 2092 w 10000"/>
              <a:gd name="connsiteY314-3414" fmla="*/ 2265 h 10741"/>
              <a:gd name="connsiteX315-3415" fmla="*/ 2163 w 10000"/>
              <a:gd name="connsiteY315-3416" fmla="*/ 2113 h 10741"/>
              <a:gd name="connsiteX316-3417" fmla="*/ 2221 w 10000"/>
              <a:gd name="connsiteY316-3418" fmla="*/ 1955 h 10741"/>
              <a:gd name="connsiteX317-3419" fmla="*/ 2275 w 10000"/>
              <a:gd name="connsiteY317-3420" fmla="*/ 1803 h 10741"/>
              <a:gd name="connsiteX318-3421" fmla="*/ 2321 w 10000"/>
              <a:gd name="connsiteY318-3422" fmla="*/ 1657 h 10741"/>
              <a:gd name="connsiteX319-3423" fmla="*/ 2329 w 10000"/>
              <a:gd name="connsiteY319-3424" fmla="*/ 1853 h 10741"/>
              <a:gd name="connsiteX320-3425" fmla="*/ 2321 w 10000"/>
              <a:gd name="connsiteY320-3426" fmla="*/ 2032 h 10741"/>
              <a:gd name="connsiteX321-3427" fmla="*/ 2283 w 10000"/>
              <a:gd name="connsiteY321-3428" fmla="*/ 2199 h 10741"/>
              <a:gd name="connsiteX322-3429" fmla="*/ 2229 w 10000"/>
              <a:gd name="connsiteY322-3430" fmla="*/ 2366 h 10741"/>
              <a:gd name="connsiteX323-3431" fmla="*/ 2154 w 10000"/>
              <a:gd name="connsiteY323-3432" fmla="*/ 2524 h 10741"/>
              <a:gd name="connsiteX324-3433" fmla="*/ 2046 w 10000"/>
              <a:gd name="connsiteY324-3434" fmla="*/ 2682 h 10741"/>
              <a:gd name="connsiteX325-3435" fmla="*/ 1796 w 10000"/>
              <a:gd name="connsiteY325-3436" fmla="*/ 3027 h 10741"/>
              <a:gd name="connsiteX326-3437" fmla="*/ 2054 w 10000"/>
              <a:gd name="connsiteY326-3438" fmla="*/ 3305 h 10741"/>
              <a:gd name="connsiteX327-3439" fmla="*/ 2333 w 10000"/>
              <a:gd name="connsiteY327-3440" fmla="*/ 3564 h 10741"/>
              <a:gd name="connsiteX328-3441" fmla="*/ 2638 w 10000"/>
              <a:gd name="connsiteY328-3442" fmla="*/ 3808 h 10741"/>
              <a:gd name="connsiteX329-3443" fmla="*/ 2963 w 10000"/>
              <a:gd name="connsiteY329-3444" fmla="*/ 4032 h 10741"/>
              <a:gd name="connsiteX330-3445" fmla="*/ 4129 w 10000"/>
              <a:gd name="connsiteY330-3446" fmla="*/ 4610 h 10741"/>
              <a:gd name="connsiteX331-3447" fmla="*/ 4167 w 10000"/>
              <a:gd name="connsiteY331-3448" fmla="*/ 4589 h 10741"/>
              <a:gd name="connsiteX332-3449" fmla="*/ 4071 w 10000"/>
              <a:gd name="connsiteY332-3450" fmla="*/ 4333 h 10741"/>
              <a:gd name="connsiteX333-3451" fmla="*/ 3996 w 10000"/>
              <a:gd name="connsiteY333-3452" fmla="*/ 4058 h 10741"/>
              <a:gd name="connsiteX334-3453" fmla="*/ 3933 w 10000"/>
              <a:gd name="connsiteY334-3454" fmla="*/ 3760 h 10741"/>
              <a:gd name="connsiteX335-3455" fmla="*/ 3904 w 10000"/>
              <a:gd name="connsiteY335-3456" fmla="*/ 3456 h 10741"/>
              <a:gd name="connsiteX336-3457" fmla="*/ 3879 w 10000"/>
              <a:gd name="connsiteY336-3458" fmla="*/ 3138 h 10741"/>
              <a:gd name="connsiteX337-3459" fmla="*/ 3879 w 10000"/>
              <a:gd name="connsiteY337-3460" fmla="*/ 2813 h 10741"/>
              <a:gd name="connsiteX338-3461" fmla="*/ 3896 w 10000"/>
              <a:gd name="connsiteY338-3462" fmla="*/ 2485 h 10741"/>
              <a:gd name="connsiteX339-3463" fmla="*/ 3933 w 10000"/>
              <a:gd name="connsiteY339-3464" fmla="*/ 2160 h 10741"/>
              <a:gd name="connsiteX340-3465" fmla="*/ 3988 w 10000"/>
              <a:gd name="connsiteY340-3466" fmla="*/ 1836 h 10741"/>
              <a:gd name="connsiteX341-3467" fmla="*/ 4046 w 10000"/>
              <a:gd name="connsiteY341-3468" fmla="*/ 1523 h 10741"/>
              <a:gd name="connsiteX342-3469" fmla="*/ 4129 w 10000"/>
              <a:gd name="connsiteY342-3470" fmla="*/ 1219 h 10741"/>
              <a:gd name="connsiteX343-3471" fmla="*/ 4229 w 10000"/>
              <a:gd name="connsiteY343-3472" fmla="*/ 933 h 10741"/>
              <a:gd name="connsiteX344-3473" fmla="*/ 4333 w 10000"/>
              <a:gd name="connsiteY344-3474" fmla="*/ 662 h 10741"/>
              <a:gd name="connsiteX345-3475" fmla="*/ 4454 w 10000"/>
              <a:gd name="connsiteY345-3476" fmla="*/ 417 h 10741"/>
              <a:gd name="connsiteX346-3477" fmla="*/ 4583 w 10000"/>
              <a:gd name="connsiteY346-3478" fmla="*/ 194 h 10741"/>
              <a:gd name="connsiteX347-3479" fmla="*/ 4738 w 10000"/>
              <a:gd name="connsiteY347-3480" fmla="*/ 0 h 10741"/>
              <a:gd name="connsiteX0-3481" fmla="*/ 4738 w 10000"/>
              <a:gd name="connsiteY0-3482" fmla="*/ 0 h 10686"/>
              <a:gd name="connsiteX1-3483" fmla="*/ 4721 w 10000"/>
              <a:gd name="connsiteY1-3484" fmla="*/ 48 h 10686"/>
              <a:gd name="connsiteX2-3485" fmla="*/ 4713 w 10000"/>
              <a:gd name="connsiteY2-3486" fmla="*/ 80 h 10686"/>
              <a:gd name="connsiteX3-3487" fmla="*/ 4704 w 10000"/>
              <a:gd name="connsiteY3-3488" fmla="*/ 101 h 10686"/>
              <a:gd name="connsiteX4-3489" fmla="*/ 4704 w 10000"/>
              <a:gd name="connsiteY4-3490" fmla="*/ 113 h 10686"/>
              <a:gd name="connsiteX5-3491" fmla="*/ 4713 w 10000"/>
              <a:gd name="connsiteY5-3492" fmla="*/ 119 h 10686"/>
              <a:gd name="connsiteX6-3493" fmla="*/ 4713 w 10000"/>
              <a:gd name="connsiteY6-3494" fmla="*/ 125 h 10686"/>
              <a:gd name="connsiteX7-3495" fmla="*/ 4721 w 10000"/>
              <a:gd name="connsiteY7-3496" fmla="*/ 125 h 10686"/>
              <a:gd name="connsiteX8-3497" fmla="*/ 4721 w 10000"/>
              <a:gd name="connsiteY8-3498" fmla="*/ 125 h 10686"/>
              <a:gd name="connsiteX9-3499" fmla="*/ 4721 w 10000"/>
              <a:gd name="connsiteY9-3500" fmla="*/ 134 h 10686"/>
              <a:gd name="connsiteX10-3501" fmla="*/ 4713 w 10000"/>
              <a:gd name="connsiteY10-3502" fmla="*/ 152 h 10686"/>
              <a:gd name="connsiteX11-3503" fmla="*/ 4704 w 10000"/>
              <a:gd name="connsiteY11-3504" fmla="*/ 179 h 10686"/>
              <a:gd name="connsiteX12-3505" fmla="*/ 4692 w 10000"/>
              <a:gd name="connsiteY12-3506" fmla="*/ 221 h 10686"/>
              <a:gd name="connsiteX13-3507" fmla="*/ 4667 w 10000"/>
              <a:gd name="connsiteY13-3508" fmla="*/ 280 h 10686"/>
              <a:gd name="connsiteX14-3509" fmla="*/ 4629 w 10000"/>
              <a:gd name="connsiteY14-3510" fmla="*/ 364 h 10686"/>
              <a:gd name="connsiteX15-3511" fmla="*/ 4592 w 10000"/>
              <a:gd name="connsiteY15-3512" fmla="*/ 465 h 10686"/>
              <a:gd name="connsiteX16-3513" fmla="*/ 4533 w 10000"/>
              <a:gd name="connsiteY16-3514" fmla="*/ 596 h 10686"/>
              <a:gd name="connsiteX17-3515" fmla="*/ 4463 w 10000"/>
              <a:gd name="connsiteY17-3516" fmla="*/ 754 h 10686"/>
              <a:gd name="connsiteX18-3517" fmla="*/ 4379 w 10000"/>
              <a:gd name="connsiteY18-3518" fmla="*/ 1001 h 10686"/>
              <a:gd name="connsiteX19-3519" fmla="*/ 4321 w 10000"/>
              <a:gd name="connsiteY19-3520" fmla="*/ 1266 h 10686"/>
              <a:gd name="connsiteX20-3521" fmla="*/ 4275 w 10000"/>
              <a:gd name="connsiteY20-3522" fmla="*/ 1538 h 10686"/>
              <a:gd name="connsiteX21-3523" fmla="*/ 4213 w 10000"/>
              <a:gd name="connsiteY21-3524" fmla="*/ 1827 h 10686"/>
              <a:gd name="connsiteX22-3525" fmla="*/ 4204 w 10000"/>
              <a:gd name="connsiteY22-3526" fmla="*/ 1889 h 10686"/>
              <a:gd name="connsiteX23-3527" fmla="*/ 4192 w 10000"/>
              <a:gd name="connsiteY23-3528" fmla="*/ 1982 h 10686"/>
              <a:gd name="connsiteX24-3529" fmla="*/ 4183 w 10000"/>
              <a:gd name="connsiteY24-3530" fmla="*/ 2080 h 10686"/>
              <a:gd name="connsiteX25-3531" fmla="*/ 4175 w 10000"/>
              <a:gd name="connsiteY25-3532" fmla="*/ 2187 h 10686"/>
              <a:gd name="connsiteX26-3533" fmla="*/ 4175 w 10000"/>
              <a:gd name="connsiteY26-3534" fmla="*/ 2297 h 10686"/>
              <a:gd name="connsiteX27-3535" fmla="*/ 4192 w 10000"/>
              <a:gd name="connsiteY27-3536" fmla="*/ 2396 h 10686"/>
              <a:gd name="connsiteX28-3537" fmla="*/ 4213 w 10000"/>
              <a:gd name="connsiteY28-3538" fmla="*/ 2482 h 10686"/>
              <a:gd name="connsiteX29-3539" fmla="*/ 4250 w 10000"/>
              <a:gd name="connsiteY29-3540" fmla="*/ 2542 h 10686"/>
              <a:gd name="connsiteX30-3541" fmla="*/ 4450 w 10000"/>
              <a:gd name="connsiteY30-3542" fmla="*/ 2530 h 10686"/>
              <a:gd name="connsiteX31-3543" fmla="*/ 4646 w 10000"/>
              <a:gd name="connsiteY31-3544" fmla="*/ 2482 h 10686"/>
              <a:gd name="connsiteX32-3545" fmla="*/ 4833 w 10000"/>
              <a:gd name="connsiteY32-3546" fmla="*/ 2405 h 10686"/>
              <a:gd name="connsiteX33-3547" fmla="*/ 5025 w 10000"/>
              <a:gd name="connsiteY33-3548" fmla="*/ 2297 h 10686"/>
              <a:gd name="connsiteX34-3549" fmla="*/ 5200 w 10000"/>
              <a:gd name="connsiteY34-3550" fmla="*/ 2172 h 10686"/>
              <a:gd name="connsiteX35-3551" fmla="*/ 5371 w 10000"/>
              <a:gd name="connsiteY35-3552" fmla="*/ 2020 h 10686"/>
              <a:gd name="connsiteX36-3553" fmla="*/ 5533 w 10000"/>
              <a:gd name="connsiteY36-3554" fmla="*/ 1859 h 10686"/>
              <a:gd name="connsiteX37-3555" fmla="*/ 5683 w 10000"/>
              <a:gd name="connsiteY37-3556" fmla="*/ 1690 h 10686"/>
              <a:gd name="connsiteX38-3557" fmla="*/ 5829 w 10000"/>
              <a:gd name="connsiteY38-3558" fmla="*/ 1511 h 10686"/>
              <a:gd name="connsiteX39-3559" fmla="*/ 5954 w 10000"/>
              <a:gd name="connsiteY39-3560" fmla="*/ 1326 h 10686"/>
              <a:gd name="connsiteX40-3561" fmla="*/ 6071 w 10000"/>
              <a:gd name="connsiteY40-3562" fmla="*/ 1147 h 10686"/>
              <a:gd name="connsiteX41-3563" fmla="*/ 6167 w 10000"/>
              <a:gd name="connsiteY41-3564" fmla="*/ 974 h 10686"/>
              <a:gd name="connsiteX42-3565" fmla="*/ 6213 w 10000"/>
              <a:gd name="connsiteY42-3566" fmla="*/ 974 h 10686"/>
              <a:gd name="connsiteX43-3567" fmla="*/ 6213 w 10000"/>
              <a:gd name="connsiteY43-3568" fmla="*/ 992 h 10686"/>
              <a:gd name="connsiteX44-3569" fmla="*/ 6138 w 10000"/>
              <a:gd name="connsiteY44-3570" fmla="*/ 1165 h 10686"/>
              <a:gd name="connsiteX45-3571" fmla="*/ 6054 w 10000"/>
              <a:gd name="connsiteY45-3572" fmla="*/ 1344 h 10686"/>
              <a:gd name="connsiteX46-3573" fmla="*/ 5963 w 10000"/>
              <a:gd name="connsiteY46-3574" fmla="*/ 1517 h 10686"/>
              <a:gd name="connsiteX47-3575" fmla="*/ 5871 w 10000"/>
              <a:gd name="connsiteY47-3576" fmla="*/ 1684 h 10686"/>
              <a:gd name="connsiteX48-3577" fmla="*/ 5775 w 10000"/>
              <a:gd name="connsiteY48-3578" fmla="*/ 1847 h 10686"/>
              <a:gd name="connsiteX49-3579" fmla="*/ 5667 w 10000"/>
              <a:gd name="connsiteY49-3580" fmla="*/ 1999 h 10686"/>
              <a:gd name="connsiteX50-3581" fmla="*/ 5554 w 10000"/>
              <a:gd name="connsiteY50-3582" fmla="*/ 2145 h 10686"/>
              <a:gd name="connsiteX51-3583" fmla="*/ 5417 w 10000"/>
              <a:gd name="connsiteY51-3584" fmla="*/ 2279 h 10686"/>
              <a:gd name="connsiteX52-3585" fmla="*/ 5275 w 10000"/>
              <a:gd name="connsiteY52-3586" fmla="*/ 2411 h 10686"/>
              <a:gd name="connsiteX53-3587" fmla="*/ 5108 w 10000"/>
              <a:gd name="connsiteY53-3588" fmla="*/ 2518 h 10686"/>
              <a:gd name="connsiteX54-3589" fmla="*/ 4917 w 10000"/>
              <a:gd name="connsiteY54-3590" fmla="*/ 2616 h 10686"/>
              <a:gd name="connsiteX55-3591" fmla="*/ 4704 w 10000"/>
              <a:gd name="connsiteY55-3592" fmla="*/ 2703 h 10686"/>
              <a:gd name="connsiteX56-3593" fmla="*/ 4479 w 10000"/>
              <a:gd name="connsiteY56-3594" fmla="*/ 2768 h 10686"/>
              <a:gd name="connsiteX57-3595" fmla="*/ 4213 w 10000"/>
              <a:gd name="connsiteY57-3596" fmla="*/ 2813 h 10686"/>
              <a:gd name="connsiteX58-3597" fmla="*/ 4221 w 10000"/>
              <a:gd name="connsiteY58-3598" fmla="*/ 3126 h 10686"/>
              <a:gd name="connsiteX59-3599" fmla="*/ 4258 w 10000"/>
              <a:gd name="connsiteY59-3600" fmla="*/ 3424 h 10686"/>
              <a:gd name="connsiteX60-3601" fmla="*/ 4321 w 10000"/>
              <a:gd name="connsiteY60-3602" fmla="*/ 3707 h 10686"/>
              <a:gd name="connsiteX61-3603" fmla="*/ 4404 w 10000"/>
              <a:gd name="connsiteY61-3604" fmla="*/ 3975 h 10686"/>
              <a:gd name="connsiteX62-3605" fmla="*/ 4508 w 10000"/>
              <a:gd name="connsiteY62-3606" fmla="*/ 4231 h 10686"/>
              <a:gd name="connsiteX63-3607" fmla="*/ 4621 w 10000"/>
              <a:gd name="connsiteY63-3608" fmla="*/ 4476 h 10686"/>
              <a:gd name="connsiteX64-3609" fmla="*/ 4750 w 10000"/>
              <a:gd name="connsiteY64-3610" fmla="*/ 4708 h 10686"/>
              <a:gd name="connsiteX65-3611" fmla="*/ 4879 w 10000"/>
              <a:gd name="connsiteY65-3612" fmla="*/ 4934 h 10686"/>
              <a:gd name="connsiteX66-3613" fmla="*/ 4917 w 10000"/>
              <a:gd name="connsiteY66-3614" fmla="*/ 4988 h 10686"/>
              <a:gd name="connsiteX67-3615" fmla="*/ 4950 w 10000"/>
              <a:gd name="connsiteY67-3616" fmla="*/ 5054 h 10686"/>
              <a:gd name="connsiteX68-3617" fmla="*/ 4996 w 10000"/>
              <a:gd name="connsiteY68-3618" fmla="*/ 5125 h 10686"/>
              <a:gd name="connsiteX69-3619" fmla="*/ 5038 w 10000"/>
              <a:gd name="connsiteY69-3620" fmla="*/ 5200 h 10686"/>
              <a:gd name="connsiteX70-3621" fmla="*/ 5092 w 10000"/>
              <a:gd name="connsiteY70-3622" fmla="*/ 5271 h 10686"/>
              <a:gd name="connsiteX71-3623" fmla="*/ 5154 w 10000"/>
              <a:gd name="connsiteY71-3624" fmla="*/ 5331 h 10686"/>
              <a:gd name="connsiteX72-3625" fmla="*/ 5229 w 10000"/>
              <a:gd name="connsiteY72-3626" fmla="*/ 5384 h 10686"/>
              <a:gd name="connsiteX73-3627" fmla="*/ 5313 w 10000"/>
              <a:gd name="connsiteY73-3628" fmla="*/ 5423 h 10686"/>
              <a:gd name="connsiteX74-3629" fmla="*/ 5413 w 10000"/>
              <a:gd name="connsiteY74-3630" fmla="*/ 5438 h 10686"/>
              <a:gd name="connsiteX75-3631" fmla="*/ 5517 w 10000"/>
              <a:gd name="connsiteY75-3632" fmla="*/ 5435 h 10686"/>
              <a:gd name="connsiteX76-3633" fmla="*/ 5704 w 10000"/>
              <a:gd name="connsiteY76-3634" fmla="*/ 5390 h 10686"/>
              <a:gd name="connsiteX77-3635" fmla="*/ 5871 w 10000"/>
              <a:gd name="connsiteY77-3636" fmla="*/ 5316 h 10686"/>
              <a:gd name="connsiteX78-3637" fmla="*/ 6033 w 10000"/>
              <a:gd name="connsiteY78-3638" fmla="*/ 5223 h 10686"/>
              <a:gd name="connsiteX79-3639" fmla="*/ 6167 w 10000"/>
              <a:gd name="connsiteY79-3640" fmla="*/ 5113 h 10686"/>
              <a:gd name="connsiteX80-3641" fmla="*/ 6296 w 10000"/>
              <a:gd name="connsiteY80-3642" fmla="*/ 4994 h 10686"/>
              <a:gd name="connsiteX81-3643" fmla="*/ 6417 w 10000"/>
              <a:gd name="connsiteY81-3644" fmla="*/ 4869 h 10686"/>
              <a:gd name="connsiteX82-3645" fmla="*/ 6525 w 10000"/>
              <a:gd name="connsiteY82-3646" fmla="*/ 4750 h 10686"/>
              <a:gd name="connsiteX83-3647" fmla="*/ 6617 w 10000"/>
              <a:gd name="connsiteY83-3648" fmla="*/ 4636 h 10686"/>
              <a:gd name="connsiteX84-3649" fmla="*/ 6821 w 10000"/>
              <a:gd name="connsiteY84-3650" fmla="*/ 4377 h 10686"/>
              <a:gd name="connsiteX85-3651" fmla="*/ 7017 w 10000"/>
              <a:gd name="connsiteY85-3652" fmla="*/ 4085 h 10686"/>
              <a:gd name="connsiteX86-3653" fmla="*/ 7213 w 10000"/>
              <a:gd name="connsiteY86-3654" fmla="*/ 3766 h 10686"/>
              <a:gd name="connsiteX87-3655" fmla="*/ 7396 w 10000"/>
              <a:gd name="connsiteY87-3656" fmla="*/ 3418 h 10686"/>
              <a:gd name="connsiteX88-3657" fmla="*/ 7563 w 10000"/>
              <a:gd name="connsiteY88-3658" fmla="*/ 3051 h 10686"/>
              <a:gd name="connsiteX89-3659" fmla="*/ 7713 w 10000"/>
              <a:gd name="connsiteY89-3660" fmla="*/ 2661 h 10686"/>
              <a:gd name="connsiteX90-3661" fmla="*/ 7850 w 10000"/>
              <a:gd name="connsiteY90-3662" fmla="*/ 2253 h 10686"/>
              <a:gd name="connsiteX91-3663" fmla="*/ 7950 w 10000"/>
              <a:gd name="connsiteY91-3664" fmla="*/ 1830 h 10686"/>
              <a:gd name="connsiteX92-3665" fmla="*/ 8025 w 10000"/>
              <a:gd name="connsiteY92-3666" fmla="*/ 1397 h 10686"/>
              <a:gd name="connsiteX93-3667" fmla="*/ 8071 w 10000"/>
              <a:gd name="connsiteY93-3668" fmla="*/ 954 h 10686"/>
              <a:gd name="connsiteX94-3669" fmla="*/ 8108 w 10000"/>
              <a:gd name="connsiteY94-3670" fmla="*/ 974 h 10686"/>
              <a:gd name="connsiteX95-3671" fmla="*/ 8138 w 10000"/>
              <a:gd name="connsiteY95-3672" fmla="*/ 1025 h 10686"/>
              <a:gd name="connsiteX96-3673" fmla="*/ 8163 w 10000"/>
              <a:gd name="connsiteY96-3674" fmla="*/ 1100 h 10686"/>
              <a:gd name="connsiteX97-3675" fmla="*/ 8175 w 10000"/>
              <a:gd name="connsiteY97-3676" fmla="*/ 1198 h 10686"/>
              <a:gd name="connsiteX98-3677" fmla="*/ 8183 w 10000"/>
              <a:gd name="connsiteY98-3678" fmla="*/ 1311 h 10686"/>
              <a:gd name="connsiteX99-3679" fmla="*/ 8183 w 10000"/>
              <a:gd name="connsiteY99-3680" fmla="*/ 1442 h 10686"/>
              <a:gd name="connsiteX100-3681" fmla="*/ 8183 w 10000"/>
              <a:gd name="connsiteY100-3682" fmla="*/ 1582 h 10686"/>
              <a:gd name="connsiteX101-3683" fmla="*/ 8175 w 10000"/>
              <a:gd name="connsiteY101-3684" fmla="*/ 1734 h 10686"/>
              <a:gd name="connsiteX102-3685" fmla="*/ 8163 w 10000"/>
              <a:gd name="connsiteY102-3686" fmla="*/ 1889 h 10686"/>
              <a:gd name="connsiteX103-3687" fmla="*/ 8146 w 10000"/>
              <a:gd name="connsiteY103-3688" fmla="*/ 2047 h 10686"/>
              <a:gd name="connsiteX104-3689" fmla="*/ 8121 w 10000"/>
              <a:gd name="connsiteY104-3690" fmla="*/ 2205 h 10686"/>
              <a:gd name="connsiteX105-3691" fmla="*/ 8108 w 10000"/>
              <a:gd name="connsiteY105-3692" fmla="*/ 2357 h 10686"/>
              <a:gd name="connsiteX106-3693" fmla="*/ 8083 w 10000"/>
              <a:gd name="connsiteY106-3694" fmla="*/ 2497 h 10686"/>
              <a:gd name="connsiteX107-3695" fmla="*/ 8063 w 10000"/>
              <a:gd name="connsiteY107-3696" fmla="*/ 2628 h 10686"/>
              <a:gd name="connsiteX108-3697" fmla="*/ 8038 w 10000"/>
              <a:gd name="connsiteY108-3698" fmla="*/ 2741 h 10686"/>
              <a:gd name="connsiteX109-3699" fmla="*/ 8017 w 10000"/>
              <a:gd name="connsiteY109-3700" fmla="*/ 2834 h 10686"/>
              <a:gd name="connsiteX110-3701" fmla="*/ 8000 w 10000"/>
              <a:gd name="connsiteY110-3702" fmla="*/ 2908 h 10686"/>
              <a:gd name="connsiteX111-3703" fmla="*/ 7700 w 10000"/>
              <a:gd name="connsiteY111-3704" fmla="*/ 3754 h 10686"/>
              <a:gd name="connsiteX112-3705" fmla="*/ 7942 w 10000"/>
              <a:gd name="connsiteY112-3706" fmla="*/ 3737 h 10686"/>
              <a:gd name="connsiteX113-3707" fmla="*/ 8167 w 10000"/>
              <a:gd name="connsiteY113-3708" fmla="*/ 3695 h 10686"/>
              <a:gd name="connsiteX114-3709" fmla="*/ 8379 w 10000"/>
              <a:gd name="connsiteY114-3710" fmla="*/ 3635 h 10686"/>
              <a:gd name="connsiteX115-3711" fmla="*/ 8583 w 10000"/>
              <a:gd name="connsiteY115-3712" fmla="*/ 3558 h 10686"/>
              <a:gd name="connsiteX116-3713" fmla="*/ 8767 w 10000"/>
              <a:gd name="connsiteY116-3714" fmla="*/ 3471 h 10686"/>
              <a:gd name="connsiteX117-3715" fmla="*/ 8933 w 10000"/>
              <a:gd name="connsiteY117-3716" fmla="*/ 3376 h 10686"/>
              <a:gd name="connsiteX118-3717" fmla="*/ 9092 w 10000"/>
              <a:gd name="connsiteY118-3718" fmla="*/ 3278 h 10686"/>
              <a:gd name="connsiteX119-3719" fmla="*/ 9238 w 10000"/>
              <a:gd name="connsiteY119-3720" fmla="*/ 3185 h 10686"/>
              <a:gd name="connsiteX120-3721" fmla="*/ 9250 w 10000"/>
              <a:gd name="connsiteY120-3722" fmla="*/ 3230 h 10686"/>
              <a:gd name="connsiteX121-3723" fmla="*/ 9117 w 10000"/>
              <a:gd name="connsiteY121-3724" fmla="*/ 3376 h 10686"/>
              <a:gd name="connsiteX122-3725" fmla="*/ 8954 w 10000"/>
              <a:gd name="connsiteY122-3726" fmla="*/ 3516 h 10686"/>
              <a:gd name="connsiteX123-3727" fmla="*/ 8758 w 10000"/>
              <a:gd name="connsiteY123-3728" fmla="*/ 3641 h 10686"/>
              <a:gd name="connsiteX124-3729" fmla="*/ 8538 w 10000"/>
              <a:gd name="connsiteY124-3730" fmla="*/ 3754 h 10686"/>
              <a:gd name="connsiteX125-3731" fmla="*/ 8304 w 10000"/>
              <a:gd name="connsiteY125-3732" fmla="*/ 3856 h 10686"/>
              <a:gd name="connsiteX126-3733" fmla="*/ 8054 w 10000"/>
              <a:gd name="connsiteY126-3734" fmla="*/ 3945 h 10686"/>
              <a:gd name="connsiteX127-3735" fmla="*/ 7796 w 10000"/>
              <a:gd name="connsiteY127-3736" fmla="*/ 4014 h 10686"/>
              <a:gd name="connsiteX128-3737" fmla="*/ 7533 w 10000"/>
              <a:gd name="connsiteY128-3738" fmla="*/ 4064 h 10686"/>
              <a:gd name="connsiteX129-3739" fmla="*/ 7479 w 10000"/>
              <a:gd name="connsiteY129-3740" fmla="*/ 4184 h 10686"/>
              <a:gd name="connsiteX130-3741" fmla="*/ 7404 w 10000"/>
              <a:gd name="connsiteY130-3742" fmla="*/ 4324 h 10686"/>
              <a:gd name="connsiteX131-3743" fmla="*/ 7321 w 10000"/>
              <a:gd name="connsiteY131-3744" fmla="*/ 4470 h 10686"/>
              <a:gd name="connsiteX132-3745" fmla="*/ 7213 w 10000"/>
              <a:gd name="connsiteY132-3746" fmla="*/ 4628 h 10686"/>
              <a:gd name="connsiteX133-3747" fmla="*/ 7100 w 10000"/>
              <a:gd name="connsiteY133-3748" fmla="*/ 4794 h 10686"/>
              <a:gd name="connsiteX134-3749" fmla="*/ 6979 w 10000"/>
              <a:gd name="connsiteY134-3750" fmla="*/ 4958 h 10686"/>
              <a:gd name="connsiteX135-3751" fmla="*/ 6850 w 10000"/>
              <a:gd name="connsiteY135-3752" fmla="*/ 5113 h 10686"/>
              <a:gd name="connsiteX136-3753" fmla="*/ 6721 w 10000"/>
              <a:gd name="connsiteY136-3754" fmla="*/ 5265 h 10686"/>
              <a:gd name="connsiteX137-3755" fmla="*/ 6600 w 10000"/>
              <a:gd name="connsiteY137-3756" fmla="*/ 5405 h 10686"/>
              <a:gd name="connsiteX138-3757" fmla="*/ 6471 w 10000"/>
              <a:gd name="connsiteY138-3758" fmla="*/ 5530 h 10686"/>
              <a:gd name="connsiteX139-3759" fmla="*/ 6358 w 10000"/>
              <a:gd name="connsiteY139-3760" fmla="*/ 5641 h 10686"/>
              <a:gd name="connsiteX140-3761" fmla="*/ 6250 w 10000"/>
              <a:gd name="connsiteY140-3762" fmla="*/ 5721 h 10686"/>
              <a:gd name="connsiteX141-3763" fmla="*/ 6267 w 10000"/>
              <a:gd name="connsiteY141-3764" fmla="*/ 5781 h 10686"/>
              <a:gd name="connsiteX142-3765" fmla="*/ 6296 w 10000"/>
              <a:gd name="connsiteY142-3766" fmla="*/ 5793 h 10686"/>
              <a:gd name="connsiteX143-3767" fmla="*/ 6479 w 10000"/>
              <a:gd name="connsiteY143-3768" fmla="*/ 5754 h 10686"/>
              <a:gd name="connsiteX144-3769" fmla="*/ 6663 w 10000"/>
              <a:gd name="connsiteY144-3770" fmla="*/ 5736 h 10686"/>
              <a:gd name="connsiteX145-3771" fmla="*/ 6858 w 10000"/>
              <a:gd name="connsiteY145-3772" fmla="*/ 5736 h 10686"/>
              <a:gd name="connsiteX146-3773" fmla="*/ 7046 w 10000"/>
              <a:gd name="connsiteY146-3774" fmla="*/ 5742 h 10686"/>
              <a:gd name="connsiteX147-3775" fmla="*/ 7246 w 10000"/>
              <a:gd name="connsiteY147-3776" fmla="*/ 5748 h 10686"/>
              <a:gd name="connsiteX148-3777" fmla="*/ 7425 w 10000"/>
              <a:gd name="connsiteY148-3778" fmla="*/ 5748 h 10686"/>
              <a:gd name="connsiteX149-3779" fmla="*/ 7600 w 10000"/>
              <a:gd name="connsiteY149-3780" fmla="*/ 5733 h 10686"/>
              <a:gd name="connsiteX150-3781" fmla="*/ 7950 w 10000"/>
              <a:gd name="connsiteY150-3782" fmla="*/ 5673 h 10686"/>
              <a:gd name="connsiteX151-3783" fmla="*/ 8275 w 10000"/>
              <a:gd name="connsiteY151-3784" fmla="*/ 5596 h 10686"/>
              <a:gd name="connsiteX152-3785" fmla="*/ 8579 w 10000"/>
              <a:gd name="connsiteY152-3786" fmla="*/ 5504 h 10686"/>
              <a:gd name="connsiteX153-3787" fmla="*/ 8858 w 10000"/>
              <a:gd name="connsiteY153-3788" fmla="*/ 5390 h 10686"/>
              <a:gd name="connsiteX154-3789" fmla="*/ 9117 w 10000"/>
              <a:gd name="connsiteY154-3790" fmla="*/ 5265 h 10686"/>
              <a:gd name="connsiteX155-3791" fmla="*/ 9350 w 10000"/>
              <a:gd name="connsiteY155-3792" fmla="*/ 5119 h 10686"/>
              <a:gd name="connsiteX156-3793" fmla="*/ 9563 w 10000"/>
              <a:gd name="connsiteY156-3794" fmla="*/ 4967 h 10686"/>
              <a:gd name="connsiteX157-3795" fmla="*/ 9758 w 10000"/>
              <a:gd name="connsiteY157-3796" fmla="*/ 4794 h 10686"/>
              <a:gd name="connsiteX158-3797" fmla="*/ 9933 w 10000"/>
              <a:gd name="connsiteY158-3798" fmla="*/ 4610 h 10686"/>
              <a:gd name="connsiteX159-3799" fmla="*/ 10000 w 10000"/>
              <a:gd name="connsiteY159-3800" fmla="*/ 4648 h 10686"/>
              <a:gd name="connsiteX160-3801" fmla="*/ 10000 w 10000"/>
              <a:gd name="connsiteY160-3802" fmla="*/ 4660 h 10686"/>
              <a:gd name="connsiteX161-3803" fmla="*/ 9904 w 10000"/>
              <a:gd name="connsiteY161-3804" fmla="*/ 4827 h 10686"/>
              <a:gd name="connsiteX162-3805" fmla="*/ 9767 w 10000"/>
              <a:gd name="connsiteY162-3806" fmla="*/ 5000 h 10686"/>
              <a:gd name="connsiteX163-3807" fmla="*/ 9600 w 10000"/>
              <a:gd name="connsiteY163-3808" fmla="*/ 5173 h 10686"/>
              <a:gd name="connsiteX164-3809" fmla="*/ 9404 w 10000"/>
              <a:gd name="connsiteY164-3810" fmla="*/ 5343 h 10686"/>
              <a:gd name="connsiteX165-3811" fmla="*/ 9183 w 10000"/>
              <a:gd name="connsiteY165-3812" fmla="*/ 5504 h 10686"/>
              <a:gd name="connsiteX166-3813" fmla="*/ 8950 w 10000"/>
              <a:gd name="connsiteY166-3814" fmla="*/ 5662 h 10686"/>
              <a:gd name="connsiteX167-3815" fmla="*/ 8704 w 10000"/>
              <a:gd name="connsiteY167-3816" fmla="*/ 5802 h 10686"/>
              <a:gd name="connsiteX168-3817" fmla="*/ 8463 w 10000"/>
              <a:gd name="connsiteY168-3818" fmla="*/ 5927 h 10686"/>
              <a:gd name="connsiteX169-3819" fmla="*/ 8229 w 10000"/>
              <a:gd name="connsiteY169-3820" fmla="*/ 6025 h 10686"/>
              <a:gd name="connsiteX170-3821" fmla="*/ 8000 w 10000"/>
              <a:gd name="connsiteY170-3822" fmla="*/ 6105 h 10686"/>
              <a:gd name="connsiteX171-3823" fmla="*/ 7879 w 10000"/>
              <a:gd name="connsiteY171-3824" fmla="*/ 6132 h 10686"/>
              <a:gd name="connsiteX172-3825" fmla="*/ 7729 w 10000"/>
              <a:gd name="connsiteY172-3826" fmla="*/ 6153 h 10686"/>
              <a:gd name="connsiteX173-3827" fmla="*/ 7563 w 10000"/>
              <a:gd name="connsiteY173-3828" fmla="*/ 6177 h 10686"/>
              <a:gd name="connsiteX174-3829" fmla="*/ 7388 w 10000"/>
              <a:gd name="connsiteY174-3830" fmla="*/ 6198 h 10686"/>
              <a:gd name="connsiteX175-3831" fmla="*/ 7204 w 10000"/>
              <a:gd name="connsiteY175-3832" fmla="*/ 6219 h 10686"/>
              <a:gd name="connsiteX176-3833" fmla="*/ 7017 w 10000"/>
              <a:gd name="connsiteY176-3834" fmla="*/ 6240 h 10686"/>
              <a:gd name="connsiteX177-3835" fmla="*/ 6842 w 10000"/>
              <a:gd name="connsiteY177-3836" fmla="*/ 6263 h 10686"/>
              <a:gd name="connsiteX178-3837" fmla="*/ 6675 w 10000"/>
              <a:gd name="connsiteY178-3838" fmla="*/ 6290 h 10686"/>
              <a:gd name="connsiteX179-3839" fmla="*/ 6517 w 10000"/>
              <a:gd name="connsiteY179-3840" fmla="*/ 6329 h 10686"/>
              <a:gd name="connsiteX180-3841" fmla="*/ 6388 w 10000"/>
              <a:gd name="connsiteY180-3842" fmla="*/ 6365 h 10686"/>
              <a:gd name="connsiteX181-3843" fmla="*/ 6288 w 10000"/>
              <a:gd name="connsiteY181-3844" fmla="*/ 6415 h 10686"/>
              <a:gd name="connsiteX182-3845" fmla="*/ 6213 w 10000"/>
              <a:gd name="connsiteY182-3846" fmla="*/ 6475 h 10686"/>
              <a:gd name="connsiteX183-3847" fmla="*/ 6092 w 10000"/>
              <a:gd name="connsiteY183-3848" fmla="*/ 6648 h 10686"/>
              <a:gd name="connsiteX184-3849" fmla="*/ 6008 w 10000"/>
              <a:gd name="connsiteY184-3850" fmla="*/ 6836 h 10686"/>
              <a:gd name="connsiteX185-3851" fmla="*/ 5942 w 10000"/>
              <a:gd name="connsiteY185-3852" fmla="*/ 7032 h 10686"/>
              <a:gd name="connsiteX186-3853" fmla="*/ 5904 w 10000"/>
              <a:gd name="connsiteY186-3854" fmla="*/ 7232 h 10686"/>
              <a:gd name="connsiteX187-3855" fmla="*/ 5888 w 10000"/>
              <a:gd name="connsiteY187-3856" fmla="*/ 7443 h 10686"/>
              <a:gd name="connsiteX188-3857" fmla="*/ 5879 w 10000"/>
              <a:gd name="connsiteY188-3858" fmla="*/ 7655 h 10686"/>
              <a:gd name="connsiteX189-3859" fmla="*/ 5888 w 10000"/>
              <a:gd name="connsiteY189-3860" fmla="*/ 7867 h 10686"/>
              <a:gd name="connsiteX190-3861" fmla="*/ 5904 w 10000"/>
              <a:gd name="connsiteY190-3862" fmla="*/ 8084 h 10686"/>
              <a:gd name="connsiteX191-3863" fmla="*/ 5925 w 10000"/>
              <a:gd name="connsiteY191-3864" fmla="*/ 8299 h 10686"/>
              <a:gd name="connsiteX192-3865" fmla="*/ 5950 w 10000"/>
              <a:gd name="connsiteY192-3866" fmla="*/ 8510 h 10686"/>
              <a:gd name="connsiteX193-3867" fmla="*/ 5954 w 10000"/>
              <a:gd name="connsiteY193-3868" fmla="*/ 8820 h 10686"/>
              <a:gd name="connsiteX194-3869" fmla="*/ 5933 w 10000"/>
              <a:gd name="connsiteY194-3870" fmla="*/ 9130 h 10686"/>
              <a:gd name="connsiteX195-3871" fmla="*/ 5896 w 10000"/>
              <a:gd name="connsiteY195-3872" fmla="*/ 9428 h 10686"/>
              <a:gd name="connsiteX196-3873" fmla="*/ 5850 w 10000"/>
              <a:gd name="connsiteY196-3874" fmla="*/ 9720 h 10686"/>
              <a:gd name="connsiteX197-3875" fmla="*/ 5794 w 10000"/>
              <a:gd name="connsiteY197-3876" fmla="*/ 10686 h 10686"/>
              <a:gd name="connsiteX198-3877" fmla="*/ 4117 w 10000"/>
              <a:gd name="connsiteY198-3878" fmla="*/ 10686 h 10686"/>
              <a:gd name="connsiteX199-3879" fmla="*/ 4309 w 10000"/>
              <a:gd name="connsiteY199-3880" fmla="*/ 10293 h 10686"/>
              <a:gd name="connsiteX200-3881" fmla="*/ 4546 w 10000"/>
              <a:gd name="connsiteY200-3882" fmla="*/ 9848 h 10686"/>
              <a:gd name="connsiteX201-3883" fmla="*/ 4629 w 10000"/>
              <a:gd name="connsiteY201-3884" fmla="*/ 9687 h 10686"/>
              <a:gd name="connsiteX202-3885" fmla="*/ 4700 w 10000"/>
              <a:gd name="connsiteY202-3886" fmla="*/ 9508 h 10686"/>
              <a:gd name="connsiteX203-3887" fmla="*/ 4767 w 10000"/>
              <a:gd name="connsiteY203-3888" fmla="*/ 9309 h 10686"/>
              <a:gd name="connsiteX204-3889" fmla="*/ 4829 w 10000"/>
              <a:gd name="connsiteY204-3890" fmla="*/ 9097 h 10686"/>
              <a:gd name="connsiteX205-3891" fmla="*/ 4879 w 10000"/>
              <a:gd name="connsiteY205-3892" fmla="*/ 8868 h 10686"/>
              <a:gd name="connsiteX206-3893" fmla="*/ 4917 w 10000"/>
              <a:gd name="connsiteY206-3894" fmla="*/ 8635 h 10686"/>
              <a:gd name="connsiteX207-3895" fmla="*/ 4954 w 10000"/>
              <a:gd name="connsiteY207-3896" fmla="*/ 8391 h 10686"/>
              <a:gd name="connsiteX208-3897" fmla="*/ 4979 w 10000"/>
              <a:gd name="connsiteY208-3898" fmla="*/ 8144 h 10686"/>
              <a:gd name="connsiteX209-3899" fmla="*/ 5000 w 10000"/>
              <a:gd name="connsiteY209-3900" fmla="*/ 7887 h 10686"/>
              <a:gd name="connsiteX210-3901" fmla="*/ 5000 w 10000"/>
              <a:gd name="connsiteY210-3902" fmla="*/ 7634 h 10686"/>
              <a:gd name="connsiteX211-3903" fmla="*/ 5000 w 10000"/>
              <a:gd name="connsiteY211-3904" fmla="*/ 7384 h 10686"/>
              <a:gd name="connsiteX212-3905" fmla="*/ 4979 w 10000"/>
              <a:gd name="connsiteY212-3906" fmla="*/ 7133 h 10686"/>
              <a:gd name="connsiteX213-3907" fmla="*/ 4950 w 10000"/>
              <a:gd name="connsiteY213-3908" fmla="*/ 6892 h 10686"/>
              <a:gd name="connsiteX214-3909" fmla="*/ 4913 w 10000"/>
              <a:gd name="connsiteY214-3910" fmla="*/ 6657 h 10686"/>
              <a:gd name="connsiteX215-3911" fmla="*/ 4858 w 10000"/>
              <a:gd name="connsiteY215-3912" fmla="*/ 6430 h 10686"/>
              <a:gd name="connsiteX216-3913" fmla="*/ 4783 w 10000"/>
              <a:gd name="connsiteY216-3914" fmla="*/ 6219 h 10686"/>
              <a:gd name="connsiteX217-3915" fmla="*/ 4700 w 10000"/>
              <a:gd name="connsiteY217-3916" fmla="*/ 6019 h 10686"/>
              <a:gd name="connsiteX218-3917" fmla="*/ 4600 w 10000"/>
              <a:gd name="connsiteY218-3918" fmla="*/ 5840 h 10686"/>
              <a:gd name="connsiteX219-3919" fmla="*/ 4488 w 10000"/>
              <a:gd name="connsiteY219-3920" fmla="*/ 5682 h 10686"/>
              <a:gd name="connsiteX220-3921" fmla="*/ 4358 w 10000"/>
              <a:gd name="connsiteY220-3922" fmla="*/ 5542 h 10686"/>
              <a:gd name="connsiteX221-3923" fmla="*/ 4213 w 10000"/>
              <a:gd name="connsiteY221-3924" fmla="*/ 5429 h 10686"/>
              <a:gd name="connsiteX222-3925" fmla="*/ 4046 w 10000"/>
              <a:gd name="connsiteY222-3926" fmla="*/ 5343 h 10686"/>
              <a:gd name="connsiteX223-3927" fmla="*/ 3904 w 10000"/>
              <a:gd name="connsiteY223-3928" fmla="*/ 5292 h 10686"/>
              <a:gd name="connsiteX224-3929" fmla="*/ 3746 w 10000"/>
              <a:gd name="connsiteY224-3930" fmla="*/ 5271 h 10686"/>
              <a:gd name="connsiteX225-3931" fmla="*/ 3583 w 10000"/>
              <a:gd name="connsiteY225-3932" fmla="*/ 5271 h 10686"/>
              <a:gd name="connsiteX226-3933" fmla="*/ 3413 w 10000"/>
              <a:gd name="connsiteY226-3934" fmla="*/ 5286 h 10686"/>
              <a:gd name="connsiteX227-3935" fmla="*/ 3246 w 10000"/>
              <a:gd name="connsiteY227-3936" fmla="*/ 5310 h 10686"/>
              <a:gd name="connsiteX228-3937" fmla="*/ 3079 w 10000"/>
              <a:gd name="connsiteY228-3938" fmla="*/ 5343 h 10686"/>
              <a:gd name="connsiteX229-3939" fmla="*/ 2913 w 10000"/>
              <a:gd name="connsiteY229-3940" fmla="*/ 5369 h 10686"/>
              <a:gd name="connsiteX230-3941" fmla="*/ 2750 w 10000"/>
              <a:gd name="connsiteY230-3942" fmla="*/ 5396 h 10686"/>
              <a:gd name="connsiteX231-3943" fmla="*/ 2600 w 10000"/>
              <a:gd name="connsiteY231-3944" fmla="*/ 5411 h 10686"/>
              <a:gd name="connsiteX232-3945" fmla="*/ 2258 w 10000"/>
              <a:gd name="connsiteY232-3946" fmla="*/ 5423 h 10686"/>
              <a:gd name="connsiteX233-3947" fmla="*/ 1925 w 10000"/>
              <a:gd name="connsiteY233-3948" fmla="*/ 5411 h 10686"/>
              <a:gd name="connsiteX234-3949" fmla="*/ 1617 w 10000"/>
              <a:gd name="connsiteY234-3950" fmla="*/ 5384 h 10686"/>
              <a:gd name="connsiteX235-3951" fmla="*/ 1321 w 10000"/>
              <a:gd name="connsiteY235-3952" fmla="*/ 5346 h 10686"/>
              <a:gd name="connsiteX236-3953" fmla="*/ 1033 w 10000"/>
              <a:gd name="connsiteY236-3954" fmla="*/ 5298 h 10686"/>
              <a:gd name="connsiteX237-3955" fmla="*/ 758 w 10000"/>
              <a:gd name="connsiteY237-3956" fmla="*/ 5250 h 10686"/>
              <a:gd name="connsiteX238-3957" fmla="*/ 500 w 10000"/>
              <a:gd name="connsiteY238-3958" fmla="*/ 5197 h 10686"/>
              <a:gd name="connsiteX239-3959" fmla="*/ 517 w 10000"/>
              <a:gd name="connsiteY239-3960" fmla="*/ 5137 h 10686"/>
              <a:gd name="connsiteX240-3961" fmla="*/ 871 w 10000"/>
              <a:gd name="connsiteY240-3962" fmla="*/ 5173 h 10686"/>
              <a:gd name="connsiteX241-3963" fmla="*/ 1221 w 10000"/>
              <a:gd name="connsiteY241-3964" fmla="*/ 5197 h 10686"/>
              <a:gd name="connsiteX242-3965" fmla="*/ 1563 w 10000"/>
              <a:gd name="connsiteY242-3966" fmla="*/ 5206 h 10686"/>
              <a:gd name="connsiteX243-3967" fmla="*/ 1896 w 10000"/>
              <a:gd name="connsiteY243-3968" fmla="*/ 5197 h 10686"/>
              <a:gd name="connsiteX244-3969" fmla="*/ 2221 w 10000"/>
              <a:gd name="connsiteY244-3970" fmla="*/ 5164 h 10686"/>
              <a:gd name="connsiteX245-3971" fmla="*/ 2538 w 10000"/>
              <a:gd name="connsiteY245-3972" fmla="*/ 5113 h 10686"/>
              <a:gd name="connsiteX246-3973" fmla="*/ 2842 w 10000"/>
              <a:gd name="connsiteY246-3974" fmla="*/ 5045 h 10686"/>
              <a:gd name="connsiteX247-3975" fmla="*/ 3129 w 10000"/>
              <a:gd name="connsiteY247-3976" fmla="*/ 4946 h 10686"/>
              <a:gd name="connsiteX248-3977" fmla="*/ 3500 w 10000"/>
              <a:gd name="connsiteY248-3978" fmla="*/ 4815 h 10686"/>
              <a:gd name="connsiteX249-3979" fmla="*/ 2821 w 10000"/>
              <a:gd name="connsiteY249-3980" fmla="*/ 4389 h 10686"/>
              <a:gd name="connsiteX250-3981" fmla="*/ 2213 w 10000"/>
              <a:gd name="connsiteY250-3982" fmla="*/ 3912 h 10686"/>
              <a:gd name="connsiteX251-3983" fmla="*/ 1879 w 10000"/>
              <a:gd name="connsiteY251-3984" fmla="*/ 3939 h 10686"/>
              <a:gd name="connsiteX252-3985" fmla="*/ 1554 w 10000"/>
              <a:gd name="connsiteY252-3986" fmla="*/ 3939 h 10686"/>
              <a:gd name="connsiteX253-3987" fmla="*/ 1258 w 10000"/>
              <a:gd name="connsiteY253-3988" fmla="*/ 3912 h 10686"/>
              <a:gd name="connsiteX254-3989" fmla="*/ 979 w 10000"/>
              <a:gd name="connsiteY254-3990" fmla="*/ 3856 h 10686"/>
              <a:gd name="connsiteX255-3991" fmla="*/ 721 w 10000"/>
              <a:gd name="connsiteY255-3992" fmla="*/ 3775 h 10686"/>
              <a:gd name="connsiteX256-3993" fmla="*/ 496 w 10000"/>
              <a:gd name="connsiteY256-3994" fmla="*/ 3674 h 10686"/>
              <a:gd name="connsiteX257-3995" fmla="*/ 296 w 10000"/>
              <a:gd name="connsiteY257-3996" fmla="*/ 3549 h 10686"/>
              <a:gd name="connsiteX258-3997" fmla="*/ 129 w 10000"/>
              <a:gd name="connsiteY258-3998" fmla="*/ 3403 h 10686"/>
              <a:gd name="connsiteX259-3999" fmla="*/ 0 w 10000"/>
              <a:gd name="connsiteY259-4000" fmla="*/ 3245 h 10686"/>
              <a:gd name="connsiteX260-4001" fmla="*/ 17 w 10000"/>
              <a:gd name="connsiteY260-4002" fmla="*/ 3218 h 10686"/>
              <a:gd name="connsiteX261-4003" fmla="*/ 71 w 10000"/>
              <a:gd name="connsiteY261-4004" fmla="*/ 3245 h 10686"/>
              <a:gd name="connsiteX262-4005" fmla="*/ 138 w 10000"/>
              <a:gd name="connsiteY262-4006" fmla="*/ 3349 h 10686"/>
              <a:gd name="connsiteX263-4007" fmla="*/ 246 w 10000"/>
              <a:gd name="connsiteY263-4008" fmla="*/ 3439 h 10686"/>
              <a:gd name="connsiteX264-4009" fmla="*/ 379 w 10000"/>
              <a:gd name="connsiteY264-4010" fmla="*/ 3528 h 10686"/>
              <a:gd name="connsiteX265-4011" fmla="*/ 538 w 10000"/>
              <a:gd name="connsiteY265-4012" fmla="*/ 3597 h 10686"/>
              <a:gd name="connsiteX266-4013" fmla="*/ 721 w 10000"/>
              <a:gd name="connsiteY266-4014" fmla="*/ 3656 h 10686"/>
              <a:gd name="connsiteX267-4015" fmla="*/ 913 w 10000"/>
              <a:gd name="connsiteY267-4016" fmla="*/ 3701 h 10686"/>
              <a:gd name="connsiteX268-4017" fmla="*/ 1117 w 10000"/>
              <a:gd name="connsiteY268-4018" fmla="*/ 3728 h 10686"/>
              <a:gd name="connsiteX269-4019" fmla="*/ 1329 w 10000"/>
              <a:gd name="connsiteY269-4020" fmla="*/ 3737 h 10686"/>
              <a:gd name="connsiteX270-4021" fmla="*/ 1533 w 10000"/>
              <a:gd name="connsiteY270-4022" fmla="*/ 3734 h 10686"/>
              <a:gd name="connsiteX271-4023" fmla="*/ 1646 w 10000"/>
              <a:gd name="connsiteY271-4024" fmla="*/ 3722 h 10686"/>
              <a:gd name="connsiteX272-4025" fmla="*/ 1746 w 10000"/>
              <a:gd name="connsiteY272-4026" fmla="*/ 3722 h 10686"/>
              <a:gd name="connsiteX273-4027" fmla="*/ 1833 w 10000"/>
              <a:gd name="connsiteY273-4028" fmla="*/ 3710 h 10686"/>
              <a:gd name="connsiteX274-4029" fmla="*/ 1917 w 10000"/>
              <a:gd name="connsiteY274-4030" fmla="*/ 3695 h 10686"/>
              <a:gd name="connsiteX275-4031" fmla="*/ 1988 w 10000"/>
              <a:gd name="connsiteY275-4032" fmla="*/ 3662 h 10686"/>
              <a:gd name="connsiteX276-4033" fmla="*/ 1788 w 10000"/>
              <a:gd name="connsiteY276-4034" fmla="*/ 3391 h 10686"/>
              <a:gd name="connsiteX277-4035" fmla="*/ 1617 w 10000"/>
              <a:gd name="connsiteY277-4036" fmla="*/ 3126 h 10686"/>
              <a:gd name="connsiteX278-4037" fmla="*/ 1454 w 10000"/>
              <a:gd name="connsiteY278-4038" fmla="*/ 2849 h 10686"/>
              <a:gd name="connsiteX279-4039" fmla="*/ 1313 w 10000"/>
              <a:gd name="connsiteY279-4040" fmla="*/ 2563 h 10686"/>
              <a:gd name="connsiteX280-4041" fmla="*/ 1175 w 10000"/>
              <a:gd name="connsiteY280-4042" fmla="*/ 2253 h 10686"/>
              <a:gd name="connsiteX281-4043" fmla="*/ 1046 w 10000"/>
              <a:gd name="connsiteY281-4044" fmla="*/ 1919 h 10686"/>
              <a:gd name="connsiteX282-4045" fmla="*/ 1033 w 10000"/>
              <a:gd name="connsiteY282-4046" fmla="*/ 1859 h 10686"/>
              <a:gd name="connsiteX283-4047" fmla="*/ 1000 w 10000"/>
              <a:gd name="connsiteY283-4048" fmla="*/ 1776 h 10686"/>
              <a:gd name="connsiteX284-4049" fmla="*/ 979 w 10000"/>
              <a:gd name="connsiteY284-4050" fmla="*/ 1684 h 10686"/>
              <a:gd name="connsiteX285-4051" fmla="*/ 950 w 10000"/>
              <a:gd name="connsiteY285-4052" fmla="*/ 1591 h 10686"/>
              <a:gd name="connsiteX286-4053" fmla="*/ 925 w 10000"/>
              <a:gd name="connsiteY286-4054" fmla="*/ 1490 h 10686"/>
              <a:gd name="connsiteX287-4055" fmla="*/ 917 w 10000"/>
              <a:gd name="connsiteY287-4056" fmla="*/ 1397 h 10686"/>
              <a:gd name="connsiteX288-4057" fmla="*/ 917 w 10000"/>
              <a:gd name="connsiteY288-4058" fmla="*/ 1311 h 10686"/>
              <a:gd name="connsiteX289-4059" fmla="*/ 933 w 10000"/>
              <a:gd name="connsiteY289-4060" fmla="*/ 1234 h 10686"/>
              <a:gd name="connsiteX290-4061" fmla="*/ 963 w 10000"/>
              <a:gd name="connsiteY290-4062" fmla="*/ 1180 h 10686"/>
              <a:gd name="connsiteX291-4063" fmla="*/ 1000 w 10000"/>
              <a:gd name="connsiteY291-4064" fmla="*/ 1192 h 10686"/>
              <a:gd name="connsiteX292-4065" fmla="*/ 1033 w 10000"/>
              <a:gd name="connsiteY292-4066" fmla="*/ 1496 h 10686"/>
              <a:gd name="connsiteX293-4067" fmla="*/ 1108 w 10000"/>
              <a:gd name="connsiteY293-4068" fmla="*/ 1800 h 10686"/>
              <a:gd name="connsiteX294-4069" fmla="*/ 1221 w 10000"/>
              <a:gd name="connsiteY294-4070" fmla="*/ 2098 h 10686"/>
              <a:gd name="connsiteX295-4071" fmla="*/ 1358 w 10000"/>
              <a:gd name="connsiteY295-4072" fmla="*/ 2372 h 10686"/>
              <a:gd name="connsiteX296-4073" fmla="*/ 1508 w 10000"/>
              <a:gd name="connsiteY296-4074" fmla="*/ 2628 h 10686"/>
              <a:gd name="connsiteX297-4075" fmla="*/ 1646 w 10000"/>
              <a:gd name="connsiteY297-4076" fmla="*/ 2795 h 10686"/>
              <a:gd name="connsiteX298-4077" fmla="*/ 1629 w 10000"/>
              <a:gd name="connsiteY298-4078" fmla="*/ 2801 h 10686"/>
              <a:gd name="connsiteX299-4079" fmla="*/ 1629 w 10000"/>
              <a:gd name="connsiteY299-4080" fmla="*/ 2807 h 10686"/>
              <a:gd name="connsiteX300-4081" fmla="*/ 1638 w 10000"/>
              <a:gd name="connsiteY300-4082" fmla="*/ 2813 h 10686"/>
              <a:gd name="connsiteX301-4083" fmla="*/ 1646 w 10000"/>
              <a:gd name="connsiteY301-4084" fmla="*/ 2816 h 10686"/>
              <a:gd name="connsiteX302-4085" fmla="*/ 1663 w 10000"/>
              <a:gd name="connsiteY302-4086" fmla="*/ 2822 h 10686"/>
              <a:gd name="connsiteX303-4087" fmla="*/ 1667 w 10000"/>
              <a:gd name="connsiteY303-4088" fmla="*/ 2834 h 10686"/>
              <a:gd name="connsiteX304-4089" fmla="*/ 1675 w 10000"/>
              <a:gd name="connsiteY304-4090" fmla="*/ 2840 h 10686"/>
              <a:gd name="connsiteX305-4091" fmla="*/ 1683 w 10000"/>
              <a:gd name="connsiteY305-4092" fmla="*/ 2849 h 10686"/>
              <a:gd name="connsiteX306-4093" fmla="*/ 1683 w 10000"/>
              <a:gd name="connsiteY306-4094" fmla="*/ 2843 h 10686"/>
              <a:gd name="connsiteX307-4095" fmla="*/ 1675 w 10000"/>
              <a:gd name="connsiteY307-4096" fmla="*/ 2840 h 10686"/>
              <a:gd name="connsiteX308-4097" fmla="*/ 1675 w 10000"/>
              <a:gd name="connsiteY308-4098" fmla="*/ 2840 h 10686"/>
              <a:gd name="connsiteX309-4099" fmla="*/ 1646 w 10000"/>
              <a:gd name="connsiteY309-4100" fmla="*/ 2795 h 10686"/>
              <a:gd name="connsiteX310-4101" fmla="*/ 1746 w 10000"/>
              <a:gd name="connsiteY310-4102" fmla="*/ 2741 h 10686"/>
              <a:gd name="connsiteX311-4103" fmla="*/ 1842 w 10000"/>
              <a:gd name="connsiteY311-4104" fmla="*/ 2649 h 10686"/>
              <a:gd name="connsiteX312-4105" fmla="*/ 1933 w 10000"/>
              <a:gd name="connsiteY312-4106" fmla="*/ 2542 h 10686"/>
              <a:gd name="connsiteX313-4107" fmla="*/ 2017 w 10000"/>
              <a:gd name="connsiteY313-4108" fmla="*/ 2411 h 10686"/>
              <a:gd name="connsiteX314-4109" fmla="*/ 2092 w 10000"/>
              <a:gd name="connsiteY314-4110" fmla="*/ 2265 h 10686"/>
              <a:gd name="connsiteX315-4111" fmla="*/ 2163 w 10000"/>
              <a:gd name="connsiteY315-4112" fmla="*/ 2113 h 10686"/>
              <a:gd name="connsiteX316-4113" fmla="*/ 2221 w 10000"/>
              <a:gd name="connsiteY316-4114" fmla="*/ 1955 h 10686"/>
              <a:gd name="connsiteX317-4115" fmla="*/ 2275 w 10000"/>
              <a:gd name="connsiteY317-4116" fmla="*/ 1803 h 10686"/>
              <a:gd name="connsiteX318-4117" fmla="*/ 2321 w 10000"/>
              <a:gd name="connsiteY318-4118" fmla="*/ 1657 h 10686"/>
              <a:gd name="connsiteX319-4119" fmla="*/ 2329 w 10000"/>
              <a:gd name="connsiteY319-4120" fmla="*/ 1853 h 10686"/>
              <a:gd name="connsiteX320-4121" fmla="*/ 2321 w 10000"/>
              <a:gd name="connsiteY320-4122" fmla="*/ 2032 h 10686"/>
              <a:gd name="connsiteX321-4123" fmla="*/ 2283 w 10000"/>
              <a:gd name="connsiteY321-4124" fmla="*/ 2199 h 10686"/>
              <a:gd name="connsiteX322-4125" fmla="*/ 2229 w 10000"/>
              <a:gd name="connsiteY322-4126" fmla="*/ 2366 h 10686"/>
              <a:gd name="connsiteX323-4127" fmla="*/ 2154 w 10000"/>
              <a:gd name="connsiteY323-4128" fmla="*/ 2524 h 10686"/>
              <a:gd name="connsiteX324-4129" fmla="*/ 2046 w 10000"/>
              <a:gd name="connsiteY324-4130" fmla="*/ 2682 h 10686"/>
              <a:gd name="connsiteX325-4131" fmla="*/ 1796 w 10000"/>
              <a:gd name="connsiteY325-4132" fmla="*/ 3027 h 10686"/>
              <a:gd name="connsiteX326-4133" fmla="*/ 2054 w 10000"/>
              <a:gd name="connsiteY326-4134" fmla="*/ 3305 h 10686"/>
              <a:gd name="connsiteX327-4135" fmla="*/ 2333 w 10000"/>
              <a:gd name="connsiteY327-4136" fmla="*/ 3564 h 10686"/>
              <a:gd name="connsiteX328-4137" fmla="*/ 2638 w 10000"/>
              <a:gd name="connsiteY328-4138" fmla="*/ 3808 h 10686"/>
              <a:gd name="connsiteX329-4139" fmla="*/ 2963 w 10000"/>
              <a:gd name="connsiteY329-4140" fmla="*/ 4032 h 10686"/>
              <a:gd name="connsiteX330-4141" fmla="*/ 4129 w 10000"/>
              <a:gd name="connsiteY330-4142" fmla="*/ 4610 h 10686"/>
              <a:gd name="connsiteX331-4143" fmla="*/ 4167 w 10000"/>
              <a:gd name="connsiteY331-4144" fmla="*/ 4589 h 10686"/>
              <a:gd name="connsiteX332-4145" fmla="*/ 4071 w 10000"/>
              <a:gd name="connsiteY332-4146" fmla="*/ 4333 h 10686"/>
              <a:gd name="connsiteX333-4147" fmla="*/ 3996 w 10000"/>
              <a:gd name="connsiteY333-4148" fmla="*/ 4058 h 10686"/>
              <a:gd name="connsiteX334-4149" fmla="*/ 3933 w 10000"/>
              <a:gd name="connsiteY334-4150" fmla="*/ 3760 h 10686"/>
              <a:gd name="connsiteX335-4151" fmla="*/ 3904 w 10000"/>
              <a:gd name="connsiteY335-4152" fmla="*/ 3456 h 10686"/>
              <a:gd name="connsiteX336-4153" fmla="*/ 3879 w 10000"/>
              <a:gd name="connsiteY336-4154" fmla="*/ 3138 h 10686"/>
              <a:gd name="connsiteX337-4155" fmla="*/ 3879 w 10000"/>
              <a:gd name="connsiteY337-4156" fmla="*/ 2813 h 10686"/>
              <a:gd name="connsiteX338-4157" fmla="*/ 3896 w 10000"/>
              <a:gd name="connsiteY338-4158" fmla="*/ 2485 h 10686"/>
              <a:gd name="connsiteX339-4159" fmla="*/ 3933 w 10000"/>
              <a:gd name="connsiteY339-4160" fmla="*/ 2160 h 10686"/>
              <a:gd name="connsiteX340-4161" fmla="*/ 3988 w 10000"/>
              <a:gd name="connsiteY340-4162" fmla="*/ 1836 h 10686"/>
              <a:gd name="connsiteX341-4163" fmla="*/ 4046 w 10000"/>
              <a:gd name="connsiteY341-4164" fmla="*/ 1523 h 10686"/>
              <a:gd name="connsiteX342-4165" fmla="*/ 4129 w 10000"/>
              <a:gd name="connsiteY342-4166" fmla="*/ 1219 h 10686"/>
              <a:gd name="connsiteX343-4167" fmla="*/ 4229 w 10000"/>
              <a:gd name="connsiteY343-4168" fmla="*/ 933 h 10686"/>
              <a:gd name="connsiteX344-4169" fmla="*/ 4333 w 10000"/>
              <a:gd name="connsiteY344-4170" fmla="*/ 662 h 10686"/>
              <a:gd name="connsiteX345-4171" fmla="*/ 4454 w 10000"/>
              <a:gd name="connsiteY345-4172" fmla="*/ 417 h 10686"/>
              <a:gd name="connsiteX346-4173" fmla="*/ 4583 w 10000"/>
              <a:gd name="connsiteY346-4174" fmla="*/ 194 h 10686"/>
              <a:gd name="connsiteX347-4175" fmla="*/ 4738 w 10000"/>
              <a:gd name="connsiteY347-4176" fmla="*/ 0 h 106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  <a:cxn ang="0">
                <a:pos x="connsiteX111-223" y="connsiteY111-224"/>
              </a:cxn>
              <a:cxn ang="0">
                <a:pos x="connsiteX112-225" y="connsiteY112-226"/>
              </a:cxn>
              <a:cxn ang="0">
                <a:pos x="connsiteX113-227" y="connsiteY113-228"/>
              </a:cxn>
              <a:cxn ang="0">
                <a:pos x="connsiteX114-229" y="connsiteY114-230"/>
              </a:cxn>
              <a:cxn ang="0">
                <a:pos x="connsiteX115-231" y="connsiteY115-232"/>
              </a:cxn>
              <a:cxn ang="0">
                <a:pos x="connsiteX116-233" y="connsiteY116-234"/>
              </a:cxn>
              <a:cxn ang="0">
                <a:pos x="connsiteX117-235" y="connsiteY117-236"/>
              </a:cxn>
              <a:cxn ang="0">
                <a:pos x="connsiteX118-237" y="connsiteY118-238"/>
              </a:cxn>
              <a:cxn ang="0">
                <a:pos x="connsiteX119-239" y="connsiteY119-240"/>
              </a:cxn>
              <a:cxn ang="0">
                <a:pos x="connsiteX120-241" y="connsiteY120-242"/>
              </a:cxn>
              <a:cxn ang="0">
                <a:pos x="connsiteX121-243" y="connsiteY121-244"/>
              </a:cxn>
              <a:cxn ang="0">
                <a:pos x="connsiteX122-245" y="connsiteY122-246"/>
              </a:cxn>
              <a:cxn ang="0">
                <a:pos x="connsiteX123-247" y="connsiteY123-248"/>
              </a:cxn>
              <a:cxn ang="0">
                <a:pos x="connsiteX124-249" y="connsiteY124-250"/>
              </a:cxn>
              <a:cxn ang="0">
                <a:pos x="connsiteX125-251" y="connsiteY125-252"/>
              </a:cxn>
              <a:cxn ang="0">
                <a:pos x="connsiteX126-253" y="connsiteY126-254"/>
              </a:cxn>
              <a:cxn ang="0">
                <a:pos x="connsiteX127-255" y="connsiteY127-256"/>
              </a:cxn>
              <a:cxn ang="0">
                <a:pos x="connsiteX128-257" y="connsiteY128-258"/>
              </a:cxn>
              <a:cxn ang="0">
                <a:pos x="connsiteX129-259" y="connsiteY129-260"/>
              </a:cxn>
              <a:cxn ang="0">
                <a:pos x="connsiteX130-261" y="connsiteY130-262"/>
              </a:cxn>
              <a:cxn ang="0">
                <a:pos x="connsiteX131-263" y="connsiteY131-264"/>
              </a:cxn>
              <a:cxn ang="0">
                <a:pos x="connsiteX132-265" y="connsiteY132-266"/>
              </a:cxn>
              <a:cxn ang="0">
                <a:pos x="connsiteX133-267" y="connsiteY133-268"/>
              </a:cxn>
              <a:cxn ang="0">
                <a:pos x="connsiteX134-269" y="connsiteY134-270"/>
              </a:cxn>
              <a:cxn ang="0">
                <a:pos x="connsiteX135-271" y="connsiteY135-272"/>
              </a:cxn>
              <a:cxn ang="0">
                <a:pos x="connsiteX136-273" y="connsiteY136-274"/>
              </a:cxn>
              <a:cxn ang="0">
                <a:pos x="connsiteX137-275" y="connsiteY137-276"/>
              </a:cxn>
              <a:cxn ang="0">
                <a:pos x="connsiteX138-277" y="connsiteY138-278"/>
              </a:cxn>
              <a:cxn ang="0">
                <a:pos x="connsiteX139-279" y="connsiteY139-280"/>
              </a:cxn>
              <a:cxn ang="0">
                <a:pos x="connsiteX140-281" y="connsiteY140-282"/>
              </a:cxn>
              <a:cxn ang="0">
                <a:pos x="connsiteX141-283" y="connsiteY141-284"/>
              </a:cxn>
              <a:cxn ang="0">
                <a:pos x="connsiteX142-285" y="connsiteY142-286"/>
              </a:cxn>
              <a:cxn ang="0">
                <a:pos x="connsiteX143-287" y="connsiteY143-288"/>
              </a:cxn>
              <a:cxn ang="0">
                <a:pos x="connsiteX144-289" y="connsiteY144-290"/>
              </a:cxn>
              <a:cxn ang="0">
                <a:pos x="connsiteX145-291" y="connsiteY145-292"/>
              </a:cxn>
              <a:cxn ang="0">
                <a:pos x="connsiteX146-293" y="connsiteY146-294"/>
              </a:cxn>
              <a:cxn ang="0">
                <a:pos x="connsiteX147-295" y="connsiteY147-296"/>
              </a:cxn>
              <a:cxn ang="0">
                <a:pos x="connsiteX148-297" y="connsiteY148-298"/>
              </a:cxn>
              <a:cxn ang="0">
                <a:pos x="connsiteX149-299" y="connsiteY149-300"/>
              </a:cxn>
              <a:cxn ang="0">
                <a:pos x="connsiteX150-301" y="connsiteY150-302"/>
              </a:cxn>
              <a:cxn ang="0">
                <a:pos x="connsiteX151-303" y="connsiteY151-304"/>
              </a:cxn>
              <a:cxn ang="0">
                <a:pos x="connsiteX152-305" y="connsiteY152-306"/>
              </a:cxn>
              <a:cxn ang="0">
                <a:pos x="connsiteX153-307" y="connsiteY153-308"/>
              </a:cxn>
              <a:cxn ang="0">
                <a:pos x="connsiteX154-309" y="connsiteY154-310"/>
              </a:cxn>
              <a:cxn ang="0">
                <a:pos x="connsiteX155-311" y="connsiteY155-312"/>
              </a:cxn>
              <a:cxn ang="0">
                <a:pos x="connsiteX156-313" y="connsiteY156-314"/>
              </a:cxn>
              <a:cxn ang="0">
                <a:pos x="connsiteX157-315" y="connsiteY157-316"/>
              </a:cxn>
              <a:cxn ang="0">
                <a:pos x="connsiteX158-317" y="connsiteY158-318"/>
              </a:cxn>
              <a:cxn ang="0">
                <a:pos x="connsiteX159-319" y="connsiteY159-320"/>
              </a:cxn>
              <a:cxn ang="0">
                <a:pos x="connsiteX160-321" y="connsiteY160-322"/>
              </a:cxn>
              <a:cxn ang="0">
                <a:pos x="connsiteX161-323" y="connsiteY161-324"/>
              </a:cxn>
              <a:cxn ang="0">
                <a:pos x="connsiteX162-325" y="connsiteY162-326"/>
              </a:cxn>
              <a:cxn ang="0">
                <a:pos x="connsiteX163-327" y="connsiteY163-328"/>
              </a:cxn>
              <a:cxn ang="0">
                <a:pos x="connsiteX164-329" y="connsiteY164-330"/>
              </a:cxn>
              <a:cxn ang="0">
                <a:pos x="connsiteX165-331" y="connsiteY165-332"/>
              </a:cxn>
              <a:cxn ang="0">
                <a:pos x="connsiteX166-333" y="connsiteY166-334"/>
              </a:cxn>
              <a:cxn ang="0">
                <a:pos x="connsiteX167-335" y="connsiteY167-336"/>
              </a:cxn>
              <a:cxn ang="0">
                <a:pos x="connsiteX168-337" y="connsiteY168-338"/>
              </a:cxn>
              <a:cxn ang="0">
                <a:pos x="connsiteX169-339" y="connsiteY169-340"/>
              </a:cxn>
              <a:cxn ang="0">
                <a:pos x="connsiteX170-341" y="connsiteY170-342"/>
              </a:cxn>
              <a:cxn ang="0">
                <a:pos x="connsiteX171-343" y="connsiteY171-344"/>
              </a:cxn>
              <a:cxn ang="0">
                <a:pos x="connsiteX172-345" y="connsiteY172-346"/>
              </a:cxn>
              <a:cxn ang="0">
                <a:pos x="connsiteX173-347" y="connsiteY173-348"/>
              </a:cxn>
              <a:cxn ang="0">
                <a:pos x="connsiteX174-349" y="connsiteY174-350"/>
              </a:cxn>
              <a:cxn ang="0">
                <a:pos x="connsiteX175-351" y="connsiteY175-352"/>
              </a:cxn>
              <a:cxn ang="0">
                <a:pos x="connsiteX176-353" y="connsiteY176-354"/>
              </a:cxn>
              <a:cxn ang="0">
                <a:pos x="connsiteX177-355" y="connsiteY177-356"/>
              </a:cxn>
              <a:cxn ang="0">
                <a:pos x="connsiteX178-357" y="connsiteY178-358"/>
              </a:cxn>
              <a:cxn ang="0">
                <a:pos x="connsiteX179-359" y="connsiteY179-360"/>
              </a:cxn>
              <a:cxn ang="0">
                <a:pos x="connsiteX180-361" y="connsiteY180-362"/>
              </a:cxn>
              <a:cxn ang="0">
                <a:pos x="connsiteX181-363" y="connsiteY181-364"/>
              </a:cxn>
              <a:cxn ang="0">
                <a:pos x="connsiteX182-365" y="connsiteY182-366"/>
              </a:cxn>
              <a:cxn ang="0">
                <a:pos x="connsiteX183-367" y="connsiteY183-368"/>
              </a:cxn>
              <a:cxn ang="0">
                <a:pos x="connsiteX184-369" y="connsiteY184-370"/>
              </a:cxn>
              <a:cxn ang="0">
                <a:pos x="connsiteX185-371" y="connsiteY185-372"/>
              </a:cxn>
              <a:cxn ang="0">
                <a:pos x="connsiteX186-373" y="connsiteY186-374"/>
              </a:cxn>
              <a:cxn ang="0">
                <a:pos x="connsiteX187-375" y="connsiteY187-376"/>
              </a:cxn>
              <a:cxn ang="0">
                <a:pos x="connsiteX188-377" y="connsiteY188-378"/>
              </a:cxn>
              <a:cxn ang="0">
                <a:pos x="connsiteX189-379" y="connsiteY189-380"/>
              </a:cxn>
              <a:cxn ang="0">
                <a:pos x="connsiteX190-381" y="connsiteY190-382"/>
              </a:cxn>
              <a:cxn ang="0">
                <a:pos x="connsiteX191-383" y="connsiteY191-384"/>
              </a:cxn>
              <a:cxn ang="0">
                <a:pos x="connsiteX192-385" y="connsiteY192-386"/>
              </a:cxn>
              <a:cxn ang="0">
                <a:pos x="connsiteX193-387" y="connsiteY193-388"/>
              </a:cxn>
              <a:cxn ang="0">
                <a:pos x="connsiteX194-389" y="connsiteY194-390"/>
              </a:cxn>
              <a:cxn ang="0">
                <a:pos x="connsiteX195-391" y="connsiteY195-392"/>
              </a:cxn>
              <a:cxn ang="0">
                <a:pos x="connsiteX196-393" y="connsiteY196-394"/>
              </a:cxn>
              <a:cxn ang="0">
                <a:pos x="connsiteX197-395" y="connsiteY197-396"/>
              </a:cxn>
              <a:cxn ang="0">
                <a:pos x="connsiteX198-397" y="connsiteY198-398"/>
              </a:cxn>
              <a:cxn ang="0">
                <a:pos x="connsiteX199-399" y="connsiteY199-400"/>
              </a:cxn>
              <a:cxn ang="0">
                <a:pos x="connsiteX200-401" y="connsiteY200-402"/>
              </a:cxn>
              <a:cxn ang="0">
                <a:pos x="connsiteX201-403" y="connsiteY201-404"/>
              </a:cxn>
              <a:cxn ang="0">
                <a:pos x="connsiteX202-405" y="connsiteY202-406"/>
              </a:cxn>
              <a:cxn ang="0">
                <a:pos x="connsiteX203-407" y="connsiteY203-408"/>
              </a:cxn>
              <a:cxn ang="0">
                <a:pos x="connsiteX204-409" y="connsiteY204-410"/>
              </a:cxn>
              <a:cxn ang="0">
                <a:pos x="connsiteX205-411" y="connsiteY205-412"/>
              </a:cxn>
              <a:cxn ang="0">
                <a:pos x="connsiteX206-413" y="connsiteY206-414"/>
              </a:cxn>
              <a:cxn ang="0">
                <a:pos x="connsiteX207-415" y="connsiteY207-416"/>
              </a:cxn>
              <a:cxn ang="0">
                <a:pos x="connsiteX208-417" y="connsiteY208-418"/>
              </a:cxn>
              <a:cxn ang="0">
                <a:pos x="connsiteX209-419" y="connsiteY209-420"/>
              </a:cxn>
              <a:cxn ang="0">
                <a:pos x="connsiteX210-421" y="connsiteY210-422"/>
              </a:cxn>
              <a:cxn ang="0">
                <a:pos x="connsiteX211-423" y="connsiteY211-424"/>
              </a:cxn>
              <a:cxn ang="0">
                <a:pos x="connsiteX212-425" y="connsiteY212-426"/>
              </a:cxn>
              <a:cxn ang="0">
                <a:pos x="connsiteX213-427" y="connsiteY213-428"/>
              </a:cxn>
              <a:cxn ang="0">
                <a:pos x="connsiteX214-429" y="connsiteY214-430"/>
              </a:cxn>
              <a:cxn ang="0">
                <a:pos x="connsiteX215-431" y="connsiteY215-432"/>
              </a:cxn>
              <a:cxn ang="0">
                <a:pos x="connsiteX216-433" y="connsiteY216-434"/>
              </a:cxn>
              <a:cxn ang="0">
                <a:pos x="connsiteX217-435" y="connsiteY217-436"/>
              </a:cxn>
              <a:cxn ang="0">
                <a:pos x="connsiteX218-437" y="connsiteY218-438"/>
              </a:cxn>
              <a:cxn ang="0">
                <a:pos x="connsiteX219-439" y="connsiteY219-440"/>
              </a:cxn>
              <a:cxn ang="0">
                <a:pos x="connsiteX220-441" y="connsiteY220-442"/>
              </a:cxn>
              <a:cxn ang="0">
                <a:pos x="connsiteX221-443" y="connsiteY221-444"/>
              </a:cxn>
              <a:cxn ang="0">
                <a:pos x="connsiteX222-445" y="connsiteY222-446"/>
              </a:cxn>
              <a:cxn ang="0">
                <a:pos x="connsiteX223-447" y="connsiteY223-448"/>
              </a:cxn>
              <a:cxn ang="0">
                <a:pos x="connsiteX224-449" y="connsiteY224-450"/>
              </a:cxn>
              <a:cxn ang="0">
                <a:pos x="connsiteX225-451" y="connsiteY225-452"/>
              </a:cxn>
              <a:cxn ang="0">
                <a:pos x="connsiteX226-453" y="connsiteY226-454"/>
              </a:cxn>
              <a:cxn ang="0">
                <a:pos x="connsiteX227-455" y="connsiteY227-456"/>
              </a:cxn>
              <a:cxn ang="0">
                <a:pos x="connsiteX228-457" y="connsiteY228-458"/>
              </a:cxn>
              <a:cxn ang="0">
                <a:pos x="connsiteX229-459" y="connsiteY229-460"/>
              </a:cxn>
              <a:cxn ang="0">
                <a:pos x="connsiteX230-461" y="connsiteY230-462"/>
              </a:cxn>
              <a:cxn ang="0">
                <a:pos x="connsiteX231-463" y="connsiteY231-464"/>
              </a:cxn>
              <a:cxn ang="0">
                <a:pos x="connsiteX232-465" y="connsiteY232-466"/>
              </a:cxn>
              <a:cxn ang="0">
                <a:pos x="connsiteX233-467" y="connsiteY233-468"/>
              </a:cxn>
              <a:cxn ang="0">
                <a:pos x="connsiteX234-469" y="connsiteY234-470"/>
              </a:cxn>
              <a:cxn ang="0">
                <a:pos x="connsiteX235-471" y="connsiteY235-472"/>
              </a:cxn>
              <a:cxn ang="0">
                <a:pos x="connsiteX236-473" y="connsiteY236-474"/>
              </a:cxn>
              <a:cxn ang="0">
                <a:pos x="connsiteX237-475" y="connsiteY237-476"/>
              </a:cxn>
              <a:cxn ang="0">
                <a:pos x="connsiteX238-477" y="connsiteY238-478"/>
              </a:cxn>
              <a:cxn ang="0">
                <a:pos x="connsiteX239-479" y="connsiteY239-480"/>
              </a:cxn>
              <a:cxn ang="0">
                <a:pos x="connsiteX240-481" y="connsiteY240-482"/>
              </a:cxn>
              <a:cxn ang="0">
                <a:pos x="connsiteX241-483" y="connsiteY241-484"/>
              </a:cxn>
              <a:cxn ang="0">
                <a:pos x="connsiteX242-485" y="connsiteY242-486"/>
              </a:cxn>
              <a:cxn ang="0">
                <a:pos x="connsiteX243-487" y="connsiteY243-488"/>
              </a:cxn>
              <a:cxn ang="0">
                <a:pos x="connsiteX244-489" y="connsiteY244-490"/>
              </a:cxn>
              <a:cxn ang="0">
                <a:pos x="connsiteX245-491" y="connsiteY245-492"/>
              </a:cxn>
              <a:cxn ang="0">
                <a:pos x="connsiteX246-493" y="connsiteY246-494"/>
              </a:cxn>
              <a:cxn ang="0">
                <a:pos x="connsiteX247-495" y="connsiteY247-496"/>
              </a:cxn>
              <a:cxn ang="0">
                <a:pos x="connsiteX248-497" y="connsiteY248-498"/>
              </a:cxn>
              <a:cxn ang="0">
                <a:pos x="connsiteX249-499" y="connsiteY249-500"/>
              </a:cxn>
              <a:cxn ang="0">
                <a:pos x="connsiteX250-501" y="connsiteY250-502"/>
              </a:cxn>
              <a:cxn ang="0">
                <a:pos x="connsiteX251-503" y="connsiteY251-504"/>
              </a:cxn>
              <a:cxn ang="0">
                <a:pos x="connsiteX252-505" y="connsiteY252-506"/>
              </a:cxn>
              <a:cxn ang="0">
                <a:pos x="connsiteX253-507" y="connsiteY253-508"/>
              </a:cxn>
              <a:cxn ang="0">
                <a:pos x="connsiteX254-509" y="connsiteY254-510"/>
              </a:cxn>
              <a:cxn ang="0">
                <a:pos x="connsiteX255-511" y="connsiteY255-512"/>
              </a:cxn>
              <a:cxn ang="0">
                <a:pos x="connsiteX256-513" y="connsiteY256-514"/>
              </a:cxn>
              <a:cxn ang="0">
                <a:pos x="connsiteX257-515" y="connsiteY257-516"/>
              </a:cxn>
              <a:cxn ang="0">
                <a:pos x="connsiteX258-517" y="connsiteY258-518"/>
              </a:cxn>
              <a:cxn ang="0">
                <a:pos x="connsiteX259-519" y="connsiteY259-520"/>
              </a:cxn>
              <a:cxn ang="0">
                <a:pos x="connsiteX260-521" y="connsiteY260-522"/>
              </a:cxn>
              <a:cxn ang="0">
                <a:pos x="connsiteX261-523" y="connsiteY261-524"/>
              </a:cxn>
              <a:cxn ang="0">
                <a:pos x="connsiteX262-525" y="connsiteY262-526"/>
              </a:cxn>
              <a:cxn ang="0">
                <a:pos x="connsiteX263-527" y="connsiteY263-528"/>
              </a:cxn>
              <a:cxn ang="0">
                <a:pos x="connsiteX264-529" y="connsiteY264-530"/>
              </a:cxn>
              <a:cxn ang="0">
                <a:pos x="connsiteX265-531" y="connsiteY265-532"/>
              </a:cxn>
              <a:cxn ang="0">
                <a:pos x="connsiteX266-533" y="connsiteY266-534"/>
              </a:cxn>
              <a:cxn ang="0">
                <a:pos x="connsiteX267-535" y="connsiteY267-536"/>
              </a:cxn>
              <a:cxn ang="0">
                <a:pos x="connsiteX268-537" y="connsiteY268-538"/>
              </a:cxn>
              <a:cxn ang="0">
                <a:pos x="connsiteX269-539" y="connsiteY269-540"/>
              </a:cxn>
              <a:cxn ang="0">
                <a:pos x="connsiteX270-541" y="connsiteY270-542"/>
              </a:cxn>
              <a:cxn ang="0">
                <a:pos x="connsiteX271-543" y="connsiteY271-544"/>
              </a:cxn>
              <a:cxn ang="0">
                <a:pos x="connsiteX272-545" y="connsiteY272-546"/>
              </a:cxn>
              <a:cxn ang="0">
                <a:pos x="connsiteX273-547" y="connsiteY273-548"/>
              </a:cxn>
              <a:cxn ang="0">
                <a:pos x="connsiteX274-549" y="connsiteY274-550"/>
              </a:cxn>
              <a:cxn ang="0">
                <a:pos x="connsiteX275-551" y="connsiteY275-552"/>
              </a:cxn>
              <a:cxn ang="0">
                <a:pos x="connsiteX276-553" y="connsiteY276-554"/>
              </a:cxn>
              <a:cxn ang="0">
                <a:pos x="connsiteX277-555" y="connsiteY277-556"/>
              </a:cxn>
              <a:cxn ang="0">
                <a:pos x="connsiteX278-557" y="connsiteY278-558"/>
              </a:cxn>
              <a:cxn ang="0">
                <a:pos x="connsiteX279-559" y="connsiteY279-560"/>
              </a:cxn>
              <a:cxn ang="0">
                <a:pos x="connsiteX280-561" y="connsiteY280-562"/>
              </a:cxn>
              <a:cxn ang="0">
                <a:pos x="connsiteX281-563" y="connsiteY281-564"/>
              </a:cxn>
              <a:cxn ang="0">
                <a:pos x="connsiteX282-565" y="connsiteY282-566"/>
              </a:cxn>
              <a:cxn ang="0">
                <a:pos x="connsiteX283-567" y="connsiteY283-568"/>
              </a:cxn>
              <a:cxn ang="0">
                <a:pos x="connsiteX284-569" y="connsiteY284-570"/>
              </a:cxn>
              <a:cxn ang="0">
                <a:pos x="connsiteX285-571" y="connsiteY285-572"/>
              </a:cxn>
              <a:cxn ang="0">
                <a:pos x="connsiteX286-573" y="connsiteY286-574"/>
              </a:cxn>
              <a:cxn ang="0">
                <a:pos x="connsiteX287-575" y="connsiteY287-576"/>
              </a:cxn>
              <a:cxn ang="0">
                <a:pos x="connsiteX288-577" y="connsiteY288-578"/>
              </a:cxn>
              <a:cxn ang="0">
                <a:pos x="connsiteX289-579" y="connsiteY289-580"/>
              </a:cxn>
              <a:cxn ang="0">
                <a:pos x="connsiteX290-581" y="connsiteY290-582"/>
              </a:cxn>
              <a:cxn ang="0">
                <a:pos x="connsiteX291-583" y="connsiteY291-584"/>
              </a:cxn>
              <a:cxn ang="0">
                <a:pos x="connsiteX292-585" y="connsiteY292-586"/>
              </a:cxn>
              <a:cxn ang="0">
                <a:pos x="connsiteX293-587" y="connsiteY293-588"/>
              </a:cxn>
              <a:cxn ang="0">
                <a:pos x="connsiteX294-589" y="connsiteY294-590"/>
              </a:cxn>
              <a:cxn ang="0">
                <a:pos x="connsiteX295-591" y="connsiteY295-592"/>
              </a:cxn>
              <a:cxn ang="0">
                <a:pos x="connsiteX296-593" y="connsiteY296-594"/>
              </a:cxn>
              <a:cxn ang="0">
                <a:pos x="connsiteX297-595" y="connsiteY297-596"/>
              </a:cxn>
              <a:cxn ang="0">
                <a:pos x="connsiteX298-597" y="connsiteY298-598"/>
              </a:cxn>
              <a:cxn ang="0">
                <a:pos x="connsiteX299-599" y="connsiteY299-600"/>
              </a:cxn>
              <a:cxn ang="0">
                <a:pos x="connsiteX300-601" y="connsiteY300-602"/>
              </a:cxn>
              <a:cxn ang="0">
                <a:pos x="connsiteX301-603" y="connsiteY301-604"/>
              </a:cxn>
              <a:cxn ang="0">
                <a:pos x="connsiteX302-605" y="connsiteY302-606"/>
              </a:cxn>
              <a:cxn ang="0">
                <a:pos x="connsiteX303-607" y="connsiteY303-608"/>
              </a:cxn>
              <a:cxn ang="0">
                <a:pos x="connsiteX304-609" y="connsiteY304-610"/>
              </a:cxn>
              <a:cxn ang="0">
                <a:pos x="connsiteX305-611" y="connsiteY305-612"/>
              </a:cxn>
              <a:cxn ang="0">
                <a:pos x="connsiteX306-613" y="connsiteY306-614"/>
              </a:cxn>
              <a:cxn ang="0">
                <a:pos x="connsiteX307-615" y="connsiteY307-616"/>
              </a:cxn>
              <a:cxn ang="0">
                <a:pos x="connsiteX308-617" y="connsiteY308-618"/>
              </a:cxn>
              <a:cxn ang="0">
                <a:pos x="connsiteX309-619" y="connsiteY309-620"/>
              </a:cxn>
              <a:cxn ang="0">
                <a:pos x="connsiteX310-621" y="connsiteY310-622"/>
              </a:cxn>
              <a:cxn ang="0">
                <a:pos x="connsiteX311-623" y="connsiteY311-624"/>
              </a:cxn>
              <a:cxn ang="0">
                <a:pos x="connsiteX312-625" y="connsiteY312-626"/>
              </a:cxn>
              <a:cxn ang="0">
                <a:pos x="connsiteX313-627" y="connsiteY313-628"/>
              </a:cxn>
              <a:cxn ang="0">
                <a:pos x="connsiteX314-629" y="connsiteY314-630"/>
              </a:cxn>
              <a:cxn ang="0">
                <a:pos x="connsiteX315-631" y="connsiteY315-632"/>
              </a:cxn>
              <a:cxn ang="0">
                <a:pos x="connsiteX316-633" y="connsiteY316-634"/>
              </a:cxn>
              <a:cxn ang="0">
                <a:pos x="connsiteX317-635" y="connsiteY317-636"/>
              </a:cxn>
              <a:cxn ang="0">
                <a:pos x="connsiteX318-637" y="connsiteY318-638"/>
              </a:cxn>
              <a:cxn ang="0">
                <a:pos x="connsiteX319-639" y="connsiteY319-640"/>
              </a:cxn>
              <a:cxn ang="0">
                <a:pos x="connsiteX320-641" y="connsiteY320-642"/>
              </a:cxn>
              <a:cxn ang="0">
                <a:pos x="connsiteX321-643" y="connsiteY321-644"/>
              </a:cxn>
              <a:cxn ang="0">
                <a:pos x="connsiteX322-645" y="connsiteY322-646"/>
              </a:cxn>
              <a:cxn ang="0">
                <a:pos x="connsiteX323-647" y="connsiteY323-648"/>
              </a:cxn>
              <a:cxn ang="0">
                <a:pos x="connsiteX324-649" y="connsiteY324-650"/>
              </a:cxn>
              <a:cxn ang="0">
                <a:pos x="connsiteX325-651" y="connsiteY325-652"/>
              </a:cxn>
              <a:cxn ang="0">
                <a:pos x="connsiteX326-653" y="connsiteY326-654"/>
              </a:cxn>
              <a:cxn ang="0">
                <a:pos x="connsiteX327-655" y="connsiteY327-656"/>
              </a:cxn>
              <a:cxn ang="0">
                <a:pos x="connsiteX328-657" y="connsiteY328-658"/>
              </a:cxn>
              <a:cxn ang="0">
                <a:pos x="connsiteX329-659" y="connsiteY329-660"/>
              </a:cxn>
              <a:cxn ang="0">
                <a:pos x="connsiteX330-661" y="connsiteY330-662"/>
              </a:cxn>
              <a:cxn ang="0">
                <a:pos x="connsiteX331-663" y="connsiteY331-664"/>
              </a:cxn>
              <a:cxn ang="0">
                <a:pos x="connsiteX332-665" y="connsiteY332-666"/>
              </a:cxn>
              <a:cxn ang="0">
                <a:pos x="connsiteX333-667" y="connsiteY333-668"/>
              </a:cxn>
              <a:cxn ang="0">
                <a:pos x="connsiteX334-669" y="connsiteY334-670"/>
              </a:cxn>
              <a:cxn ang="0">
                <a:pos x="connsiteX335-671" y="connsiteY335-672"/>
              </a:cxn>
              <a:cxn ang="0">
                <a:pos x="connsiteX336-673" y="connsiteY336-674"/>
              </a:cxn>
              <a:cxn ang="0">
                <a:pos x="connsiteX337-675" y="connsiteY337-676"/>
              </a:cxn>
              <a:cxn ang="0">
                <a:pos x="connsiteX338-677" y="connsiteY338-678"/>
              </a:cxn>
              <a:cxn ang="0">
                <a:pos x="connsiteX339-679" y="connsiteY339-680"/>
              </a:cxn>
              <a:cxn ang="0">
                <a:pos x="connsiteX340-681" y="connsiteY340-682"/>
              </a:cxn>
              <a:cxn ang="0">
                <a:pos x="connsiteX341-683" y="connsiteY341-684"/>
              </a:cxn>
              <a:cxn ang="0">
                <a:pos x="connsiteX342-685" y="connsiteY342-686"/>
              </a:cxn>
              <a:cxn ang="0">
                <a:pos x="connsiteX343-687" y="connsiteY343-688"/>
              </a:cxn>
              <a:cxn ang="0">
                <a:pos x="connsiteX344-689" y="connsiteY344-690"/>
              </a:cxn>
              <a:cxn ang="0">
                <a:pos x="connsiteX345-691" y="connsiteY345-692"/>
              </a:cxn>
              <a:cxn ang="0">
                <a:pos x="connsiteX346-693" y="connsiteY346-694"/>
              </a:cxn>
              <a:cxn ang="0">
                <a:pos x="connsiteX347-695" y="connsiteY347-696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800"/>
          </a:p>
        </p:txBody>
      </p:sp>
      <p:grpSp>
        <p:nvGrpSpPr>
          <p:cNvPr id="31" name="그룹 4"/>
          <p:cNvGrpSpPr/>
          <p:nvPr/>
        </p:nvGrpSpPr>
        <p:grpSpPr>
          <a:xfrm rot="924039">
            <a:off x="5726902" y="3794210"/>
            <a:ext cx="456214" cy="239683"/>
            <a:chOff x="5009213" y="4726700"/>
            <a:chExt cx="538826" cy="283085"/>
          </a:xfrm>
          <a:solidFill>
            <a:schemeClr val="accent1"/>
          </a:solidFill>
        </p:grpSpPr>
        <p:sp>
          <p:nvSpPr>
            <p:cNvPr id="65" name="자유형: 도형 3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6" name="자유형: 도형 87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2" name="그룹 88"/>
          <p:cNvGrpSpPr/>
          <p:nvPr/>
        </p:nvGrpSpPr>
        <p:grpSpPr>
          <a:xfrm rot="21358805">
            <a:off x="4919828" y="4448535"/>
            <a:ext cx="538826" cy="283085"/>
            <a:chOff x="5009213" y="4726700"/>
            <a:chExt cx="538826" cy="283085"/>
          </a:xfrm>
          <a:solidFill>
            <a:schemeClr val="accent2"/>
          </a:solidFill>
        </p:grpSpPr>
        <p:sp>
          <p:nvSpPr>
            <p:cNvPr id="63" name="자유형: 도형 89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4" name="자유형: 도형 108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3" name="그룹 109"/>
          <p:cNvGrpSpPr/>
          <p:nvPr/>
        </p:nvGrpSpPr>
        <p:grpSpPr>
          <a:xfrm rot="20279366">
            <a:off x="5071030" y="4179812"/>
            <a:ext cx="485427" cy="255031"/>
            <a:chOff x="5009213" y="4726700"/>
            <a:chExt cx="538826" cy="283085"/>
          </a:xfrm>
          <a:solidFill>
            <a:schemeClr val="accent3"/>
          </a:solidFill>
        </p:grpSpPr>
        <p:sp>
          <p:nvSpPr>
            <p:cNvPr id="61" name="자유형: 도형 110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2" name="자유형: 도형 111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4" name="그룹 112"/>
          <p:cNvGrpSpPr/>
          <p:nvPr/>
        </p:nvGrpSpPr>
        <p:grpSpPr>
          <a:xfrm rot="21112536">
            <a:off x="5279631" y="3720706"/>
            <a:ext cx="497110" cy="261169"/>
            <a:chOff x="5009213" y="4726700"/>
            <a:chExt cx="538826" cy="283085"/>
          </a:xfrm>
          <a:solidFill>
            <a:schemeClr val="accent4"/>
          </a:solidFill>
        </p:grpSpPr>
        <p:sp>
          <p:nvSpPr>
            <p:cNvPr id="59" name="자유형: 도형 113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0" name="자유형: 도형 114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5" name="그룹 115"/>
          <p:cNvGrpSpPr/>
          <p:nvPr/>
        </p:nvGrpSpPr>
        <p:grpSpPr>
          <a:xfrm rot="2144580">
            <a:off x="6898212" y="4169051"/>
            <a:ext cx="456214" cy="239683"/>
            <a:chOff x="5009213" y="4726700"/>
            <a:chExt cx="538826" cy="283085"/>
          </a:xfrm>
          <a:solidFill>
            <a:schemeClr val="accent1"/>
          </a:solidFill>
        </p:grpSpPr>
        <p:sp>
          <p:nvSpPr>
            <p:cNvPr id="57" name="자유형: 도형 116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8" name="자유형: 도형 117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9" name="그룹 118"/>
          <p:cNvGrpSpPr/>
          <p:nvPr/>
        </p:nvGrpSpPr>
        <p:grpSpPr>
          <a:xfrm rot="1997705">
            <a:off x="5972556" y="3474679"/>
            <a:ext cx="538826" cy="283085"/>
            <a:chOff x="5009213" y="4726700"/>
            <a:chExt cx="538826" cy="283085"/>
          </a:xfrm>
          <a:solidFill>
            <a:schemeClr val="accent2"/>
          </a:solidFill>
        </p:grpSpPr>
        <p:sp>
          <p:nvSpPr>
            <p:cNvPr id="55" name="자유형: 도형 119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6" name="자유형: 도형 120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0" name="그룹 121"/>
          <p:cNvGrpSpPr/>
          <p:nvPr/>
        </p:nvGrpSpPr>
        <p:grpSpPr>
          <a:xfrm>
            <a:off x="6360330" y="3897258"/>
            <a:ext cx="485427" cy="255031"/>
            <a:chOff x="5009213" y="4726700"/>
            <a:chExt cx="538826" cy="283085"/>
          </a:xfrm>
          <a:solidFill>
            <a:schemeClr val="accent3"/>
          </a:solidFill>
        </p:grpSpPr>
        <p:sp>
          <p:nvSpPr>
            <p:cNvPr id="53" name="자유형: 도형 122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4" name="자유형: 도형 123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1" name="그룹 124"/>
          <p:cNvGrpSpPr/>
          <p:nvPr/>
        </p:nvGrpSpPr>
        <p:grpSpPr>
          <a:xfrm rot="1833331">
            <a:off x="6672939" y="3704430"/>
            <a:ext cx="497110" cy="261169"/>
            <a:chOff x="5009213" y="4726700"/>
            <a:chExt cx="538826" cy="283085"/>
          </a:xfrm>
          <a:solidFill>
            <a:schemeClr val="accent4"/>
          </a:solidFill>
        </p:grpSpPr>
        <p:sp>
          <p:nvSpPr>
            <p:cNvPr id="51" name="자유형: 도형 125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" name="자유형: 도형 126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2" name="그룹 127"/>
          <p:cNvGrpSpPr/>
          <p:nvPr/>
        </p:nvGrpSpPr>
        <p:grpSpPr>
          <a:xfrm rot="3178556">
            <a:off x="6683564" y="4457331"/>
            <a:ext cx="538826" cy="283085"/>
            <a:chOff x="5009213" y="4726700"/>
            <a:chExt cx="538826" cy="283085"/>
          </a:xfrm>
          <a:solidFill>
            <a:schemeClr val="accent2"/>
          </a:solidFill>
        </p:grpSpPr>
        <p:sp>
          <p:nvSpPr>
            <p:cNvPr id="49" name="자유형: 도형 128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0" name="자유형: 도형 129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3" name="그룹 130"/>
          <p:cNvGrpSpPr/>
          <p:nvPr/>
        </p:nvGrpSpPr>
        <p:grpSpPr>
          <a:xfrm rot="2144580">
            <a:off x="5680526" y="4368912"/>
            <a:ext cx="456214" cy="239683"/>
            <a:chOff x="5009213" y="4726700"/>
            <a:chExt cx="538826" cy="283085"/>
          </a:xfrm>
          <a:solidFill>
            <a:schemeClr val="accent1"/>
          </a:solidFill>
        </p:grpSpPr>
        <p:sp>
          <p:nvSpPr>
            <p:cNvPr id="47" name="자유형: 도형 131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8" name="자유형: 도형 132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4" name="그룹 133"/>
          <p:cNvGrpSpPr/>
          <p:nvPr/>
        </p:nvGrpSpPr>
        <p:grpSpPr>
          <a:xfrm rot="924039">
            <a:off x="6176934" y="4311373"/>
            <a:ext cx="456214" cy="239683"/>
            <a:chOff x="5009213" y="4726700"/>
            <a:chExt cx="538826" cy="283085"/>
          </a:xfrm>
          <a:solidFill>
            <a:schemeClr val="accent1"/>
          </a:solidFill>
        </p:grpSpPr>
        <p:sp>
          <p:nvSpPr>
            <p:cNvPr id="45" name="자유형: 도형 134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6" name="자유형: 도형 135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2" name="TextBox 1"/>
          <p:cNvSpPr txBox="1"/>
          <p:nvPr/>
        </p:nvSpPr>
        <p:spPr>
          <a:xfrm flipH="1">
            <a:off x="2681781" y="781110"/>
            <a:ext cx="6776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</a:t>
            </a:r>
            <a:r>
              <a:rPr lang="vi-VN" sz="4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4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ớng</a:t>
            </a:r>
            <a:r>
              <a:rPr lang="en-US" sz="4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dẫn</a:t>
            </a:r>
            <a:r>
              <a:rPr lang="en-US" sz="4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tự</a:t>
            </a:r>
            <a:r>
              <a:rPr lang="en-US" sz="4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SG" sz="4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73" grpId="0"/>
      <p:bldP spid="71" grpId="0"/>
      <p:bldP spid="69" grpId="0"/>
      <p:bldP spid="67" grpId="0"/>
      <p:bldP spid="26" grpId="0" animBg="1"/>
      <p:bldP spid="27" grpId="0" animBg="1"/>
      <p:bldP spid="28" grpId="0" animBg="1"/>
      <p:bldP spid="29" grpId="0" animBg="1"/>
      <p:bldP spid="30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9" name="图片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210">
            <a:off x="1906429" y="783811"/>
            <a:ext cx="1957585" cy="1742316"/>
          </a:xfrm>
          <a:prstGeom prst="rect">
            <a:avLst/>
          </a:prstGeom>
        </p:spPr>
      </p:pic>
      <p:sp>
        <p:nvSpPr>
          <p:cNvPr id="20" name="18"/>
          <p:cNvSpPr>
            <a:spLocks noChangeArrowheads="1"/>
          </p:cNvSpPr>
          <p:nvPr/>
        </p:nvSpPr>
        <p:spPr bwMode="auto">
          <a:xfrm>
            <a:off x="3860735" y="2248376"/>
            <a:ext cx="5586584" cy="295465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SimSun" panose="02010600030101010101" pitchFamily="2" charset="-122"/>
              </a:rPr>
              <a:t>Hẹn</a:t>
            </a:r>
            <a:r>
              <a:rPr lang="en-SG" altLang="zh-CN" sz="9600" dirty="0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SimSun" panose="02010600030101010101" pitchFamily="2" charset="-122"/>
              </a:rPr>
              <a:t> </a:t>
            </a: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SimSun" panose="02010600030101010101" pitchFamily="2" charset="-122"/>
              </a:rPr>
              <a:t>gặp</a:t>
            </a:r>
            <a:r>
              <a:rPr lang="en-SG" altLang="zh-CN" sz="9600" dirty="0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SimSun" panose="02010600030101010101" pitchFamily="2" charset="-122"/>
              </a:rPr>
              <a:t> </a:t>
            </a: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SimSun" panose="02010600030101010101" pitchFamily="2" charset="-122"/>
              </a:rPr>
              <a:t>lại</a:t>
            </a:r>
            <a:r>
              <a:rPr lang="en-SG" altLang="zh-CN" sz="9600" dirty="0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SimSun" panose="02010600030101010101" pitchFamily="2" charset="-122"/>
              </a:rPr>
              <a:t> </a:t>
            </a: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SimSun" panose="02010600030101010101" pitchFamily="2" charset="-122"/>
              </a:rPr>
              <a:t>các</a:t>
            </a:r>
            <a:r>
              <a:rPr lang="en-SG" altLang="zh-CN" sz="9600" dirty="0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SimSun" panose="02010600030101010101" pitchFamily="2" charset="-122"/>
              </a:rPr>
              <a:t> </a:t>
            </a: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SimSun" panose="02010600030101010101" pitchFamily="2" charset="-122"/>
              </a:rPr>
              <a:t>em</a:t>
            </a:r>
            <a:r>
              <a:rPr lang="en-SG" altLang="zh-CN" sz="9600" dirty="0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SimSun" panose="02010600030101010101" pitchFamily="2" charset="-122"/>
              </a:rPr>
              <a:t>!</a:t>
            </a:r>
            <a:endParaRPr lang="en-US" altLang="zh-CN" sz="9600" dirty="0">
              <a:solidFill>
                <a:srgbClr val="71AFA0"/>
              </a:solidFill>
              <a:latin typeface="#9Slide05 SVNShintia Script" panose="02000804000000020003" pitchFamily="2" charset="0"/>
              <a:ea typeface="华康标题宋W9" panose="02020909000000000000" pitchFamily="49" charset="-122"/>
              <a:cs typeface="SimSun" panose="02010600030101010101" pitchFamily="2" charset="-122"/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8284245" y="5906819"/>
            <a:ext cx="3325866" cy="3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SG" altLang="zh-CN" sz="2400" b="0" dirty="0">
                <a:solidFill>
                  <a:srgbClr val="EA9696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GV</a:t>
            </a:r>
            <a:r>
              <a:rPr lang="zh-CN" altLang="en-US" sz="2400" b="0" dirty="0">
                <a:solidFill>
                  <a:srgbClr val="EA9696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：</a:t>
            </a:r>
            <a:r>
              <a:rPr lang="en-SG" altLang="zh-CN" sz="2400" b="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Nguyễn</a:t>
            </a:r>
            <a:r>
              <a:rPr lang="en-SG" altLang="zh-CN" sz="2400" b="0" dirty="0">
                <a:solidFill>
                  <a:srgbClr val="71AFA0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2400" b="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Thị</a:t>
            </a:r>
            <a:r>
              <a:rPr lang="en-SG" altLang="zh-CN" sz="2400" b="0" dirty="0">
                <a:solidFill>
                  <a:srgbClr val="71AFA0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2400" b="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Hạnh</a:t>
            </a:r>
            <a:endParaRPr lang="zh-CN" altLang="en-US" sz="2400" b="0" dirty="0">
              <a:solidFill>
                <a:srgbClr val="71AFA0"/>
              </a:solidFill>
              <a:latin typeface="#9Slide03 Arima Madurai Black" panose="00000A00000000000000" pitchFamily="2" charset="0"/>
              <a:ea typeface="张海山锐线体简" pitchFamily="2" charset="-122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6" fill="hold" nodeType="withEffect" p14:presetBounceEnd="3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4770" y="2567678"/>
            <a:ext cx="4593662" cy="2388792"/>
            <a:chOff x="294770" y="2567678"/>
            <a:chExt cx="4593662" cy="2388792"/>
          </a:xfrm>
        </p:grpSpPr>
        <p:sp>
          <p:nvSpPr>
            <p:cNvPr id="68" name="Rectangle 67"/>
            <p:cNvSpPr/>
            <p:nvPr/>
          </p:nvSpPr>
          <p:spPr>
            <a:xfrm>
              <a:off x="294770" y="2567678"/>
              <a:ext cx="4593662" cy="23887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1" name="Text Box 26"/>
            <p:cNvSpPr txBox="1">
              <a:spLocks noChangeArrowheads="1"/>
            </p:cNvSpPr>
            <p:nvPr/>
          </p:nvSpPr>
          <p:spPr bwMode="auto">
            <a:xfrm>
              <a:off x="414409" y="2640415"/>
              <a:ext cx="4123670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176530" indent="-176530" algn="just" eaLnBrk="1" hangingPunct="1">
                <a:spcBef>
                  <a:spcPct val="50000"/>
                </a:spcBef>
                <a:buFontTx/>
                <a:buAutoNum type="alphaLcParenR"/>
              </a:pPr>
              <a:r>
                <a:rPr lang="en-US" altLang="en-US" sz="2800" dirty="0" err="1">
                  <a:solidFill>
                    <a:schemeClr val="tx1"/>
                  </a:solidFill>
                </a:rPr>
                <a:t>Với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lòng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mong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nhớ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của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</a:rPr>
                <a:t>, </a:t>
              </a:r>
              <a:r>
                <a:rPr lang="en-US" altLang="en-US" sz="2800" b="1" dirty="0" err="1">
                  <a:solidFill>
                    <a:srgbClr val="FF0000"/>
                  </a:solidFill>
                </a:rPr>
                <a:t>chắc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nghĩ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rằng</a:t>
              </a:r>
              <a:r>
                <a:rPr lang="en-US" altLang="en-US" sz="2800" dirty="0">
                  <a:solidFill>
                    <a:schemeClr val="tx1"/>
                  </a:solidFill>
                </a:rPr>
                <a:t>, con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</a:rPr>
                <a:t> sẽ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chạy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xô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vào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lòng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</a:rPr>
                <a:t>, sẽ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ôm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chặt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lấy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cô</a:t>
              </a:r>
              <a:r>
                <a:rPr lang="en-US" altLang="en-US" sz="2800" dirty="0">
                  <a:solidFill>
                    <a:schemeClr val="tx1"/>
                  </a:solidFill>
                </a:rPr>
                <a:t>̉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</a:rPr>
                <a:t>.</a:t>
              </a:r>
              <a:endParaRPr lang="en-US" alt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301980" y="3418450"/>
            <a:ext cx="4593662" cy="2376354"/>
            <a:chOff x="7301980" y="3418450"/>
            <a:chExt cx="4593662" cy="2376354"/>
          </a:xfrm>
        </p:grpSpPr>
        <p:sp>
          <p:nvSpPr>
            <p:cNvPr id="69" name="Rectangle 68"/>
            <p:cNvSpPr/>
            <p:nvPr/>
          </p:nvSpPr>
          <p:spPr>
            <a:xfrm>
              <a:off x="7301980" y="3418450"/>
              <a:ext cx="4593662" cy="23763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7596629" y="3491187"/>
              <a:ext cx="4243309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2800" dirty="0">
                  <a:solidFill>
                    <a:schemeClr val="tx1"/>
                  </a:solidFill>
                </a:rPr>
                <a:t>b) Anh quay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lại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nhìn</a:t>
              </a:r>
              <a:r>
                <a:rPr lang="en-US" altLang="en-US" sz="2800" dirty="0">
                  <a:solidFill>
                    <a:schemeClr val="tx1"/>
                  </a:solidFill>
                </a:rPr>
                <a:t> con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vừa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khe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khe</a:t>
              </a:r>
              <a:r>
                <a:rPr lang="en-US" altLang="en-US" sz="2800" dirty="0">
                  <a:solidFill>
                    <a:schemeClr val="tx1"/>
                  </a:solidFill>
                </a:rPr>
                <a:t>̃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lắc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đầu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vừa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cười</a:t>
              </a:r>
              <a:r>
                <a:rPr lang="en-US" altLang="en-US" sz="2800" dirty="0">
                  <a:solidFill>
                    <a:schemeClr val="tx1"/>
                  </a:solidFill>
                </a:rPr>
                <a:t>. </a:t>
              </a:r>
              <a:r>
                <a:rPr lang="en-US" altLang="en-US" sz="2800" b="1" dirty="0">
                  <a:solidFill>
                    <a:srgbClr val="FF0000"/>
                  </a:solidFill>
                </a:rPr>
                <a:t>Có lẽ</a:t>
              </a:r>
              <a:r>
                <a:rPr lang="en-US" altLang="en-US" sz="2800" dirty="0">
                  <a:solidFill>
                    <a:srgbClr val="FF0000"/>
                  </a:solidFill>
                </a:rPr>
                <a:t> </a:t>
              </a:r>
              <a:r>
                <a:rPr lang="en-US" altLang="en-US" sz="2800" dirty="0">
                  <a:solidFill>
                    <a:schemeClr val="tx1"/>
                  </a:solidFill>
                </a:rPr>
                <a:t>vì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khô</a:t>
              </a:r>
              <a:r>
                <a:rPr lang="en-US" altLang="en-US" sz="2800" dirty="0">
                  <a:solidFill>
                    <a:schemeClr val="tx1"/>
                  </a:solidFill>
                </a:rPr>
                <a:t>̉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tâm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đến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nỗi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không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khóc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được</a:t>
              </a:r>
              <a:r>
                <a:rPr lang="en-US" altLang="en-US" sz="2800" dirty="0">
                  <a:solidFill>
                    <a:schemeClr val="tx1"/>
                  </a:solidFill>
                </a:rPr>
                <a:t>,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nên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phải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cười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vậy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thôi</a:t>
              </a:r>
              <a:r>
                <a:rPr lang="en-US" altLang="en-US" sz="2800" dirty="0">
                  <a:solidFill>
                    <a:schemeClr val="tx1"/>
                  </a:solidFill>
                </a:rPr>
                <a:t>.</a:t>
              </a:r>
              <a:endParaRPr lang="en-US" altLang="en-US" sz="28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173738" y="665799"/>
            <a:ext cx="10217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hãy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cho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biết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nội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dung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chính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của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hai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ví dụ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?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Dựa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vào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đâu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mà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hiểu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nội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dung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đó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?</a:t>
            </a:r>
            <a:endParaRPr lang="en-US" altLang="en-US" sz="1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3" name="Picture 2" descr="Nghá» luáº­n vá» truyá»n ngáº¯n &quot;Chiáº¿c lÆ°á»£c ngÃ &quot; - VÄn máº«u nghá» luáº­n lá»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56" y="1891145"/>
            <a:ext cx="2945089" cy="4301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153891" y="2947832"/>
            <a:ext cx="5702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S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53890" y="4306466"/>
            <a:ext cx="5702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3728" y="696749"/>
            <a:ext cx="10044544" cy="1137815"/>
            <a:chOff x="294770" y="2567678"/>
            <a:chExt cx="4593662" cy="1137815"/>
          </a:xfrm>
        </p:grpSpPr>
        <p:sp>
          <p:nvSpPr>
            <p:cNvPr id="15" name="Rectangle 14"/>
            <p:cNvSpPr/>
            <p:nvPr/>
          </p:nvSpPr>
          <p:spPr>
            <a:xfrm>
              <a:off x="294770" y="2567678"/>
              <a:ext cx="4593662" cy="11378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414409" y="2640415"/>
              <a:ext cx="412367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176530" indent="-176530" algn="ctr" eaLnBrk="1" hangingPunct="1">
                <a:spcBef>
                  <a:spcPct val="50000"/>
                </a:spcBef>
                <a:buFontTx/>
                <a:buAutoNum type="alphaLcParenR"/>
              </a:pP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Với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lòng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mong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nhớ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của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chắc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nghĩ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rằng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con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sẽ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chạy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xô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vào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lòng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sẽ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ôm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chặt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lấy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cô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̉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.</a:t>
              </a:r>
              <a:endParaRPr lang="en-US" altLang="en-US" sz="28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17" name="Picture 2" descr="Nghá» luáº­n vá» truyá»n ngáº¯n &quot;Chiáº¿c lÆ°á»£c ngÃ &quot; - VÄn máº«u nghá» luáº­n lá»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76" y="2290766"/>
            <a:ext cx="2904159" cy="3662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153891" y="2947832"/>
            <a:ext cx="5702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lánh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53889" y="4815620"/>
            <a:ext cx="5702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91934" y="696749"/>
            <a:ext cx="9608128" cy="1594017"/>
            <a:chOff x="394562" y="2567678"/>
            <a:chExt cx="4394076" cy="1594017"/>
          </a:xfrm>
        </p:grpSpPr>
        <p:sp>
          <p:nvSpPr>
            <p:cNvPr id="15" name="Rectangle 14"/>
            <p:cNvSpPr/>
            <p:nvPr/>
          </p:nvSpPr>
          <p:spPr>
            <a:xfrm>
              <a:off x="445252" y="2567678"/>
              <a:ext cx="4323540" cy="15940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394562" y="2588460"/>
              <a:ext cx="439407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indent="0" algn="ctr"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b) Anh quay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lại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nhìn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con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vừa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khe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khe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̃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lắc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đầu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vừa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cười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. </a:t>
              </a:r>
              <a:r>
                <a:rPr lang="en-US" altLang="en-US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Có lẽ</a:t>
              </a:r>
              <a:r>
                <a:rPr lang="en-US" altLang="en-US" sz="32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vì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khô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̉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tâm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đến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nỗi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không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khóc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được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nên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anh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phải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cười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vậy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thôi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.</a:t>
              </a:r>
              <a:endParaRPr lang="en-US" altLang="en-US" sz="3200" i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1026" name="Picture 2" descr="PhÃ¢n tÃ­ch Ã½ nghÄ©a chi tiáº¿t &quot;chiáº¿c lÆ°á»£c ngÃ &quot; trong truyá»n ngáº¯n cÃ¹ng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9" b="4308"/>
          <a:stretch>
            <a:fillRect/>
          </a:stretch>
        </p:blipFill>
        <p:spPr bwMode="auto">
          <a:xfrm>
            <a:off x="1007916" y="2643467"/>
            <a:ext cx="3745057" cy="34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4379" y="645685"/>
            <a:ext cx="1160087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BẢNG SO SÁNH</a:t>
            </a:r>
            <a:endParaRPr lang="en-US" altLang="en-US" sz="28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hãy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so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sánh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các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cặp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đoạn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rút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ra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in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đậm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endParaRPr lang="en-US" altLang="en-US" sz="28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6" name="Group 74"/>
          <p:cNvGraphicFramePr/>
          <p:nvPr/>
        </p:nvGraphicFramePr>
        <p:xfrm>
          <a:off x="1080655" y="2182089"/>
          <a:ext cx="10058400" cy="3803077"/>
        </p:xfrm>
        <a:graphic>
          <a:graphicData uri="http://schemas.openxmlformats.org/drawingml/2006/table">
            <a:tbl>
              <a:tblPr/>
              <a:tblGrid>
                <a:gridCol w="5029200"/>
                <a:gridCol w="5029200"/>
              </a:tblGrid>
              <a:tr h="524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0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a) Với lòng mong nhớ của anh, anh  nghĩ rằng, con anh sẽ chạy xô vào lòng anh, sẽ ôm chặt lấy cổ anh.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Với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lòng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mong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nhơ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́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của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chắc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nghi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̃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rằng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, con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sẽ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chạy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xô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vào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lòng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, sẽ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ôm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chặt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lấy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cô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̉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64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b) Anh quay lại nhìn con vừa khe khẽ lắc đầu vừa cười vì khổ tâm đến nỗi không khóc được, nên anh   phải cười vậy thôi.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b) Anh quay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lại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nhìn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vừa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khe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khe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̃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lắc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đầu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vừa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cười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Có lẽ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vì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khô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̉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tâm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đến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nỗi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khóc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được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phải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cười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vậy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thôi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638341" y="934785"/>
            <a:ext cx="59281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chemeClr val="tx1"/>
                </a:solidFill>
              </a:rPr>
              <a:t>Bỏ </a:t>
            </a:r>
            <a:r>
              <a:rPr lang="en-US" altLang="en-US" sz="3000" dirty="0" err="1">
                <a:solidFill>
                  <a:schemeClr val="tx1"/>
                </a:solidFill>
              </a:rPr>
              <a:t>các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tư</a:t>
            </a:r>
            <a:r>
              <a:rPr lang="en-US" altLang="en-US" sz="3000" dirty="0">
                <a:solidFill>
                  <a:schemeClr val="tx1"/>
                </a:solidFill>
              </a:rPr>
              <a:t>̀ “ </a:t>
            </a:r>
            <a:r>
              <a:rPr lang="en-US" altLang="en-US" sz="3000" dirty="0" err="1">
                <a:solidFill>
                  <a:schemeClr val="tx1"/>
                </a:solidFill>
              </a:rPr>
              <a:t>chắc</a:t>
            </a:r>
            <a:r>
              <a:rPr lang="en-US" altLang="en-US" sz="3000" dirty="0">
                <a:solidFill>
                  <a:schemeClr val="tx1"/>
                </a:solidFill>
              </a:rPr>
              <a:t>, có lẽ”:  </a:t>
            </a:r>
            <a:r>
              <a:rPr lang="en-US" altLang="en-US" sz="3000" dirty="0" err="1">
                <a:solidFill>
                  <a:schemeClr val="tx1"/>
                </a:solidFill>
              </a:rPr>
              <a:t>nghĩa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sư</a:t>
            </a:r>
            <a:r>
              <a:rPr lang="en-US" altLang="en-US" sz="3000" dirty="0">
                <a:solidFill>
                  <a:schemeClr val="tx1"/>
                </a:solidFill>
              </a:rPr>
              <a:t>̣ </a:t>
            </a:r>
            <a:r>
              <a:rPr lang="en-US" altLang="en-US" sz="3000" dirty="0" err="1">
                <a:solidFill>
                  <a:schemeClr val="tx1"/>
                </a:solidFill>
              </a:rPr>
              <a:t>việc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của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câu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chứa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chúng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không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khác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đi</a:t>
            </a:r>
            <a:r>
              <a:rPr lang="en-US" altLang="en-US" sz="3000" dirty="0">
                <a:solidFill>
                  <a:schemeClr val="tx1"/>
                </a:solidFill>
              </a:rPr>
              <a:t>. 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643152" y="2724587"/>
            <a:ext cx="607086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 dirty="0" err="1">
                <a:solidFill>
                  <a:schemeClr val="tx1"/>
                </a:solidFill>
              </a:rPr>
              <a:t>Lí</a:t>
            </a:r>
            <a:r>
              <a:rPr lang="en-US" altLang="en-US" sz="3000" dirty="0">
                <a:solidFill>
                  <a:schemeClr val="tx1"/>
                </a:solidFill>
              </a:rPr>
              <a:t> do: </a:t>
            </a:r>
            <a:r>
              <a:rPr lang="en-US" altLang="en-US" sz="3000" dirty="0" err="1">
                <a:solidFill>
                  <a:schemeClr val="tx1"/>
                </a:solidFill>
              </a:rPr>
              <a:t>Các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tư</a:t>
            </a:r>
            <a:r>
              <a:rPr lang="en-US" altLang="en-US" sz="3000" dirty="0">
                <a:solidFill>
                  <a:schemeClr val="tx1"/>
                </a:solidFill>
              </a:rPr>
              <a:t>̀ </a:t>
            </a:r>
            <a:r>
              <a:rPr lang="en-US" altLang="en-US" sz="3000" b="1" dirty="0">
                <a:solidFill>
                  <a:schemeClr val="tx1"/>
                </a:solidFill>
              </a:rPr>
              <a:t>“</a:t>
            </a:r>
            <a:r>
              <a:rPr lang="en-US" altLang="en-US" sz="3000" b="1" dirty="0" err="1">
                <a:solidFill>
                  <a:schemeClr val="tx1"/>
                </a:solidFill>
              </a:rPr>
              <a:t>chắc</a:t>
            </a:r>
            <a:r>
              <a:rPr lang="en-US" altLang="en-US" sz="3000" b="1" dirty="0">
                <a:solidFill>
                  <a:schemeClr val="tx1"/>
                </a:solidFill>
              </a:rPr>
              <a:t>, có lẽ</a:t>
            </a:r>
            <a:r>
              <a:rPr lang="en-US" altLang="en-US" sz="3000" dirty="0">
                <a:solidFill>
                  <a:schemeClr val="tx1"/>
                </a:solidFill>
              </a:rPr>
              <a:t>” </a:t>
            </a:r>
            <a:r>
              <a:rPr lang="en-US" altLang="en-US" sz="3000" dirty="0" err="1">
                <a:solidFill>
                  <a:schemeClr val="tx1"/>
                </a:solidFill>
              </a:rPr>
              <a:t>không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nằm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trong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cấu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trúc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câu</a:t>
            </a:r>
            <a:r>
              <a:rPr lang="en-US" altLang="en-US" sz="3000" dirty="0">
                <a:solidFill>
                  <a:schemeClr val="tx1"/>
                </a:solidFill>
              </a:rPr>
              <a:t>, </a:t>
            </a:r>
            <a:r>
              <a:rPr lang="en-US" altLang="en-US" sz="3000" dirty="0" err="1">
                <a:solidFill>
                  <a:schemeClr val="tx1"/>
                </a:solidFill>
              </a:rPr>
              <a:t>không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tham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gia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vào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việc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diễn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đạt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nghĩa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sự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việc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của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câu</a:t>
            </a:r>
            <a:r>
              <a:rPr lang="en-US" altLang="en-US" sz="3000" dirty="0">
                <a:solidFill>
                  <a:schemeClr val="tx1"/>
                </a:solidFill>
              </a:rPr>
              <a:t>.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600200" y="5025757"/>
            <a:ext cx="94051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000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3000" b="1" dirty="0">
                <a:solidFill>
                  <a:schemeClr val="tx1"/>
                </a:solidFill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</a:rPr>
              <a:t>Chắc</a:t>
            </a:r>
            <a:r>
              <a:rPr lang="en-US" altLang="en-US" sz="3000" b="1" dirty="0">
                <a:solidFill>
                  <a:schemeClr val="tx1"/>
                </a:solidFill>
              </a:rPr>
              <a:t>, có lẽ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là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thành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phần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tình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thái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thê</a:t>
            </a:r>
            <a:r>
              <a:rPr lang="en-US" altLang="en-US" sz="3000" dirty="0">
                <a:solidFill>
                  <a:schemeClr val="tx1"/>
                </a:solidFill>
              </a:rPr>
              <a:t>̉ </a:t>
            </a:r>
            <a:r>
              <a:rPr lang="en-US" altLang="en-US" sz="3000" dirty="0" err="1">
                <a:solidFill>
                  <a:schemeClr val="tx1"/>
                </a:solidFill>
              </a:rPr>
              <a:t>hiện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cách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đánh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gia</a:t>
            </a:r>
            <a:r>
              <a:rPr lang="en-US" altLang="en-US" sz="3000" dirty="0">
                <a:solidFill>
                  <a:schemeClr val="tx1"/>
                </a:solidFill>
              </a:rPr>
              <a:t>́ </a:t>
            </a:r>
            <a:r>
              <a:rPr lang="en-US" altLang="en-US" sz="3000" dirty="0" err="1">
                <a:solidFill>
                  <a:schemeClr val="tx1"/>
                </a:solidFill>
              </a:rPr>
              <a:t>của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người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nói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vê</a:t>
            </a:r>
            <a:r>
              <a:rPr lang="en-US" altLang="en-US" sz="3000" dirty="0">
                <a:solidFill>
                  <a:schemeClr val="tx1"/>
                </a:solidFill>
              </a:rPr>
              <a:t>̀ </a:t>
            </a:r>
            <a:r>
              <a:rPr lang="en-US" altLang="en-US" sz="3000" dirty="0" err="1">
                <a:solidFill>
                  <a:schemeClr val="tx1"/>
                </a:solidFill>
              </a:rPr>
              <a:t>sư</a:t>
            </a:r>
            <a:r>
              <a:rPr lang="en-US" altLang="en-US" sz="3000" dirty="0">
                <a:solidFill>
                  <a:schemeClr val="tx1"/>
                </a:solidFill>
              </a:rPr>
              <a:t>̣ </a:t>
            </a:r>
            <a:r>
              <a:rPr lang="en-US" altLang="en-US" sz="3000" dirty="0" err="1">
                <a:solidFill>
                  <a:schemeClr val="tx1"/>
                </a:solidFill>
              </a:rPr>
              <a:t>việc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được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nói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đến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trong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câu</a:t>
            </a:r>
            <a:r>
              <a:rPr lang="en-US" altLang="en-US" sz="3000" dirty="0">
                <a:solidFill>
                  <a:schemeClr val="tx1"/>
                </a:solidFill>
              </a:rPr>
              <a:t>.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9308" y="573004"/>
            <a:ext cx="4090575" cy="4090575"/>
            <a:chOff x="477981" y="1257300"/>
            <a:chExt cx="4090575" cy="4090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81" y="1257300"/>
              <a:ext cx="4090575" cy="4090575"/>
            </a:xfrm>
            <a:prstGeom prst="rect">
              <a:avLst/>
            </a:prstGeom>
          </p:spPr>
        </p:pic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475510" y="2748836"/>
              <a:ext cx="187036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NHẬN XÉT</a:t>
              </a:r>
              <a:endParaRPr lang="en-US" altLang="en-US" sz="44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24" y="1133122"/>
            <a:ext cx="870647" cy="10806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1" y="3153756"/>
            <a:ext cx="870647" cy="1080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8807</Words>
  <PresentationFormat>Widescreen</PresentationFormat>
  <Paragraphs>385</Paragraphs>
  <Slides>41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68" baseType="lpstr">
      <vt:lpstr>Arial</vt:lpstr>
      <vt:lpstr>SimSun</vt:lpstr>
      <vt:lpstr>Wingdings</vt:lpstr>
      <vt:lpstr>#9Slide03 Arima Madurai Black</vt:lpstr>
      <vt:lpstr>Times New Roman</vt:lpstr>
      <vt:lpstr>#9Slide05 SVNShintia Script</vt:lpstr>
      <vt:lpstr>华康标题宋W9</vt:lpstr>
      <vt:lpstr>仿宋_GB2312</vt:lpstr>
      <vt:lpstr>Microsoft YaHei</vt:lpstr>
      <vt:lpstr>张海山锐线体简</vt:lpstr>
      <vt:lpstr>华康标题宋W9(P)</vt:lpstr>
      <vt:lpstr>Microsoft JhengHei Light</vt:lpstr>
      <vt:lpstr>Calibri</vt:lpstr>
      <vt:lpstr>Kontrapunkt Bob</vt:lpstr>
      <vt:lpstr>Wide Latin</vt:lpstr>
      <vt:lpstr>#9Slide03 Arima Madurai</vt:lpstr>
      <vt:lpstr>Arial Unicode MS</vt:lpstr>
      <vt:lpstr>Calibri Light</vt:lpstr>
      <vt:lpstr>幼圆</vt:lpstr>
      <vt:lpstr>Calibri</vt:lpstr>
      <vt:lpstr>黑体</vt:lpstr>
      <vt:lpstr>Symbol</vt:lpstr>
      <vt:lpstr>.VnTime</vt:lpstr>
      <vt:lpstr>Tahoma</vt:lpstr>
      <vt:lpstr>等线</vt:lpstr>
      <vt:lpstr>Malgun Gothic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2018-08-09T12:27:00Z</dcterms:created>
  <dcterms:modified xsi:type="dcterms:W3CDTF">2020-09-08T04:05:05Z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